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54" r:id="rId1"/>
  </p:sldMasterIdLst>
  <p:notesMasterIdLst>
    <p:notesMasterId r:id="rId55"/>
  </p:notesMasterIdLst>
  <p:sldIdLst>
    <p:sldId id="310" r:id="rId2"/>
    <p:sldId id="256" r:id="rId3"/>
    <p:sldId id="257" r:id="rId4"/>
    <p:sldId id="30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CBC8E-C175-40A6-85A9-21D55C012CE4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38D40-499B-436A-970B-131D59AC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29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7040f09d03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8" name="Google Shape;1008;g7040f09d03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g640c982cef_1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9" name="Google Shape;1269;g640c982cef_1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g640c982cef_2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7" name="Google Shape;1307;g640c982cef_2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g6320de4b7d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3" name="Google Shape;1333;g6320de4b7d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6320de4b7d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6320de4b7d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Google Shape;1384;g72c827f12c_0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5" name="Google Shape;1385;g72c827f12c_0_2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g63da1a4385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6" name="Google Shape;1406;g63da1a4385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g6320de4b7d_0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4" name="Google Shape;1414;g6320de4b7d_0_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g6320de4b7d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4" name="Google Shape;1434;g6320de4b7d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Google Shape;1456;g6adfe1226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7" name="Google Shape;1457;g6adfe1226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831def4916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831def4916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g63da1a4385_0_16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8" name="Google Shape;1088;g63da1a4385_0_163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g643b6a2986_0_1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3" name="Google Shape;1483;g643b6a2986_0_1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g6320de4b7d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3" name="Google Shape;1513;g6320de4b7d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" name="Google Shape;1643;g6320de4b7d_0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4" name="Google Shape;1644;g6320de4b7d_0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Google Shape;1669;g72a146daca_0_5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0" name="Google Shape;1670;g72a146daca_0_5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g6408f5a9af_1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8" name="Google Shape;1678;g6408f5a9af_1_3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g6320de4b7d_0_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8" name="Google Shape;1738;g6320de4b7d_0_3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707c3e161e_0_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Google Shape;1763;g707c3e161e_0_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0" name="Google Shape;1830;g6320de4b7d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1" name="Google Shape;1831;g6320de4b7d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9" name="Google Shape;1849;g6320de4b7d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0" name="Google Shape;1850;g6320de4b7d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Google Shape;1855;g6320de4b7d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6" name="Google Shape;1856;g6320de4b7d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g72a146daca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6" name="Google Shape;1096;g72a146daca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Google Shape;1865;g640c982cef_2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6" name="Google Shape;1866;g640c982cef_2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g6320de4b7d_0_4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4" name="Google Shape;1904;g6320de4b7d_0_4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9" name="Google Shape;1939;g6320de4b7d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0" name="Google Shape;1940;g6320de4b7d_0_4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2" name="Google Shape;1972;g6320de4b7d_0_4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3" name="Google Shape;1973;g6320de4b7d_0_4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6" name="Google Shape;2006;g6320de4b7d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7" name="Google Shape;2007;g6320de4b7d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6" name="Google Shape;2046;g63da1a4385_0_16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7" name="Google Shape;2047;g63da1a4385_0_16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7" name="Google Shape;2127;g63da1a4385_0_16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8" name="Google Shape;2128;g63da1a4385_0_16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Google Shape;2133;g712b721133_1_7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4" name="Google Shape;2134;g712b721133_1_7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" name="Google Shape;2140;g712b721133_1_7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1" name="Google Shape;2141;g712b721133_1_7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9" name="Google Shape;2159;g712b721133_1_77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0" name="Google Shape;2160;g712b721133_1_77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g6320de4b7d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3" name="Google Shape;1143;g6320de4b7d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" name="Google Shape;2498;g712b721133_1_80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9" name="Google Shape;2499;g712b721133_1_80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5" name="Google Shape;5285;g712b721133_1_108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6" name="Google Shape;5286;g712b721133_1_108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4" name="Google Shape;5704;g712b721133_1_11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5" name="Google Shape;5705;g712b721133_1_11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4" name="Google Shape;5874;g712b721133_1_114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5" name="Google Shape;5875;g712b721133_1_114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9" name="Google Shape;6279;g712b721133_1_118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0" name="Google Shape;6280;g712b721133_1_118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9" name="Google Shape;6659;g712b721133_1_12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0" name="Google Shape;6660;g712b721133_1_12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3" name="Google Shape;7073;g712b721133_1_126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4" name="Google Shape;7074;g712b721133_1_126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" name="Google Shape;7434;g712b721133_1_130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5" name="Google Shape;7435;g712b721133_1_130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4" name="Google Shape;7944;g712b721133_1_135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45" name="Google Shape;7945;g712b721133_1_135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4" name="Google Shape;8564;g712b721133_1_14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5" name="Google Shape;8565;g712b721133_1_14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g6320de4b7d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0" name="Google Shape;1160;g6320de4b7d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8" name="Google Shape;9158;g712b721133_1_147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59" name="Google Shape;9159;g712b721133_1_147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9" name="Google Shape;9479;g712b721133_1_15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0" name="Google Shape;9480;g712b721133_1_15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g6320de4b7d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8" name="Google Shape;1168;g6320de4b7d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6320de4b7d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6320de4b7d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6320de4b7d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6320de4b7d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g6408f5a9af_1_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2" name="Google Shape;1242;g6408f5a9af_1_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2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54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250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1298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5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74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185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62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23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7"/>
          <p:cNvSpPr txBox="1">
            <a:spLocks noGrp="1"/>
          </p:cNvSpPr>
          <p:nvPr>
            <p:ph type="subTitle" idx="1"/>
          </p:nvPr>
        </p:nvSpPr>
        <p:spPr>
          <a:xfrm flipH="1">
            <a:off x="1752867" y="1559200"/>
            <a:ext cx="8686800" cy="4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158" name="Google Shape;158;p7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0744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and text">
  <p:cSld name="Big title and text"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29"/>
          <p:cNvSpPr txBox="1">
            <a:spLocks noGrp="1"/>
          </p:cNvSpPr>
          <p:nvPr>
            <p:ph type="title"/>
          </p:nvPr>
        </p:nvSpPr>
        <p:spPr>
          <a:xfrm>
            <a:off x="3022584" y="2280200"/>
            <a:ext cx="6146800" cy="17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endParaRPr/>
          </a:p>
        </p:txBody>
      </p:sp>
      <p:sp>
        <p:nvSpPr>
          <p:cNvPr id="771" name="Google Shape;771;p29"/>
          <p:cNvSpPr txBox="1">
            <a:spLocks noGrp="1"/>
          </p:cNvSpPr>
          <p:nvPr>
            <p:ph type="subTitle" idx="1"/>
          </p:nvPr>
        </p:nvSpPr>
        <p:spPr>
          <a:xfrm flipH="1">
            <a:off x="3375800" y="4165100"/>
            <a:ext cx="5440400" cy="14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787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5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5"/>
          <p:cNvSpPr txBox="1">
            <a:spLocks noGrp="1"/>
          </p:cNvSpPr>
          <p:nvPr>
            <p:ph type="title" hasCustomPrompt="1"/>
          </p:nvPr>
        </p:nvSpPr>
        <p:spPr>
          <a:xfrm flipH="1">
            <a:off x="4827385" y="4679868"/>
            <a:ext cx="1612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6400">
                <a:solidFill>
                  <a:schemeClr val="dk2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500"/>
              <a:buFont typeface="Fira Sans Extra Condensed Medium"/>
              <a:buNone/>
              <a:defRPr sz="7333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29" name="Google Shape;329;p15"/>
          <p:cNvSpPr txBox="1">
            <a:spLocks noGrp="1"/>
          </p:cNvSpPr>
          <p:nvPr>
            <p:ph type="subTitle" idx="1"/>
          </p:nvPr>
        </p:nvSpPr>
        <p:spPr>
          <a:xfrm flipH="1">
            <a:off x="7128233" y="2743451"/>
            <a:ext cx="32132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30" name="Google Shape;330;p15"/>
          <p:cNvSpPr txBox="1">
            <a:spLocks noGrp="1"/>
          </p:cNvSpPr>
          <p:nvPr>
            <p:ph type="subTitle" idx="2"/>
          </p:nvPr>
        </p:nvSpPr>
        <p:spPr>
          <a:xfrm>
            <a:off x="8047900" y="4273635"/>
            <a:ext cx="32132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15"/>
          <p:cNvSpPr txBox="1">
            <a:spLocks noGrp="1"/>
          </p:cNvSpPr>
          <p:nvPr>
            <p:ph type="subTitle" idx="3"/>
          </p:nvPr>
        </p:nvSpPr>
        <p:spPr>
          <a:xfrm flipH="1">
            <a:off x="898133" y="4197156"/>
            <a:ext cx="32132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15"/>
          <p:cNvSpPr txBox="1">
            <a:spLocks noGrp="1"/>
          </p:cNvSpPr>
          <p:nvPr>
            <p:ph type="subTitle" idx="4"/>
          </p:nvPr>
        </p:nvSpPr>
        <p:spPr>
          <a:xfrm flipH="1">
            <a:off x="7128233" y="1966751"/>
            <a:ext cx="3512000" cy="9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aytone One"/>
              <a:buNone/>
              <a:defRPr sz="3200"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333" name="Google Shape;333;p15"/>
          <p:cNvSpPr txBox="1">
            <a:spLocks noGrp="1"/>
          </p:cNvSpPr>
          <p:nvPr>
            <p:ph type="subTitle" idx="5"/>
          </p:nvPr>
        </p:nvSpPr>
        <p:spPr>
          <a:xfrm>
            <a:off x="8047900" y="3471535"/>
            <a:ext cx="3213200" cy="9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aytone One"/>
              <a:buNone/>
              <a:defRPr sz="3200"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334" name="Google Shape;334;p15"/>
          <p:cNvSpPr txBox="1">
            <a:spLocks noGrp="1"/>
          </p:cNvSpPr>
          <p:nvPr>
            <p:ph type="subTitle" idx="6"/>
          </p:nvPr>
        </p:nvSpPr>
        <p:spPr>
          <a:xfrm flipH="1">
            <a:off x="536933" y="3548056"/>
            <a:ext cx="3574400" cy="86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aytone One"/>
              <a:buNone/>
              <a:defRPr sz="3200"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aytone One"/>
              <a:buNone/>
              <a:defRPr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335" name="Google Shape;335;p15"/>
          <p:cNvSpPr txBox="1">
            <a:spLocks noGrp="1"/>
          </p:cNvSpPr>
          <p:nvPr>
            <p:ph type="title" idx="7" hasCustomPrompt="1"/>
          </p:nvPr>
        </p:nvSpPr>
        <p:spPr>
          <a:xfrm>
            <a:off x="4751385" y="3060508"/>
            <a:ext cx="1764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  <a:defRPr sz="6400">
                <a:solidFill>
                  <a:schemeClr val="accen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36" name="Google Shape;336;p15"/>
          <p:cNvSpPr txBox="1">
            <a:spLocks noGrp="1"/>
          </p:cNvSpPr>
          <p:nvPr>
            <p:ph type="title" idx="8" hasCustomPrompt="1"/>
          </p:nvPr>
        </p:nvSpPr>
        <p:spPr>
          <a:xfrm>
            <a:off x="4751385" y="1453975"/>
            <a:ext cx="1764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  <a:defRPr sz="6400">
                <a:solidFill>
                  <a:schemeClr val="accent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Fira Sans Extra Condensed Medium"/>
              <a:buNone/>
              <a:defRPr sz="7333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37" name="Google Shape;337;p15"/>
          <p:cNvSpPr txBox="1">
            <a:spLocks noGrp="1"/>
          </p:cNvSpPr>
          <p:nvPr>
            <p:ph type="title" idx="9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236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336800" y="2047433"/>
            <a:ext cx="7518400" cy="37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 Thin"/>
              <a:buChar char="●"/>
              <a:defRPr/>
            </a:lvl1pPr>
            <a:lvl2pPr marL="1219170" lvl="1" indent="-440256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828754" lvl="2" indent="-431789"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2438339" lvl="3" indent="-431789"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14856"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4876678" lvl="7" indent="-414856"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20" name="Google Shape;120;p4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1717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"/>
          <p:cNvSpPr txBox="1">
            <a:spLocks noGrp="1"/>
          </p:cNvSpPr>
          <p:nvPr>
            <p:ph type="ctrTitle"/>
          </p:nvPr>
        </p:nvSpPr>
        <p:spPr>
          <a:xfrm flipH="1">
            <a:off x="7314872" y="3922359"/>
            <a:ext cx="2080800" cy="60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  <a:latin typeface="Mali Medium"/>
                <a:ea typeface="Mali Medium"/>
                <a:cs typeface="Mali Medium"/>
                <a:sym typeface="Mali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23" name="Google Shape;123;p5"/>
          <p:cNvSpPr txBox="1">
            <a:spLocks noGrp="1"/>
          </p:cNvSpPr>
          <p:nvPr>
            <p:ph type="subTitle" idx="1"/>
          </p:nvPr>
        </p:nvSpPr>
        <p:spPr>
          <a:xfrm flipH="1">
            <a:off x="6455872" y="4416051"/>
            <a:ext cx="3798800" cy="15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124" name="Google Shape;124;p5"/>
          <p:cNvSpPr txBox="1">
            <a:spLocks noGrp="1"/>
          </p:cNvSpPr>
          <p:nvPr>
            <p:ph type="ctrTitle" idx="2"/>
          </p:nvPr>
        </p:nvSpPr>
        <p:spPr>
          <a:xfrm flipH="1">
            <a:off x="2604005" y="3922359"/>
            <a:ext cx="2423600" cy="60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  <a:latin typeface="Mali Medium"/>
                <a:ea typeface="Mali Medium"/>
                <a:cs typeface="Mali Medium"/>
                <a:sym typeface="Mali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25" name="Google Shape;125;p5"/>
          <p:cNvSpPr txBox="1">
            <a:spLocks noGrp="1"/>
          </p:cNvSpPr>
          <p:nvPr>
            <p:ph type="subTitle" idx="3"/>
          </p:nvPr>
        </p:nvSpPr>
        <p:spPr>
          <a:xfrm flipH="1">
            <a:off x="1916405" y="4416068"/>
            <a:ext cx="3798800" cy="15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title" idx="4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6092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Title and four columns "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18"/>
          <p:cNvSpPr txBox="1">
            <a:spLocks noGrp="1"/>
          </p:cNvSpPr>
          <p:nvPr>
            <p:ph type="ctrTitle"/>
          </p:nvPr>
        </p:nvSpPr>
        <p:spPr>
          <a:xfrm flipH="1">
            <a:off x="5047796" y="2125628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97" name="Google Shape;397;p18"/>
          <p:cNvSpPr txBox="1">
            <a:spLocks noGrp="1"/>
          </p:cNvSpPr>
          <p:nvPr>
            <p:ph type="subTitle" idx="1"/>
          </p:nvPr>
        </p:nvSpPr>
        <p:spPr>
          <a:xfrm flipH="1">
            <a:off x="4691635" y="2688667"/>
            <a:ext cx="27932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98" name="Google Shape;398;p18"/>
          <p:cNvSpPr txBox="1">
            <a:spLocks noGrp="1"/>
          </p:cNvSpPr>
          <p:nvPr>
            <p:ph type="ctrTitle" idx="2"/>
          </p:nvPr>
        </p:nvSpPr>
        <p:spPr>
          <a:xfrm flipH="1">
            <a:off x="8396860" y="2125628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99" name="Google Shape;399;p18"/>
          <p:cNvSpPr txBox="1">
            <a:spLocks noGrp="1"/>
          </p:cNvSpPr>
          <p:nvPr>
            <p:ph type="subTitle" idx="3"/>
          </p:nvPr>
        </p:nvSpPr>
        <p:spPr>
          <a:xfrm flipH="1">
            <a:off x="8040667" y="2691800"/>
            <a:ext cx="27932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00" name="Google Shape;400;p18"/>
          <p:cNvSpPr txBox="1">
            <a:spLocks noGrp="1"/>
          </p:cNvSpPr>
          <p:nvPr>
            <p:ph type="ctrTitle" idx="4"/>
          </p:nvPr>
        </p:nvSpPr>
        <p:spPr>
          <a:xfrm flipH="1">
            <a:off x="1842240" y="4082415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401" name="Google Shape;401;p18"/>
          <p:cNvSpPr txBox="1">
            <a:spLocks noGrp="1"/>
          </p:cNvSpPr>
          <p:nvPr>
            <p:ph type="subTitle" idx="5"/>
          </p:nvPr>
        </p:nvSpPr>
        <p:spPr>
          <a:xfrm flipH="1">
            <a:off x="1486033" y="4669400"/>
            <a:ext cx="27932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02" name="Google Shape;402;p18"/>
          <p:cNvSpPr txBox="1">
            <a:spLocks noGrp="1"/>
          </p:cNvSpPr>
          <p:nvPr>
            <p:ph type="ctrTitle" idx="6"/>
          </p:nvPr>
        </p:nvSpPr>
        <p:spPr>
          <a:xfrm flipH="1">
            <a:off x="4877996" y="4082415"/>
            <a:ext cx="24204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403" name="Google Shape;403;p18"/>
          <p:cNvSpPr txBox="1">
            <a:spLocks noGrp="1"/>
          </p:cNvSpPr>
          <p:nvPr>
            <p:ph type="subTitle" idx="7"/>
          </p:nvPr>
        </p:nvSpPr>
        <p:spPr>
          <a:xfrm flipH="1">
            <a:off x="4691635" y="4669400"/>
            <a:ext cx="27932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04" name="Google Shape;404;p18"/>
          <p:cNvSpPr txBox="1">
            <a:spLocks noGrp="1"/>
          </p:cNvSpPr>
          <p:nvPr>
            <p:ph type="title" idx="8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94565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4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17676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23"/>
          <p:cNvSpPr txBox="1">
            <a:spLocks noGrp="1"/>
          </p:cNvSpPr>
          <p:nvPr>
            <p:ph type="ctrTitle"/>
          </p:nvPr>
        </p:nvSpPr>
        <p:spPr>
          <a:xfrm flipH="1">
            <a:off x="1456833" y="3039333"/>
            <a:ext cx="4981600" cy="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endParaRPr/>
          </a:p>
        </p:txBody>
      </p:sp>
      <p:sp>
        <p:nvSpPr>
          <p:cNvPr id="655" name="Google Shape;655;p23"/>
          <p:cNvSpPr txBox="1">
            <a:spLocks noGrp="1"/>
          </p:cNvSpPr>
          <p:nvPr>
            <p:ph type="subTitle" idx="1"/>
          </p:nvPr>
        </p:nvSpPr>
        <p:spPr>
          <a:xfrm flipH="1">
            <a:off x="1456833" y="1043267"/>
            <a:ext cx="4981600" cy="17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1700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0"/>
          <p:cNvSpPr txBox="1">
            <a:spLocks noGrp="1"/>
          </p:cNvSpPr>
          <p:nvPr>
            <p:ph type="ctrTitle"/>
          </p:nvPr>
        </p:nvSpPr>
        <p:spPr>
          <a:xfrm flipH="1">
            <a:off x="6045200" y="1896267"/>
            <a:ext cx="5186800" cy="168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25" name="Google Shape;225;p10"/>
          <p:cNvSpPr txBox="1">
            <a:spLocks noGrp="1"/>
          </p:cNvSpPr>
          <p:nvPr>
            <p:ph type="subTitle" idx="1"/>
          </p:nvPr>
        </p:nvSpPr>
        <p:spPr>
          <a:xfrm flipH="1">
            <a:off x="7223967" y="3840533"/>
            <a:ext cx="39420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31102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1"/>
          <p:cNvSpPr txBox="1">
            <a:spLocks noGrp="1"/>
          </p:cNvSpPr>
          <p:nvPr>
            <p:ph type="ctrTitle"/>
          </p:nvPr>
        </p:nvSpPr>
        <p:spPr>
          <a:xfrm>
            <a:off x="6282367" y="2000984"/>
            <a:ext cx="4827200" cy="25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6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479" name="Google Shape;479;p21"/>
          <p:cNvSpPr txBox="1">
            <a:spLocks noGrp="1"/>
          </p:cNvSpPr>
          <p:nvPr>
            <p:ph type="subTitle" idx="1"/>
          </p:nvPr>
        </p:nvSpPr>
        <p:spPr>
          <a:xfrm>
            <a:off x="6282367" y="4366000"/>
            <a:ext cx="34856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0895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"/>
          <p:cNvSpPr txBox="1">
            <a:spLocks noGrp="1"/>
          </p:cNvSpPr>
          <p:nvPr>
            <p:ph type="subTitle" idx="1"/>
          </p:nvPr>
        </p:nvSpPr>
        <p:spPr>
          <a:xfrm>
            <a:off x="1526900" y="1922633"/>
            <a:ext cx="3341200" cy="19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867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209" name="Google Shape;209;p9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  <p:sp>
        <p:nvSpPr>
          <p:cNvPr id="210" name="Google Shape;210;p9"/>
          <p:cNvSpPr txBox="1">
            <a:spLocks noGrp="1"/>
          </p:cNvSpPr>
          <p:nvPr>
            <p:ph type="body" idx="2"/>
          </p:nvPr>
        </p:nvSpPr>
        <p:spPr>
          <a:xfrm>
            <a:off x="5548367" y="1665800"/>
            <a:ext cx="5420400" cy="3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50798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Nunito Light"/>
              <a:buChar char="●"/>
              <a:defRPr/>
            </a:lvl1pPr>
            <a:lvl2pPr marL="1219170" lvl="1" indent="-440256" rtl="0"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828754" lvl="2" indent="-431789" rtl="0"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2438339" lvl="3" indent="-431789" rtl="0"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14856" rtl="0"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4876678" lvl="7" indent="-414856" rtl="0"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8575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9"/>
          <p:cNvSpPr txBox="1">
            <a:spLocks noGrp="1"/>
          </p:cNvSpPr>
          <p:nvPr>
            <p:ph type="ctrTitle"/>
          </p:nvPr>
        </p:nvSpPr>
        <p:spPr>
          <a:xfrm flipH="1">
            <a:off x="1448548" y="2298137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421" name="Google Shape;421;p19"/>
          <p:cNvSpPr txBox="1">
            <a:spLocks noGrp="1"/>
          </p:cNvSpPr>
          <p:nvPr>
            <p:ph type="subTitle" idx="1"/>
          </p:nvPr>
        </p:nvSpPr>
        <p:spPr>
          <a:xfrm flipH="1">
            <a:off x="1079148" y="2877235"/>
            <a:ext cx="2819600" cy="8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22" name="Google Shape;422;p19"/>
          <p:cNvSpPr txBox="1">
            <a:spLocks noGrp="1"/>
          </p:cNvSpPr>
          <p:nvPr>
            <p:ph type="ctrTitle" idx="2"/>
          </p:nvPr>
        </p:nvSpPr>
        <p:spPr>
          <a:xfrm flipH="1">
            <a:off x="5055612" y="2298137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423" name="Google Shape;423;p19"/>
          <p:cNvSpPr txBox="1">
            <a:spLocks noGrp="1"/>
          </p:cNvSpPr>
          <p:nvPr>
            <p:ph type="subTitle" idx="3"/>
          </p:nvPr>
        </p:nvSpPr>
        <p:spPr>
          <a:xfrm flipH="1">
            <a:off x="4686212" y="2877235"/>
            <a:ext cx="2819600" cy="8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24" name="Google Shape;424;p19"/>
          <p:cNvSpPr txBox="1">
            <a:spLocks noGrp="1"/>
          </p:cNvSpPr>
          <p:nvPr>
            <p:ph type="ctrTitle" idx="4"/>
          </p:nvPr>
        </p:nvSpPr>
        <p:spPr>
          <a:xfrm flipH="1">
            <a:off x="8781809" y="2298137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425" name="Google Shape;425;p19"/>
          <p:cNvSpPr txBox="1">
            <a:spLocks noGrp="1"/>
          </p:cNvSpPr>
          <p:nvPr>
            <p:ph type="subTitle" idx="5"/>
          </p:nvPr>
        </p:nvSpPr>
        <p:spPr>
          <a:xfrm flipH="1">
            <a:off x="8412409" y="2877235"/>
            <a:ext cx="2819600" cy="8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26" name="Google Shape;426;p19"/>
          <p:cNvSpPr txBox="1">
            <a:spLocks noGrp="1"/>
          </p:cNvSpPr>
          <p:nvPr>
            <p:ph type="ctrTitle" idx="6"/>
          </p:nvPr>
        </p:nvSpPr>
        <p:spPr>
          <a:xfrm flipH="1">
            <a:off x="1448548" y="4525337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427" name="Google Shape;427;p19"/>
          <p:cNvSpPr txBox="1">
            <a:spLocks noGrp="1"/>
          </p:cNvSpPr>
          <p:nvPr>
            <p:ph type="subTitle" idx="7"/>
          </p:nvPr>
        </p:nvSpPr>
        <p:spPr>
          <a:xfrm flipH="1">
            <a:off x="1079148" y="5087816"/>
            <a:ext cx="2819600" cy="8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28" name="Google Shape;428;p19"/>
          <p:cNvSpPr txBox="1">
            <a:spLocks noGrp="1"/>
          </p:cNvSpPr>
          <p:nvPr>
            <p:ph type="ctrTitle" idx="8"/>
          </p:nvPr>
        </p:nvSpPr>
        <p:spPr>
          <a:xfrm flipH="1">
            <a:off x="5055612" y="4525337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429" name="Google Shape;429;p19"/>
          <p:cNvSpPr txBox="1">
            <a:spLocks noGrp="1"/>
          </p:cNvSpPr>
          <p:nvPr>
            <p:ph type="subTitle" idx="9"/>
          </p:nvPr>
        </p:nvSpPr>
        <p:spPr>
          <a:xfrm flipH="1">
            <a:off x="4686212" y="5087816"/>
            <a:ext cx="2819600" cy="8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30" name="Google Shape;430;p19"/>
          <p:cNvSpPr txBox="1">
            <a:spLocks noGrp="1"/>
          </p:cNvSpPr>
          <p:nvPr>
            <p:ph type="ctrTitle" idx="13"/>
          </p:nvPr>
        </p:nvSpPr>
        <p:spPr>
          <a:xfrm flipH="1">
            <a:off x="8781809" y="4525337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431" name="Google Shape;431;p19"/>
          <p:cNvSpPr txBox="1">
            <a:spLocks noGrp="1"/>
          </p:cNvSpPr>
          <p:nvPr>
            <p:ph type="subTitle" idx="14"/>
          </p:nvPr>
        </p:nvSpPr>
        <p:spPr>
          <a:xfrm flipH="1">
            <a:off x="8412409" y="5087816"/>
            <a:ext cx="2819600" cy="8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32" name="Google Shape;432;p19"/>
          <p:cNvSpPr txBox="1">
            <a:spLocks noGrp="1"/>
          </p:cNvSpPr>
          <p:nvPr>
            <p:ph type="title" idx="15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0846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091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6"/>
          <p:cNvSpPr txBox="1">
            <a:spLocks noGrp="1"/>
          </p:cNvSpPr>
          <p:nvPr>
            <p:ph type="ctrTitle"/>
          </p:nvPr>
        </p:nvSpPr>
        <p:spPr>
          <a:xfrm flipH="1">
            <a:off x="1397749" y="4190259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57" name="Google Shape;357;p16"/>
          <p:cNvSpPr txBox="1">
            <a:spLocks noGrp="1"/>
          </p:cNvSpPr>
          <p:nvPr>
            <p:ph type="subTitle" idx="1"/>
          </p:nvPr>
        </p:nvSpPr>
        <p:spPr>
          <a:xfrm flipH="1">
            <a:off x="1102549" y="3009584"/>
            <a:ext cx="26712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58" name="Google Shape;358;p16"/>
          <p:cNvSpPr txBox="1">
            <a:spLocks noGrp="1"/>
          </p:cNvSpPr>
          <p:nvPr>
            <p:ph type="ctrTitle" idx="2"/>
          </p:nvPr>
        </p:nvSpPr>
        <p:spPr>
          <a:xfrm flipH="1">
            <a:off x="5060869" y="4190259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59" name="Google Shape;359;p16"/>
          <p:cNvSpPr txBox="1">
            <a:spLocks noGrp="1"/>
          </p:cNvSpPr>
          <p:nvPr>
            <p:ph type="subTitle" idx="3"/>
          </p:nvPr>
        </p:nvSpPr>
        <p:spPr>
          <a:xfrm flipH="1">
            <a:off x="4680469" y="3009584"/>
            <a:ext cx="28416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60" name="Google Shape;360;p16"/>
          <p:cNvSpPr txBox="1">
            <a:spLocks noGrp="1"/>
          </p:cNvSpPr>
          <p:nvPr>
            <p:ph type="ctrTitle" idx="4"/>
          </p:nvPr>
        </p:nvSpPr>
        <p:spPr>
          <a:xfrm flipH="1">
            <a:off x="8730369" y="4190259"/>
            <a:ext cx="2080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61" name="Google Shape;361;p16"/>
          <p:cNvSpPr txBox="1">
            <a:spLocks noGrp="1"/>
          </p:cNvSpPr>
          <p:nvPr>
            <p:ph type="subTitle" idx="5"/>
          </p:nvPr>
        </p:nvSpPr>
        <p:spPr>
          <a:xfrm flipH="1">
            <a:off x="8349969" y="3009584"/>
            <a:ext cx="28416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62" name="Google Shape;362;p16"/>
          <p:cNvSpPr txBox="1">
            <a:spLocks noGrp="1"/>
          </p:cNvSpPr>
          <p:nvPr>
            <p:ph type="title" idx="6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22563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04269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22"/>
          <p:cNvSpPr txBox="1">
            <a:spLocks noGrp="1"/>
          </p:cNvSpPr>
          <p:nvPr>
            <p:ph type="ctrTitle"/>
          </p:nvPr>
        </p:nvSpPr>
        <p:spPr>
          <a:xfrm>
            <a:off x="3670300" y="4390333"/>
            <a:ext cx="4851200" cy="95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6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95" name="Google Shape;595;p22"/>
          <p:cNvSpPr txBox="1">
            <a:spLocks noGrp="1"/>
          </p:cNvSpPr>
          <p:nvPr>
            <p:ph type="subTitle" idx="1"/>
          </p:nvPr>
        </p:nvSpPr>
        <p:spPr>
          <a:xfrm>
            <a:off x="4353200" y="5139000"/>
            <a:ext cx="34856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60642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"/>
          <p:cNvSpPr txBox="1">
            <a:spLocks noGrp="1"/>
          </p:cNvSpPr>
          <p:nvPr>
            <p:ph type="title"/>
          </p:nvPr>
        </p:nvSpPr>
        <p:spPr>
          <a:xfrm>
            <a:off x="4588100" y="1736000"/>
            <a:ext cx="6422800" cy="30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7587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ist">
  <p:cSld name="Title and list"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27"/>
          <p:cNvSpPr txBox="1">
            <a:spLocks noGrp="1"/>
          </p:cNvSpPr>
          <p:nvPr>
            <p:ph type="body" idx="1"/>
          </p:nvPr>
        </p:nvSpPr>
        <p:spPr>
          <a:xfrm>
            <a:off x="3385800" y="2182033"/>
            <a:ext cx="5420400" cy="3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50798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Nunito Light"/>
              <a:buChar char="●"/>
              <a:defRPr/>
            </a:lvl1pPr>
            <a:lvl2pPr marL="1219170" lvl="1" indent="-440256" rtl="0"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828754" lvl="2" indent="-431789" rtl="0"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2438339" lvl="3" indent="-431789" rtl="0"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14856" rtl="0"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4876678" lvl="7" indent="-414856" rtl="0"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707" name="Google Shape;707;p27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7821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2"/>
          <p:cNvSpPr txBox="1">
            <a:spLocks noGrp="1"/>
          </p:cNvSpPr>
          <p:nvPr>
            <p:ph type="title" hasCustomPrompt="1"/>
          </p:nvPr>
        </p:nvSpPr>
        <p:spPr>
          <a:xfrm rot="152">
            <a:off x="1562100" y="2360533"/>
            <a:ext cx="9068000" cy="16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46" name="Google Shape;246;p12"/>
          <p:cNvSpPr txBox="1">
            <a:spLocks noGrp="1"/>
          </p:cNvSpPr>
          <p:nvPr>
            <p:ph type="subTitle" idx="1"/>
          </p:nvPr>
        </p:nvSpPr>
        <p:spPr>
          <a:xfrm flipH="1">
            <a:off x="4063467" y="4004733"/>
            <a:ext cx="4065200" cy="11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86580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ll numbers">
  <p:cSld name="Small numbers"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0"/>
          <p:cNvSpPr txBox="1">
            <a:spLocks noGrp="1"/>
          </p:cNvSpPr>
          <p:nvPr>
            <p:ph type="title" hasCustomPrompt="1"/>
          </p:nvPr>
        </p:nvSpPr>
        <p:spPr>
          <a:xfrm>
            <a:off x="3038000" y="2473408"/>
            <a:ext cx="6116000" cy="12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45" name="Google Shape;445;p20"/>
          <p:cNvSpPr txBox="1">
            <a:spLocks noGrp="1"/>
          </p:cNvSpPr>
          <p:nvPr>
            <p:ph type="subTitle" idx="1"/>
          </p:nvPr>
        </p:nvSpPr>
        <p:spPr>
          <a:xfrm flipH="1">
            <a:off x="3666200" y="3491703"/>
            <a:ext cx="4859600" cy="7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46" name="Google Shape;446;p20"/>
          <p:cNvSpPr txBox="1">
            <a:spLocks noGrp="1"/>
          </p:cNvSpPr>
          <p:nvPr>
            <p:ph type="title" idx="2" hasCustomPrompt="1"/>
          </p:nvPr>
        </p:nvSpPr>
        <p:spPr>
          <a:xfrm>
            <a:off x="3038000" y="596220"/>
            <a:ext cx="6116000" cy="12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8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47" name="Google Shape;447;p20"/>
          <p:cNvSpPr txBox="1">
            <a:spLocks noGrp="1"/>
          </p:cNvSpPr>
          <p:nvPr>
            <p:ph type="subTitle" idx="3"/>
          </p:nvPr>
        </p:nvSpPr>
        <p:spPr>
          <a:xfrm flipH="1">
            <a:off x="3666200" y="1607813"/>
            <a:ext cx="4859600" cy="6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48" name="Google Shape;448;p20"/>
          <p:cNvSpPr txBox="1">
            <a:spLocks noGrp="1"/>
          </p:cNvSpPr>
          <p:nvPr>
            <p:ph type="title" idx="4" hasCustomPrompt="1"/>
          </p:nvPr>
        </p:nvSpPr>
        <p:spPr>
          <a:xfrm>
            <a:off x="3038000" y="4384872"/>
            <a:ext cx="6116000" cy="12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8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49" name="Google Shape;449;p20"/>
          <p:cNvSpPr txBox="1">
            <a:spLocks noGrp="1"/>
          </p:cNvSpPr>
          <p:nvPr>
            <p:ph type="subTitle" idx="5"/>
          </p:nvPr>
        </p:nvSpPr>
        <p:spPr>
          <a:xfrm flipH="1">
            <a:off x="3994200" y="5399773"/>
            <a:ext cx="4203600" cy="7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3009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7"/>
          <p:cNvSpPr txBox="1">
            <a:spLocks noGrp="1"/>
          </p:cNvSpPr>
          <p:nvPr>
            <p:ph type="subTitle" idx="1"/>
          </p:nvPr>
        </p:nvSpPr>
        <p:spPr>
          <a:xfrm flipH="1">
            <a:off x="8462167" y="2840536"/>
            <a:ext cx="1890000" cy="11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3200"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373" name="Google Shape;373;p17"/>
          <p:cNvSpPr txBox="1">
            <a:spLocks noGrp="1"/>
          </p:cNvSpPr>
          <p:nvPr>
            <p:ph type="subTitle" idx="2"/>
          </p:nvPr>
        </p:nvSpPr>
        <p:spPr>
          <a:xfrm flipH="1">
            <a:off x="1496633" y="2840536"/>
            <a:ext cx="2610800" cy="11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3200"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374" name="Google Shape;374;p17"/>
          <p:cNvSpPr txBox="1">
            <a:spLocks noGrp="1"/>
          </p:cNvSpPr>
          <p:nvPr>
            <p:ph type="subTitle" idx="3"/>
          </p:nvPr>
        </p:nvSpPr>
        <p:spPr>
          <a:xfrm flipH="1">
            <a:off x="1496633" y="4585735"/>
            <a:ext cx="2610800" cy="10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75" name="Google Shape;375;p17"/>
          <p:cNvSpPr txBox="1">
            <a:spLocks noGrp="1"/>
          </p:cNvSpPr>
          <p:nvPr>
            <p:ph type="subTitle" idx="4"/>
          </p:nvPr>
        </p:nvSpPr>
        <p:spPr>
          <a:xfrm flipH="1">
            <a:off x="8101767" y="4585735"/>
            <a:ext cx="2610800" cy="10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76" name="Google Shape;376;p17"/>
          <p:cNvSpPr txBox="1">
            <a:spLocks noGrp="1"/>
          </p:cNvSpPr>
          <p:nvPr>
            <p:ph type="subTitle" idx="5"/>
          </p:nvPr>
        </p:nvSpPr>
        <p:spPr>
          <a:xfrm flipH="1">
            <a:off x="4790700" y="2840536"/>
            <a:ext cx="2610800" cy="11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3200"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Paytone One"/>
              <a:buNone/>
              <a:defRPr sz="4000">
                <a:solidFill>
                  <a:schemeClr val="lt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377" name="Google Shape;377;p17"/>
          <p:cNvSpPr txBox="1">
            <a:spLocks noGrp="1"/>
          </p:cNvSpPr>
          <p:nvPr>
            <p:ph type="subTitle" idx="6"/>
          </p:nvPr>
        </p:nvSpPr>
        <p:spPr>
          <a:xfrm flipH="1">
            <a:off x="4790700" y="4585731"/>
            <a:ext cx="2610800" cy="10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378" name="Google Shape;378;p17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88561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chnology design 1">
  <p:cSld name="Technology design 1"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24"/>
          <p:cNvSpPr txBox="1">
            <a:spLocks noGrp="1"/>
          </p:cNvSpPr>
          <p:nvPr>
            <p:ph type="subTitle" idx="1"/>
          </p:nvPr>
        </p:nvSpPr>
        <p:spPr>
          <a:xfrm flipH="1">
            <a:off x="7645101" y="3250215"/>
            <a:ext cx="2781600" cy="147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58" name="Google Shape;658;p24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08093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chnology design 2">
  <p:cSld name="Technology design 2"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25"/>
          <p:cNvSpPr txBox="1">
            <a:spLocks noGrp="1"/>
          </p:cNvSpPr>
          <p:nvPr>
            <p:ph type="subTitle" idx="1"/>
          </p:nvPr>
        </p:nvSpPr>
        <p:spPr>
          <a:xfrm flipH="1">
            <a:off x="1778467" y="3100417"/>
            <a:ext cx="3526000" cy="147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5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4861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420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28"/>
          <p:cNvSpPr txBox="1">
            <a:spLocks noGrp="1"/>
          </p:cNvSpPr>
          <p:nvPr>
            <p:ph type="subTitle" idx="1"/>
          </p:nvPr>
        </p:nvSpPr>
        <p:spPr>
          <a:xfrm>
            <a:off x="3498600" y="2148284"/>
            <a:ext cx="5194800" cy="19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722" name="Google Shape;722;p28"/>
          <p:cNvSpPr txBox="1">
            <a:spLocks noGrp="1"/>
          </p:cNvSpPr>
          <p:nvPr>
            <p:ph type="title"/>
          </p:nvPr>
        </p:nvSpPr>
        <p:spPr>
          <a:xfrm>
            <a:off x="2982600" y="838417"/>
            <a:ext cx="6226800" cy="12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9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22854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Resources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26"/>
          <p:cNvSpPr txBox="1">
            <a:spLocks noGrp="1"/>
          </p:cNvSpPr>
          <p:nvPr>
            <p:ph type="body" idx="1"/>
          </p:nvPr>
        </p:nvSpPr>
        <p:spPr>
          <a:xfrm>
            <a:off x="994167" y="1797033"/>
            <a:ext cx="8132800" cy="45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 Thin"/>
              <a:buChar char="●"/>
              <a:defRPr sz="1867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694" name="Google Shape;694;p26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26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61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09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1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191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99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5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3E51CEE-10ED-4CA7-BF36-34E8ABB036EF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6A702-490D-4C0C-AA41-7D92F5D3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63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  <p:sldLayoutId id="2147483882" r:id="rId28"/>
    <p:sldLayoutId id="2147483883" r:id="rId29"/>
    <p:sldLayoutId id="2147483884" r:id="rId30"/>
    <p:sldLayoutId id="2147483885" r:id="rId31"/>
    <p:sldLayoutId id="2147483886" r:id="rId32"/>
    <p:sldLayoutId id="2147483887" r:id="rId33"/>
    <p:sldLayoutId id="2147483888" r:id="rId34"/>
    <p:sldLayoutId id="2147483889" r:id="rId35"/>
    <p:sldLayoutId id="2147483890" r:id="rId36"/>
    <p:sldLayoutId id="2147483891" r:id="rId37"/>
    <p:sldLayoutId id="2147483892" r:id="rId38"/>
    <p:sldLayoutId id="2147483893" r:id="rId39"/>
    <p:sldLayoutId id="2147483894" r:id="rId40"/>
    <p:sldLayoutId id="2147483895" r:id="rId41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3JK-0YXcaRv4Q77uWjnjIIt9A4N1mhILzR7Bug6irzw/copy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ik.com/free-photo/girl-with-glasses-reading_6929847.htm/?utm_source=slidesgo_template&amp;utm_medium=referral-link&amp;utm_campaign=sg_resources&amp;utm_content=freepik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PfT4lq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chrome.google.com/webstore/detail/flaticon-for-gsuit-gslide/haekgjfnhhdkgfgmldhfokhmfkgmciba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5" Type="http://schemas.openxmlformats.org/officeDocument/2006/relationships/slide" Target="slide7.xml"/><Relationship Id="rId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D0EB32-0144-1DA3-B57B-7C20095EA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70" y="415355"/>
            <a:ext cx="9573651" cy="602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084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44"/>
          <p:cNvSpPr txBox="1">
            <a:spLocks noGrp="1"/>
          </p:cNvSpPr>
          <p:nvPr>
            <p:ph type="ctrTitle"/>
          </p:nvPr>
        </p:nvSpPr>
        <p:spPr>
          <a:xfrm flipH="1">
            <a:off x="5055600" y="2049428"/>
            <a:ext cx="2080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Venus</a:t>
            </a:r>
            <a:endParaRPr/>
          </a:p>
        </p:txBody>
      </p:sp>
      <p:sp>
        <p:nvSpPr>
          <p:cNvPr id="1196" name="Google Shape;1196;p44"/>
          <p:cNvSpPr txBox="1">
            <a:spLocks noGrp="1"/>
          </p:cNvSpPr>
          <p:nvPr>
            <p:ph type="subTitle" idx="1"/>
          </p:nvPr>
        </p:nvSpPr>
        <p:spPr>
          <a:xfrm flipH="1">
            <a:off x="4699400" y="2612467"/>
            <a:ext cx="2793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199" name="Google Shape;1199;p44"/>
          <p:cNvSpPr txBox="1">
            <a:spLocks noGrp="1"/>
          </p:cNvSpPr>
          <p:nvPr>
            <p:ph type="ctrTitle" idx="2"/>
          </p:nvPr>
        </p:nvSpPr>
        <p:spPr>
          <a:xfrm flipH="1">
            <a:off x="8320667" y="2049428"/>
            <a:ext cx="2080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Saturn</a:t>
            </a:r>
            <a:endParaRPr/>
          </a:p>
        </p:txBody>
      </p:sp>
      <p:sp>
        <p:nvSpPr>
          <p:cNvPr id="1202" name="Google Shape;1202;p44"/>
          <p:cNvSpPr txBox="1">
            <a:spLocks noGrp="1"/>
          </p:cNvSpPr>
          <p:nvPr>
            <p:ph type="subTitle" idx="3"/>
          </p:nvPr>
        </p:nvSpPr>
        <p:spPr>
          <a:xfrm flipH="1">
            <a:off x="7964467" y="2615600"/>
            <a:ext cx="2793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200" name="Google Shape;1200;p44"/>
          <p:cNvSpPr txBox="1">
            <a:spLocks noGrp="1"/>
          </p:cNvSpPr>
          <p:nvPr>
            <p:ph type="ctrTitle" idx="4"/>
          </p:nvPr>
        </p:nvSpPr>
        <p:spPr>
          <a:xfrm flipH="1">
            <a:off x="1791433" y="4260215"/>
            <a:ext cx="2080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Mars</a:t>
            </a:r>
            <a:endParaRPr/>
          </a:p>
        </p:txBody>
      </p:sp>
      <p:sp>
        <p:nvSpPr>
          <p:cNvPr id="1197" name="Google Shape;1197;p44"/>
          <p:cNvSpPr txBox="1">
            <a:spLocks noGrp="1"/>
          </p:cNvSpPr>
          <p:nvPr>
            <p:ph type="subTitle" idx="5"/>
          </p:nvPr>
        </p:nvSpPr>
        <p:spPr>
          <a:xfrm flipH="1">
            <a:off x="1435233" y="4847200"/>
            <a:ext cx="2793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203" name="Google Shape;1203;p44"/>
          <p:cNvSpPr txBox="1">
            <a:spLocks noGrp="1"/>
          </p:cNvSpPr>
          <p:nvPr>
            <p:ph type="ctrTitle" idx="6"/>
          </p:nvPr>
        </p:nvSpPr>
        <p:spPr>
          <a:xfrm flipH="1">
            <a:off x="4885800" y="4260215"/>
            <a:ext cx="24204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Jupiter</a:t>
            </a:r>
            <a:endParaRPr/>
          </a:p>
        </p:txBody>
      </p:sp>
      <p:sp>
        <p:nvSpPr>
          <p:cNvPr id="1201" name="Google Shape;1201;p44"/>
          <p:cNvSpPr txBox="1">
            <a:spLocks noGrp="1"/>
          </p:cNvSpPr>
          <p:nvPr>
            <p:ph type="subTitle" idx="7"/>
          </p:nvPr>
        </p:nvSpPr>
        <p:spPr>
          <a:xfrm flipH="1">
            <a:off x="4699400" y="4847200"/>
            <a:ext cx="2793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195" name="Google Shape;1195;p44"/>
          <p:cNvSpPr txBox="1">
            <a:spLocks noGrp="1"/>
          </p:cNvSpPr>
          <p:nvPr>
            <p:ph type="title" idx="8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در مورد چهار ستون عنوان استفاده کنید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061584-DDD0-6013-5748-8F57B4411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299"/>
            <a:ext cx="4951828" cy="36139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1FB39E-606F-534A-8DB0-C8FC1D3C2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712" y="3040249"/>
            <a:ext cx="4951828" cy="3613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Google Shape;1246;p45"/>
          <p:cNvSpPr txBox="1">
            <a:spLocks noGrp="1"/>
          </p:cNvSpPr>
          <p:nvPr>
            <p:ph type="title"/>
          </p:nvPr>
        </p:nvSpPr>
        <p:spPr>
          <a:xfrm>
            <a:off x="1065212" y="262854"/>
            <a:ext cx="109476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/>
              <a:t>This Is a Table</a:t>
            </a:r>
            <a:endParaRPr sz="40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3FFAE5-F3E3-F590-2303-330A5A94A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452" y="1833164"/>
            <a:ext cx="3369112" cy="5024836"/>
          </a:xfrm>
          <a:prstGeom prst="rect">
            <a:avLst/>
          </a:prstGeom>
        </p:spPr>
      </p:pic>
      <p:sp>
        <p:nvSpPr>
          <p:cNvPr id="6" name="Google Shape;1244;p45">
            <a:extLst>
              <a:ext uri="{FF2B5EF4-FFF2-40B4-BE49-F238E27FC236}">
                <a16:creationId xmlns:a16="http://schemas.microsoft.com/office/drawing/2014/main" id="{35DA564E-E3FE-36F8-AD0B-698FDA694EEF}"/>
              </a:ext>
            </a:extLst>
          </p:cNvPr>
          <p:cNvSpPr/>
          <p:nvPr/>
        </p:nvSpPr>
        <p:spPr>
          <a:xfrm>
            <a:off x="1365600" y="2038867"/>
            <a:ext cx="9460800" cy="41552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graphicFrame>
        <p:nvGraphicFramePr>
          <p:cNvPr id="7" name="Google Shape;1245;p45">
            <a:extLst>
              <a:ext uri="{FF2B5EF4-FFF2-40B4-BE49-F238E27FC236}">
                <a16:creationId xmlns:a16="http://schemas.microsoft.com/office/drawing/2014/main" id="{ECE276A8-82EB-75E1-9168-094742990435}"/>
              </a:ext>
            </a:extLst>
          </p:cNvPr>
          <p:cNvGraphicFramePr/>
          <p:nvPr/>
        </p:nvGraphicFramePr>
        <p:xfrm>
          <a:off x="1966918" y="2363122"/>
          <a:ext cx="7585534" cy="35067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44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9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9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1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27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dk1"/>
                        </a:solidFill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100" dirty="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Mass</a:t>
                      </a:r>
                      <a:endParaRPr sz="2100" dirty="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 dirty="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(Earths)</a:t>
                      </a:r>
                      <a:endParaRPr sz="2100" dirty="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</a:txBody>
                  <a:tcPr marL="121900" marR="121900" marT="121900" marB="121900" anchor="b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Diameter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(Earths)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</a:txBody>
                  <a:tcPr marL="121900" marR="121900" marT="121900" marB="121900" anchor="b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Gravity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(Earths)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</a:txBody>
                  <a:tcPr marL="121900" marR="121900" marT="121900" marB="121900" anchor="b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6367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Mars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</a:txBody>
                  <a:tcPr marL="121900" marR="108833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100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355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dirty="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370</a:t>
                      </a:r>
                      <a:endParaRPr sz="2400" dirty="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6367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Saturn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490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150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890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6367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solidFill>
                            <a:schemeClr val="dk1"/>
                          </a:solidFill>
                          <a:latin typeface="Mali SemiBold"/>
                          <a:ea typeface="Mali SemiBold"/>
                          <a:cs typeface="Mali SemiBold"/>
                          <a:sym typeface="Mali SemiBold"/>
                        </a:rPr>
                        <a:t>Venus</a:t>
                      </a:r>
                      <a:endParaRPr sz="2100">
                        <a:solidFill>
                          <a:schemeClr val="dk1"/>
                        </a:solidFill>
                        <a:latin typeface="Mali SemiBold"/>
                        <a:ea typeface="Mali SemiBold"/>
                        <a:cs typeface="Mali SemiBold"/>
                        <a:sym typeface="Mali SemiBold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1,000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260</a:t>
                      </a:r>
                      <a:endParaRPr sz="24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dirty="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245</a:t>
                      </a:r>
                      <a:endParaRPr sz="2400" dirty="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121900" marR="121900" marT="121900" marB="121900" anchor="ctr">
                    <a:lnL w="19050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Google Shape;1247;p45">
            <a:extLst>
              <a:ext uri="{FF2B5EF4-FFF2-40B4-BE49-F238E27FC236}">
                <a16:creationId xmlns:a16="http://schemas.microsoft.com/office/drawing/2014/main" id="{3C508046-C61E-293B-698A-C47C4F548561}"/>
              </a:ext>
            </a:extLst>
          </p:cNvPr>
          <p:cNvSpPr/>
          <p:nvPr/>
        </p:nvSpPr>
        <p:spPr>
          <a:xfrm>
            <a:off x="5656508" y="3689385"/>
            <a:ext cx="266533" cy="1841500"/>
          </a:xfrm>
          <a:custGeom>
            <a:avLst/>
            <a:gdLst/>
            <a:ahLst/>
            <a:cxnLst/>
            <a:rect l="l" t="t" r="r" b="b"/>
            <a:pathLst>
              <a:path w="7996" h="55245" extrusionOk="0">
                <a:moveTo>
                  <a:pt x="1374" y="0"/>
                </a:moveTo>
                <a:cubicBezTo>
                  <a:pt x="392" y="8837"/>
                  <a:pt x="-870" y="17976"/>
                  <a:pt x="993" y="26670"/>
                </a:cubicBezTo>
                <a:cubicBezTo>
                  <a:pt x="1473" y="28909"/>
                  <a:pt x="2558" y="31936"/>
                  <a:pt x="4803" y="32385"/>
                </a:cubicBezTo>
                <a:cubicBezTo>
                  <a:pt x="6599" y="32744"/>
                  <a:pt x="8430" y="29551"/>
                  <a:pt x="7851" y="27813"/>
                </a:cubicBezTo>
                <a:cubicBezTo>
                  <a:pt x="7048" y="25403"/>
                  <a:pt x="2371" y="29921"/>
                  <a:pt x="1755" y="32385"/>
                </a:cubicBezTo>
                <a:cubicBezTo>
                  <a:pt x="-93" y="39779"/>
                  <a:pt x="2136" y="47624"/>
                  <a:pt x="2136" y="55245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9" name="Google Shape;1248;p45">
            <a:extLst>
              <a:ext uri="{FF2B5EF4-FFF2-40B4-BE49-F238E27FC236}">
                <a16:creationId xmlns:a16="http://schemas.microsoft.com/office/drawing/2014/main" id="{AC07A715-44CA-A355-EC1D-0EDCB30B9E48}"/>
              </a:ext>
            </a:extLst>
          </p:cNvPr>
          <p:cNvSpPr/>
          <p:nvPr/>
        </p:nvSpPr>
        <p:spPr>
          <a:xfrm>
            <a:off x="7609208" y="3689385"/>
            <a:ext cx="266533" cy="1841500"/>
          </a:xfrm>
          <a:custGeom>
            <a:avLst/>
            <a:gdLst/>
            <a:ahLst/>
            <a:cxnLst/>
            <a:rect l="l" t="t" r="r" b="b"/>
            <a:pathLst>
              <a:path w="7996" h="55245" extrusionOk="0">
                <a:moveTo>
                  <a:pt x="1374" y="0"/>
                </a:moveTo>
                <a:cubicBezTo>
                  <a:pt x="392" y="8837"/>
                  <a:pt x="-870" y="17976"/>
                  <a:pt x="993" y="26670"/>
                </a:cubicBezTo>
                <a:cubicBezTo>
                  <a:pt x="1473" y="28909"/>
                  <a:pt x="2558" y="31936"/>
                  <a:pt x="4803" y="32385"/>
                </a:cubicBezTo>
                <a:cubicBezTo>
                  <a:pt x="6599" y="32744"/>
                  <a:pt x="8430" y="29551"/>
                  <a:pt x="7851" y="27813"/>
                </a:cubicBezTo>
                <a:cubicBezTo>
                  <a:pt x="7048" y="25403"/>
                  <a:pt x="2371" y="29921"/>
                  <a:pt x="1755" y="32385"/>
                </a:cubicBezTo>
                <a:cubicBezTo>
                  <a:pt x="-93" y="39779"/>
                  <a:pt x="2136" y="47624"/>
                  <a:pt x="2136" y="55245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47858A-8C62-2B57-9302-9AF44D11D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83225" y="2038867"/>
            <a:ext cx="3545076" cy="5024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"/>
              <a:t>Try Using Infographics!</a:t>
            </a:r>
            <a:endParaRPr/>
          </a:p>
        </p:txBody>
      </p:sp>
      <p:sp>
        <p:nvSpPr>
          <p:cNvPr id="1276" name="Google Shape;1276;p46"/>
          <p:cNvSpPr txBox="1">
            <a:spLocks noGrp="1"/>
          </p:cNvSpPr>
          <p:nvPr>
            <p:ph type="subTitle" idx="4294967295"/>
          </p:nvPr>
        </p:nvSpPr>
        <p:spPr>
          <a:xfrm flipH="1">
            <a:off x="9610725" y="2851150"/>
            <a:ext cx="2581275" cy="98901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277" name="Google Shape;1277;p46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211513"/>
            <a:ext cx="1849438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r"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278" name="Google Shape;1278;p46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3582988"/>
            <a:ext cx="2579688" cy="9874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279" name="Google Shape;1279;p46"/>
          <p:cNvSpPr txBox="1">
            <a:spLocks noGrp="1"/>
          </p:cNvSpPr>
          <p:nvPr>
            <p:ph type="ctrTitle" idx="4294967295"/>
          </p:nvPr>
        </p:nvSpPr>
        <p:spPr>
          <a:xfrm flipH="1">
            <a:off x="10340975" y="3870325"/>
            <a:ext cx="1851025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280" name="Google Shape;1280;p46"/>
          <p:cNvSpPr txBox="1">
            <a:spLocks noGrp="1"/>
          </p:cNvSpPr>
          <p:nvPr>
            <p:ph type="subTitle" idx="4294967295"/>
          </p:nvPr>
        </p:nvSpPr>
        <p:spPr>
          <a:xfrm flipH="1">
            <a:off x="9610725" y="4244975"/>
            <a:ext cx="2581275" cy="9874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281" name="Google Shape;1281;p46"/>
          <p:cNvSpPr txBox="1">
            <a:spLocks noGrp="1"/>
          </p:cNvSpPr>
          <p:nvPr>
            <p:ph type="ctrTitle" idx="4294967295"/>
          </p:nvPr>
        </p:nvSpPr>
        <p:spPr>
          <a:xfrm flipH="1">
            <a:off x="10340975" y="2481263"/>
            <a:ext cx="1851025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282" name="Google Shape;1282;p46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597400"/>
            <a:ext cx="1849438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r"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283" name="Google Shape;1283;p46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4967288"/>
            <a:ext cx="2579688" cy="9890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grpSp>
        <p:nvGrpSpPr>
          <p:cNvPr id="1284" name="Google Shape;1284;p46"/>
          <p:cNvGrpSpPr/>
          <p:nvPr/>
        </p:nvGrpSpPr>
        <p:grpSpPr>
          <a:xfrm>
            <a:off x="5835339" y="2096515"/>
            <a:ext cx="2097587" cy="1348540"/>
            <a:chOff x="4376504" y="1572386"/>
            <a:chExt cx="1573190" cy="1011405"/>
          </a:xfrm>
        </p:grpSpPr>
        <p:sp>
          <p:nvSpPr>
            <p:cNvPr id="1285" name="Google Shape;1285;p46"/>
            <p:cNvSpPr/>
            <p:nvPr/>
          </p:nvSpPr>
          <p:spPr>
            <a:xfrm rot="5269329" flipH="1">
              <a:off x="4466129" y="1521574"/>
              <a:ext cx="969832" cy="1113029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1"/>
                  </a:moveTo>
                  <a:lnTo>
                    <a:pt x="0" y="9349"/>
                  </a:lnTo>
                  <a:lnTo>
                    <a:pt x="481" y="27173"/>
                  </a:lnTo>
                  <a:lnTo>
                    <a:pt x="16176" y="35674"/>
                  </a:lnTo>
                  <a:lnTo>
                    <a:pt x="31366" y="26349"/>
                  </a:lnTo>
                  <a:lnTo>
                    <a:pt x="30908" y="8524"/>
                  </a:lnTo>
                  <a:lnTo>
                    <a:pt x="15213" y="1"/>
                  </a:ln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286" name="Google Shape;1286;p46"/>
            <p:cNvCxnSpPr/>
            <p:nvPr/>
          </p:nvCxnSpPr>
          <p:spPr>
            <a:xfrm>
              <a:off x="5499694" y="2078075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87" name="Google Shape;1287;p46"/>
            <p:cNvSpPr/>
            <p:nvPr/>
          </p:nvSpPr>
          <p:spPr>
            <a:xfrm>
              <a:off x="4732454" y="1885088"/>
              <a:ext cx="437160" cy="385988"/>
            </a:xfrm>
            <a:custGeom>
              <a:avLst/>
              <a:gdLst/>
              <a:ahLst/>
              <a:cxnLst/>
              <a:rect l="l" t="t" r="r" b="b"/>
              <a:pathLst>
                <a:path w="19273" h="17017" extrusionOk="0">
                  <a:moveTo>
                    <a:pt x="5119" y="1"/>
                  </a:moveTo>
                  <a:cubicBezTo>
                    <a:pt x="2198" y="1"/>
                    <a:pt x="0" y="2389"/>
                    <a:pt x="0" y="5554"/>
                  </a:cubicBezTo>
                  <a:cubicBezTo>
                    <a:pt x="0" y="8974"/>
                    <a:pt x="2744" y="11311"/>
                    <a:pt x="6902" y="14855"/>
                  </a:cubicBezTo>
                  <a:cubicBezTo>
                    <a:pt x="7607" y="15458"/>
                    <a:pt x="8408" y="16138"/>
                    <a:pt x="9239" y="16867"/>
                  </a:cubicBezTo>
                  <a:cubicBezTo>
                    <a:pt x="9352" y="16966"/>
                    <a:pt x="9493" y="17016"/>
                    <a:pt x="9635" y="17016"/>
                  </a:cubicBezTo>
                  <a:cubicBezTo>
                    <a:pt x="9776" y="17016"/>
                    <a:pt x="9918" y="16966"/>
                    <a:pt x="10031" y="16867"/>
                  </a:cubicBezTo>
                  <a:cubicBezTo>
                    <a:pt x="10862" y="16138"/>
                    <a:pt x="11663" y="15458"/>
                    <a:pt x="12370" y="14855"/>
                  </a:cubicBezTo>
                  <a:cubicBezTo>
                    <a:pt x="16526" y="11314"/>
                    <a:pt x="19272" y="8974"/>
                    <a:pt x="19272" y="5554"/>
                  </a:cubicBezTo>
                  <a:cubicBezTo>
                    <a:pt x="19272" y="2389"/>
                    <a:pt x="17071" y="1"/>
                    <a:pt x="14153" y="1"/>
                  </a:cubicBezTo>
                  <a:cubicBezTo>
                    <a:pt x="13105" y="1"/>
                    <a:pt x="12148" y="332"/>
                    <a:pt x="11301" y="986"/>
                  </a:cubicBezTo>
                  <a:cubicBezTo>
                    <a:pt x="10491" y="1612"/>
                    <a:pt x="9952" y="2410"/>
                    <a:pt x="9636" y="2991"/>
                  </a:cubicBezTo>
                  <a:cubicBezTo>
                    <a:pt x="9317" y="2410"/>
                    <a:pt x="8778" y="1612"/>
                    <a:pt x="7968" y="986"/>
                  </a:cubicBezTo>
                  <a:cubicBezTo>
                    <a:pt x="7122" y="332"/>
                    <a:pt x="6164" y="1"/>
                    <a:pt x="5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1288" name="Google Shape;1288;p46"/>
          <p:cNvGrpSpPr/>
          <p:nvPr/>
        </p:nvGrpSpPr>
        <p:grpSpPr>
          <a:xfrm>
            <a:off x="4096967" y="2814092"/>
            <a:ext cx="2095984" cy="1348581"/>
            <a:chOff x="3072725" y="2110569"/>
            <a:chExt cx="1571988" cy="1011436"/>
          </a:xfrm>
        </p:grpSpPr>
        <p:sp>
          <p:nvSpPr>
            <p:cNvPr id="1289" name="Google Shape;1289;p46"/>
            <p:cNvSpPr/>
            <p:nvPr/>
          </p:nvSpPr>
          <p:spPr>
            <a:xfrm rot="5269329" flipH="1">
              <a:off x="3585241" y="2059772"/>
              <a:ext cx="969862" cy="1113029"/>
            </a:xfrm>
            <a:custGeom>
              <a:avLst/>
              <a:gdLst/>
              <a:ahLst/>
              <a:cxnLst/>
              <a:rect l="l" t="t" r="r" b="b"/>
              <a:pathLst>
                <a:path w="31367" h="35674" extrusionOk="0">
                  <a:moveTo>
                    <a:pt x="15191" y="1"/>
                  </a:moveTo>
                  <a:lnTo>
                    <a:pt x="1" y="9325"/>
                  </a:lnTo>
                  <a:lnTo>
                    <a:pt x="459" y="27173"/>
                  </a:lnTo>
                  <a:lnTo>
                    <a:pt x="16153" y="35673"/>
                  </a:lnTo>
                  <a:lnTo>
                    <a:pt x="31366" y="26349"/>
                  </a:lnTo>
                  <a:lnTo>
                    <a:pt x="30885" y="8501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1290;p46"/>
            <p:cNvSpPr/>
            <p:nvPr/>
          </p:nvSpPr>
          <p:spPr>
            <a:xfrm>
              <a:off x="3837522" y="2420263"/>
              <a:ext cx="444600" cy="412731"/>
            </a:xfrm>
            <a:custGeom>
              <a:avLst/>
              <a:gdLst/>
              <a:ahLst/>
              <a:cxnLst/>
              <a:rect l="l" t="t" r="r" b="b"/>
              <a:pathLst>
                <a:path w="19601" h="18196" extrusionOk="0">
                  <a:moveTo>
                    <a:pt x="9798" y="0"/>
                  </a:moveTo>
                  <a:cubicBezTo>
                    <a:pt x="9597" y="0"/>
                    <a:pt x="9397" y="104"/>
                    <a:pt x="9293" y="312"/>
                  </a:cubicBezTo>
                  <a:lnTo>
                    <a:pt x="6619" y="5666"/>
                  </a:lnTo>
                  <a:lnTo>
                    <a:pt x="648" y="6524"/>
                  </a:lnTo>
                  <a:cubicBezTo>
                    <a:pt x="184" y="6590"/>
                    <a:pt x="1" y="7163"/>
                    <a:pt x="338" y="7488"/>
                  </a:cubicBezTo>
                  <a:lnTo>
                    <a:pt x="4659" y="11652"/>
                  </a:lnTo>
                  <a:lnTo>
                    <a:pt x="3638" y="17530"/>
                  </a:lnTo>
                  <a:cubicBezTo>
                    <a:pt x="3574" y="17898"/>
                    <a:pt x="3865" y="18195"/>
                    <a:pt x="4195" y="18195"/>
                  </a:cubicBezTo>
                  <a:cubicBezTo>
                    <a:pt x="4281" y="18195"/>
                    <a:pt x="4371" y="18175"/>
                    <a:pt x="4457" y="18129"/>
                  </a:cubicBezTo>
                  <a:lnTo>
                    <a:pt x="9802" y="15350"/>
                  </a:lnTo>
                  <a:lnTo>
                    <a:pt x="15147" y="18129"/>
                  </a:lnTo>
                  <a:cubicBezTo>
                    <a:pt x="15233" y="18175"/>
                    <a:pt x="15322" y="18195"/>
                    <a:pt x="15408" y="18195"/>
                  </a:cubicBezTo>
                  <a:cubicBezTo>
                    <a:pt x="15736" y="18195"/>
                    <a:pt x="16025" y="17898"/>
                    <a:pt x="15963" y="17533"/>
                  </a:cubicBezTo>
                  <a:lnTo>
                    <a:pt x="14942" y="11652"/>
                  </a:lnTo>
                  <a:lnTo>
                    <a:pt x="19263" y="7491"/>
                  </a:lnTo>
                  <a:cubicBezTo>
                    <a:pt x="19601" y="7163"/>
                    <a:pt x="19417" y="6590"/>
                    <a:pt x="18950" y="6524"/>
                  </a:cubicBezTo>
                  <a:lnTo>
                    <a:pt x="12976" y="5666"/>
                  </a:lnTo>
                  <a:lnTo>
                    <a:pt x="10302" y="312"/>
                  </a:lnTo>
                  <a:cubicBezTo>
                    <a:pt x="10198" y="104"/>
                    <a:pt x="9998" y="0"/>
                    <a:pt x="97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cxnSp>
          <p:nvCxnSpPr>
            <p:cNvPr id="1291" name="Google Shape;1291;p46"/>
            <p:cNvCxnSpPr/>
            <p:nvPr/>
          </p:nvCxnSpPr>
          <p:spPr>
            <a:xfrm>
              <a:off x="3072725" y="2628888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92" name="Google Shape;1292;p46"/>
          <p:cNvGrpSpPr/>
          <p:nvPr/>
        </p:nvGrpSpPr>
        <p:grpSpPr>
          <a:xfrm>
            <a:off x="4096967" y="4203609"/>
            <a:ext cx="2095983" cy="1348540"/>
            <a:chOff x="3072725" y="3152706"/>
            <a:chExt cx="1571987" cy="1011405"/>
          </a:xfrm>
        </p:grpSpPr>
        <p:sp>
          <p:nvSpPr>
            <p:cNvPr id="1293" name="Google Shape;1293;p46"/>
            <p:cNvSpPr/>
            <p:nvPr/>
          </p:nvSpPr>
          <p:spPr>
            <a:xfrm rot="5269329" flipH="1">
              <a:off x="3585256" y="3101894"/>
              <a:ext cx="969832" cy="1113029"/>
            </a:xfrm>
            <a:custGeom>
              <a:avLst/>
              <a:gdLst/>
              <a:ahLst/>
              <a:cxnLst/>
              <a:rect l="l" t="t" r="r" b="b"/>
              <a:pathLst>
                <a:path w="31366" h="35674" extrusionOk="0">
                  <a:moveTo>
                    <a:pt x="15213" y="0"/>
                  </a:moveTo>
                  <a:lnTo>
                    <a:pt x="0" y="9325"/>
                  </a:lnTo>
                  <a:lnTo>
                    <a:pt x="481" y="27173"/>
                  </a:lnTo>
                  <a:lnTo>
                    <a:pt x="16175" y="35673"/>
                  </a:lnTo>
                  <a:lnTo>
                    <a:pt x="31366" y="26348"/>
                  </a:lnTo>
                  <a:lnTo>
                    <a:pt x="30885" y="8500"/>
                  </a:lnTo>
                  <a:lnTo>
                    <a:pt x="15213" y="0"/>
                  </a:ln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294" name="Google Shape;1294;p46"/>
            <p:cNvGrpSpPr/>
            <p:nvPr/>
          </p:nvGrpSpPr>
          <p:grpSpPr>
            <a:xfrm>
              <a:off x="3906850" y="3450484"/>
              <a:ext cx="380816" cy="436570"/>
              <a:chOff x="3895050" y="3806775"/>
              <a:chExt cx="419725" cy="481175"/>
            </a:xfrm>
          </p:grpSpPr>
          <p:sp>
            <p:nvSpPr>
              <p:cNvPr id="1295" name="Google Shape;1295;p46"/>
              <p:cNvSpPr/>
              <p:nvPr/>
            </p:nvSpPr>
            <p:spPr>
              <a:xfrm>
                <a:off x="3895050" y="3942650"/>
                <a:ext cx="419725" cy="345300"/>
              </a:xfrm>
              <a:custGeom>
                <a:avLst/>
                <a:gdLst/>
                <a:ahLst/>
                <a:cxnLst/>
                <a:rect l="l" t="t" r="r" b="b"/>
                <a:pathLst>
                  <a:path w="16789" h="13812" extrusionOk="0">
                    <a:moveTo>
                      <a:pt x="4448" y="1"/>
                    </a:moveTo>
                    <a:cubicBezTo>
                      <a:pt x="4233" y="1"/>
                      <a:pt x="4016" y="18"/>
                      <a:pt x="3801" y="54"/>
                    </a:cubicBezTo>
                    <a:cubicBezTo>
                      <a:pt x="1545" y="418"/>
                      <a:pt x="1" y="2604"/>
                      <a:pt x="356" y="4929"/>
                    </a:cubicBezTo>
                    <a:cubicBezTo>
                      <a:pt x="994" y="9100"/>
                      <a:pt x="2205" y="11942"/>
                      <a:pt x="3858" y="13147"/>
                    </a:cubicBezTo>
                    <a:cubicBezTo>
                      <a:pt x="4470" y="13592"/>
                      <a:pt x="5129" y="13811"/>
                      <a:pt x="5863" y="13811"/>
                    </a:cubicBezTo>
                    <a:cubicBezTo>
                      <a:pt x="6071" y="13811"/>
                      <a:pt x="6286" y="13793"/>
                      <a:pt x="6508" y="13758"/>
                    </a:cubicBezTo>
                    <a:cubicBezTo>
                      <a:pt x="7125" y="13659"/>
                      <a:pt x="7610" y="13406"/>
                      <a:pt x="7999" y="12987"/>
                    </a:cubicBezTo>
                    <a:lnTo>
                      <a:pt x="8396" y="12557"/>
                    </a:lnTo>
                    <a:lnTo>
                      <a:pt x="8791" y="12987"/>
                    </a:lnTo>
                    <a:cubicBezTo>
                      <a:pt x="9179" y="13406"/>
                      <a:pt x="9667" y="13659"/>
                      <a:pt x="10281" y="13758"/>
                    </a:cubicBezTo>
                    <a:cubicBezTo>
                      <a:pt x="10503" y="13793"/>
                      <a:pt x="10718" y="13811"/>
                      <a:pt x="10927" y="13811"/>
                    </a:cubicBezTo>
                    <a:cubicBezTo>
                      <a:pt x="11660" y="13811"/>
                      <a:pt x="12319" y="13592"/>
                      <a:pt x="12931" y="13147"/>
                    </a:cubicBezTo>
                    <a:cubicBezTo>
                      <a:pt x="14587" y="11942"/>
                      <a:pt x="15795" y="9100"/>
                      <a:pt x="16433" y="4929"/>
                    </a:cubicBezTo>
                    <a:cubicBezTo>
                      <a:pt x="16788" y="2604"/>
                      <a:pt x="15244" y="418"/>
                      <a:pt x="12988" y="54"/>
                    </a:cubicBezTo>
                    <a:cubicBezTo>
                      <a:pt x="12773" y="18"/>
                      <a:pt x="12556" y="1"/>
                      <a:pt x="12341" y="1"/>
                    </a:cubicBezTo>
                    <a:cubicBezTo>
                      <a:pt x="11461" y="1"/>
                      <a:pt x="10599" y="293"/>
                      <a:pt x="9893" y="840"/>
                    </a:cubicBezTo>
                    <a:cubicBezTo>
                      <a:pt x="9601" y="1063"/>
                      <a:pt x="9263" y="1216"/>
                      <a:pt x="8905" y="1292"/>
                    </a:cubicBezTo>
                    <a:cubicBezTo>
                      <a:pt x="8736" y="1326"/>
                      <a:pt x="8567" y="1343"/>
                      <a:pt x="8397" y="1343"/>
                    </a:cubicBezTo>
                    <a:cubicBezTo>
                      <a:pt x="8296" y="1343"/>
                      <a:pt x="8196" y="1337"/>
                      <a:pt x="8095" y="1325"/>
                    </a:cubicBezTo>
                    <a:cubicBezTo>
                      <a:pt x="7658" y="1273"/>
                      <a:pt x="7246" y="1105"/>
                      <a:pt x="6896" y="840"/>
                    </a:cubicBezTo>
                    <a:cubicBezTo>
                      <a:pt x="6190" y="293"/>
                      <a:pt x="5328" y="1"/>
                      <a:pt x="444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296" name="Google Shape;1296;p46"/>
              <p:cNvSpPr/>
              <p:nvPr/>
            </p:nvSpPr>
            <p:spPr>
              <a:xfrm>
                <a:off x="4016325" y="3806775"/>
                <a:ext cx="199225" cy="142475"/>
              </a:xfrm>
              <a:custGeom>
                <a:avLst/>
                <a:gdLst/>
                <a:ahLst/>
                <a:cxnLst/>
                <a:rect l="l" t="t" r="r" b="b"/>
                <a:pathLst>
                  <a:path w="7969" h="5699" extrusionOk="0">
                    <a:moveTo>
                      <a:pt x="1350" y="0"/>
                    </a:moveTo>
                    <a:cubicBezTo>
                      <a:pt x="1132" y="0"/>
                      <a:pt x="925" y="129"/>
                      <a:pt x="832" y="343"/>
                    </a:cubicBezTo>
                    <a:cubicBezTo>
                      <a:pt x="799" y="424"/>
                      <a:pt x="1" y="2330"/>
                      <a:pt x="678" y="4101"/>
                    </a:cubicBezTo>
                    <a:cubicBezTo>
                      <a:pt x="736" y="4242"/>
                      <a:pt x="796" y="4381"/>
                      <a:pt x="868" y="4516"/>
                    </a:cubicBezTo>
                    <a:cubicBezTo>
                      <a:pt x="1534" y="4691"/>
                      <a:pt x="2157" y="4995"/>
                      <a:pt x="2702" y="5414"/>
                    </a:cubicBezTo>
                    <a:cubicBezTo>
                      <a:pt x="2950" y="5603"/>
                      <a:pt x="3247" y="5698"/>
                      <a:pt x="3544" y="5698"/>
                    </a:cubicBezTo>
                    <a:cubicBezTo>
                      <a:pt x="3840" y="5698"/>
                      <a:pt x="4137" y="5603"/>
                      <a:pt x="4385" y="5414"/>
                    </a:cubicBezTo>
                    <a:cubicBezTo>
                      <a:pt x="4442" y="5368"/>
                      <a:pt x="4503" y="5326"/>
                      <a:pt x="4563" y="5284"/>
                    </a:cubicBezTo>
                    <a:cubicBezTo>
                      <a:pt x="4870" y="4592"/>
                      <a:pt x="5355" y="3968"/>
                      <a:pt x="6020" y="3417"/>
                    </a:cubicBezTo>
                    <a:cubicBezTo>
                      <a:pt x="6478" y="3035"/>
                      <a:pt x="6987" y="2722"/>
                      <a:pt x="7532" y="2484"/>
                    </a:cubicBezTo>
                    <a:cubicBezTo>
                      <a:pt x="7824" y="2372"/>
                      <a:pt x="7969" y="2044"/>
                      <a:pt x="7854" y="1752"/>
                    </a:cubicBezTo>
                    <a:cubicBezTo>
                      <a:pt x="7768" y="1529"/>
                      <a:pt x="7554" y="1392"/>
                      <a:pt x="7327" y="1392"/>
                    </a:cubicBezTo>
                    <a:cubicBezTo>
                      <a:pt x="7260" y="1392"/>
                      <a:pt x="7192" y="1404"/>
                      <a:pt x="7125" y="1430"/>
                    </a:cubicBezTo>
                    <a:lnTo>
                      <a:pt x="7125" y="1433"/>
                    </a:lnTo>
                    <a:cubicBezTo>
                      <a:pt x="7089" y="1445"/>
                      <a:pt x="6243" y="1776"/>
                      <a:pt x="5334" y="2520"/>
                    </a:cubicBezTo>
                    <a:cubicBezTo>
                      <a:pt x="4997" y="2794"/>
                      <a:pt x="4689" y="3098"/>
                      <a:pt x="4412" y="3429"/>
                    </a:cubicBezTo>
                    <a:cubicBezTo>
                      <a:pt x="4367" y="3194"/>
                      <a:pt x="4301" y="2965"/>
                      <a:pt x="4217" y="2743"/>
                    </a:cubicBezTo>
                    <a:cubicBezTo>
                      <a:pt x="3536" y="972"/>
                      <a:pt x="1669" y="90"/>
                      <a:pt x="1588" y="54"/>
                    </a:cubicBezTo>
                    <a:cubicBezTo>
                      <a:pt x="1511" y="17"/>
                      <a:pt x="1430" y="0"/>
                      <a:pt x="13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435D74"/>
                  </a:solidFill>
                </a:endParaRPr>
              </a:p>
            </p:txBody>
          </p:sp>
        </p:grpSp>
        <p:cxnSp>
          <p:nvCxnSpPr>
            <p:cNvPr id="1297" name="Google Shape;1297;p46"/>
            <p:cNvCxnSpPr/>
            <p:nvPr/>
          </p:nvCxnSpPr>
          <p:spPr>
            <a:xfrm>
              <a:off x="3072725" y="3668750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98" name="Google Shape;1298;p46"/>
          <p:cNvGrpSpPr/>
          <p:nvPr/>
        </p:nvGrpSpPr>
        <p:grpSpPr>
          <a:xfrm>
            <a:off x="5835339" y="3485079"/>
            <a:ext cx="2097587" cy="1348544"/>
            <a:chOff x="4376504" y="2613809"/>
            <a:chExt cx="1573190" cy="1011408"/>
          </a:xfrm>
        </p:grpSpPr>
        <p:sp>
          <p:nvSpPr>
            <p:cNvPr id="1299" name="Google Shape;1299;p46"/>
            <p:cNvSpPr/>
            <p:nvPr/>
          </p:nvSpPr>
          <p:spPr>
            <a:xfrm rot="5269329" flipH="1">
              <a:off x="4465755" y="2563358"/>
              <a:ext cx="969862" cy="1112312"/>
            </a:xfrm>
            <a:custGeom>
              <a:avLst/>
              <a:gdLst/>
              <a:ahLst/>
              <a:cxnLst/>
              <a:rect l="l" t="t" r="r" b="b"/>
              <a:pathLst>
                <a:path w="31367" h="35651" extrusionOk="0">
                  <a:moveTo>
                    <a:pt x="15214" y="0"/>
                  </a:moveTo>
                  <a:lnTo>
                    <a:pt x="1" y="9325"/>
                  </a:lnTo>
                  <a:lnTo>
                    <a:pt x="482" y="27150"/>
                  </a:lnTo>
                  <a:lnTo>
                    <a:pt x="16153" y="35650"/>
                  </a:lnTo>
                  <a:lnTo>
                    <a:pt x="31366" y="26325"/>
                  </a:lnTo>
                  <a:lnTo>
                    <a:pt x="30885" y="8500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300" name="Google Shape;1300;p46"/>
            <p:cNvGrpSpPr/>
            <p:nvPr/>
          </p:nvGrpSpPr>
          <p:grpSpPr>
            <a:xfrm>
              <a:off x="4768349" y="2900940"/>
              <a:ext cx="439541" cy="437160"/>
              <a:chOff x="1535000" y="3223325"/>
              <a:chExt cx="484450" cy="481825"/>
            </a:xfrm>
          </p:grpSpPr>
          <p:sp>
            <p:nvSpPr>
              <p:cNvPr id="1301" name="Google Shape;1301;p46"/>
              <p:cNvSpPr/>
              <p:nvPr/>
            </p:nvSpPr>
            <p:spPr>
              <a:xfrm>
                <a:off x="1760150" y="3308225"/>
                <a:ext cx="143825" cy="140600"/>
              </a:xfrm>
              <a:custGeom>
                <a:avLst/>
                <a:gdLst/>
                <a:ahLst/>
                <a:cxnLst/>
                <a:rect l="l" t="t" r="r" b="b"/>
                <a:pathLst>
                  <a:path w="5753" h="5624" extrusionOk="0">
                    <a:moveTo>
                      <a:pt x="2928" y="0"/>
                    </a:moveTo>
                    <a:cubicBezTo>
                      <a:pt x="2723" y="0"/>
                      <a:pt x="2518" y="96"/>
                      <a:pt x="2422" y="287"/>
                    </a:cubicBezTo>
                    <a:lnTo>
                      <a:pt x="1756" y="1627"/>
                    </a:lnTo>
                    <a:lnTo>
                      <a:pt x="416" y="2295"/>
                    </a:lnTo>
                    <a:cubicBezTo>
                      <a:pt x="1" y="2503"/>
                      <a:pt x="1" y="3096"/>
                      <a:pt x="416" y="3304"/>
                    </a:cubicBezTo>
                    <a:lnTo>
                      <a:pt x="1756" y="3973"/>
                    </a:lnTo>
                    <a:lnTo>
                      <a:pt x="2422" y="5310"/>
                    </a:lnTo>
                    <a:cubicBezTo>
                      <a:pt x="2526" y="5519"/>
                      <a:pt x="2727" y="5624"/>
                      <a:pt x="2928" y="5624"/>
                    </a:cubicBezTo>
                    <a:cubicBezTo>
                      <a:pt x="3129" y="5624"/>
                      <a:pt x="3330" y="5519"/>
                      <a:pt x="3434" y="5310"/>
                    </a:cubicBezTo>
                    <a:lnTo>
                      <a:pt x="4102" y="3973"/>
                    </a:lnTo>
                    <a:lnTo>
                      <a:pt x="5439" y="3304"/>
                    </a:lnTo>
                    <a:cubicBezTo>
                      <a:pt x="5629" y="3208"/>
                      <a:pt x="5752" y="3012"/>
                      <a:pt x="5752" y="2798"/>
                    </a:cubicBezTo>
                    <a:cubicBezTo>
                      <a:pt x="5752" y="2585"/>
                      <a:pt x="5632" y="2389"/>
                      <a:pt x="5439" y="2295"/>
                    </a:cubicBezTo>
                    <a:lnTo>
                      <a:pt x="4102" y="1627"/>
                    </a:lnTo>
                    <a:lnTo>
                      <a:pt x="3434" y="287"/>
                    </a:lnTo>
                    <a:cubicBezTo>
                      <a:pt x="3337" y="96"/>
                      <a:pt x="3132" y="0"/>
                      <a:pt x="29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302" name="Google Shape;1302;p46"/>
              <p:cNvSpPr/>
              <p:nvPr/>
            </p:nvSpPr>
            <p:spPr>
              <a:xfrm>
                <a:off x="1873075" y="3421150"/>
                <a:ext cx="146375" cy="140600"/>
              </a:xfrm>
              <a:custGeom>
                <a:avLst/>
                <a:gdLst/>
                <a:ahLst/>
                <a:cxnLst/>
                <a:rect l="l" t="t" r="r" b="b"/>
                <a:pathLst>
                  <a:path w="5855" h="5624" extrusionOk="0">
                    <a:moveTo>
                      <a:pt x="2928" y="0"/>
                    </a:moveTo>
                    <a:cubicBezTo>
                      <a:pt x="2723" y="0"/>
                      <a:pt x="2518" y="96"/>
                      <a:pt x="2422" y="287"/>
                    </a:cubicBezTo>
                    <a:lnTo>
                      <a:pt x="1756" y="1627"/>
                    </a:lnTo>
                    <a:lnTo>
                      <a:pt x="416" y="2295"/>
                    </a:lnTo>
                    <a:cubicBezTo>
                      <a:pt x="1" y="2503"/>
                      <a:pt x="1" y="3096"/>
                      <a:pt x="416" y="3304"/>
                    </a:cubicBezTo>
                    <a:lnTo>
                      <a:pt x="1756" y="3973"/>
                    </a:lnTo>
                    <a:lnTo>
                      <a:pt x="2422" y="5310"/>
                    </a:lnTo>
                    <a:cubicBezTo>
                      <a:pt x="2526" y="5519"/>
                      <a:pt x="2727" y="5624"/>
                      <a:pt x="2928" y="5624"/>
                    </a:cubicBezTo>
                    <a:cubicBezTo>
                      <a:pt x="3129" y="5624"/>
                      <a:pt x="3330" y="5519"/>
                      <a:pt x="3433" y="5310"/>
                    </a:cubicBezTo>
                    <a:lnTo>
                      <a:pt x="4102" y="3973"/>
                    </a:lnTo>
                    <a:lnTo>
                      <a:pt x="5439" y="3304"/>
                    </a:lnTo>
                    <a:cubicBezTo>
                      <a:pt x="5854" y="3096"/>
                      <a:pt x="5854" y="2503"/>
                      <a:pt x="5439" y="2295"/>
                    </a:cubicBezTo>
                    <a:lnTo>
                      <a:pt x="4102" y="1627"/>
                    </a:lnTo>
                    <a:lnTo>
                      <a:pt x="3433" y="287"/>
                    </a:lnTo>
                    <a:cubicBezTo>
                      <a:pt x="3337" y="96"/>
                      <a:pt x="3132" y="0"/>
                      <a:pt x="29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303" name="Google Shape;1303;p46"/>
              <p:cNvSpPr/>
              <p:nvPr/>
            </p:nvSpPr>
            <p:spPr>
              <a:xfrm>
                <a:off x="1535000" y="3223325"/>
                <a:ext cx="406450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19273" extrusionOk="0">
                    <a:moveTo>
                      <a:pt x="9660" y="0"/>
                    </a:moveTo>
                    <a:cubicBezTo>
                      <a:pt x="4399" y="0"/>
                      <a:pt x="0" y="4351"/>
                      <a:pt x="0" y="9636"/>
                    </a:cubicBezTo>
                    <a:cubicBezTo>
                      <a:pt x="0" y="14927"/>
                      <a:pt x="4381" y="19272"/>
                      <a:pt x="9675" y="19272"/>
                    </a:cubicBezTo>
                    <a:cubicBezTo>
                      <a:pt x="12012" y="19269"/>
                      <a:pt x="14270" y="18411"/>
                      <a:pt x="16023" y="16860"/>
                    </a:cubicBezTo>
                    <a:cubicBezTo>
                      <a:pt x="16195" y="16707"/>
                      <a:pt x="16258" y="16463"/>
                      <a:pt x="16176" y="16243"/>
                    </a:cubicBezTo>
                    <a:cubicBezTo>
                      <a:pt x="16098" y="16026"/>
                      <a:pt x="15893" y="15879"/>
                      <a:pt x="15662" y="15872"/>
                    </a:cubicBezTo>
                    <a:cubicBezTo>
                      <a:pt x="11352" y="15752"/>
                      <a:pt x="7980" y="12250"/>
                      <a:pt x="7980" y="7941"/>
                    </a:cubicBezTo>
                    <a:cubicBezTo>
                      <a:pt x="7974" y="5207"/>
                      <a:pt x="9380" y="2662"/>
                      <a:pt x="11696" y="1211"/>
                    </a:cubicBezTo>
                    <a:cubicBezTo>
                      <a:pt x="12129" y="937"/>
                      <a:pt x="12006" y="274"/>
                      <a:pt x="11503" y="178"/>
                    </a:cubicBezTo>
                    <a:cubicBezTo>
                      <a:pt x="10881" y="58"/>
                      <a:pt x="10265" y="0"/>
                      <a:pt x="96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435D74"/>
                  </a:solidFill>
                </a:endParaRPr>
              </a:p>
            </p:txBody>
          </p:sp>
        </p:grpSp>
        <p:cxnSp>
          <p:nvCxnSpPr>
            <p:cNvPr id="1304" name="Google Shape;1304;p46"/>
            <p:cNvCxnSpPr/>
            <p:nvPr/>
          </p:nvCxnSpPr>
          <p:spPr>
            <a:xfrm>
              <a:off x="5499694" y="3119513"/>
              <a:ext cx="450000" cy="0"/>
            </a:xfrm>
            <a:prstGeom prst="straightConnector1">
              <a:avLst/>
            </a:prstGeom>
            <a:noFill/>
            <a:ln w="3810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Google Shape;1309;p4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قالب پاورپوينت حرفه ای روانشناسی کودک دارای 53 اسلاید ، قابل ویرایش ، جهت استفاده در جلسات دفاع رساله ، پایان نامه ، پروپوزال و سمینار و .... می باشد.</a:t>
            </a:r>
            <a:endParaRPr dirty="0"/>
          </a:p>
        </p:txBody>
      </p:sp>
      <p:sp>
        <p:nvSpPr>
          <p:cNvPr id="1310" name="Google Shape;1310;p47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، جهت استفاده در جلسات دفاع رساله ، پایان نامه ، پروپوزال و سمینار و .... می باشد.</a:t>
            </a:r>
            <a:endParaRPr dirty="0"/>
          </a:p>
        </p:txBody>
      </p:sp>
      <p:sp>
        <p:nvSpPr>
          <p:cNvPr id="1330" name="Google Shape;1330;p47"/>
          <p:cNvSpPr/>
          <p:nvPr/>
        </p:nvSpPr>
        <p:spPr>
          <a:xfrm>
            <a:off x="4432301" y="4220727"/>
            <a:ext cx="3681567" cy="3437367"/>
          </a:xfrm>
          <a:custGeom>
            <a:avLst/>
            <a:gdLst/>
            <a:ahLst/>
            <a:cxnLst/>
            <a:rect l="l" t="t" r="r" b="b"/>
            <a:pathLst>
              <a:path w="110447" h="103121" extrusionOk="0">
                <a:moveTo>
                  <a:pt x="0" y="29207"/>
                </a:moveTo>
                <a:cubicBezTo>
                  <a:pt x="4147" y="34184"/>
                  <a:pt x="14248" y="33475"/>
                  <a:pt x="19431" y="29588"/>
                </a:cubicBezTo>
                <a:cubicBezTo>
                  <a:pt x="26772" y="24083"/>
                  <a:pt x="32370" y="16390"/>
                  <a:pt x="40005" y="11300"/>
                </a:cubicBezTo>
                <a:cubicBezTo>
                  <a:pt x="58185" y="-820"/>
                  <a:pt x="90087" y="-5674"/>
                  <a:pt x="105537" y="9776"/>
                </a:cubicBezTo>
                <a:cubicBezTo>
                  <a:pt x="110489" y="14728"/>
                  <a:pt x="112760" y="26660"/>
                  <a:pt x="107061" y="30731"/>
                </a:cubicBezTo>
                <a:cubicBezTo>
                  <a:pt x="93066" y="40727"/>
                  <a:pt x="69999" y="35695"/>
                  <a:pt x="58674" y="48638"/>
                </a:cubicBezTo>
                <a:cubicBezTo>
                  <a:pt x="50186" y="58339"/>
                  <a:pt x="50459" y="75005"/>
                  <a:pt x="54864" y="87119"/>
                </a:cubicBezTo>
                <a:cubicBezTo>
                  <a:pt x="57055" y="93144"/>
                  <a:pt x="62665" y="97387"/>
                  <a:pt x="65532" y="103121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E6F78C-510F-CA42-7E94-117A11947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95865"/>
            <a:ext cx="10287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6554C3-4E79-25C1-710C-D364547A7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886" y="448857"/>
            <a:ext cx="7771428" cy="5180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p48"/>
          <p:cNvSpPr txBox="1">
            <a:spLocks noGrp="1"/>
          </p:cNvSpPr>
          <p:nvPr>
            <p:ph type="ctrTitle"/>
          </p:nvPr>
        </p:nvSpPr>
        <p:spPr>
          <a:xfrm flipH="1">
            <a:off x="6678920" y="1867567"/>
            <a:ext cx="4562000" cy="1689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یک تصویر همیشه این مفهوم را تقویت می کند</a:t>
            </a:r>
          </a:p>
        </p:txBody>
      </p:sp>
      <p:sp>
        <p:nvSpPr>
          <p:cNvPr id="1336" name="Google Shape;1336;p48"/>
          <p:cNvSpPr txBox="1">
            <a:spLocks noGrp="1"/>
          </p:cNvSpPr>
          <p:nvPr>
            <p:ph type="subTitle" idx="1"/>
          </p:nvPr>
        </p:nvSpPr>
        <p:spPr>
          <a:xfrm flipH="1">
            <a:off x="6678920" y="3861967"/>
            <a:ext cx="37976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، جهت استفاده در جلسات دفاع رساله ، پایان نامه ، پروپوزال و سمینار و .... می باشد.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DC5A34-9E71-47E8-7B03-3533957E1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0"/>
            <a:ext cx="4572000" cy="6858000"/>
          </a:xfrm>
          <a:prstGeom prst="rect">
            <a:avLst/>
          </a:prstGeom>
        </p:spPr>
      </p:pic>
      <p:sp>
        <p:nvSpPr>
          <p:cNvPr id="4" name="Google Shape;1357;p48">
            <a:extLst>
              <a:ext uri="{FF2B5EF4-FFF2-40B4-BE49-F238E27FC236}">
                <a16:creationId xmlns:a16="http://schemas.microsoft.com/office/drawing/2014/main" id="{B8F5C87F-5076-E705-26A4-B5AC9D247874}"/>
              </a:ext>
            </a:extLst>
          </p:cNvPr>
          <p:cNvSpPr/>
          <p:nvPr/>
        </p:nvSpPr>
        <p:spPr>
          <a:xfrm>
            <a:off x="4683288" y="1281200"/>
            <a:ext cx="711200" cy="4295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50"/>
          <p:cNvSpPr txBox="1">
            <a:spLocks noGrp="1"/>
          </p:cNvSpPr>
          <p:nvPr>
            <p:ph type="title"/>
          </p:nvPr>
        </p:nvSpPr>
        <p:spPr>
          <a:xfrm>
            <a:off x="0" y="395700"/>
            <a:ext cx="109476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/>
              <a:t>یک جدول زمانی همیشه کار می کند</a:t>
            </a:r>
          </a:p>
        </p:txBody>
      </p:sp>
      <p:sp>
        <p:nvSpPr>
          <p:cNvPr id="1371" name="Google Shape;1371;p50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275138"/>
            <a:ext cx="684213" cy="37306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/>
              <a:t>01</a:t>
            </a:r>
            <a:endParaRPr/>
          </a:p>
        </p:txBody>
      </p:sp>
      <p:sp>
        <p:nvSpPr>
          <p:cNvPr id="1372" name="Google Shape;1372;p50"/>
          <p:cNvSpPr txBox="1">
            <a:spLocks noGrp="1"/>
          </p:cNvSpPr>
          <p:nvPr>
            <p:ph type="ctrTitle" idx="4294967295"/>
          </p:nvPr>
        </p:nvSpPr>
        <p:spPr>
          <a:xfrm flipH="1">
            <a:off x="10926763" y="4275138"/>
            <a:ext cx="1265237" cy="37306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/>
              <a:t>03</a:t>
            </a:r>
            <a:endParaRPr/>
          </a:p>
        </p:txBody>
      </p:sp>
      <p:sp>
        <p:nvSpPr>
          <p:cNvPr id="1373" name="Google Shape;1373;p50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243263"/>
            <a:ext cx="806450" cy="371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dirty="0">
                <a:solidFill>
                  <a:schemeClr val="accent3"/>
                </a:solidFill>
              </a:rPr>
              <a:t>02</a:t>
            </a:r>
            <a:endParaRPr dirty="0">
              <a:solidFill>
                <a:schemeClr val="accent3"/>
              </a:solidFill>
            </a:endParaRPr>
          </a:p>
        </p:txBody>
      </p:sp>
      <p:sp>
        <p:nvSpPr>
          <p:cNvPr id="1374" name="Google Shape;1374;p50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2243138"/>
            <a:ext cx="2079625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Mars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375" name="Google Shape;1375;p50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1325563"/>
            <a:ext cx="2473325" cy="11668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376" name="Google Shape;1376;p50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816475"/>
            <a:ext cx="2081213" cy="769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Jupiter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377" name="Google Shape;1377;p50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5332413"/>
            <a:ext cx="2763838" cy="11668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378" name="Google Shape;1378;p50"/>
          <p:cNvSpPr txBox="1">
            <a:spLocks noGrp="1"/>
          </p:cNvSpPr>
          <p:nvPr>
            <p:ph type="ctrTitle" idx="4294967295"/>
          </p:nvPr>
        </p:nvSpPr>
        <p:spPr>
          <a:xfrm flipH="1">
            <a:off x="10110788" y="4816475"/>
            <a:ext cx="2081212" cy="769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Mercury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379" name="Google Shape;1379;p50"/>
          <p:cNvSpPr txBox="1">
            <a:spLocks noGrp="1"/>
          </p:cNvSpPr>
          <p:nvPr>
            <p:ph type="subTitle" idx="4294967295"/>
          </p:nvPr>
        </p:nvSpPr>
        <p:spPr>
          <a:xfrm flipH="1">
            <a:off x="9242425" y="5332413"/>
            <a:ext cx="2949575" cy="11668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368" name="Google Shape;1368;p50"/>
          <p:cNvSpPr/>
          <p:nvPr/>
        </p:nvSpPr>
        <p:spPr>
          <a:xfrm>
            <a:off x="2476100" y="4058833"/>
            <a:ext cx="805200" cy="805200"/>
          </a:xfrm>
          <a:prstGeom prst="ellipse">
            <a:avLst/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9" name="Google Shape;1369;p50"/>
          <p:cNvSpPr/>
          <p:nvPr/>
        </p:nvSpPr>
        <p:spPr>
          <a:xfrm>
            <a:off x="8832433" y="4058833"/>
            <a:ext cx="805200" cy="805200"/>
          </a:xfrm>
          <a:prstGeom prst="ellipse">
            <a:avLst/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0" name="Google Shape;1370;p50"/>
          <p:cNvSpPr/>
          <p:nvPr/>
        </p:nvSpPr>
        <p:spPr>
          <a:xfrm>
            <a:off x="5693400" y="3026400"/>
            <a:ext cx="805200" cy="805200"/>
          </a:xfrm>
          <a:prstGeom prst="ellipse">
            <a:avLst/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1380" name="Google Shape;1380;p50"/>
          <p:cNvCxnSpPr>
            <a:stCxn id="1368" idx="6"/>
            <a:endCxn id="1370" idx="2"/>
          </p:cNvCxnSpPr>
          <p:nvPr/>
        </p:nvCxnSpPr>
        <p:spPr>
          <a:xfrm rot="10800000" flipH="1">
            <a:off x="3281300" y="3429033"/>
            <a:ext cx="2412000" cy="1032400"/>
          </a:xfrm>
          <a:prstGeom prst="curvedConnector3">
            <a:avLst>
              <a:gd name="adj1" fmla="val 50002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381" name="Google Shape;1381;p50"/>
          <p:cNvCxnSpPr>
            <a:stCxn id="1370" idx="6"/>
            <a:endCxn id="1369" idx="2"/>
          </p:cNvCxnSpPr>
          <p:nvPr/>
        </p:nvCxnSpPr>
        <p:spPr>
          <a:xfrm>
            <a:off x="6498600" y="3429000"/>
            <a:ext cx="2334000" cy="1032400"/>
          </a:xfrm>
          <a:prstGeom prst="curvedConnector3">
            <a:avLst>
              <a:gd name="adj1" fmla="val 49996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382" name="Google Shape;1382;p50"/>
          <p:cNvSpPr/>
          <p:nvPr/>
        </p:nvSpPr>
        <p:spPr>
          <a:xfrm flipH="1">
            <a:off x="9662951" y="4062700"/>
            <a:ext cx="2554117" cy="663648"/>
          </a:xfrm>
          <a:custGeom>
            <a:avLst/>
            <a:gdLst/>
            <a:ahLst/>
            <a:cxnLst/>
            <a:rect l="l" t="t" r="r" b="b"/>
            <a:pathLst>
              <a:path w="139493" h="36924" fill="none" extrusionOk="0">
                <a:moveTo>
                  <a:pt x="139493" y="24422"/>
                </a:moveTo>
                <a:cubicBezTo>
                  <a:pt x="78865" y="36924"/>
                  <a:pt x="38761" y="19762"/>
                  <a:pt x="1" y="1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miter lim="44809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p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یک جدول زمانی همیشه کار می کند</a:t>
            </a:r>
          </a:p>
        </p:txBody>
      </p:sp>
      <p:sp>
        <p:nvSpPr>
          <p:cNvPr id="1388" name="Google Shape;1388;p51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814888"/>
            <a:ext cx="2079625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Neptune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389" name="Google Shape;1389;p51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5335588"/>
            <a:ext cx="2473325" cy="11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390" name="Google Shape;1390;p51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2090738"/>
            <a:ext cx="2081213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Saturn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391" name="Google Shape;1391;p51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1322388"/>
            <a:ext cx="2763838" cy="11668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392" name="Google Shape;1392;p51"/>
          <p:cNvSpPr txBox="1">
            <a:spLocks noGrp="1"/>
          </p:cNvSpPr>
          <p:nvPr>
            <p:ph type="ctrTitle" idx="4294967295"/>
          </p:nvPr>
        </p:nvSpPr>
        <p:spPr>
          <a:xfrm flipH="1">
            <a:off x="10110788" y="2090738"/>
            <a:ext cx="2081212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Venus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393" name="Google Shape;1393;p51"/>
          <p:cNvSpPr txBox="1">
            <a:spLocks noGrp="1"/>
          </p:cNvSpPr>
          <p:nvPr>
            <p:ph type="subTitle" idx="4294967295"/>
          </p:nvPr>
        </p:nvSpPr>
        <p:spPr>
          <a:xfrm flipH="1">
            <a:off x="9242425" y="1322388"/>
            <a:ext cx="2949575" cy="11668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400" name="Google Shape;1400;p51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243263"/>
            <a:ext cx="1265238" cy="371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>
                <a:solidFill>
                  <a:schemeClr val="accent3"/>
                </a:solidFill>
              </a:rPr>
              <a:t>04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401" name="Google Shape;1401;p51"/>
          <p:cNvSpPr txBox="1">
            <a:spLocks noGrp="1"/>
          </p:cNvSpPr>
          <p:nvPr>
            <p:ph type="ctrTitle" idx="4294967295"/>
          </p:nvPr>
        </p:nvSpPr>
        <p:spPr>
          <a:xfrm flipH="1">
            <a:off x="10926763" y="3243263"/>
            <a:ext cx="1265237" cy="371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>
                <a:solidFill>
                  <a:schemeClr val="accent3"/>
                </a:solidFill>
              </a:rPr>
              <a:t>06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402" name="Google Shape;1402;p51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275138"/>
            <a:ext cx="806450" cy="37306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/>
              <a:t>05</a:t>
            </a:r>
            <a:endParaRPr/>
          </a:p>
        </p:txBody>
      </p:sp>
      <p:sp>
        <p:nvSpPr>
          <p:cNvPr id="1394" name="Google Shape;1394;p51"/>
          <p:cNvSpPr/>
          <p:nvPr/>
        </p:nvSpPr>
        <p:spPr>
          <a:xfrm rot="10800000" flipH="1">
            <a:off x="2476100" y="3026400"/>
            <a:ext cx="805200" cy="805200"/>
          </a:xfrm>
          <a:prstGeom prst="ellipse">
            <a:avLst/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5" name="Google Shape;1395;p51"/>
          <p:cNvSpPr/>
          <p:nvPr/>
        </p:nvSpPr>
        <p:spPr>
          <a:xfrm rot="10800000" flipH="1">
            <a:off x="8832433" y="3026400"/>
            <a:ext cx="805200" cy="805200"/>
          </a:xfrm>
          <a:prstGeom prst="ellipse">
            <a:avLst/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6" name="Google Shape;1396;p51"/>
          <p:cNvSpPr/>
          <p:nvPr/>
        </p:nvSpPr>
        <p:spPr>
          <a:xfrm rot="10800000" flipH="1">
            <a:off x="5693400" y="4058833"/>
            <a:ext cx="805200" cy="805200"/>
          </a:xfrm>
          <a:prstGeom prst="ellipse">
            <a:avLst/>
          </a:pr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1398" name="Google Shape;1398;p51"/>
          <p:cNvCxnSpPr>
            <a:stCxn id="1394" idx="6"/>
            <a:endCxn id="1396" idx="2"/>
          </p:cNvCxnSpPr>
          <p:nvPr/>
        </p:nvCxnSpPr>
        <p:spPr>
          <a:xfrm>
            <a:off x="3281300" y="3429000"/>
            <a:ext cx="2412000" cy="1032400"/>
          </a:xfrm>
          <a:prstGeom prst="curvedConnector3">
            <a:avLst>
              <a:gd name="adj1" fmla="val 50002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399" name="Google Shape;1399;p51"/>
          <p:cNvCxnSpPr>
            <a:stCxn id="1396" idx="6"/>
            <a:endCxn id="1395" idx="2"/>
          </p:cNvCxnSpPr>
          <p:nvPr/>
        </p:nvCxnSpPr>
        <p:spPr>
          <a:xfrm rot="10800000" flipH="1">
            <a:off x="6498600" y="3429033"/>
            <a:ext cx="2334000" cy="1032400"/>
          </a:xfrm>
          <a:prstGeom prst="curvedConnector3">
            <a:avLst>
              <a:gd name="adj1" fmla="val 49996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403" name="Google Shape;1403;p51"/>
          <p:cNvSpPr/>
          <p:nvPr/>
        </p:nvSpPr>
        <p:spPr>
          <a:xfrm flipH="1">
            <a:off x="3006" y="3242801"/>
            <a:ext cx="2472996" cy="819889"/>
          </a:xfrm>
          <a:custGeom>
            <a:avLst/>
            <a:gdLst/>
            <a:ahLst/>
            <a:cxnLst/>
            <a:rect l="l" t="t" r="r" b="b"/>
            <a:pathLst>
              <a:path w="144198" h="45617" fill="none" extrusionOk="0">
                <a:moveTo>
                  <a:pt x="144198" y="45617"/>
                </a:moveTo>
                <a:cubicBezTo>
                  <a:pt x="102525" y="24332"/>
                  <a:pt x="62420" y="1"/>
                  <a:pt x="1" y="645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miter lim="44809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2400"/>
              <a:t> 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p52"/>
          <p:cNvSpPr txBox="1">
            <a:spLocks noGrp="1"/>
          </p:cNvSpPr>
          <p:nvPr>
            <p:ph type="ctrTitle"/>
          </p:nvPr>
        </p:nvSpPr>
        <p:spPr>
          <a:xfrm>
            <a:off x="7245927" y="1973275"/>
            <a:ext cx="3246782" cy="25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r" rtl="1"/>
            <a:r>
              <a:rPr lang="fa-IR" sz="8800" dirty="0"/>
              <a:t>بخش دوم</a:t>
            </a:r>
          </a:p>
        </p:txBody>
      </p:sp>
      <p:sp>
        <p:nvSpPr>
          <p:cNvPr id="1409" name="Google Shape;1409;p52"/>
          <p:cNvSpPr txBox="1">
            <a:spLocks noGrp="1"/>
          </p:cNvSpPr>
          <p:nvPr>
            <p:ph type="subTitle" idx="1"/>
          </p:nvPr>
        </p:nvSpPr>
        <p:spPr>
          <a:xfrm>
            <a:off x="6704600" y="4366000"/>
            <a:ext cx="34856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10" name="Google Shape;1410;p52"/>
          <p:cNvSpPr/>
          <p:nvPr/>
        </p:nvSpPr>
        <p:spPr>
          <a:xfrm>
            <a:off x="2290537" y="2768637"/>
            <a:ext cx="2081801" cy="23666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2"/>
                </a:solidFill>
                <a:latin typeface="Mali;600"/>
              </a:rPr>
              <a:t>0</a:t>
            </a:r>
          </a:p>
        </p:txBody>
      </p:sp>
      <p:sp>
        <p:nvSpPr>
          <p:cNvPr id="1411" name="Google Shape;1411;p52"/>
          <p:cNvSpPr/>
          <p:nvPr/>
        </p:nvSpPr>
        <p:spPr>
          <a:xfrm>
            <a:off x="4534147" y="2768604"/>
            <a:ext cx="1586405" cy="236669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3"/>
                </a:solidFill>
                <a:latin typeface="Mali;600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p53"/>
          <p:cNvSpPr txBox="1">
            <a:spLocks noGrp="1"/>
          </p:cNvSpPr>
          <p:nvPr>
            <p:ph type="subTitle" idx="1"/>
          </p:nvPr>
        </p:nvSpPr>
        <p:spPr>
          <a:xfrm>
            <a:off x="1581933" y="1840567"/>
            <a:ext cx="42748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/>
            <a:r>
              <a:rPr lang="fa-IR" sz="2400" dirty="0"/>
              <a:t>قالب پاورپوينت حرفه ای روانشناسی کودک دارای 53 اسلاید ، قابل ویرایش می باشد</a:t>
            </a:r>
            <a:endParaRPr sz="2400" dirty="0"/>
          </a:p>
        </p:txBody>
      </p:sp>
      <p:sp>
        <p:nvSpPr>
          <p:cNvPr id="1417" name="Google Shape;1417;p5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این تمرین را امتحان کنید</a:t>
            </a:r>
          </a:p>
        </p:txBody>
      </p:sp>
      <p:sp>
        <p:nvSpPr>
          <p:cNvPr id="1416" name="Google Shape;1416;p53"/>
          <p:cNvSpPr txBox="1">
            <a:spLocks noGrp="1"/>
          </p:cNvSpPr>
          <p:nvPr>
            <p:ph type="body" idx="2"/>
          </p:nvPr>
        </p:nvSpPr>
        <p:spPr>
          <a:xfrm>
            <a:off x="7079200" y="1906507"/>
            <a:ext cx="3601600" cy="484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lnSpc>
                <a:spcPct val="150000"/>
              </a:lnSpc>
              <a:buFont typeface="Mali Medium"/>
              <a:buAutoNum type="arabicPeriod"/>
            </a:pPr>
            <a:endParaRPr/>
          </a:p>
          <a:p>
            <a:pPr>
              <a:lnSpc>
                <a:spcPct val="150000"/>
              </a:lnSpc>
              <a:buClr>
                <a:schemeClr val="accent2"/>
              </a:buClr>
              <a:buFont typeface="Mali Medium"/>
              <a:buAutoNum type="arabicPeriod"/>
            </a:pPr>
            <a:endParaRPr/>
          </a:p>
          <a:p>
            <a:pPr>
              <a:lnSpc>
                <a:spcPct val="150000"/>
              </a:lnSpc>
              <a:buFont typeface="Mali Medium"/>
              <a:buAutoNum type="arabicPeriod"/>
            </a:pPr>
            <a:endParaRPr/>
          </a:p>
          <a:p>
            <a:pPr>
              <a:lnSpc>
                <a:spcPct val="150000"/>
              </a:lnSpc>
              <a:buClr>
                <a:schemeClr val="accent2"/>
              </a:buClr>
              <a:buFont typeface="Mali Medium"/>
              <a:buAutoNum type="arabicPeriod"/>
            </a:pPr>
            <a:endParaRPr/>
          </a:p>
          <a:p>
            <a:pPr>
              <a:lnSpc>
                <a:spcPct val="150000"/>
              </a:lnSpc>
              <a:buFont typeface="Mali Medium"/>
              <a:buAutoNum type="arabicPeriod"/>
            </a:pPr>
            <a:endParaRPr/>
          </a:p>
          <a:p>
            <a:pPr>
              <a:lnSpc>
                <a:spcPct val="150000"/>
              </a:lnSpc>
              <a:buClr>
                <a:schemeClr val="accent2"/>
              </a:buClr>
              <a:buFont typeface="Mali Medium"/>
              <a:buAutoNum type="arabicPeriod"/>
            </a:pPr>
            <a:endParaRPr/>
          </a:p>
        </p:txBody>
      </p:sp>
      <p:sp>
        <p:nvSpPr>
          <p:cNvPr id="1418" name="Google Shape;1418;p53"/>
          <p:cNvSpPr/>
          <p:nvPr/>
        </p:nvSpPr>
        <p:spPr>
          <a:xfrm rot="-10">
            <a:off x="3509933" y="4168730"/>
            <a:ext cx="600464" cy="67614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dk1"/>
                </a:solidFill>
                <a:latin typeface="Mali;600"/>
              </a:rPr>
              <a:t>E</a:t>
            </a:r>
          </a:p>
        </p:txBody>
      </p:sp>
      <p:sp>
        <p:nvSpPr>
          <p:cNvPr id="1419" name="Google Shape;1419;p53"/>
          <p:cNvSpPr/>
          <p:nvPr/>
        </p:nvSpPr>
        <p:spPr>
          <a:xfrm rot="10">
            <a:off x="2363391" y="3480195"/>
            <a:ext cx="642519" cy="72318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2"/>
                </a:solidFill>
                <a:latin typeface="Mali;600"/>
              </a:rPr>
              <a:t>B</a:t>
            </a:r>
          </a:p>
        </p:txBody>
      </p:sp>
      <p:sp>
        <p:nvSpPr>
          <p:cNvPr id="1420" name="Google Shape;1420;p53"/>
          <p:cNvSpPr/>
          <p:nvPr/>
        </p:nvSpPr>
        <p:spPr>
          <a:xfrm rot="-10">
            <a:off x="4614437" y="3495873"/>
            <a:ext cx="553735" cy="6918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2"/>
                </a:solidFill>
                <a:latin typeface="Mali;600"/>
              </a:rPr>
              <a:t>L</a:t>
            </a:r>
          </a:p>
        </p:txBody>
      </p:sp>
      <p:sp>
        <p:nvSpPr>
          <p:cNvPr id="1421" name="Google Shape;1421;p53"/>
          <p:cNvSpPr/>
          <p:nvPr/>
        </p:nvSpPr>
        <p:spPr>
          <a:xfrm>
            <a:off x="2299723" y="4843429"/>
            <a:ext cx="769855" cy="70554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3"/>
                </a:solidFill>
                <a:latin typeface="Mali;600"/>
              </a:rPr>
              <a:t>M</a:t>
            </a:r>
          </a:p>
        </p:txBody>
      </p:sp>
      <p:sp>
        <p:nvSpPr>
          <p:cNvPr id="1422" name="Google Shape;1422;p53"/>
          <p:cNvSpPr/>
          <p:nvPr/>
        </p:nvSpPr>
        <p:spPr>
          <a:xfrm>
            <a:off x="3456196" y="3101634"/>
            <a:ext cx="707939" cy="69084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3"/>
                </a:solidFill>
                <a:latin typeface="Mali;600"/>
              </a:rPr>
              <a:t>N</a:t>
            </a:r>
          </a:p>
        </p:txBody>
      </p:sp>
      <p:sp>
        <p:nvSpPr>
          <p:cNvPr id="1423" name="Google Shape;1423;p53"/>
          <p:cNvSpPr/>
          <p:nvPr/>
        </p:nvSpPr>
        <p:spPr>
          <a:xfrm rot="-10">
            <a:off x="3498265" y="5289762"/>
            <a:ext cx="602800" cy="69280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dirty="0">
                <a:solidFill>
                  <a:schemeClr val="accent2"/>
                </a:solidFill>
                <a:latin typeface="Mali;600"/>
              </a:rPr>
              <a:t>T</a:t>
            </a:r>
          </a:p>
        </p:txBody>
      </p:sp>
      <p:sp>
        <p:nvSpPr>
          <p:cNvPr id="1424" name="Google Shape;1424;p53"/>
          <p:cNvSpPr/>
          <p:nvPr/>
        </p:nvSpPr>
        <p:spPr>
          <a:xfrm rot="-10">
            <a:off x="4529741" y="4858616"/>
            <a:ext cx="723127" cy="67516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3"/>
                </a:solidFill>
                <a:latin typeface="Mali;600"/>
              </a:rPr>
              <a:t>Z</a:t>
            </a:r>
          </a:p>
        </p:txBody>
      </p:sp>
      <p:cxnSp>
        <p:nvCxnSpPr>
          <p:cNvPr id="1426" name="Google Shape;1426;p53"/>
          <p:cNvCxnSpPr/>
          <p:nvPr/>
        </p:nvCxnSpPr>
        <p:spPr>
          <a:xfrm>
            <a:off x="7810500" y="2459509"/>
            <a:ext cx="2425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27" name="Google Shape;1427;p53"/>
          <p:cNvCxnSpPr/>
          <p:nvPr/>
        </p:nvCxnSpPr>
        <p:spPr>
          <a:xfrm>
            <a:off x="7810500" y="3191029"/>
            <a:ext cx="2425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28" name="Google Shape;1428;p53"/>
          <p:cNvCxnSpPr/>
          <p:nvPr/>
        </p:nvCxnSpPr>
        <p:spPr>
          <a:xfrm>
            <a:off x="7810500" y="3922549"/>
            <a:ext cx="2425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29" name="Google Shape;1429;p53"/>
          <p:cNvCxnSpPr/>
          <p:nvPr/>
        </p:nvCxnSpPr>
        <p:spPr>
          <a:xfrm>
            <a:off x="7810500" y="4654069"/>
            <a:ext cx="2425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30" name="Google Shape;1430;p53"/>
          <p:cNvCxnSpPr/>
          <p:nvPr/>
        </p:nvCxnSpPr>
        <p:spPr>
          <a:xfrm>
            <a:off x="7810500" y="5385589"/>
            <a:ext cx="2425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31" name="Google Shape;1431;p53"/>
          <p:cNvCxnSpPr/>
          <p:nvPr/>
        </p:nvCxnSpPr>
        <p:spPr>
          <a:xfrm>
            <a:off x="7810500" y="6117109"/>
            <a:ext cx="2425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p54"/>
          <p:cNvSpPr txBox="1">
            <a:spLocks noGrp="1"/>
          </p:cNvSpPr>
          <p:nvPr>
            <p:ph type="ctrTitle"/>
          </p:nvPr>
        </p:nvSpPr>
        <p:spPr>
          <a:xfrm flipH="1">
            <a:off x="1388967" y="2209039"/>
            <a:ext cx="2080800" cy="6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Belt</a:t>
            </a:r>
            <a:endParaRPr/>
          </a:p>
        </p:txBody>
      </p:sp>
      <p:sp>
        <p:nvSpPr>
          <p:cNvPr id="1448" name="Google Shape;1448;p54"/>
          <p:cNvSpPr txBox="1">
            <a:spLocks noGrp="1"/>
          </p:cNvSpPr>
          <p:nvPr>
            <p:ph type="subTitle" idx="1"/>
          </p:nvPr>
        </p:nvSpPr>
        <p:spPr>
          <a:xfrm flipH="1">
            <a:off x="1019567" y="2712115"/>
            <a:ext cx="2819600" cy="73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54" name="Google Shape;1454;p54"/>
          <p:cNvSpPr txBox="1">
            <a:spLocks noGrp="1"/>
          </p:cNvSpPr>
          <p:nvPr>
            <p:ph type="ctrTitle" idx="2"/>
          </p:nvPr>
        </p:nvSpPr>
        <p:spPr>
          <a:xfrm flipH="1">
            <a:off x="1388967" y="1777371"/>
            <a:ext cx="2080800" cy="6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sz="3200">
                <a:solidFill>
                  <a:schemeClr val="accent3"/>
                </a:solidFill>
                <a:latin typeface="Mali SemiBold"/>
                <a:ea typeface="Mali SemiBold"/>
                <a:cs typeface="Mali SemiBold"/>
                <a:sym typeface="Mali SemiBold"/>
              </a:rPr>
              <a:t>01</a:t>
            </a:r>
            <a:endParaRPr sz="3200">
              <a:solidFill>
                <a:schemeClr val="accent3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38" name="Google Shape;1438;p54"/>
          <p:cNvSpPr txBox="1">
            <a:spLocks noGrp="1"/>
          </p:cNvSpPr>
          <p:nvPr>
            <p:ph type="subTitle" idx="3"/>
          </p:nvPr>
        </p:nvSpPr>
        <p:spPr>
          <a:xfrm flipH="1">
            <a:off x="4626632" y="2712115"/>
            <a:ext cx="2819600" cy="73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37" name="Google Shape;1437;p54"/>
          <p:cNvSpPr txBox="1">
            <a:spLocks noGrp="1"/>
          </p:cNvSpPr>
          <p:nvPr>
            <p:ph type="ctrTitle" idx="4"/>
          </p:nvPr>
        </p:nvSpPr>
        <p:spPr>
          <a:xfrm flipH="1">
            <a:off x="4996032" y="2209039"/>
            <a:ext cx="2080800" cy="6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Beetle</a:t>
            </a:r>
            <a:endParaRPr/>
          </a:p>
        </p:txBody>
      </p:sp>
      <p:sp>
        <p:nvSpPr>
          <p:cNvPr id="1440" name="Google Shape;1440;p54"/>
          <p:cNvSpPr txBox="1">
            <a:spLocks noGrp="1"/>
          </p:cNvSpPr>
          <p:nvPr>
            <p:ph type="subTitle" idx="5"/>
          </p:nvPr>
        </p:nvSpPr>
        <p:spPr>
          <a:xfrm flipH="1">
            <a:off x="8352833" y="2712115"/>
            <a:ext cx="2819600" cy="73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49" name="Google Shape;1449;p54"/>
          <p:cNvSpPr txBox="1">
            <a:spLocks noGrp="1"/>
          </p:cNvSpPr>
          <p:nvPr>
            <p:ph type="ctrTitle" idx="6"/>
          </p:nvPr>
        </p:nvSpPr>
        <p:spPr>
          <a:xfrm flipH="1">
            <a:off x="4996032" y="1777371"/>
            <a:ext cx="2080800" cy="6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sz="320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02</a:t>
            </a:r>
            <a:endParaRPr sz="3200">
              <a:solidFill>
                <a:schemeClr val="accent2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42" name="Google Shape;1442;p54"/>
          <p:cNvSpPr txBox="1">
            <a:spLocks noGrp="1"/>
          </p:cNvSpPr>
          <p:nvPr>
            <p:ph type="subTitle" idx="7"/>
          </p:nvPr>
        </p:nvSpPr>
        <p:spPr>
          <a:xfrm flipH="1">
            <a:off x="1019567" y="5060240"/>
            <a:ext cx="2819600" cy="73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39" name="Google Shape;1439;p54"/>
          <p:cNvSpPr txBox="1">
            <a:spLocks noGrp="1"/>
          </p:cNvSpPr>
          <p:nvPr>
            <p:ph type="ctrTitle" idx="8"/>
          </p:nvPr>
        </p:nvSpPr>
        <p:spPr>
          <a:xfrm flipH="1">
            <a:off x="8722233" y="2209039"/>
            <a:ext cx="2080800" cy="6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Melt</a:t>
            </a:r>
            <a:endParaRPr/>
          </a:p>
        </p:txBody>
      </p:sp>
      <p:sp>
        <p:nvSpPr>
          <p:cNvPr id="1444" name="Google Shape;1444;p54"/>
          <p:cNvSpPr txBox="1">
            <a:spLocks noGrp="1"/>
          </p:cNvSpPr>
          <p:nvPr>
            <p:ph type="subTitle" idx="9"/>
          </p:nvPr>
        </p:nvSpPr>
        <p:spPr>
          <a:xfrm flipH="1">
            <a:off x="4626632" y="5060240"/>
            <a:ext cx="2819600" cy="73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50" name="Google Shape;1450;p54"/>
          <p:cNvSpPr txBox="1">
            <a:spLocks noGrp="1"/>
          </p:cNvSpPr>
          <p:nvPr>
            <p:ph type="ctrTitle" idx="13"/>
          </p:nvPr>
        </p:nvSpPr>
        <p:spPr>
          <a:xfrm flipH="1">
            <a:off x="8722233" y="1777371"/>
            <a:ext cx="2080800" cy="6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sz="3200">
                <a:solidFill>
                  <a:schemeClr val="accent3"/>
                </a:solidFill>
                <a:latin typeface="Mali SemiBold"/>
                <a:ea typeface="Mali SemiBold"/>
                <a:cs typeface="Mali SemiBold"/>
                <a:sym typeface="Mali SemiBold"/>
              </a:rPr>
              <a:t>03</a:t>
            </a:r>
            <a:endParaRPr sz="3200">
              <a:solidFill>
                <a:schemeClr val="accent3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46" name="Google Shape;1446;p54"/>
          <p:cNvSpPr txBox="1">
            <a:spLocks noGrp="1"/>
          </p:cNvSpPr>
          <p:nvPr>
            <p:ph type="subTitle" idx="14"/>
          </p:nvPr>
        </p:nvSpPr>
        <p:spPr>
          <a:xfrm flipH="1">
            <a:off x="8352833" y="5060240"/>
            <a:ext cx="2819600" cy="73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36" name="Google Shape;1436;p54"/>
          <p:cNvSpPr txBox="1">
            <a:spLocks noGrp="1"/>
          </p:cNvSpPr>
          <p:nvPr>
            <p:ph type="title" idx="15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"/>
              <a:t>Here Are the Answers</a:t>
            </a:r>
            <a:endParaRPr sz="4000"/>
          </a:p>
        </p:txBody>
      </p:sp>
      <p:sp>
        <p:nvSpPr>
          <p:cNvPr id="1441" name="Google Shape;1441;p54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753205"/>
            <a:ext cx="3469767" cy="6699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dirty="0"/>
              <a:t>Emblem</a:t>
            </a:r>
            <a:endParaRPr dirty="0"/>
          </a:p>
        </p:txBody>
      </p:sp>
      <p:sp>
        <p:nvSpPr>
          <p:cNvPr id="1443" name="Google Shape;1443;p54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556125"/>
            <a:ext cx="2081213" cy="6699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Bell</a:t>
            </a:r>
            <a:endParaRPr/>
          </a:p>
        </p:txBody>
      </p:sp>
      <p:sp>
        <p:nvSpPr>
          <p:cNvPr id="1445" name="Google Shape;1445;p54"/>
          <p:cNvSpPr txBox="1">
            <a:spLocks noGrp="1"/>
          </p:cNvSpPr>
          <p:nvPr>
            <p:ph type="ctrTitle" idx="4294967295"/>
          </p:nvPr>
        </p:nvSpPr>
        <p:spPr>
          <a:xfrm flipH="1">
            <a:off x="10110788" y="4556125"/>
            <a:ext cx="2081212" cy="6699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Tent</a:t>
            </a:r>
            <a:endParaRPr/>
          </a:p>
        </p:txBody>
      </p:sp>
      <p:sp>
        <p:nvSpPr>
          <p:cNvPr id="1451" name="Google Shape;1451;p54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124325"/>
            <a:ext cx="2081213" cy="6699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sz="320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04</a:t>
            </a:r>
            <a:endParaRPr sz="3200">
              <a:solidFill>
                <a:schemeClr val="accent2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52" name="Google Shape;1452;p54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124325"/>
            <a:ext cx="2081213" cy="6699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sz="3200">
                <a:solidFill>
                  <a:schemeClr val="accent3"/>
                </a:solidFill>
                <a:latin typeface="Mali SemiBold"/>
                <a:ea typeface="Mali SemiBold"/>
                <a:cs typeface="Mali SemiBold"/>
                <a:sym typeface="Mali SemiBold"/>
              </a:rPr>
              <a:t>05</a:t>
            </a:r>
            <a:endParaRPr sz="3200">
              <a:solidFill>
                <a:schemeClr val="accent3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53" name="Google Shape;1453;p54"/>
          <p:cNvSpPr txBox="1">
            <a:spLocks noGrp="1"/>
          </p:cNvSpPr>
          <p:nvPr>
            <p:ph type="ctrTitle" idx="4294967295"/>
          </p:nvPr>
        </p:nvSpPr>
        <p:spPr>
          <a:xfrm flipH="1">
            <a:off x="10110788" y="4124325"/>
            <a:ext cx="2081212" cy="6699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sz="320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06</a:t>
            </a:r>
            <a:endParaRPr sz="3200">
              <a:solidFill>
                <a:schemeClr val="accent2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37"/>
          <p:cNvSpPr/>
          <p:nvPr/>
        </p:nvSpPr>
        <p:spPr>
          <a:xfrm>
            <a:off x="7696200" y="-438933"/>
            <a:ext cx="1422400" cy="2476500"/>
          </a:xfrm>
          <a:custGeom>
            <a:avLst/>
            <a:gdLst/>
            <a:ahLst/>
            <a:cxnLst/>
            <a:rect l="l" t="t" r="r" b="b"/>
            <a:pathLst>
              <a:path w="42672" h="74295" extrusionOk="0">
                <a:moveTo>
                  <a:pt x="42672" y="74295"/>
                </a:moveTo>
                <a:cubicBezTo>
                  <a:pt x="33547" y="74295"/>
                  <a:pt x="21101" y="67753"/>
                  <a:pt x="20193" y="58674"/>
                </a:cubicBezTo>
                <a:cubicBezTo>
                  <a:pt x="19304" y="49785"/>
                  <a:pt x="30369" y="41060"/>
                  <a:pt x="27051" y="32766"/>
                </a:cubicBezTo>
                <a:cubicBezTo>
                  <a:pt x="24002" y="25144"/>
                  <a:pt x="12663" y="24474"/>
                  <a:pt x="6858" y="18669"/>
                </a:cubicBezTo>
                <a:cubicBezTo>
                  <a:pt x="2170" y="13981"/>
                  <a:pt x="0" y="6630"/>
                  <a:pt x="0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pic>
        <p:nvPicPr>
          <p:cNvPr id="1138" name="Picture 1137">
            <a:extLst>
              <a:ext uri="{FF2B5EF4-FFF2-40B4-BE49-F238E27FC236}">
                <a16:creationId xmlns:a16="http://schemas.microsoft.com/office/drawing/2014/main" id="{6D2D5DD6-AB03-BE4E-FE2E-FD7CC0842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864" y="2860115"/>
            <a:ext cx="9974615" cy="4896375"/>
          </a:xfrm>
          <a:prstGeom prst="rect">
            <a:avLst/>
          </a:prstGeom>
        </p:spPr>
      </p:pic>
      <p:sp>
        <p:nvSpPr>
          <p:cNvPr id="1140" name="Google Shape;1010;p37">
            <a:extLst>
              <a:ext uri="{FF2B5EF4-FFF2-40B4-BE49-F238E27FC236}">
                <a16:creationId xmlns:a16="http://schemas.microsoft.com/office/drawing/2014/main" id="{97F4A9AE-08A7-A508-A24E-2565763E8D7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 rot="780">
            <a:off x="554607" y="1014871"/>
            <a:ext cx="11082785" cy="1692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قالب پاورپوینت روانشناسی کودک</a:t>
            </a:r>
            <a:endParaRPr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55"/>
          <p:cNvSpPr txBox="1">
            <a:spLocks noGrp="1"/>
          </p:cNvSpPr>
          <p:nvPr>
            <p:ph type="ctrTitle"/>
          </p:nvPr>
        </p:nvSpPr>
        <p:spPr>
          <a:xfrm flipH="1">
            <a:off x="1091489" y="4176800"/>
            <a:ext cx="25912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dirty="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rPr>
              <a:t>O N H Y E</a:t>
            </a:r>
            <a:endParaRPr dirty="0">
              <a:solidFill>
                <a:schemeClr val="dk1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61" name="Google Shape;1461;p55"/>
          <p:cNvSpPr txBox="1">
            <a:spLocks noGrp="1"/>
          </p:cNvSpPr>
          <p:nvPr>
            <p:ph type="subTitle" idx="1"/>
          </p:nvPr>
        </p:nvSpPr>
        <p:spPr>
          <a:xfrm flipH="1">
            <a:off x="1051489" y="3009584"/>
            <a:ext cx="2671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62" name="Google Shape;1462;p55"/>
          <p:cNvSpPr txBox="1">
            <a:spLocks noGrp="1"/>
          </p:cNvSpPr>
          <p:nvPr>
            <p:ph type="ctrTitle" idx="2"/>
          </p:nvPr>
        </p:nvSpPr>
        <p:spPr>
          <a:xfrm flipH="1">
            <a:off x="4795011" y="4176800"/>
            <a:ext cx="25104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rPr>
              <a:t>M T U A U N </a:t>
            </a:r>
            <a:endParaRPr>
              <a:solidFill>
                <a:schemeClr val="dk1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63" name="Google Shape;1463;p55"/>
          <p:cNvSpPr txBox="1">
            <a:spLocks noGrp="1"/>
          </p:cNvSpPr>
          <p:nvPr>
            <p:ph type="subTitle" idx="3"/>
          </p:nvPr>
        </p:nvSpPr>
        <p:spPr>
          <a:xfrm flipH="1">
            <a:off x="4629411" y="3009584"/>
            <a:ext cx="28416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64" name="Google Shape;1464;p55"/>
          <p:cNvSpPr txBox="1">
            <a:spLocks noGrp="1"/>
          </p:cNvSpPr>
          <p:nvPr>
            <p:ph type="ctrTitle" idx="4"/>
          </p:nvPr>
        </p:nvSpPr>
        <p:spPr>
          <a:xfrm flipH="1">
            <a:off x="8464511" y="4176800"/>
            <a:ext cx="25104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rPr>
              <a:t>R M S A E D</a:t>
            </a:r>
            <a:endParaRPr>
              <a:solidFill>
                <a:schemeClr val="dk1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65" name="Google Shape;1465;p55"/>
          <p:cNvSpPr txBox="1">
            <a:spLocks noGrp="1"/>
          </p:cNvSpPr>
          <p:nvPr>
            <p:ph type="subTitle" idx="5"/>
          </p:nvPr>
        </p:nvSpPr>
        <p:spPr>
          <a:xfrm flipH="1">
            <a:off x="8298911" y="3009584"/>
            <a:ext cx="28416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59" name="Google Shape;1459;p55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استفاه از عنوان صحصیح</a:t>
            </a:r>
            <a:endParaRPr dirty="0"/>
          </a:p>
        </p:txBody>
      </p:sp>
      <p:cxnSp>
        <p:nvCxnSpPr>
          <p:cNvPr id="1466" name="Google Shape;1466;p55"/>
          <p:cNvCxnSpPr/>
          <p:nvPr/>
        </p:nvCxnSpPr>
        <p:spPr>
          <a:xfrm>
            <a:off x="4127241" y="2844800"/>
            <a:ext cx="0" cy="2527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67" name="Google Shape;1467;p55"/>
          <p:cNvCxnSpPr/>
          <p:nvPr/>
        </p:nvCxnSpPr>
        <p:spPr>
          <a:xfrm>
            <a:off x="7962641" y="2844800"/>
            <a:ext cx="0" cy="2527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56"/>
          <p:cNvSpPr txBox="1">
            <a:spLocks noGrp="1"/>
          </p:cNvSpPr>
          <p:nvPr>
            <p:ph type="ctrTitle"/>
          </p:nvPr>
        </p:nvSpPr>
        <p:spPr>
          <a:xfrm flipH="1">
            <a:off x="1346689" y="4190259"/>
            <a:ext cx="2080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 dirty="0"/>
              <a:t>Honey</a:t>
            </a:r>
            <a:endParaRPr dirty="0"/>
          </a:p>
        </p:txBody>
      </p:sp>
      <p:sp>
        <p:nvSpPr>
          <p:cNvPr id="1473" name="Google Shape;1473;p56"/>
          <p:cNvSpPr txBox="1">
            <a:spLocks noGrp="1"/>
          </p:cNvSpPr>
          <p:nvPr>
            <p:ph type="subTitle" idx="1"/>
          </p:nvPr>
        </p:nvSpPr>
        <p:spPr>
          <a:xfrm flipH="1">
            <a:off x="1051489" y="3009584"/>
            <a:ext cx="2671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77" name="Google Shape;1477;p56"/>
          <p:cNvSpPr txBox="1">
            <a:spLocks noGrp="1"/>
          </p:cNvSpPr>
          <p:nvPr>
            <p:ph type="ctrTitle" idx="2"/>
          </p:nvPr>
        </p:nvSpPr>
        <p:spPr>
          <a:xfrm flipH="1">
            <a:off x="5009811" y="4190259"/>
            <a:ext cx="2080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Autumn</a:t>
            </a:r>
            <a:endParaRPr/>
          </a:p>
        </p:txBody>
      </p:sp>
      <p:sp>
        <p:nvSpPr>
          <p:cNvPr id="1474" name="Google Shape;1474;p56"/>
          <p:cNvSpPr txBox="1">
            <a:spLocks noGrp="1"/>
          </p:cNvSpPr>
          <p:nvPr>
            <p:ph type="subTitle" idx="3"/>
          </p:nvPr>
        </p:nvSpPr>
        <p:spPr>
          <a:xfrm flipH="1">
            <a:off x="4629411" y="3009584"/>
            <a:ext cx="28416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78" name="Google Shape;1478;p56"/>
          <p:cNvSpPr txBox="1">
            <a:spLocks noGrp="1"/>
          </p:cNvSpPr>
          <p:nvPr>
            <p:ph type="ctrTitle" idx="4"/>
          </p:nvPr>
        </p:nvSpPr>
        <p:spPr>
          <a:xfrm flipH="1">
            <a:off x="8679311" y="4190259"/>
            <a:ext cx="2080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"/>
              <a:t>Dreams</a:t>
            </a:r>
            <a:endParaRPr/>
          </a:p>
        </p:txBody>
      </p:sp>
      <p:sp>
        <p:nvSpPr>
          <p:cNvPr id="1475" name="Google Shape;1475;p56"/>
          <p:cNvSpPr txBox="1">
            <a:spLocks noGrp="1"/>
          </p:cNvSpPr>
          <p:nvPr>
            <p:ph type="subTitle" idx="5"/>
          </p:nvPr>
        </p:nvSpPr>
        <p:spPr>
          <a:xfrm flipH="1">
            <a:off x="8298911" y="3009584"/>
            <a:ext cx="28416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472" name="Google Shape;1472;p56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در اینجا پاسخ ها هستند</a:t>
            </a:r>
          </a:p>
        </p:txBody>
      </p:sp>
      <p:cxnSp>
        <p:nvCxnSpPr>
          <p:cNvPr id="1479" name="Google Shape;1479;p56"/>
          <p:cNvCxnSpPr/>
          <p:nvPr/>
        </p:nvCxnSpPr>
        <p:spPr>
          <a:xfrm>
            <a:off x="4127241" y="2844800"/>
            <a:ext cx="0" cy="2527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480" name="Google Shape;1480;p56"/>
          <p:cNvCxnSpPr/>
          <p:nvPr/>
        </p:nvCxnSpPr>
        <p:spPr>
          <a:xfrm>
            <a:off x="7962641" y="2844800"/>
            <a:ext cx="0" cy="2527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Google Shape;1485;p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آیا به درصد نیاز دارید؟</a:t>
            </a:r>
          </a:p>
        </p:txBody>
      </p:sp>
      <p:sp>
        <p:nvSpPr>
          <p:cNvPr id="1492" name="Google Shape;1492;p57"/>
          <p:cNvSpPr txBox="1">
            <a:spLocks noGrp="1"/>
          </p:cNvSpPr>
          <p:nvPr>
            <p:ph type="subTitle" idx="4294967295"/>
          </p:nvPr>
        </p:nvSpPr>
        <p:spPr>
          <a:xfrm>
            <a:off x="0" y="4664075"/>
            <a:ext cx="1681163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2133"/>
              <a:t>Mars</a:t>
            </a:r>
            <a:endParaRPr sz="2133"/>
          </a:p>
        </p:txBody>
      </p:sp>
      <p:sp>
        <p:nvSpPr>
          <p:cNvPr id="1493" name="Google Shape;1493;p57"/>
          <p:cNvSpPr txBox="1">
            <a:spLocks noGrp="1"/>
          </p:cNvSpPr>
          <p:nvPr>
            <p:ph type="subTitle" idx="4294967295"/>
          </p:nvPr>
        </p:nvSpPr>
        <p:spPr>
          <a:xfrm>
            <a:off x="3969417" y="4800722"/>
            <a:ext cx="1681163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2133" dirty="0"/>
              <a:t>Mercury</a:t>
            </a:r>
            <a:endParaRPr sz="2133" dirty="0"/>
          </a:p>
        </p:txBody>
      </p:sp>
      <p:sp>
        <p:nvSpPr>
          <p:cNvPr id="1494" name="Google Shape;1494;p57"/>
          <p:cNvSpPr txBox="1">
            <a:spLocks noGrp="1"/>
          </p:cNvSpPr>
          <p:nvPr>
            <p:ph type="subTitle" idx="4294967295"/>
          </p:nvPr>
        </p:nvSpPr>
        <p:spPr>
          <a:xfrm>
            <a:off x="0" y="4133850"/>
            <a:ext cx="1681163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3200" dirty="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75%</a:t>
            </a:r>
            <a:endParaRPr sz="3200" dirty="0">
              <a:solidFill>
                <a:schemeClr val="accent2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95" name="Google Shape;1495;p57"/>
          <p:cNvSpPr txBox="1">
            <a:spLocks noGrp="1"/>
          </p:cNvSpPr>
          <p:nvPr>
            <p:ph type="subTitle" idx="4294967295"/>
          </p:nvPr>
        </p:nvSpPr>
        <p:spPr>
          <a:xfrm>
            <a:off x="4060635" y="4267988"/>
            <a:ext cx="1681163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3200" dirty="0">
                <a:solidFill>
                  <a:schemeClr val="accent3"/>
                </a:solidFill>
                <a:latin typeface="Mali SemiBold"/>
                <a:ea typeface="Mali SemiBold"/>
                <a:cs typeface="Mali SemiBold"/>
                <a:sym typeface="Mali SemiBold"/>
              </a:rPr>
              <a:t>90%</a:t>
            </a:r>
            <a:endParaRPr sz="3200" dirty="0">
              <a:solidFill>
                <a:schemeClr val="accent3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496" name="Google Shape;1496;p57"/>
          <p:cNvSpPr txBox="1">
            <a:spLocks noGrp="1"/>
          </p:cNvSpPr>
          <p:nvPr>
            <p:ph type="subTitle" idx="4294967295"/>
          </p:nvPr>
        </p:nvSpPr>
        <p:spPr>
          <a:xfrm>
            <a:off x="7128502" y="5794087"/>
            <a:ext cx="1044575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2133" dirty="0"/>
              <a:t>Venus</a:t>
            </a:r>
            <a:endParaRPr sz="2133" dirty="0"/>
          </a:p>
        </p:txBody>
      </p:sp>
      <p:sp>
        <p:nvSpPr>
          <p:cNvPr id="1497" name="Google Shape;1497;p57"/>
          <p:cNvSpPr txBox="1">
            <a:spLocks noGrp="1"/>
          </p:cNvSpPr>
          <p:nvPr>
            <p:ph type="subTitle" idx="4294967295"/>
          </p:nvPr>
        </p:nvSpPr>
        <p:spPr>
          <a:xfrm>
            <a:off x="8173077" y="5749926"/>
            <a:ext cx="1123950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2133" dirty="0"/>
              <a:t>Saturn</a:t>
            </a:r>
            <a:endParaRPr sz="2133" dirty="0"/>
          </a:p>
        </p:txBody>
      </p:sp>
      <p:sp>
        <p:nvSpPr>
          <p:cNvPr id="1498" name="Google Shape;1498;p57"/>
          <p:cNvSpPr txBox="1">
            <a:spLocks noGrp="1"/>
          </p:cNvSpPr>
          <p:nvPr>
            <p:ph type="subTitle" idx="4294967295"/>
          </p:nvPr>
        </p:nvSpPr>
        <p:spPr>
          <a:xfrm>
            <a:off x="9539176" y="5749926"/>
            <a:ext cx="1123950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2133" dirty="0"/>
              <a:t>Jupiter</a:t>
            </a:r>
            <a:endParaRPr sz="2133" dirty="0"/>
          </a:p>
        </p:txBody>
      </p:sp>
      <p:sp>
        <p:nvSpPr>
          <p:cNvPr id="1508" name="Google Shape;1508;p57"/>
          <p:cNvSpPr txBox="1">
            <a:spLocks noGrp="1"/>
          </p:cNvSpPr>
          <p:nvPr>
            <p:ph type="subTitle" idx="4294967295"/>
          </p:nvPr>
        </p:nvSpPr>
        <p:spPr>
          <a:xfrm>
            <a:off x="7009328" y="5143822"/>
            <a:ext cx="1333500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3200" dirty="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85%</a:t>
            </a:r>
            <a:endParaRPr sz="3200" dirty="0">
              <a:solidFill>
                <a:schemeClr val="accent2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509" name="Google Shape;1509;p57"/>
          <p:cNvSpPr txBox="1">
            <a:spLocks noGrp="1"/>
          </p:cNvSpPr>
          <p:nvPr>
            <p:ph type="subTitle" idx="4294967295"/>
          </p:nvPr>
        </p:nvSpPr>
        <p:spPr>
          <a:xfrm>
            <a:off x="8055602" y="5228937"/>
            <a:ext cx="1333500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3200" dirty="0">
                <a:solidFill>
                  <a:schemeClr val="accent3"/>
                </a:solidFill>
                <a:latin typeface="Mali SemiBold"/>
                <a:ea typeface="Mali SemiBold"/>
                <a:cs typeface="Mali SemiBold"/>
                <a:sym typeface="Mali SemiBold"/>
              </a:rPr>
              <a:t>70%</a:t>
            </a:r>
            <a:endParaRPr sz="3200" dirty="0">
              <a:solidFill>
                <a:schemeClr val="accent3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510" name="Google Shape;1510;p57"/>
          <p:cNvSpPr txBox="1">
            <a:spLocks noGrp="1"/>
          </p:cNvSpPr>
          <p:nvPr>
            <p:ph type="subTitle" idx="4294967295"/>
          </p:nvPr>
        </p:nvSpPr>
        <p:spPr>
          <a:xfrm>
            <a:off x="9434401" y="5229225"/>
            <a:ext cx="1333500" cy="5651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2133"/>
              </a:spcAft>
              <a:buNone/>
            </a:pPr>
            <a:r>
              <a:rPr lang="en" sz="3200">
                <a:solidFill>
                  <a:schemeClr val="accent4"/>
                </a:solidFill>
                <a:latin typeface="Mali SemiBold"/>
                <a:ea typeface="Mali SemiBold"/>
                <a:cs typeface="Mali SemiBold"/>
                <a:sym typeface="Mali SemiBold"/>
              </a:rPr>
              <a:t>30%</a:t>
            </a:r>
            <a:endParaRPr sz="3200">
              <a:solidFill>
                <a:schemeClr val="accent4"/>
              </a:solidFill>
              <a:latin typeface="Mali SemiBold"/>
              <a:ea typeface="Mali SemiBold"/>
              <a:cs typeface="Mali SemiBold"/>
              <a:sym typeface="Mali SemiBold"/>
            </a:endParaRPr>
          </a:p>
        </p:txBody>
      </p:sp>
      <p:grpSp>
        <p:nvGrpSpPr>
          <p:cNvPr id="1486" name="Google Shape;1486;p57"/>
          <p:cNvGrpSpPr/>
          <p:nvPr/>
        </p:nvGrpSpPr>
        <p:grpSpPr>
          <a:xfrm>
            <a:off x="1412473" y="2089067"/>
            <a:ext cx="2006400" cy="2006400"/>
            <a:chOff x="1067738" y="1595700"/>
            <a:chExt cx="1504800" cy="1504800"/>
          </a:xfrm>
        </p:grpSpPr>
        <p:sp>
          <p:nvSpPr>
            <p:cNvPr id="1487" name="Google Shape;1487;p57"/>
            <p:cNvSpPr/>
            <p:nvPr/>
          </p:nvSpPr>
          <p:spPr>
            <a:xfrm>
              <a:off x="1067738" y="1595700"/>
              <a:ext cx="1504800" cy="1504800"/>
            </a:xfrm>
            <a:prstGeom prst="donut">
              <a:avLst>
                <a:gd name="adj" fmla="val 25000"/>
              </a:avLst>
            </a:pr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1488;p57"/>
            <p:cNvSpPr/>
            <p:nvPr/>
          </p:nvSpPr>
          <p:spPr>
            <a:xfrm>
              <a:off x="1121288" y="1649250"/>
              <a:ext cx="1397700" cy="1397700"/>
            </a:xfrm>
            <a:prstGeom prst="blockArc">
              <a:avLst>
                <a:gd name="adj1" fmla="val 5461560"/>
                <a:gd name="adj2" fmla="val 21533964"/>
                <a:gd name="adj3" fmla="val 1992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489" name="Google Shape;1489;p57"/>
          <p:cNvGrpSpPr/>
          <p:nvPr/>
        </p:nvGrpSpPr>
        <p:grpSpPr>
          <a:xfrm>
            <a:off x="3898017" y="2127600"/>
            <a:ext cx="2006400" cy="2006400"/>
            <a:chOff x="2923513" y="1595700"/>
            <a:chExt cx="1504800" cy="1504800"/>
          </a:xfrm>
        </p:grpSpPr>
        <p:sp>
          <p:nvSpPr>
            <p:cNvPr id="1490" name="Google Shape;1490;p57"/>
            <p:cNvSpPr/>
            <p:nvPr/>
          </p:nvSpPr>
          <p:spPr>
            <a:xfrm>
              <a:off x="2923513" y="1595700"/>
              <a:ext cx="1504800" cy="1504800"/>
            </a:xfrm>
            <a:prstGeom prst="donut">
              <a:avLst>
                <a:gd name="adj" fmla="val 25000"/>
              </a:avLst>
            </a:pr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1491;p57"/>
            <p:cNvSpPr/>
            <p:nvPr/>
          </p:nvSpPr>
          <p:spPr>
            <a:xfrm>
              <a:off x="2977063" y="1649250"/>
              <a:ext cx="1397700" cy="1397700"/>
            </a:xfrm>
            <a:prstGeom prst="blockArc">
              <a:avLst>
                <a:gd name="adj1" fmla="val 1215514"/>
                <a:gd name="adj2" fmla="val 21533964"/>
                <a:gd name="adj3" fmla="val 19921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499" name="Google Shape;1499;p57"/>
          <p:cNvGrpSpPr/>
          <p:nvPr/>
        </p:nvGrpSpPr>
        <p:grpSpPr>
          <a:xfrm>
            <a:off x="7162984" y="2089067"/>
            <a:ext cx="676400" cy="2829200"/>
            <a:chOff x="5372238" y="1566800"/>
            <a:chExt cx="507300" cy="2121900"/>
          </a:xfrm>
        </p:grpSpPr>
        <p:sp>
          <p:nvSpPr>
            <p:cNvPr id="1500" name="Google Shape;1500;p57"/>
            <p:cNvSpPr/>
            <p:nvPr/>
          </p:nvSpPr>
          <p:spPr>
            <a:xfrm>
              <a:off x="5372238" y="1566800"/>
              <a:ext cx="507300" cy="2121900"/>
            </a:xfrm>
            <a:prstGeom prst="rect">
              <a:avLst/>
            </a:pr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1501;p57"/>
            <p:cNvSpPr/>
            <p:nvPr/>
          </p:nvSpPr>
          <p:spPr>
            <a:xfrm>
              <a:off x="5423613" y="1888764"/>
              <a:ext cx="404400" cy="1736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502" name="Google Shape;1502;p57"/>
          <p:cNvGrpSpPr/>
          <p:nvPr/>
        </p:nvGrpSpPr>
        <p:grpSpPr>
          <a:xfrm>
            <a:off x="8462967" y="2089067"/>
            <a:ext cx="676400" cy="2829200"/>
            <a:chOff x="6347225" y="1566800"/>
            <a:chExt cx="507300" cy="2121900"/>
          </a:xfrm>
        </p:grpSpPr>
        <p:sp>
          <p:nvSpPr>
            <p:cNvPr id="1503" name="Google Shape;1503;p57"/>
            <p:cNvSpPr/>
            <p:nvPr/>
          </p:nvSpPr>
          <p:spPr>
            <a:xfrm>
              <a:off x="6347225" y="1566800"/>
              <a:ext cx="507300" cy="2121900"/>
            </a:xfrm>
            <a:prstGeom prst="rect">
              <a:avLst/>
            </a:pr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1504;p57"/>
            <p:cNvSpPr/>
            <p:nvPr/>
          </p:nvSpPr>
          <p:spPr>
            <a:xfrm>
              <a:off x="6398688" y="2367553"/>
              <a:ext cx="404400" cy="125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505" name="Google Shape;1505;p57"/>
          <p:cNvGrpSpPr/>
          <p:nvPr/>
        </p:nvGrpSpPr>
        <p:grpSpPr>
          <a:xfrm>
            <a:off x="9762951" y="2089067"/>
            <a:ext cx="676400" cy="2829200"/>
            <a:chOff x="7322213" y="1566800"/>
            <a:chExt cx="507300" cy="2121900"/>
          </a:xfrm>
        </p:grpSpPr>
        <p:sp>
          <p:nvSpPr>
            <p:cNvPr id="1506" name="Google Shape;1506;p57"/>
            <p:cNvSpPr/>
            <p:nvPr/>
          </p:nvSpPr>
          <p:spPr>
            <a:xfrm>
              <a:off x="7322213" y="1566800"/>
              <a:ext cx="507300" cy="2121900"/>
            </a:xfrm>
            <a:prstGeom prst="rect">
              <a:avLst/>
            </a:pr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1507;p57"/>
            <p:cNvSpPr/>
            <p:nvPr/>
          </p:nvSpPr>
          <p:spPr>
            <a:xfrm>
              <a:off x="7373763" y="3100495"/>
              <a:ext cx="404400" cy="500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58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sz="5400" dirty="0"/>
              <a:t>این یک نقشه است</a:t>
            </a:r>
          </a:p>
        </p:txBody>
      </p:sp>
      <p:sp>
        <p:nvSpPr>
          <p:cNvPr id="1568" name="Google Shape;1568;p58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5521325"/>
            <a:ext cx="3019425" cy="116681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r"/>
            <a:r>
              <a:rPr lang="fa-IR" sz="1600" dirty="0"/>
              <a:t>شما می توانید چیزی مرتبط در اینجا بنویسید</a:t>
            </a:r>
          </a:p>
        </p:txBody>
      </p:sp>
      <p:grpSp>
        <p:nvGrpSpPr>
          <p:cNvPr id="1516" name="Google Shape;1516;p58"/>
          <p:cNvGrpSpPr/>
          <p:nvPr/>
        </p:nvGrpSpPr>
        <p:grpSpPr>
          <a:xfrm>
            <a:off x="2130516" y="1791123"/>
            <a:ext cx="7930968" cy="3923467"/>
            <a:chOff x="233350" y="949250"/>
            <a:chExt cx="7137300" cy="3802300"/>
          </a:xfrm>
        </p:grpSpPr>
        <p:sp>
          <p:nvSpPr>
            <p:cNvPr id="1517" name="Google Shape;1517;p58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1518;p58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1519;p58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1520;p58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1521;p58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1522;p58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1523;p58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1524;p58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1525;p58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1526;p58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1527;p58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1528;p58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1529;p58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1530;p58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1531;p58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1532;p58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1533;p58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1534;p58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1535;p58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1536;p58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1537;p58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1538;p58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1539;p58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1540;p58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1541;p58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1542;p58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1543;p58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1544;p58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1545;p58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1546;p58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1547;p58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1548;p58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1549;p58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1550;p58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1551;p58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1552;p58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1553;p58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1554;p58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1555;p58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1556;p58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1557;p58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1558;p58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1559;p58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1560;p58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1561;p58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1562;p58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1563;p58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1564;p58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1565;p58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1566;p58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1567;p58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FFDB45">
                <a:alpha val="536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p59"/>
          <p:cNvSpPr/>
          <p:nvPr/>
        </p:nvSpPr>
        <p:spPr>
          <a:xfrm>
            <a:off x="5318775" y="1841500"/>
            <a:ext cx="1554400" cy="15544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47" name="Google Shape;1647;p5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می توانید از نمودار استفاده کنید</a:t>
            </a:r>
          </a:p>
        </p:txBody>
      </p:sp>
      <p:sp>
        <p:nvSpPr>
          <p:cNvPr id="1648" name="Google Shape;1648;p59"/>
          <p:cNvSpPr txBox="1">
            <a:spLocks noGrp="1"/>
          </p:cNvSpPr>
          <p:nvPr>
            <p:ph type="ctrTitle" idx="4294967295"/>
          </p:nvPr>
        </p:nvSpPr>
        <p:spPr>
          <a:xfrm flipH="1">
            <a:off x="3613418" y="4235967"/>
            <a:ext cx="2079625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649" name="Google Shape;1649;p59"/>
          <p:cNvSpPr txBox="1">
            <a:spLocks noGrp="1"/>
          </p:cNvSpPr>
          <p:nvPr>
            <p:ph type="ctrTitle" idx="4294967295"/>
          </p:nvPr>
        </p:nvSpPr>
        <p:spPr>
          <a:xfrm flipH="1">
            <a:off x="10112375" y="3738563"/>
            <a:ext cx="2079625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650" name="Google Shape;1650;p59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582563"/>
            <a:ext cx="2079625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652" name="Google Shape;1652;p59"/>
          <p:cNvSpPr txBox="1">
            <a:spLocks noGrp="1"/>
          </p:cNvSpPr>
          <p:nvPr>
            <p:ph type="subTitle" idx="4294967295"/>
          </p:nvPr>
        </p:nvSpPr>
        <p:spPr>
          <a:xfrm flipH="1">
            <a:off x="6149228" y="5121275"/>
            <a:ext cx="2079625" cy="115728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653" name="Google Shape;1653;p59"/>
          <p:cNvSpPr txBox="1">
            <a:spLocks noGrp="1"/>
          </p:cNvSpPr>
          <p:nvPr>
            <p:ph type="subTitle" idx="4294967295"/>
          </p:nvPr>
        </p:nvSpPr>
        <p:spPr>
          <a:xfrm flipH="1">
            <a:off x="3571095" y="5170628"/>
            <a:ext cx="2079625" cy="11557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655" name="Google Shape;1655;p59"/>
          <p:cNvSpPr txBox="1">
            <a:spLocks noGrp="1"/>
          </p:cNvSpPr>
          <p:nvPr>
            <p:ph type="subTitle" idx="4294967295"/>
          </p:nvPr>
        </p:nvSpPr>
        <p:spPr>
          <a:xfrm flipH="1">
            <a:off x="10112375" y="4926013"/>
            <a:ext cx="2079625" cy="11557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grpSp>
        <p:nvGrpSpPr>
          <p:cNvPr id="1656" name="Google Shape;1656;p59"/>
          <p:cNvGrpSpPr/>
          <p:nvPr/>
        </p:nvGrpSpPr>
        <p:grpSpPr>
          <a:xfrm>
            <a:off x="5555012" y="2147849"/>
            <a:ext cx="999659" cy="941600"/>
            <a:chOff x="2307834" y="1669200"/>
            <a:chExt cx="965418" cy="909348"/>
          </a:xfrm>
        </p:grpSpPr>
        <p:sp>
          <p:nvSpPr>
            <p:cNvPr id="1657" name="Google Shape;1657;p59"/>
            <p:cNvSpPr/>
            <p:nvPr/>
          </p:nvSpPr>
          <p:spPr>
            <a:xfrm>
              <a:off x="2441137" y="1669200"/>
              <a:ext cx="735775" cy="909348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sz="2400" b="1" dirty="0">
                  <a:solidFill>
                    <a:schemeClr val="accent2"/>
                  </a:solidFill>
                  <a:latin typeface="Mali"/>
                </a:rPr>
                <a:t>A</a:t>
              </a:r>
            </a:p>
          </p:txBody>
        </p:sp>
        <p:sp>
          <p:nvSpPr>
            <p:cNvPr id="1658" name="Google Shape;1658;p59"/>
            <p:cNvSpPr/>
            <p:nvPr/>
          </p:nvSpPr>
          <p:spPr>
            <a:xfrm rot="6064621">
              <a:off x="3017710" y="1762948"/>
              <a:ext cx="257682" cy="207764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9" name="Google Shape;1659;p59"/>
            <p:cNvSpPr/>
            <p:nvPr/>
          </p:nvSpPr>
          <p:spPr>
            <a:xfrm rot="-2020614">
              <a:off x="2343816" y="1820090"/>
              <a:ext cx="257690" cy="207771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660" name="Google Shape;1660;p59"/>
          <p:cNvSpPr/>
          <p:nvPr/>
        </p:nvSpPr>
        <p:spPr>
          <a:xfrm>
            <a:off x="2032859" y="3233000"/>
            <a:ext cx="392000" cy="3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61" name="Google Shape;1661;p59"/>
          <p:cNvSpPr/>
          <p:nvPr/>
        </p:nvSpPr>
        <p:spPr>
          <a:xfrm>
            <a:off x="9767141" y="3233000"/>
            <a:ext cx="392000" cy="3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62" name="Google Shape;1662;p59"/>
          <p:cNvSpPr/>
          <p:nvPr/>
        </p:nvSpPr>
        <p:spPr>
          <a:xfrm>
            <a:off x="4610908" y="3843967"/>
            <a:ext cx="392000" cy="3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63" name="Google Shape;1663;p59"/>
          <p:cNvSpPr/>
          <p:nvPr/>
        </p:nvSpPr>
        <p:spPr>
          <a:xfrm>
            <a:off x="7189041" y="3843967"/>
            <a:ext cx="392000" cy="3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1664" name="Google Shape;1664;p59"/>
          <p:cNvCxnSpPr>
            <a:stCxn id="1646" idx="2"/>
            <a:endCxn id="1660" idx="0"/>
          </p:cNvCxnSpPr>
          <p:nvPr/>
        </p:nvCxnSpPr>
        <p:spPr>
          <a:xfrm flipH="1">
            <a:off x="2228775" y="2618700"/>
            <a:ext cx="3090000" cy="614400"/>
          </a:xfrm>
          <a:prstGeom prst="curvedConnector2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665" name="Google Shape;1665;p59"/>
          <p:cNvCxnSpPr>
            <a:stCxn id="1646" idx="3"/>
            <a:endCxn id="1662" idx="0"/>
          </p:cNvCxnSpPr>
          <p:nvPr/>
        </p:nvCxnSpPr>
        <p:spPr>
          <a:xfrm rot="5400000">
            <a:off x="4838812" y="3136264"/>
            <a:ext cx="675600" cy="739600"/>
          </a:xfrm>
          <a:prstGeom prst="curvedConnector3">
            <a:avLst>
              <a:gd name="adj1" fmla="val 66855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666" name="Google Shape;1666;p59"/>
          <p:cNvCxnSpPr>
            <a:stCxn id="1646" idx="5"/>
            <a:endCxn id="1663" idx="0"/>
          </p:cNvCxnSpPr>
          <p:nvPr/>
        </p:nvCxnSpPr>
        <p:spPr>
          <a:xfrm rot="-5400000" flipH="1">
            <a:off x="6677539" y="3136264"/>
            <a:ext cx="675600" cy="739600"/>
          </a:xfrm>
          <a:prstGeom prst="curvedConnector3">
            <a:avLst>
              <a:gd name="adj1" fmla="val 66855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667" name="Google Shape;1667;p59"/>
          <p:cNvCxnSpPr>
            <a:stCxn id="1646" idx="6"/>
            <a:endCxn id="1661" idx="0"/>
          </p:cNvCxnSpPr>
          <p:nvPr/>
        </p:nvCxnSpPr>
        <p:spPr>
          <a:xfrm>
            <a:off x="6873175" y="2618700"/>
            <a:ext cx="3090000" cy="614400"/>
          </a:xfrm>
          <a:prstGeom prst="curvedConnector2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" name="Google Shape;1648;p59">
            <a:extLst>
              <a:ext uri="{FF2B5EF4-FFF2-40B4-BE49-F238E27FC236}">
                <a16:creationId xmlns:a16="http://schemas.microsoft.com/office/drawing/2014/main" id="{521E0510-6D72-93F8-61C5-ABF23DDFF1E7}"/>
              </a:ext>
            </a:extLst>
          </p:cNvPr>
          <p:cNvSpPr txBox="1">
            <a:spLocks/>
          </p:cNvSpPr>
          <p:nvPr/>
        </p:nvSpPr>
        <p:spPr>
          <a:xfrm flipH="1">
            <a:off x="6214272" y="4416213"/>
            <a:ext cx="2079625" cy="769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fa-IR" sz="2400" dirty="0">
                <a:solidFill>
                  <a:schemeClr val="dk1"/>
                </a:solidFill>
              </a:rPr>
              <a:t>عنوان</a:t>
            </a:r>
            <a:endParaRPr lang="en-US" sz="2400" dirty="0">
              <a:solidFill>
                <a:schemeClr val="dk1"/>
              </a:solidFill>
            </a:endParaRPr>
          </a:p>
        </p:txBody>
      </p:sp>
      <p:sp>
        <p:nvSpPr>
          <p:cNvPr id="3" name="Google Shape;1653;p59">
            <a:extLst>
              <a:ext uri="{FF2B5EF4-FFF2-40B4-BE49-F238E27FC236}">
                <a16:creationId xmlns:a16="http://schemas.microsoft.com/office/drawing/2014/main" id="{DF77125A-1396-A61D-955F-A4CC90075C6E}"/>
              </a:ext>
            </a:extLst>
          </p:cNvPr>
          <p:cNvSpPr txBox="1">
            <a:spLocks/>
          </p:cNvSpPr>
          <p:nvPr/>
        </p:nvSpPr>
        <p:spPr>
          <a:xfrm flipH="1">
            <a:off x="-23451" y="4352500"/>
            <a:ext cx="2079625" cy="11557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2133"/>
              </a:spcAft>
              <a:buFont typeface="Wingdings 3" charset="2"/>
              <a:buNone/>
            </a:pPr>
            <a:r>
              <a:rPr lang="fa-IR" sz="1867"/>
              <a:t>قالب پاورپوينت حرفه ای روانشناسی کودک دارای 53 اسلاید ، قابل ویرایش می باشد</a:t>
            </a:r>
            <a:endParaRPr lang="fa-IR" sz="1867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2" name="Google Shape;1672;p60"/>
          <p:cNvSpPr txBox="1">
            <a:spLocks noGrp="1"/>
          </p:cNvSpPr>
          <p:nvPr>
            <p:ph type="ctrTitle"/>
          </p:nvPr>
        </p:nvSpPr>
        <p:spPr>
          <a:xfrm>
            <a:off x="3670300" y="3238500"/>
            <a:ext cx="4851200" cy="2104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بخش</a:t>
            </a:r>
            <a:br>
              <a:rPr lang="fa-IR" dirty="0"/>
            </a:br>
            <a:r>
              <a:rPr lang="fa-IR" dirty="0"/>
              <a:t> سوم</a:t>
            </a:r>
          </a:p>
        </p:txBody>
      </p:sp>
      <p:sp>
        <p:nvSpPr>
          <p:cNvPr id="1673" name="Google Shape;1673;p6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674" name="Google Shape;1674;p60"/>
          <p:cNvSpPr/>
          <p:nvPr/>
        </p:nvSpPr>
        <p:spPr>
          <a:xfrm>
            <a:off x="4622734" y="1171929"/>
            <a:ext cx="1508172" cy="171973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dirty="0">
                <a:solidFill>
                  <a:schemeClr val="accent2"/>
                </a:solidFill>
                <a:latin typeface="Mali;600"/>
              </a:rPr>
              <a:t>0</a:t>
            </a:r>
          </a:p>
        </p:txBody>
      </p:sp>
      <p:sp>
        <p:nvSpPr>
          <p:cNvPr id="1675" name="Google Shape;1675;p60"/>
          <p:cNvSpPr/>
          <p:nvPr/>
        </p:nvSpPr>
        <p:spPr>
          <a:xfrm>
            <a:off x="6243570" y="1152834"/>
            <a:ext cx="1325511" cy="17197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dirty="0">
                <a:solidFill>
                  <a:schemeClr val="accent3"/>
                </a:solidFill>
                <a:latin typeface="Mali;600"/>
              </a:rPr>
              <a:t>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F5297A-D15E-4BC1-EDE8-53A0F5221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950" y="1357724"/>
            <a:ext cx="3666850" cy="5500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/>
                                        <p:tgtEl>
                                          <p:spTgt spid="1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900"/>
                                        <p:tgtEl>
                                          <p:spTgt spid="1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fa-IR" dirty="0">
                <a:solidFill>
                  <a:schemeClr val="accent3"/>
                </a:solidFill>
              </a:rPr>
              <a:t>کلمات</a:t>
            </a:r>
            <a:br>
              <a:rPr lang="fa-IR" dirty="0">
                <a:solidFill>
                  <a:schemeClr val="accent3"/>
                </a:solidFill>
              </a:rPr>
            </a:br>
            <a:r>
              <a:rPr lang="fa-IR" dirty="0">
                <a:solidFill>
                  <a:schemeClr val="accent3"/>
                </a:solidFill>
              </a:rPr>
              <a:t> عالی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6AF158-4E3F-622A-15F7-5308C06CA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8" y="339290"/>
            <a:ext cx="9887071" cy="6179419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9D7010-90EE-54CC-FF80-D338C1311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8200" y="1510521"/>
            <a:ext cx="5420400" cy="3526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40" name="Google Shape;1740;p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آیا به چک لیست نیاز دارید؟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50FBFD-68E4-3DE9-C4CA-3A6520524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5500" y="1359000"/>
            <a:ext cx="3662137" cy="5486400"/>
          </a:xfrm>
          <a:prstGeom prst="rect">
            <a:avLst/>
          </a:prstGeom>
        </p:spPr>
      </p:pic>
      <p:sp>
        <p:nvSpPr>
          <p:cNvPr id="6" name="Google Shape;1741;p62">
            <a:extLst>
              <a:ext uri="{FF2B5EF4-FFF2-40B4-BE49-F238E27FC236}">
                <a16:creationId xmlns:a16="http://schemas.microsoft.com/office/drawing/2014/main" id="{86E701CC-816E-6CC8-05C1-1D2AB33E75CE}"/>
              </a:ext>
            </a:extLst>
          </p:cNvPr>
          <p:cNvSpPr txBox="1">
            <a:spLocks/>
          </p:cNvSpPr>
          <p:nvPr/>
        </p:nvSpPr>
        <p:spPr>
          <a:xfrm>
            <a:off x="3538200" y="2334433"/>
            <a:ext cx="5420400" cy="3526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609585" lvl="0" indent="-507987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Nunito Light"/>
              <a:buChar char="●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1219170" lvl="1" indent="-440256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600"/>
              <a:buFont typeface="Nunito Light"/>
              <a:buChar char="○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828754" lvl="2" indent="-431789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500"/>
              <a:buFont typeface="Nunito Light"/>
              <a:buChar char="■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2438339" lvl="3" indent="-431789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500"/>
              <a:buFont typeface="Nunito Light"/>
              <a:buChar char="●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3047924" lvl="4" indent="-406390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200"/>
              <a:buFont typeface="Nunito Light"/>
              <a:buChar char="○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3657509" lvl="5" indent="-406390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200"/>
              <a:buFont typeface="Nunito Light"/>
              <a:buChar char="■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4267093" lvl="6" indent="-414856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300"/>
              <a:buFont typeface="Nunito Light"/>
              <a:buChar char="●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4876678" lvl="7" indent="-414856" algn="l" defTabSz="457200" rtl="0" eaLnBrk="1" latinLnBrk="0" hangingPunct="1">
              <a:spcBef>
                <a:spcPts val="2133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1300"/>
              <a:buFont typeface="Nunito Light"/>
              <a:buChar char="○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5486263" lvl="8" indent="-406390" algn="l" defTabSz="457200" rtl="0" eaLnBrk="1" latinLnBrk="0" hangingPunct="1">
              <a:spcBef>
                <a:spcPts val="2133"/>
              </a:spcBef>
              <a:spcAft>
                <a:spcPts val="2133"/>
              </a:spcAft>
              <a:buClr>
                <a:schemeClr val="bg2">
                  <a:lumMod val="40000"/>
                  <a:lumOff val="60000"/>
                </a:schemeClr>
              </a:buClr>
              <a:buSzPts val="1200"/>
              <a:buFont typeface="Nunito Light"/>
              <a:buChar char="■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  <a:p>
            <a:r>
              <a:rPr lang="fa-IR" dirty="0"/>
              <a:t>این یکی از موارد در چک لیست شما است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Google Shape;1772;p63"/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4800"/>
              <a:t>Here’s Another Timeline</a:t>
            </a:r>
            <a:endParaRPr sz="4800"/>
          </a:p>
        </p:txBody>
      </p:sp>
      <p:sp>
        <p:nvSpPr>
          <p:cNvPr id="1773" name="Google Shape;1773;p63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438525"/>
            <a:ext cx="2081213" cy="5556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Mars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774" name="Google Shape;1774;p63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2382838"/>
            <a:ext cx="2473325" cy="11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775" name="Google Shape;1775;p63"/>
          <p:cNvSpPr txBox="1">
            <a:spLocks noGrp="1"/>
          </p:cNvSpPr>
          <p:nvPr>
            <p:ph type="ctrTitle" idx="4294967295"/>
          </p:nvPr>
        </p:nvSpPr>
        <p:spPr>
          <a:xfrm flipH="1">
            <a:off x="10054121" y="2016996"/>
            <a:ext cx="2081212" cy="5556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 dirty="0">
                <a:solidFill>
                  <a:schemeClr val="dk1"/>
                </a:solidFill>
              </a:rPr>
              <a:t>Saturn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776" name="Google Shape;1776;p63"/>
          <p:cNvSpPr txBox="1">
            <a:spLocks noGrp="1"/>
          </p:cNvSpPr>
          <p:nvPr>
            <p:ph type="subTitle" idx="4294967295"/>
          </p:nvPr>
        </p:nvSpPr>
        <p:spPr>
          <a:xfrm flipH="1">
            <a:off x="9481343" y="2382738"/>
            <a:ext cx="2471737" cy="11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777" name="Google Shape;1777;p63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4475163"/>
            <a:ext cx="2081213" cy="5556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Jupiter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778" name="Google Shape;1778;p63"/>
          <p:cNvSpPr txBox="1">
            <a:spLocks noGrp="1"/>
          </p:cNvSpPr>
          <p:nvPr>
            <p:ph type="subTitle" idx="4294967295"/>
          </p:nvPr>
        </p:nvSpPr>
        <p:spPr>
          <a:xfrm flipH="1">
            <a:off x="0" y="4864100"/>
            <a:ext cx="2763838" cy="116681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779" name="Google Shape;1779;p63"/>
          <p:cNvSpPr txBox="1">
            <a:spLocks noGrp="1"/>
          </p:cNvSpPr>
          <p:nvPr>
            <p:ph type="ctrTitle" idx="4294967295"/>
          </p:nvPr>
        </p:nvSpPr>
        <p:spPr>
          <a:xfrm flipH="1">
            <a:off x="10110788" y="4475163"/>
            <a:ext cx="2081212" cy="5556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 dirty="0">
                <a:solidFill>
                  <a:schemeClr val="dk1"/>
                </a:solidFill>
              </a:rPr>
              <a:t>Mercury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780" name="Google Shape;1780;p63"/>
          <p:cNvSpPr txBox="1">
            <a:spLocks noGrp="1"/>
          </p:cNvSpPr>
          <p:nvPr>
            <p:ph type="subTitle" idx="4294967295"/>
          </p:nvPr>
        </p:nvSpPr>
        <p:spPr>
          <a:xfrm flipH="1">
            <a:off x="9481343" y="4927811"/>
            <a:ext cx="2949575" cy="116681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767" name="Google Shape;1767;p63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1482725"/>
            <a:ext cx="2081213" cy="84296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b="1" dirty="0">
                <a:solidFill>
                  <a:schemeClr val="accent3"/>
                </a:solidFill>
                <a:latin typeface="Mali"/>
                <a:ea typeface="Mali"/>
                <a:cs typeface="Mali"/>
                <a:sym typeface="Mali"/>
              </a:rPr>
              <a:t>02</a:t>
            </a:r>
            <a:endParaRPr b="1" dirty="0">
              <a:solidFill>
                <a:schemeClr val="accent3"/>
              </a:solidFill>
              <a:latin typeface="Mali"/>
              <a:ea typeface="Mali"/>
              <a:cs typeface="Mali"/>
              <a:sym typeface="Mali"/>
            </a:endParaRPr>
          </a:p>
        </p:txBody>
      </p:sp>
      <p:sp>
        <p:nvSpPr>
          <p:cNvPr id="1771" name="Google Shape;1771;p63"/>
          <p:cNvSpPr txBox="1">
            <a:spLocks noGrp="1"/>
          </p:cNvSpPr>
          <p:nvPr>
            <p:ph type="ctrTitle" idx="4294967295"/>
          </p:nvPr>
        </p:nvSpPr>
        <p:spPr>
          <a:xfrm flipH="1">
            <a:off x="10110788" y="1449388"/>
            <a:ext cx="2081212" cy="84296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b="1" dirty="0">
                <a:solidFill>
                  <a:schemeClr val="accent3"/>
                </a:solidFill>
                <a:latin typeface="Mali"/>
                <a:ea typeface="Mali"/>
                <a:cs typeface="Mali"/>
                <a:sym typeface="Mali"/>
              </a:rPr>
              <a:t>04</a:t>
            </a:r>
            <a:endParaRPr b="1" dirty="0">
              <a:solidFill>
                <a:schemeClr val="accent3"/>
              </a:solidFill>
              <a:latin typeface="Mali"/>
              <a:ea typeface="Mali"/>
              <a:cs typeface="Mali"/>
              <a:sym typeface="Mali"/>
            </a:endParaRPr>
          </a:p>
        </p:txBody>
      </p:sp>
      <p:sp>
        <p:nvSpPr>
          <p:cNvPr id="1766" name="Google Shape;1766;p63"/>
          <p:cNvSpPr txBox="1">
            <a:spLocks noGrp="1"/>
          </p:cNvSpPr>
          <p:nvPr>
            <p:ph type="ctrTitle" idx="4294967295"/>
          </p:nvPr>
        </p:nvSpPr>
        <p:spPr>
          <a:xfrm flipH="1">
            <a:off x="0" y="3636963"/>
            <a:ext cx="2081213" cy="8413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b="1">
                <a:latin typeface="Mali"/>
                <a:ea typeface="Mali"/>
                <a:cs typeface="Mali"/>
                <a:sym typeface="Mali"/>
              </a:rPr>
              <a:t>01</a:t>
            </a:r>
            <a:endParaRPr b="1">
              <a:latin typeface="Mali"/>
              <a:ea typeface="Mali"/>
              <a:cs typeface="Mali"/>
              <a:sym typeface="Mali"/>
            </a:endParaRPr>
          </a:p>
        </p:txBody>
      </p:sp>
      <p:sp>
        <p:nvSpPr>
          <p:cNvPr id="1769" name="Google Shape;1769;p63"/>
          <p:cNvSpPr txBox="1">
            <a:spLocks noGrp="1"/>
          </p:cNvSpPr>
          <p:nvPr>
            <p:ph type="ctrTitle" idx="4294967295"/>
          </p:nvPr>
        </p:nvSpPr>
        <p:spPr>
          <a:xfrm flipH="1">
            <a:off x="10054121" y="3911600"/>
            <a:ext cx="2081212" cy="8413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b="1" dirty="0">
                <a:latin typeface="Mali"/>
                <a:ea typeface="Mali"/>
                <a:cs typeface="Mali"/>
                <a:sym typeface="Mali"/>
              </a:rPr>
              <a:t>03</a:t>
            </a:r>
            <a:endParaRPr b="1" dirty="0">
              <a:latin typeface="Mali"/>
              <a:ea typeface="Mali"/>
              <a:cs typeface="Mali"/>
              <a:sym typeface="Mal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58BC2-D7A3-2D98-9AA2-8B8A021C1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738" y="1361179"/>
            <a:ext cx="6827352" cy="4551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833;p6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می توانید از نمودار استفاده کنید</a:t>
            </a:r>
          </a:p>
        </p:txBody>
      </p:sp>
      <p:sp>
        <p:nvSpPr>
          <p:cNvPr id="1834" name="Google Shape;1834;p64"/>
          <p:cNvSpPr txBox="1">
            <a:spLocks noGrp="1"/>
          </p:cNvSpPr>
          <p:nvPr>
            <p:ph type="ctrTitle" idx="4294967295"/>
          </p:nvPr>
        </p:nvSpPr>
        <p:spPr>
          <a:xfrm>
            <a:off x="10340975" y="3073400"/>
            <a:ext cx="1851025" cy="56356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Jupiter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35" name="Google Shape;1835;p64"/>
          <p:cNvSpPr txBox="1">
            <a:spLocks noGrp="1"/>
          </p:cNvSpPr>
          <p:nvPr>
            <p:ph type="subTitle" idx="4294967295"/>
          </p:nvPr>
        </p:nvSpPr>
        <p:spPr>
          <a:xfrm>
            <a:off x="9759950" y="4116388"/>
            <a:ext cx="2432050" cy="11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836" name="Google Shape;1836;p64"/>
          <p:cNvSpPr txBox="1">
            <a:spLocks noGrp="1"/>
          </p:cNvSpPr>
          <p:nvPr>
            <p:ph type="ctrTitle" idx="4294967295"/>
          </p:nvPr>
        </p:nvSpPr>
        <p:spPr>
          <a:xfrm>
            <a:off x="0" y="4138613"/>
            <a:ext cx="1851025" cy="5619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Mars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37" name="Google Shape;1837;p64"/>
          <p:cNvSpPr txBox="1">
            <a:spLocks noGrp="1"/>
          </p:cNvSpPr>
          <p:nvPr>
            <p:ph type="subTitle" idx="4294967295"/>
          </p:nvPr>
        </p:nvSpPr>
        <p:spPr>
          <a:xfrm>
            <a:off x="0" y="4957763"/>
            <a:ext cx="2432050" cy="11668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838" name="Google Shape;1838;p64"/>
          <p:cNvSpPr txBox="1">
            <a:spLocks noGrp="1"/>
          </p:cNvSpPr>
          <p:nvPr>
            <p:ph type="ctrTitle" idx="4294967295"/>
          </p:nvPr>
        </p:nvSpPr>
        <p:spPr>
          <a:xfrm>
            <a:off x="0" y="1890713"/>
            <a:ext cx="1851025" cy="5619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dk1"/>
                </a:solidFill>
              </a:rPr>
              <a:t>Saturn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839" name="Google Shape;1839;p64"/>
          <p:cNvSpPr txBox="1">
            <a:spLocks noGrp="1"/>
          </p:cNvSpPr>
          <p:nvPr>
            <p:ph type="subTitle" idx="4294967295"/>
          </p:nvPr>
        </p:nvSpPr>
        <p:spPr>
          <a:xfrm>
            <a:off x="0" y="3105150"/>
            <a:ext cx="2432050" cy="11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2133"/>
              </a:spcAft>
              <a:buNone/>
            </a:pPr>
            <a:r>
              <a:rPr lang="fa-IR" sz="1867" dirty="0"/>
              <a:t>قالب پاورپوينت حرفه ای روانشناسی کودک دارای 53 اسلاید ، قابل ویرایش می باشد</a:t>
            </a:r>
            <a:endParaRPr sz="1867" dirty="0"/>
          </a:p>
        </p:txBody>
      </p:sp>
      <p:sp>
        <p:nvSpPr>
          <p:cNvPr id="1845" name="Google Shape;1845;p64"/>
          <p:cNvSpPr txBox="1">
            <a:spLocks noGrp="1"/>
          </p:cNvSpPr>
          <p:nvPr>
            <p:ph type="ctrTitle" idx="4294967295"/>
          </p:nvPr>
        </p:nvSpPr>
        <p:spPr>
          <a:xfrm>
            <a:off x="10735468" y="3547486"/>
            <a:ext cx="1062037" cy="5619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 dirty="0">
                <a:solidFill>
                  <a:schemeClr val="lt1"/>
                </a:solidFill>
              </a:rPr>
              <a:t>70%</a:t>
            </a:r>
            <a:endParaRPr sz="2400" dirty="0">
              <a:solidFill>
                <a:schemeClr val="lt1"/>
              </a:solidFill>
            </a:endParaRPr>
          </a:p>
        </p:txBody>
      </p:sp>
      <p:sp>
        <p:nvSpPr>
          <p:cNvPr id="1846" name="Google Shape;1846;p64"/>
          <p:cNvSpPr txBox="1">
            <a:spLocks noGrp="1"/>
          </p:cNvSpPr>
          <p:nvPr>
            <p:ph type="ctrTitle" idx="4294967295"/>
          </p:nvPr>
        </p:nvSpPr>
        <p:spPr>
          <a:xfrm>
            <a:off x="0" y="2406650"/>
            <a:ext cx="1163638" cy="5619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 dirty="0">
                <a:solidFill>
                  <a:schemeClr val="lt1"/>
                </a:solidFill>
              </a:rPr>
              <a:t>20%</a:t>
            </a:r>
            <a:endParaRPr sz="2400" dirty="0">
              <a:solidFill>
                <a:schemeClr val="lt1"/>
              </a:solidFill>
            </a:endParaRPr>
          </a:p>
        </p:txBody>
      </p:sp>
      <p:sp>
        <p:nvSpPr>
          <p:cNvPr id="1847" name="Google Shape;1847;p64"/>
          <p:cNvSpPr txBox="1">
            <a:spLocks noGrp="1"/>
          </p:cNvSpPr>
          <p:nvPr>
            <p:ph type="ctrTitle" idx="4294967295"/>
          </p:nvPr>
        </p:nvSpPr>
        <p:spPr>
          <a:xfrm>
            <a:off x="0" y="4506913"/>
            <a:ext cx="1239838" cy="5619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2400">
                <a:solidFill>
                  <a:schemeClr val="lt1"/>
                </a:solidFill>
              </a:rPr>
              <a:t>10%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1840" name="Google Shape;1840;p64"/>
          <p:cNvSpPr txBox="1"/>
          <p:nvPr/>
        </p:nvSpPr>
        <p:spPr>
          <a:xfrm flipH="1">
            <a:off x="4152800" y="5664029"/>
            <a:ext cx="3886400" cy="5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sz="1333" dirty="0">
                <a:solidFill>
                  <a:srgbClr val="004649"/>
                </a:solidFill>
                <a:latin typeface="Nunito"/>
                <a:ea typeface="Nunito"/>
                <a:cs typeface="Nunito"/>
                <a:sym typeface="Nunito"/>
              </a:rPr>
              <a:t>قالب پاورپوينت حرفه ای روانشناسی کودک دارای 53 اسلاید ، قابل ویرایش می باشد</a:t>
            </a:r>
            <a:endParaRPr sz="1333" dirty="0">
              <a:solidFill>
                <a:srgbClr val="00464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841" name="Google Shape;1841;p64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11663" r="11655"/>
          <a:stretch/>
        </p:blipFill>
        <p:spPr>
          <a:xfrm flipH="1">
            <a:off x="4116935" y="1680991"/>
            <a:ext cx="3945700" cy="412851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42" name="Google Shape;1842;p64"/>
          <p:cNvCxnSpPr>
            <a:stCxn id="1834" idx="1"/>
          </p:cNvCxnSpPr>
          <p:nvPr/>
        </p:nvCxnSpPr>
        <p:spPr>
          <a:xfrm rot="10800000">
            <a:off x="7296141" y="3035200"/>
            <a:ext cx="1353600" cy="320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843" name="Google Shape;1843;p64"/>
          <p:cNvCxnSpPr>
            <a:stCxn id="1838" idx="3"/>
          </p:cNvCxnSpPr>
          <p:nvPr/>
        </p:nvCxnSpPr>
        <p:spPr>
          <a:xfrm>
            <a:off x="3536044" y="2171200"/>
            <a:ext cx="1576000" cy="6608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844" name="Google Shape;1844;p64"/>
          <p:cNvCxnSpPr>
            <a:stCxn id="1836" idx="3"/>
          </p:cNvCxnSpPr>
          <p:nvPr/>
        </p:nvCxnSpPr>
        <p:spPr>
          <a:xfrm>
            <a:off x="3536044" y="4420167"/>
            <a:ext cx="1601200" cy="5836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4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38"/>
          <p:cNvSpPr txBox="1">
            <a:spLocks noGrp="1"/>
          </p:cNvSpPr>
          <p:nvPr>
            <p:ph type="subTitle" idx="1"/>
          </p:nvPr>
        </p:nvSpPr>
        <p:spPr>
          <a:xfrm flipH="1">
            <a:off x="1193800" y="1686933"/>
            <a:ext cx="9804400" cy="4701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0" indent="0">
              <a:buNone/>
            </a:pPr>
            <a:endParaRPr lang="fa-IR" dirty="0"/>
          </a:p>
          <a:p>
            <a:pPr marL="609585" indent="-406390"/>
            <a:r>
              <a:rPr lang="fa-IR" dirty="0"/>
              <a:t>قالب پاورپوينت حرفه ای روانشناسی کودک دارای 53 اسلاید ، قابل ویرایش می باشد</a:t>
            </a:r>
            <a:r>
              <a:rPr lang="en-US" dirty="0"/>
              <a:t>A </a:t>
            </a:r>
            <a:r>
              <a:rPr lang="en-US" b="1" dirty="0">
                <a:uFill>
                  <a:noFill/>
                </a:u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resources </a:t>
            </a:r>
            <a:r>
              <a:rPr lang="en-US" dirty="0"/>
              <a:t>slide, where you’ll find links to all the elements used in the template.</a:t>
            </a:r>
          </a:p>
          <a:p>
            <a:pPr marL="609585" indent="-406390"/>
            <a:r>
              <a:rPr lang="fa-IR" b="1" dirty="0">
                <a:uFill>
                  <a:noFill/>
                </a:uFill>
              </a:rPr>
              <a:t>قالب پاورپوينت حرفه ای روانشناسی کودک دارای 53 اسلاید ، قابل ویرایش می باشد</a:t>
            </a:r>
            <a:r>
              <a:rPr lang="en" dirty="0"/>
              <a:t>The</a:t>
            </a:r>
            <a:r>
              <a:rPr lang="en" dirty="0">
                <a:uFill>
                  <a:noFill/>
                </a:u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b="1" dirty="0">
                <a:uFill>
                  <a:noFill/>
                </a:u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fonts and colors</a:t>
            </a:r>
            <a:r>
              <a:rPr lang="en" dirty="0"/>
              <a:t> used in the template.</a:t>
            </a:r>
            <a:endParaRPr lang="fa-IR" dirty="0"/>
          </a:p>
          <a:p>
            <a:pPr marL="609585" indent="-40639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1219170" indent="-406390">
              <a:buClr>
                <a:schemeClr val="accent3"/>
              </a:buClr>
              <a:buChar char="●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</p:txBody>
      </p:sp>
      <p:sp>
        <p:nvSpPr>
          <p:cNvPr id="1091" name="Google Shape;1091;p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b="0" dirty="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Contents </a:t>
            </a:r>
            <a:r>
              <a:rPr lang="en-US" dirty="0"/>
              <a:t>o</a:t>
            </a:r>
            <a:r>
              <a:rPr lang="en-US" b="0" dirty="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f This Template</a:t>
            </a:r>
          </a:p>
        </p:txBody>
      </p:sp>
      <p:sp>
        <p:nvSpPr>
          <p:cNvPr id="1092" name="Google Shape;1092;p38"/>
          <p:cNvSpPr/>
          <p:nvPr/>
        </p:nvSpPr>
        <p:spPr>
          <a:xfrm>
            <a:off x="9682599" y="5605341"/>
            <a:ext cx="928255" cy="1011448"/>
          </a:xfrm>
          <a:custGeom>
            <a:avLst/>
            <a:gdLst/>
            <a:ahLst/>
            <a:cxnLst/>
            <a:rect l="l" t="t" r="r" b="b"/>
            <a:pathLst>
              <a:path w="31367" h="35673" extrusionOk="0">
                <a:moveTo>
                  <a:pt x="15214" y="0"/>
                </a:moveTo>
                <a:lnTo>
                  <a:pt x="1" y="9325"/>
                </a:lnTo>
                <a:lnTo>
                  <a:pt x="482" y="27173"/>
                </a:lnTo>
                <a:lnTo>
                  <a:pt x="16153" y="35673"/>
                </a:lnTo>
                <a:lnTo>
                  <a:pt x="31366" y="26348"/>
                </a:lnTo>
                <a:lnTo>
                  <a:pt x="30885" y="8500"/>
                </a:lnTo>
                <a:lnTo>
                  <a:pt x="15214" y="0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3" name="Google Shape;1093;p38"/>
          <p:cNvSpPr/>
          <p:nvPr/>
        </p:nvSpPr>
        <p:spPr>
          <a:xfrm>
            <a:off x="2247900" y="1358998"/>
            <a:ext cx="7696200" cy="202156"/>
          </a:xfrm>
          <a:custGeom>
            <a:avLst/>
            <a:gdLst/>
            <a:ahLst/>
            <a:cxnLst/>
            <a:rect l="l" t="t" r="r" b="b"/>
            <a:pathLst>
              <a:path w="230886" h="12757" extrusionOk="0">
                <a:moveTo>
                  <a:pt x="0" y="4486"/>
                </a:moveTo>
                <a:cubicBezTo>
                  <a:pt x="9481" y="16338"/>
                  <a:pt x="30852" y="13204"/>
                  <a:pt x="45339" y="8677"/>
                </a:cubicBezTo>
                <a:cubicBezTo>
                  <a:pt x="62278" y="3383"/>
                  <a:pt x="80209" y="-886"/>
                  <a:pt x="97917" y="295"/>
                </a:cubicBezTo>
                <a:cubicBezTo>
                  <a:pt x="106178" y="846"/>
                  <a:pt x="116190" y="2434"/>
                  <a:pt x="121158" y="9058"/>
                </a:cubicBezTo>
                <a:cubicBezTo>
                  <a:pt x="121786" y="9896"/>
                  <a:pt x="121179" y="12847"/>
                  <a:pt x="121920" y="12106"/>
                </a:cubicBezTo>
                <a:cubicBezTo>
                  <a:pt x="133437" y="589"/>
                  <a:pt x="154717" y="5864"/>
                  <a:pt x="170688" y="9058"/>
                </a:cubicBezTo>
                <a:cubicBezTo>
                  <a:pt x="190453" y="13011"/>
                  <a:pt x="212858" y="12357"/>
                  <a:pt x="230886" y="334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2" name="Google Shape;1852;p65"/>
          <p:cNvSpPr txBox="1">
            <a:spLocks noGrp="1"/>
          </p:cNvSpPr>
          <p:nvPr>
            <p:ph type="title"/>
          </p:nvPr>
        </p:nvSpPr>
        <p:spPr>
          <a:xfrm rot="152">
            <a:off x="1562000" y="2507212"/>
            <a:ext cx="9068000" cy="1644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fa-IR" dirty="0"/>
              <a:t>5</a:t>
            </a:r>
            <a:r>
              <a:rPr lang="fa-IR" dirty="0">
                <a:solidFill>
                  <a:schemeClr val="accent3"/>
                </a:solidFill>
              </a:rPr>
              <a:t>68</a:t>
            </a:r>
            <a:r>
              <a:rPr lang="en" dirty="0"/>
              <a:t>,</a:t>
            </a:r>
            <a:r>
              <a:rPr lang="fa-IR" dirty="0"/>
              <a:t>2</a:t>
            </a:r>
            <a:r>
              <a:rPr lang="en" dirty="0">
                <a:solidFill>
                  <a:schemeClr val="accent3"/>
                </a:solidFill>
              </a:rPr>
              <a:t>0</a:t>
            </a:r>
            <a:r>
              <a:rPr lang="en" dirty="0"/>
              <a:t>0,00</a:t>
            </a:r>
            <a:r>
              <a:rPr lang="en" dirty="0">
                <a:solidFill>
                  <a:schemeClr val="accent3"/>
                </a:solidFill>
              </a:rPr>
              <a:t>0</a:t>
            </a:r>
            <a:endParaRPr dirty="0">
              <a:solidFill>
                <a:schemeClr val="accent3"/>
              </a:solidFill>
            </a:endParaRPr>
          </a:p>
        </p:txBody>
      </p:sp>
      <p:sp>
        <p:nvSpPr>
          <p:cNvPr id="1853" name="Google Shape;1853;p65"/>
          <p:cNvSpPr txBox="1">
            <a:spLocks noGrp="1"/>
          </p:cNvSpPr>
          <p:nvPr>
            <p:ph type="subTitle" idx="1"/>
          </p:nvPr>
        </p:nvSpPr>
        <p:spPr>
          <a:xfrm flipH="1">
            <a:off x="4063367" y="4151412"/>
            <a:ext cx="4065200" cy="116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اعداد بزرگ توجه مخاطبان شما را جلب می کند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Google Shape;1858;p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15</a:t>
            </a:r>
            <a:r>
              <a:rPr lang="en" dirty="0"/>
              <a:t>h </a:t>
            </a:r>
            <a:r>
              <a:rPr lang="fa-IR" dirty="0"/>
              <a:t>526</a:t>
            </a:r>
            <a:r>
              <a:rPr lang="en" dirty="0"/>
              <a:t>m</a:t>
            </a:r>
            <a:endParaRPr dirty="0"/>
          </a:p>
        </p:txBody>
      </p:sp>
      <p:sp>
        <p:nvSpPr>
          <p:cNvPr id="1859" name="Google Shape;1859;p6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می باشد</a:t>
            </a:r>
            <a:endParaRPr dirty="0"/>
          </a:p>
        </p:txBody>
      </p:sp>
      <p:sp>
        <p:nvSpPr>
          <p:cNvPr id="1860" name="Google Shape;1860;p66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5</a:t>
            </a:r>
            <a:r>
              <a:rPr lang="en" dirty="0"/>
              <a:t>,000.00</a:t>
            </a:r>
            <a:endParaRPr dirty="0"/>
          </a:p>
        </p:txBody>
      </p:sp>
      <p:sp>
        <p:nvSpPr>
          <p:cNvPr id="1861" name="Google Shape;1861;p66"/>
          <p:cNvSpPr txBox="1">
            <a:spLocks noGrp="1"/>
          </p:cNvSpPr>
          <p:nvPr>
            <p:ph type="subTitle" idx="3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862" name="Google Shape;1862;p66"/>
          <p:cNvSpPr txBox="1">
            <a:spLocks noGrp="1"/>
          </p:cNvSpPr>
          <p:nvPr>
            <p:ph type="title" idx="4"/>
          </p:nvPr>
        </p:nvSpPr>
        <p:spPr>
          <a:xfrm>
            <a:off x="3038000" y="4358793"/>
            <a:ext cx="6116000" cy="1287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235</a:t>
            </a:r>
            <a:r>
              <a:rPr lang="en" dirty="0"/>
              <a:t>,000 km</a:t>
            </a:r>
            <a:endParaRPr dirty="0"/>
          </a:p>
        </p:txBody>
      </p:sp>
      <p:sp>
        <p:nvSpPr>
          <p:cNvPr id="1863" name="Google Shape;1863;p66"/>
          <p:cNvSpPr txBox="1">
            <a:spLocks noGrp="1"/>
          </p:cNvSpPr>
          <p:nvPr>
            <p:ph type="subTitle" idx="5"/>
          </p:nvPr>
        </p:nvSpPr>
        <p:spPr>
          <a:xfrm flipH="1">
            <a:off x="3994200" y="5373695"/>
            <a:ext cx="4203600" cy="762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90BC63-7A77-0C67-070F-E9388D4D0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763" y="-478741"/>
            <a:ext cx="457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9" name="Google Shape;1869;p67"/>
          <p:cNvSpPr txBox="1">
            <a:spLocks noGrp="1"/>
          </p:cNvSpPr>
          <p:nvPr>
            <p:ph type="subTitle" idx="1"/>
          </p:nvPr>
        </p:nvSpPr>
        <p:spPr>
          <a:xfrm flipH="1">
            <a:off x="8462167" y="3035469"/>
            <a:ext cx="1890000" cy="1186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/>
            <a:r>
              <a:rPr lang="en"/>
              <a:t>Amelie Johnson</a:t>
            </a:r>
            <a:endParaRPr/>
          </a:p>
        </p:txBody>
      </p:sp>
      <p:sp>
        <p:nvSpPr>
          <p:cNvPr id="1870" name="Google Shape;1870;p67"/>
          <p:cNvSpPr txBox="1">
            <a:spLocks noGrp="1"/>
          </p:cNvSpPr>
          <p:nvPr>
            <p:ph type="subTitle" idx="2"/>
          </p:nvPr>
        </p:nvSpPr>
        <p:spPr>
          <a:xfrm flipH="1">
            <a:off x="1496633" y="2601955"/>
            <a:ext cx="2610800" cy="1186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/>
            <a:r>
              <a:rPr lang="en" dirty="0"/>
              <a:t>Richard Roe</a:t>
            </a:r>
            <a:endParaRPr dirty="0"/>
          </a:p>
        </p:txBody>
      </p:sp>
      <p:sp>
        <p:nvSpPr>
          <p:cNvPr id="1871" name="Google Shape;1871;p67"/>
          <p:cNvSpPr txBox="1">
            <a:spLocks noGrp="1"/>
          </p:cNvSpPr>
          <p:nvPr>
            <p:ph type="subTitle" idx="3"/>
          </p:nvPr>
        </p:nvSpPr>
        <p:spPr>
          <a:xfrm flipH="1">
            <a:off x="4568778" y="4799689"/>
            <a:ext cx="2610800" cy="101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en" dirty="0"/>
              <a:t>You can replace the image on the screen with your own</a:t>
            </a:r>
            <a:endParaRPr dirty="0"/>
          </a:p>
        </p:txBody>
      </p:sp>
      <p:sp>
        <p:nvSpPr>
          <p:cNvPr id="1878" name="Google Shape;1878;p67"/>
          <p:cNvSpPr txBox="1">
            <a:spLocks noGrp="1"/>
          </p:cNvSpPr>
          <p:nvPr>
            <p:ph type="subTitle" idx="4"/>
          </p:nvPr>
        </p:nvSpPr>
        <p:spPr>
          <a:xfrm flipH="1">
            <a:off x="5312578" y="3128670"/>
            <a:ext cx="1431600" cy="50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/>
            <a:r>
              <a:rPr lang="en" sz="2400" b="1" dirty="0">
                <a:solidFill>
                  <a:schemeClr val="accent2"/>
                </a:solidFill>
              </a:rPr>
              <a:t>Writer</a:t>
            </a:r>
            <a:endParaRPr sz="2400" b="1" dirty="0">
              <a:solidFill>
                <a:schemeClr val="accent2"/>
              </a:solidFill>
            </a:endParaRPr>
          </a:p>
        </p:txBody>
      </p:sp>
      <p:sp>
        <p:nvSpPr>
          <p:cNvPr id="1872" name="Google Shape;1872;p67"/>
          <p:cNvSpPr txBox="1">
            <a:spLocks noGrp="1"/>
          </p:cNvSpPr>
          <p:nvPr>
            <p:ph type="subTitle" idx="5"/>
          </p:nvPr>
        </p:nvSpPr>
        <p:spPr>
          <a:xfrm flipH="1">
            <a:off x="8101767" y="4780668"/>
            <a:ext cx="2610800" cy="101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en"/>
              <a:t>You can replace the image on the screen with your own</a:t>
            </a:r>
            <a:endParaRPr/>
          </a:p>
        </p:txBody>
      </p:sp>
      <p:sp>
        <p:nvSpPr>
          <p:cNvPr id="1879" name="Google Shape;1879;p67"/>
          <p:cNvSpPr txBox="1">
            <a:spLocks noGrp="1"/>
          </p:cNvSpPr>
          <p:nvPr>
            <p:ph type="subTitle" idx="6"/>
          </p:nvPr>
        </p:nvSpPr>
        <p:spPr>
          <a:xfrm flipH="1">
            <a:off x="8213367" y="4222067"/>
            <a:ext cx="2387600" cy="50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/>
            <a:r>
              <a:rPr lang="en" sz="2400" b="1">
                <a:solidFill>
                  <a:schemeClr val="accent2"/>
                </a:solidFill>
              </a:rPr>
              <a:t>Teacher</a:t>
            </a:r>
            <a:endParaRPr sz="2400" b="1">
              <a:solidFill>
                <a:schemeClr val="accent2"/>
              </a:solidFill>
            </a:endParaRPr>
          </a:p>
        </p:txBody>
      </p:sp>
      <p:sp>
        <p:nvSpPr>
          <p:cNvPr id="1868" name="Google Shape;1868;p6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تیم ما</a:t>
            </a:r>
            <a:endParaRPr dirty="0"/>
          </a:p>
        </p:txBody>
      </p:sp>
      <p:sp>
        <p:nvSpPr>
          <p:cNvPr id="1873" name="Google Shape;1873;p67"/>
          <p:cNvSpPr txBox="1">
            <a:spLocks noGrp="1"/>
          </p:cNvSpPr>
          <p:nvPr>
            <p:ph type="subTitle" idx="4294967295"/>
          </p:nvPr>
        </p:nvSpPr>
        <p:spPr>
          <a:xfrm flipH="1">
            <a:off x="1273403" y="3227591"/>
            <a:ext cx="2609850" cy="118586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/>
            <a:r>
              <a:rPr lang="en" dirty="0"/>
              <a:t>Helena Patterson</a:t>
            </a:r>
            <a:endParaRPr dirty="0"/>
          </a:p>
        </p:txBody>
      </p:sp>
      <p:sp>
        <p:nvSpPr>
          <p:cNvPr id="1874" name="Google Shape;1874;p67"/>
          <p:cNvSpPr txBox="1">
            <a:spLocks noGrp="1"/>
          </p:cNvSpPr>
          <p:nvPr>
            <p:ph type="subTitle" idx="4294967295"/>
          </p:nvPr>
        </p:nvSpPr>
        <p:spPr>
          <a:xfrm flipH="1">
            <a:off x="757058" y="4659589"/>
            <a:ext cx="2609850" cy="101441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en" dirty="0"/>
              <a:t>You can replace the image on the screen with your own</a:t>
            </a:r>
            <a:endParaRPr dirty="0"/>
          </a:p>
        </p:txBody>
      </p:sp>
      <p:sp>
        <p:nvSpPr>
          <p:cNvPr id="1880" name="Google Shape;1880;p67"/>
          <p:cNvSpPr txBox="1">
            <a:spLocks noGrp="1"/>
          </p:cNvSpPr>
          <p:nvPr>
            <p:ph type="subTitle" idx="4294967295"/>
          </p:nvPr>
        </p:nvSpPr>
        <p:spPr>
          <a:xfrm flipH="1">
            <a:off x="5021807" y="3691338"/>
            <a:ext cx="2387600" cy="50641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/>
            <a:r>
              <a:rPr lang="en" sz="2400" b="1" dirty="0">
                <a:solidFill>
                  <a:schemeClr val="accent3"/>
                </a:solidFill>
              </a:rPr>
              <a:t>Manager</a:t>
            </a:r>
            <a:endParaRPr sz="2400" b="1" dirty="0">
              <a:solidFill>
                <a:schemeClr val="accent3"/>
              </a:solidFill>
            </a:endParaRPr>
          </a:p>
        </p:txBody>
      </p:sp>
      <p:cxnSp>
        <p:nvCxnSpPr>
          <p:cNvPr id="1875" name="Google Shape;1875;p67"/>
          <p:cNvCxnSpPr/>
          <p:nvPr/>
        </p:nvCxnSpPr>
        <p:spPr>
          <a:xfrm>
            <a:off x="4748655" y="4779963"/>
            <a:ext cx="2387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876" name="Google Shape;1876;p67"/>
          <p:cNvCxnSpPr/>
          <p:nvPr/>
        </p:nvCxnSpPr>
        <p:spPr>
          <a:xfrm>
            <a:off x="4902300" y="4780667"/>
            <a:ext cx="2387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877" name="Google Shape;1877;p67"/>
          <p:cNvCxnSpPr/>
          <p:nvPr/>
        </p:nvCxnSpPr>
        <p:spPr>
          <a:xfrm>
            <a:off x="8213367" y="4780667"/>
            <a:ext cx="2387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881" name="Google Shape;1881;p67"/>
          <p:cNvSpPr/>
          <p:nvPr/>
        </p:nvSpPr>
        <p:spPr>
          <a:xfrm rot="5269355" flipH="1">
            <a:off x="2248914" y="1765631"/>
            <a:ext cx="1106241" cy="1269604"/>
          </a:xfrm>
          <a:custGeom>
            <a:avLst/>
            <a:gdLst/>
            <a:ahLst/>
            <a:cxnLst/>
            <a:rect l="l" t="t" r="r" b="b"/>
            <a:pathLst>
              <a:path w="31366" h="35674" extrusionOk="0">
                <a:moveTo>
                  <a:pt x="15213" y="1"/>
                </a:moveTo>
                <a:lnTo>
                  <a:pt x="0" y="9349"/>
                </a:lnTo>
                <a:lnTo>
                  <a:pt x="481" y="27173"/>
                </a:lnTo>
                <a:lnTo>
                  <a:pt x="16176" y="35674"/>
                </a:lnTo>
                <a:lnTo>
                  <a:pt x="31366" y="26349"/>
                </a:lnTo>
                <a:lnTo>
                  <a:pt x="30908" y="8524"/>
                </a:lnTo>
                <a:lnTo>
                  <a:pt x="15213" y="1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82" name="Google Shape;1882;p67"/>
          <p:cNvSpPr/>
          <p:nvPr/>
        </p:nvSpPr>
        <p:spPr>
          <a:xfrm rot="5269355" flipH="1">
            <a:off x="5542981" y="1765631"/>
            <a:ext cx="1106241" cy="1269604"/>
          </a:xfrm>
          <a:custGeom>
            <a:avLst/>
            <a:gdLst/>
            <a:ahLst/>
            <a:cxnLst/>
            <a:rect l="l" t="t" r="r" b="b"/>
            <a:pathLst>
              <a:path w="31366" h="35674" extrusionOk="0">
                <a:moveTo>
                  <a:pt x="15213" y="1"/>
                </a:moveTo>
                <a:lnTo>
                  <a:pt x="0" y="9349"/>
                </a:lnTo>
                <a:lnTo>
                  <a:pt x="481" y="27173"/>
                </a:lnTo>
                <a:lnTo>
                  <a:pt x="16176" y="35674"/>
                </a:lnTo>
                <a:lnTo>
                  <a:pt x="31366" y="26349"/>
                </a:lnTo>
                <a:lnTo>
                  <a:pt x="30908" y="8524"/>
                </a:lnTo>
                <a:lnTo>
                  <a:pt x="15213" y="1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83" name="Google Shape;1883;p67"/>
          <p:cNvSpPr/>
          <p:nvPr/>
        </p:nvSpPr>
        <p:spPr>
          <a:xfrm rot="5269355" flipH="1">
            <a:off x="8854048" y="1765631"/>
            <a:ext cx="1106241" cy="1269604"/>
          </a:xfrm>
          <a:custGeom>
            <a:avLst/>
            <a:gdLst/>
            <a:ahLst/>
            <a:cxnLst/>
            <a:rect l="l" t="t" r="r" b="b"/>
            <a:pathLst>
              <a:path w="31366" h="35674" extrusionOk="0">
                <a:moveTo>
                  <a:pt x="15213" y="1"/>
                </a:moveTo>
                <a:lnTo>
                  <a:pt x="0" y="9349"/>
                </a:lnTo>
                <a:lnTo>
                  <a:pt x="481" y="27173"/>
                </a:lnTo>
                <a:lnTo>
                  <a:pt x="16176" y="35674"/>
                </a:lnTo>
                <a:lnTo>
                  <a:pt x="31366" y="26349"/>
                </a:lnTo>
                <a:lnTo>
                  <a:pt x="30908" y="8524"/>
                </a:lnTo>
                <a:lnTo>
                  <a:pt x="15213" y="1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884" name="Google Shape;1884;p67"/>
          <p:cNvGrpSpPr/>
          <p:nvPr/>
        </p:nvGrpSpPr>
        <p:grpSpPr>
          <a:xfrm>
            <a:off x="9119045" y="2112307"/>
            <a:ext cx="576244" cy="576244"/>
            <a:chOff x="-55988800" y="3982600"/>
            <a:chExt cx="319025" cy="319025"/>
          </a:xfrm>
        </p:grpSpPr>
        <p:sp>
          <p:nvSpPr>
            <p:cNvPr id="1885" name="Google Shape;1885;p67"/>
            <p:cNvSpPr/>
            <p:nvPr/>
          </p:nvSpPr>
          <p:spPr>
            <a:xfrm>
              <a:off x="-55791875" y="3982600"/>
              <a:ext cx="102400" cy="102425"/>
            </a:xfrm>
            <a:custGeom>
              <a:avLst/>
              <a:gdLst/>
              <a:ahLst/>
              <a:cxnLst/>
              <a:rect l="l" t="t" r="r" b="b"/>
              <a:pathLst>
                <a:path w="4096" h="4097" extrusionOk="0">
                  <a:moveTo>
                    <a:pt x="1859" y="1"/>
                  </a:moveTo>
                  <a:cubicBezTo>
                    <a:pt x="1071" y="1"/>
                    <a:pt x="410" y="379"/>
                    <a:pt x="0" y="977"/>
                  </a:cubicBezTo>
                  <a:cubicBezTo>
                    <a:pt x="1512" y="1450"/>
                    <a:pt x="2647" y="2647"/>
                    <a:pt x="3119" y="4096"/>
                  </a:cubicBezTo>
                  <a:cubicBezTo>
                    <a:pt x="3718" y="3687"/>
                    <a:pt x="4096" y="3025"/>
                    <a:pt x="4096" y="2237"/>
                  </a:cubicBezTo>
                  <a:cubicBezTo>
                    <a:pt x="4096" y="1009"/>
                    <a:pt x="3119" y="1"/>
                    <a:pt x="1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6" name="Google Shape;1886;p67"/>
            <p:cNvSpPr/>
            <p:nvPr/>
          </p:nvSpPr>
          <p:spPr>
            <a:xfrm>
              <a:off x="-55969100" y="3982600"/>
              <a:ext cx="102400" cy="102425"/>
            </a:xfrm>
            <a:custGeom>
              <a:avLst/>
              <a:gdLst/>
              <a:ahLst/>
              <a:cxnLst/>
              <a:rect l="l" t="t" r="r" b="b"/>
              <a:pathLst>
                <a:path w="4096" h="4097" extrusionOk="0">
                  <a:moveTo>
                    <a:pt x="2269" y="1"/>
                  </a:moveTo>
                  <a:cubicBezTo>
                    <a:pt x="1040" y="1"/>
                    <a:pt x="1" y="977"/>
                    <a:pt x="1" y="2237"/>
                  </a:cubicBezTo>
                  <a:cubicBezTo>
                    <a:pt x="1" y="2994"/>
                    <a:pt x="410" y="3687"/>
                    <a:pt x="1009" y="4096"/>
                  </a:cubicBezTo>
                  <a:cubicBezTo>
                    <a:pt x="1481" y="2647"/>
                    <a:pt x="2647" y="1450"/>
                    <a:pt x="4096" y="977"/>
                  </a:cubicBezTo>
                  <a:cubicBezTo>
                    <a:pt x="3718" y="379"/>
                    <a:pt x="3057" y="1"/>
                    <a:pt x="22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7" name="Google Shape;1887;p67"/>
            <p:cNvSpPr/>
            <p:nvPr/>
          </p:nvSpPr>
          <p:spPr>
            <a:xfrm>
              <a:off x="-55819450" y="4021200"/>
              <a:ext cx="92950" cy="92175"/>
            </a:xfrm>
            <a:custGeom>
              <a:avLst/>
              <a:gdLst/>
              <a:ahLst/>
              <a:cxnLst/>
              <a:rect l="l" t="t" r="r" b="b"/>
              <a:pathLst>
                <a:path w="3718" h="3687" extrusionOk="0">
                  <a:moveTo>
                    <a:pt x="32" y="0"/>
                  </a:moveTo>
                  <a:lnTo>
                    <a:pt x="32" y="1103"/>
                  </a:lnTo>
                  <a:cubicBezTo>
                    <a:pt x="1" y="2521"/>
                    <a:pt x="1198" y="3686"/>
                    <a:pt x="2615" y="3686"/>
                  </a:cubicBezTo>
                  <a:lnTo>
                    <a:pt x="3718" y="3686"/>
                  </a:lnTo>
                  <a:cubicBezTo>
                    <a:pt x="3529" y="1733"/>
                    <a:pt x="1985" y="158"/>
                    <a:pt x="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8" name="Google Shape;1888;p67"/>
            <p:cNvSpPr/>
            <p:nvPr/>
          </p:nvSpPr>
          <p:spPr>
            <a:xfrm>
              <a:off x="-55930500" y="4021200"/>
              <a:ext cx="92950" cy="92175"/>
            </a:xfrm>
            <a:custGeom>
              <a:avLst/>
              <a:gdLst/>
              <a:ahLst/>
              <a:cxnLst/>
              <a:rect l="l" t="t" r="r" b="b"/>
              <a:pathLst>
                <a:path w="3718" h="3687" extrusionOk="0">
                  <a:moveTo>
                    <a:pt x="3718" y="0"/>
                  </a:moveTo>
                  <a:cubicBezTo>
                    <a:pt x="1733" y="158"/>
                    <a:pt x="158" y="1733"/>
                    <a:pt x="0" y="3686"/>
                  </a:cubicBezTo>
                  <a:lnTo>
                    <a:pt x="1103" y="3686"/>
                  </a:lnTo>
                  <a:cubicBezTo>
                    <a:pt x="2552" y="3686"/>
                    <a:pt x="3718" y="2521"/>
                    <a:pt x="3718" y="1103"/>
                  </a:cubicBezTo>
                  <a:lnTo>
                    <a:pt x="37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9" name="Google Shape;1889;p67"/>
            <p:cNvSpPr/>
            <p:nvPr/>
          </p:nvSpPr>
          <p:spPr>
            <a:xfrm>
              <a:off x="-55988800" y="4086575"/>
              <a:ext cx="319025" cy="215050"/>
            </a:xfrm>
            <a:custGeom>
              <a:avLst/>
              <a:gdLst/>
              <a:ahLst/>
              <a:cxnLst/>
              <a:rect l="l" t="t" r="r" b="b"/>
              <a:pathLst>
                <a:path w="12761" h="8602" extrusionOk="0">
                  <a:moveTo>
                    <a:pt x="4884" y="2584"/>
                  </a:moveTo>
                  <a:cubicBezTo>
                    <a:pt x="5105" y="2584"/>
                    <a:pt x="5262" y="2741"/>
                    <a:pt x="5262" y="2930"/>
                  </a:cubicBezTo>
                  <a:cubicBezTo>
                    <a:pt x="5262" y="3119"/>
                    <a:pt x="5105" y="3277"/>
                    <a:pt x="4884" y="3277"/>
                  </a:cubicBezTo>
                  <a:cubicBezTo>
                    <a:pt x="4695" y="3277"/>
                    <a:pt x="4538" y="3151"/>
                    <a:pt x="4538" y="2930"/>
                  </a:cubicBezTo>
                  <a:cubicBezTo>
                    <a:pt x="4538" y="2741"/>
                    <a:pt x="4695" y="2584"/>
                    <a:pt x="4884" y="2584"/>
                  </a:cubicBezTo>
                  <a:close/>
                  <a:moveTo>
                    <a:pt x="7877" y="2615"/>
                  </a:moveTo>
                  <a:cubicBezTo>
                    <a:pt x="8098" y="2615"/>
                    <a:pt x="8255" y="2773"/>
                    <a:pt x="8255" y="2962"/>
                  </a:cubicBezTo>
                  <a:cubicBezTo>
                    <a:pt x="8287" y="3151"/>
                    <a:pt x="8129" y="3308"/>
                    <a:pt x="7877" y="3308"/>
                  </a:cubicBezTo>
                  <a:cubicBezTo>
                    <a:pt x="7688" y="3308"/>
                    <a:pt x="7531" y="3151"/>
                    <a:pt x="7531" y="2962"/>
                  </a:cubicBezTo>
                  <a:cubicBezTo>
                    <a:pt x="7531" y="2773"/>
                    <a:pt x="7688" y="2615"/>
                    <a:pt x="7877" y="2615"/>
                  </a:cubicBezTo>
                  <a:close/>
                  <a:moveTo>
                    <a:pt x="1104" y="4222"/>
                  </a:moveTo>
                  <a:cubicBezTo>
                    <a:pt x="1387" y="4568"/>
                    <a:pt x="1828" y="4820"/>
                    <a:pt x="2332" y="4820"/>
                  </a:cubicBezTo>
                  <a:cubicBezTo>
                    <a:pt x="2301" y="5199"/>
                    <a:pt x="1954" y="5577"/>
                    <a:pt x="1545" y="5577"/>
                  </a:cubicBezTo>
                  <a:cubicBezTo>
                    <a:pt x="1167" y="5577"/>
                    <a:pt x="789" y="5199"/>
                    <a:pt x="789" y="4820"/>
                  </a:cubicBezTo>
                  <a:cubicBezTo>
                    <a:pt x="789" y="4568"/>
                    <a:pt x="915" y="4348"/>
                    <a:pt x="1104" y="4222"/>
                  </a:cubicBezTo>
                  <a:close/>
                  <a:moveTo>
                    <a:pt x="11721" y="4222"/>
                  </a:moveTo>
                  <a:cubicBezTo>
                    <a:pt x="11910" y="4348"/>
                    <a:pt x="12036" y="4568"/>
                    <a:pt x="12036" y="4820"/>
                  </a:cubicBezTo>
                  <a:cubicBezTo>
                    <a:pt x="12036" y="5199"/>
                    <a:pt x="11721" y="5577"/>
                    <a:pt x="11280" y="5577"/>
                  </a:cubicBezTo>
                  <a:cubicBezTo>
                    <a:pt x="10870" y="5577"/>
                    <a:pt x="10492" y="5199"/>
                    <a:pt x="10492" y="4820"/>
                  </a:cubicBezTo>
                  <a:cubicBezTo>
                    <a:pt x="10965" y="4820"/>
                    <a:pt x="11437" y="4568"/>
                    <a:pt x="11721" y="4222"/>
                  </a:cubicBezTo>
                  <a:close/>
                  <a:moveTo>
                    <a:pt x="7460" y="5143"/>
                  </a:moveTo>
                  <a:cubicBezTo>
                    <a:pt x="7554" y="5143"/>
                    <a:pt x="7641" y="5183"/>
                    <a:pt x="7688" y="5262"/>
                  </a:cubicBezTo>
                  <a:cubicBezTo>
                    <a:pt x="7877" y="5356"/>
                    <a:pt x="7877" y="5608"/>
                    <a:pt x="7720" y="5766"/>
                  </a:cubicBezTo>
                  <a:cubicBezTo>
                    <a:pt x="7373" y="6112"/>
                    <a:pt x="6901" y="6301"/>
                    <a:pt x="6396" y="6301"/>
                  </a:cubicBezTo>
                  <a:cubicBezTo>
                    <a:pt x="5892" y="6301"/>
                    <a:pt x="5420" y="6112"/>
                    <a:pt x="5105" y="5766"/>
                  </a:cubicBezTo>
                  <a:cubicBezTo>
                    <a:pt x="4947" y="5608"/>
                    <a:pt x="4947" y="5356"/>
                    <a:pt x="5105" y="5262"/>
                  </a:cubicBezTo>
                  <a:cubicBezTo>
                    <a:pt x="5184" y="5183"/>
                    <a:pt x="5278" y="5143"/>
                    <a:pt x="5369" y="5143"/>
                  </a:cubicBezTo>
                  <a:cubicBezTo>
                    <a:pt x="5459" y="5143"/>
                    <a:pt x="5546" y="5183"/>
                    <a:pt x="5609" y="5262"/>
                  </a:cubicBezTo>
                  <a:cubicBezTo>
                    <a:pt x="5829" y="5466"/>
                    <a:pt x="6113" y="5569"/>
                    <a:pt x="6396" y="5569"/>
                  </a:cubicBezTo>
                  <a:cubicBezTo>
                    <a:pt x="6680" y="5569"/>
                    <a:pt x="6964" y="5466"/>
                    <a:pt x="7184" y="5262"/>
                  </a:cubicBezTo>
                  <a:cubicBezTo>
                    <a:pt x="7263" y="5183"/>
                    <a:pt x="7365" y="5143"/>
                    <a:pt x="7460" y="5143"/>
                  </a:cubicBezTo>
                  <a:close/>
                  <a:moveTo>
                    <a:pt x="6396" y="0"/>
                  </a:moveTo>
                  <a:cubicBezTo>
                    <a:pt x="5829" y="1071"/>
                    <a:pt x="4695" y="1828"/>
                    <a:pt x="3403" y="1828"/>
                  </a:cubicBezTo>
                  <a:lnTo>
                    <a:pt x="2301" y="1828"/>
                  </a:lnTo>
                  <a:cubicBezTo>
                    <a:pt x="1482" y="1828"/>
                    <a:pt x="757" y="2489"/>
                    <a:pt x="757" y="3308"/>
                  </a:cubicBezTo>
                  <a:lnTo>
                    <a:pt x="757" y="3529"/>
                  </a:lnTo>
                  <a:cubicBezTo>
                    <a:pt x="284" y="3781"/>
                    <a:pt x="1" y="4253"/>
                    <a:pt x="1" y="4820"/>
                  </a:cubicBezTo>
                  <a:cubicBezTo>
                    <a:pt x="1" y="5640"/>
                    <a:pt x="694" y="6301"/>
                    <a:pt x="1513" y="6301"/>
                  </a:cubicBezTo>
                  <a:cubicBezTo>
                    <a:pt x="1891" y="6301"/>
                    <a:pt x="2301" y="6144"/>
                    <a:pt x="2521" y="5923"/>
                  </a:cubicBezTo>
                  <a:cubicBezTo>
                    <a:pt x="3120" y="7467"/>
                    <a:pt x="4632" y="8601"/>
                    <a:pt x="6365" y="8601"/>
                  </a:cubicBezTo>
                  <a:cubicBezTo>
                    <a:pt x="8098" y="8601"/>
                    <a:pt x="9578" y="7467"/>
                    <a:pt x="10177" y="5923"/>
                  </a:cubicBezTo>
                  <a:cubicBezTo>
                    <a:pt x="10461" y="6144"/>
                    <a:pt x="10807" y="6301"/>
                    <a:pt x="11185" y="6301"/>
                  </a:cubicBezTo>
                  <a:cubicBezTo>
                    <a:pt x="12036" y="6301"/>
                    <a:pt x="12697" y="5640"/>
                    <a:pt x="12697" y="4820"/>
                  </a:cubicBezTo>
                  <a:cubicBezTo>
                    <a:pt x="12760" y="4253"/>
                    <a:pt x="12445" y="3749"/>
                    <a:pt x="12036" y="3529"/>
                  </a:cubicBezTo>
                  <a:lnTo>
                    <a:pt x="12036" y="3308"/>
                  </a:lnTo>
                  <a:cubicBezTo>
                    <a:pt x="12036" y="2489"/>
                    <a:pt x="11311" y="1828"/>
                    <a:pt x="10492" y="1828"/>
                  </a:cubicBezTo>
                  <a:lnTo>
                    <a:pt x="9389" y="1828"/>
                  </a:lnTo>
                  <a:cubicBezTo>
                    <a:pt x="8098" y="1828"/>
                    <a:pt x="6932" y="1071"/>
                    <a:pt x="63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90" name="Google Shape;1890;p67"/>
          <p:cNvGrpSpPr/>
          <p:nvPr/>
        </p:nvGrpSpPr>
        <p:grpSpPr>
          <a:xfrm>
            <a:off x="5808701" y="2113039"/>
            <a:ext cx="574799" cy="574799"/>
            <a:chOff x="-57568775" y="3198925"/>
            <a:chExt cx="318225" cy="318225"/>
          </a:xfrm>
        </p:grpSpPr>
        <p:sp>
          <p:nvSpPr>
            <p:cNvPr id="1891" name="Google Shape;1891;p67"/>
            <p:cNvSpPr/>
            <p:nvPr/>
          </p:nvSpPr>
          <p:spPr>
            <a:xfrm>
              <a:off x="-57530950" y="3373775"/>
              <a:ext cx="18125" cy="64600"/>
            </a:xfrm>
            <a:custGeom>
              <a:avLst/>
              <a:gdLst/>
              <a:ahLst/>
              <a:cxnLst/>
              <a:rect l="l" t="t" r="r" b="b"/>
              <a:pathLst>
                <a:path w="725" h="2584" extrusionOk="0">
                  <a:moveTo>
                    <a:pt x="725" y="0"/>
                  </a:moveTo>
                  <a:cubicBezTo>
                    <a:pt x="315" y="284"/>
                    <a:pt x="0" y="725"/>
                    <a:pt x="0" y="1261"/>
                  </a:cubicBezTo>
                  <a:lnTo>
                    <a:pt x="0" y="1324"/>
                  </a:lnTo>
                  <a:cubicBezTo>
                    <a:pt x="0" y="1859"/>
                    <a:pt x="315" y="2332"/>
                    <a:pt x="725" y="2584"/>
                  </a:cubicBezTo>
                  <a:lnTo>
                    <a:pt x="725" y="1576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2" name="Google Shape;1892;p67"/>
            <p:cNvSpPr/>
            <p:nvPr/>
          </p:nvSpPr>
          <p:spPr>
            <a:xfrm>
              <a:off x="-57568775" y="3406850"/>
              <a:ext cx="99275" cy="110300"/>
            </a:xfrm>
            <a:custGeom>
              <a:avLst/>
              <a:gdLst/>
              <a:ahLst/>
              <a:cxnLst/>
              <a:rect l="l" t="t" r="r" b="b"/>
              <a:pathLst>
                <a:path w="3971" h="4412" extrusionOk="0">
                  <a:moveTo>
                    <a:pt x="757" y="1"/>
                  </a:moveTo>
                  <a:cubicBezTo>
                    <a:pt x="285" y="473"/>
                    <a:pt x="1" y="1103"/>
                    <a:pt x="1" y="1796"/>
                  </a:cubicBezTo>
                  <a:cubicBezTo>
                    <a:pt x="1" y="3246"/>
                    <a:pt x="1198" y="4411"/>
                    <a:pt x="2616" y="4411"/>
                  </a:cubicBezTo>
                  <a:cubicBezTo>
                    <a:pt x="3120" y="4411"/>
                    <a:pt x="3561" y="4254"/>
                    <a:pt x="3971" y="4002"/>
                  </a:cubicBezTo>
                  <a:cubicBezTo>
                    <a:pt x="3435" y="3561"/>
                    <a:pt x="2994" y="2962"/>
                    <a:pt x="2710" y="2363"/>
                  </a:cubicBezTo>
                  <a:lnTo>
                    <a:pt x="1891" y="1891"/>
                  </a:lnTo>
                  <a:cubicBezTo>
                    <a:pt x="1230" y="1481"/>
                    <a:pt x="789" y="788"/>
                    <a:pt x="7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3" name="Google Shape;1893;p67"/>
            <p:cNvSpPr/>
            <p:nvPr/>
          </p:nvSpPr>
          <p:spPr>
            <a:xfrm>
              <a:off x="-57494725" y="3254850"/>
              <a:ext cx="207175" cy="262300"/>
            </a:xfrm>
            <a:custGeom>
              <a:avLst/>
              <a:gdLst/>
              <a:ahLst/>
              <a:cxnLst/>
              <a:rect l="l" t="t" r="r" b="b"/>
              <a:pathLst>
                <a:path w="8287" h="10492" extrusionOk="0">
                  <a:moveTo>
                    <a:pt x="2647" y="5293"/>
                  </a:moveTo>
                  <a:cubicBezTo>
                    <a:pt x="2836" y="5293"/>
                    <a:pt x="2993" y="5451"/>
                    <a:pt x="2993" y="5640"/>
                  </a:cubicBezTo>
                  <a:cubicBezTo>
                    <a:pt x="2993" y="5829"/>
                    <a:pt x="2836" y="5986"/>
                    <a:pt x="2647" y="5986"/>
                  </a:cubicBezTo>
                  <a:cubicBezTo>
                    <a:pt x="2628" y="5989"/>
                    <a:pt x="2609" y="5990"/>
                    <a:pt x="2592" y="5990"/>
                  </a:cubicBezTo>
                  <a:cubicBezTo>
                    <a:pt x="2400" y="5990"/>
                    <a:pt x="2269" y="5841"/>
                    <a:pt x="2269" y="5640"/>
                  </a:cubicBezTo>
                  <a:cubicBezTo>
                    <a:pt x="2269" y="5451"/>
                    <a:pt x="2426" y="5293"/>
                    <a:pt x="2647" y="5293"/>
                  </a:cubicBezTo>
                  <a:close/>
                  <a:moveTo>
                    <a:pt x="5640" y="5324"/>
                  </a:moveTo>
                  <a:cubicBezTo>
                    <a:pt x="5829" y="5324"/>
                    <a:pt x="5986" y="5482"/>
                    <a:pt x="5986" y="5671"/>
                  </a:cubicBezTo>
                  <a:cubicBezTo>
                    <a:pt x="6018" y="5860"/>
                    <a:pt x="5860" y="6018"/>
                    <a:pt x="5640" y="6018"/>
                  </a:cubicBezTo>
                  <a:cubicBezTo>
                    <a:pt x="5419" y="6018"/>
                    <a:pt x="5262" y="5860"/>
                    <a:pt x="5262" y="5671"/>
                  </a:cubicBezTo>
                  <a:cubicBezTo>
                    <a:pt x="5262" y="5482"/>
                    <a:pt x="5419" y="5324"/>
                    <a:pt x="5640" y="5324"/>
                  </a:cubicBezTo>
                  <a:close/>
                  <a:moveTo>
                    <a:pt x="5191" y="7845"/>
                  </a:moveTo>
                  <a:cubicBezTo>
                    <a:pt x="5285" y="7845"/>
                    <a:pt x="5372" y="7876"/>
                    <a:pt x="5419" y="7939"/>
                  </a:cubicBezTo>
                  <a:cubicBezTo>
                    <a:pt x="5640" y="8065"/>
                    <a:pt x="5640" y="8317"/>
                    <a:pt x="5482" y="8475"/>
                  </a:cubicBezTo>
                  <a:cubicBezTo>
                    <a:pt x="5104" y="8822"/>
                    <a:pt x="4632" y="9011"/>
                    <a:pt x="4128" y="9011"/>
                  </a:cubicBezTo>
                  <a:cubicBezTo>
                    <a:pt x="3624" y="9011"/>
                    <a:pt x="3151" y="8822"/>
                    <a:pt x="2836" y="8475"/>
                  </a:cubicBezTo>
                  <a:cubicBezTo>
                    <a:pt x="2678" y="8317"/>
                    <a:pt x="2678" y="8065"/>
                    <a:pt x="2836" y="7939"/>
                  </a:cubicBezTo>
                  <a:cubicBezTo>
                    <a:pt x="2915" y="7876"/>
                    <a:pt x="3009" y="7845"/>
                    <a:pt x="3100" y="7845"/>
                  </a:cubicBezTo>
                  <a:cubicBezTo>
                    <a:pt x="3190" y="7845"/>
                    <a:pt x="3277" y="7876"/>
                    <a:pt x="3340" y="7939"/>
                  </a:cubicBezTo>
                  <a:cubicBezTo>
                    <a:pt x="3561" y="8160"/>
                    <a:pt x="3844" y="8270"/>
                    <a:pt x="4128" y="8270"/>
                  </a:cubicBezTo>
                  <a:cubicBezTo>
                    <a:pt x="4411" y="8270"/>
                    <a:pt x="4695" y="8160"/>
                    <a:pt x="4915" y="7939"/>
                  </a:cubicBezTo>
                  <a:cubicBezTo>
                    <a:pt x="4994" y="7876"/>
                    <a:pt x="5096" y="7845"/>
                    <a:pt x="5191" y="7845"/>
                  </a:cubicBezTo>
                  <a:close/>
                  <a:moveTo>
                    <a:pt x="1796" y="0"/>
                  </a:moveTo>
                  <a:cubicBezTo>
                    <a:pt x="1670" y="126"/>
                    <a:pt x="1135" y="504"/>
                    <a:pt x="1072" y="630"/>
                  </a:cubicBezTo>
                  <a:cubicBezTo>
                    <a:pt x="442" y="1260"/>
                    <a:pt x="0" y="2363"/>
                    <a:pt x="0" y="3403"/>
                  </a:cubicBezTo>
                  <a:lnTo>
                    <a:pt x="0" y="6396"/>
                  </a:lnTo>
                  <a:cubicBezTo>
                    <a:pt x="0" y="8632"/>
                    <a:pt x="1859" y="10491"/>
                    <a:pt x="4128" y="10491"/>
                  </a:cubicBezTo>
                  <a:cubicBezTo>
                    <a:pt x="6427" y="10491"/>
                    <a:pt x="8286" y="8632"/>
                    <a:pt x="8286" y="6396"/>
                  </a:cubicBezTo>
                  <a:lnTo>
                    <a:pt x="8286" y="4505"/>
                  </a:lnTo>
                  <a:cubicBezTo>
                    <a:pt x="8157" y="4513"/>
                    <a:pt x="8028" y="4517"/>
                    <a:pt x="7899" y="4517"/>
                  </a:cubicBezTo>
                  <a:cubicBezTo>
                    <a:pt x="6396" y="4517"/>
                    <a:pt x="4939" y="4009"/>
                    <a:pt x="3750" y="2993"/>
                  </a:cubicBezTo>
                  <a:cubicBezTo>
                    <a:pt x="2804" y="2206"/>
                    <a:pt x="2174" y="1103"/>
                    <a:pt x="17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4" name="Google Shape;1894;p67"/>
            <p:cNvSpPr/>
            <p:nvPr/>
          </p:nvSpPr>
          <p:spPr>
            <a:xfrm>
              <a:off x="-57269475" y="3372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3"/>
                  </a:lnTo>
                  <a:cubicBezTo>
                    <a:pt x="442" y="2301"/>
                    <a:pt x="757" y="1828"/>
                    <a:pt x="757" y="1261"/>
                  </a:cubicBezTo>
                  <a:cubicBezTo>
                    <a:pt x="757" y="757"/>
                    <a:pt x="473" y="284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5" name="Google Shape;1895;p67"/>
            <p:cNvSpPr/>
            <p:nvPr/>
          </p:nvSpPr>
          <p:spPr>
            <a:xfrm>
              <a:off x="-57436450" y="3198925"/>
              <a:ext cx="185900" cy="154400"/>
            </a:xfrm>
            <a:custGeom>
              <a:avLst/>
              <a:gdLst/>
              <a:ahLst/>
              <a:cxnLst/>
              <a:rect l="l" t="t" r="r" b="b"/>
              <a:pathLst>
                <a:path w="7436" h="6176" extrusionOk="0">
                  <a:moveTo>
                    <a:pt x="1828" y="0"/>
                  </a:moveTo>
                  <a:cubicBezTo>
                    <a:pt x="1198" y="0"/>
                    <a:pt x="568" y="126"/>
                    <a:pt x="1" y="315"/>
                  </a:cubicBezTo>
                  <a:cubicBezTo>
                    <a:pt x="1" y="977"/>
                    <a:pt x="127" y="1639"/>
                    <a:pt x="316" y="2237"/>
                  </a:cubicBezTo>
                  <a:cubicBezTo>
                    <a:pt x="631" y="3151"/>
                    <a:pt x="1167" y="3970"/>
                    <a:pt x="1923" y="4600"/>
                  </a:cubicBezTo>
                  <a:cubicBezTo>
                    <a:pt x="2710" y="5262"/>
                    <a:pt x="3655" y="5734"/>
                    <a:pt x="4632" y="5892"/>
                  </a:cubicBezTo>
                  <a:cubicBezTo>
                    <a:pt x="5073" y="5976"/>
                    <a:pt x="5262" y="5976"/>
                    <a:pt x="5507" y="5976"/>
                  </a:cubicBezTo>
                  <a:lnTo>
                    <a:pt x="5507" y="5976"/>
                  </a:lnTo>
                  <a:cubicBezTo>
                    <a:pt x="5630" y="5976"/>
                    <a:pt x="5766" y="5976"/>
                    <a:pt x="5955" y="5986"/>
                  </a:cubicBezTo>
                  <a:lnTo>
                    <a:pt x="6680" y="5986"/>
                  </a:lnTo>
                  <a:cubicBezTo>
                    <a:pt x="6963" y="5986"/>
                    <a:pt x="7215" y="6049"/>
                    <a:pt x="7436" y="6175"/>
                  </a:cubicBezTo>
                  <a:lnTo>
                    <a:pt x="7436" y="5671"/>
                  </a:lnTo>
                  <a:lnTo>
                    <a:pt x="7436" y="5640"/>
                  </a:lnTo>
                  <a:cubicBezTo>
                    <a:pt x="7436" y="2552"/>
                    <a:pt x="4916" y="0"/>
                    <a:pt x="18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6" name="Google Shape;1896;p67"/>
            <p:cNvSpPr/>
            <p:nvPr/>
          </p:nvSpPr>
          <p:spPr>
            <a:xfrm>
              <a:off x="-57532525" y="3215450"/>
              <a:ext cx="77975" cy="148900"/>
            </a:xfrm>
            <a:custGeom>
              <a:avLst/>
              <a:gdLst/>
              <a:ahLst/>
              <a:cxnLst/>
              <a:rect l="l" t="t" r="r" b="b"/>
              <a:pathLst>
                <a:path w="3119" h="5956" extrusionOk="0">
                  <a:moveTo>
                    <a:pt x="3056" y="1"/>
                  </a:moveTo>
                  <a:cubicBezTo>
                    <a:pt x="1260" y="946"/>
                    <a:pt x="0" y="2836"/>
                    <a:pt x="0" y="5010"/>
                  </a:cubicBezTo>
                  <a:lnTo>
                    <a:pt x="0" y="5199"/>
                  </a:lnTo>
                  <a:lnTo>
                    <a:pt x="0" y="5955"/>
                  </a:lnTo>
                  <a:lnTo>
                    <a:pt x="63" y="5955"/>
                  </a:lnTo>
                  <a:cubicBezTo>
                    <a:pt x="158" y="5829"/>
                    <a:pt x="284" y="5766"/>
                    <a:pt x="410" y="5672"/>
                  </a:cubicBezTo>
                  <a:lnTo>
                    <a:pt x="788" y="5451"/>
                  </a:lnTo>
                  <a:lnTo>
                    <a:pt x="788" y="4601"/>
                  </a:lnTo>
                  <a:cubicBezTo>
                    <a:pt x="914" y="3088"/>
                    <a:pt x="1828" y="1576"/>
                    <a:pt x="3119" y="789"/>
                  </a:cubicBezTo>
                  <a:cubicBezTo>
                    <a:pt x="3088" y="505"/>
                    <a:pt x="3056" y="253"/>
                    <a:pt x="30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97" name="Google Shape;1897;p67"/>
          <p:cNvGrpSpPr/>
          <p:nvPr/>
        </p:nvGrpSpPr>
        <p:grpSpPr>
          <a:xfrm>
            <a:off x="2549495" y="2112311"/>
            <a:ext cx="505077" cy="576244"/>
            <a:chOff x="-55576850" y="3198125"/>
            <a:chExt cx="279625" cy="319025"/>
          </a:xfrm>
        </p:grpSpPr>
        <p:sp>
          <p:nvSpPr>
            <p:cNvPr id="1898" name="Google Shape;1898;p67"/>
            <p:cNvSpPr/>
            <p:nvPr/>
          </p:nvSpPr>
          <p:spPr>
            <a:xfrm>
              <a:off x="-55576850" y="3335975"/>
              <a:ext cx="18900" cy="63825"/>
            </a:xfrm>
            <a:custGeom>
              <a:avLst/>
              <a:gdLst/>
              <a:ahLst/>
              <a:cxnLst/>
              <a:rect l="l" t="t" r="r" b="b"/>
              <a:pathLst>
                <a:path w="756" h="2553" extrusionOk="0">
                  <a:moveTo>
                    <a:pt x="756" y="0"/>
                  </a:moveTo>
                  <a:cubicBezTo>
                    <a:pt x="315" y="221"/>
                    <a:pt x="0" y="693"/>
                    <a:pt x="0" y="1260"/>
                  </a:cubicBezTo>
                  <a:cubicBezTo>
                    <a:pt x="0" y="1796"/>
                    <a:pt x="315" y="2269"/>
                    <a:pt x="756" y="2552"/>
                  </a:cubicBezTo>
                  <a:lnTo>
                    <a:pt x="7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9" name="Google Shape;1899;p67"/>
            <p:cNvSpPr/>
            <p:nvPr/>
          </p:nvSpPr>
          <p:spPr>
            <a:xfrm>
              <a:off x="-55539850" y="3198125"/>
              <a:ext cx="206375" cy="99275"/>
            </a:xfrm>
            <a:custGeom>
              <a:avLst/>
              <a:gdLst/>
              <a:ahLst/>
              <a:cxnLst/>
              <a:rect l="l" t="t" r="r" b="b"/>
              <a:pathLst>
                <a:path w="8255" h="3971" extrusionOk="0">
                  <a:moveTo>
                    <a:pt x="2616" y="1"/>
                  </a:moveTo>
                  <a:cubicBezTo>
                    <a:pt x="2348" y="1"/>
                    <a:pt x="2080" y="95"/>
                    <a:pt x="1860" y="284"/>
                  </a:cubicBezTo>
                  <a:cubicBezTo>
                    <a:pt x="1671" y="95"/>
                    <a:pt x="1387" y="32"/>
                    <a:pt x="1103" y="32"/>
                  </a:cubicBezTo>
                  <a:cubicBezTo>
                    <a:pt x="473" y="32"/>
                    <a:pt x="1" y="536"/>
                    <a:pt x="1" y="1135"/>
                  </a:cubicBezTo>
                  <a:lnTo>
                    <a:pt x="1" y="3970"/>
                  </a:lnTo>
                  <a:lnTo>
                    <a:pt x="1639" y="2364"/>
                  </a:lnTo>
                  <a:cubicBezTo>
                    <a:pt x="1715" y="2287"/>
                    <a:pt x="1815" y="2246"/>
                    <a:pt x="1916" y="2246"/>
                  </a:cubicBezTo>
                  <a:cubicBezTo>
                    <a:pt x="1982" y="2246"/>
                    <a:pt x="2049" y="2263"/>
                    <a:pt x="2112" y="2301"/>
                  </a:cubicBezTo>
                  <a:cubicBezTo>
                    <a:pt x="2726" y="2726"/>
                    <a:pt x="3435" y="2939"/>
                    <a:pt x="4144" y="2939"/>
                  </a:cubicBezTo>
                  <a:cubicBezTo>
                    <a:pt x="4853" y="2939"/>
                    <a:pt x="5561" y="2726"/>
                    <a:pt x="6176" y="2301"/>
                  </a:cubicBezTo>
                  <a:cubicBezTo>
                    <a:pt x="6225" y="2263"/>
                    <a:pt x="6290" y="2246"/>
                    <a:pt x="6355" y="2246"/>
                  </a:cubicBezTo>
                  <a:cubicBezTo>
                    <a:pt x="6456" y="2246"/>
                    <a:pt x="6560" y="2287"/>
                    <a:pt x="6617" y="2364"/>
                  </a:cubicBezTo>
                  <a:lnTo>
                    <a:pt x="8255" y="3970"/>
                  </a:lnTo>
                  <a:lnTo>
                    <a:pt x="8255" y="1135"/>
                  </a:lnTo>
                  <a:cubicBezTo>
                    <a:pt x="8192" y="536"/>
                    <a:pt x="7719" y="32"/>
                    <a:pt x="7089" y="32"/>
                  </a:cubicBezTo>
                  <a:cubicBezTo>
                    <a:pt x="6837" y="32"/>
                    <a:pt x="6554" y="158"/>
                    <a:pt x="6365" y="284"/>
                  </a:cubicBezTo>
                  <a:cubicBezTo>
                    <a:pt x="6144" y="95"/>
                    <a:pt x="5876" y="1"/>
                    <a:pt x="5609" y="1"/>
                  </a:cubicBezTo>
                  <a:cubicBezTo>
                    <a:pt x="5341" y="1"/>
                    <a:pt x="5073" y="95"/>
                    <a:pt x="4853" y="284"/>
                  </a:cubicBezTo>
                  <a:cubicBezTo>
                    <a:pt x="4632" y="95"/>
                    <a:pt x="4372" y="1"/>
                    <a:pt x="4112" y="1"/>
                  </a:cubicBezTo>
                  <a:cubicBezTo>
                    <a:pt x="3852" y="1"/>
                    <a:pt x="3592" y="95"/>
                    <a:pt x="3372" y="284"/>
                  </a:cubicBezTo>
                  <a:cubicBezTo>
                    <a:pt x="3151" y="95"/>
                    <a:pt x="2883" y="1"/>
                    <a:pt x="26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0" name="Google Shape;1900;p67"/>
            <p:cNvSpPr/>
            <p:nvPr/>
          </p:nvSpPr>
          <p:spPr>
            <a:xfrm>
              <a:off x="-55539850" y="3275325"/>
              <a:ext cx="204800" cy="241825"/>
            </a:xfrm>
            <a:custGeom>
              <a:avLst/>
              <a:gdLst/>
              <a:ahLst/>
              <a:cxnLst/>
              <a:rect l="l" t="t" r="r" b="b"/>
              <a:pathLst>
                <a:path w="8192" h="9673" extrusionOk="0">
                  <a:moveTo>
                    <a:pt x="2616" y="2962"/>
                  </a:moveTo>
                  <a:cubicBezTo>
                    <a:pt x="2805" y="2962"/>
                    <a:pt x="2962" y="3119"/>
                    <a:pt x="2962" y="3308"/>
                  </a:cubicBezTo>
                  <a:cubicBezTo>
                    <a:pt x="2962" y="3529"/>
                    <a:pt x="2805" y="3686"/>
                    <a:pt x="2616" y="3686"/>
                  </a:cubicBezTo>
                  <a:cubicBezTo>
                    <a:pt x="2427" y="3686"/>
                    <a:pt x="2269" y="3560"/>
                    <a:pt x="2269" y="3308"/>
                  </a:cubicBezTo>
                  <a:cubicBezTo>
                    <a:pt x="2269" y="3119"/>
                    <a:pt x="2427" y="2962"/>
                    <a:pt x="2616" y="2962"/>
                  </a:cubicBezTo>
                  <a:close/>
                  <a:moveTo>
                    <a:pt x="5609" y="2993"/>
                  </a:moveTo>
                  <a:cubicBezTo>
                    <a:pt x="5798" y="2993"/>
                    <a:pt x="5955" y="3151"/>
                    <a:pt x="5955" y="3371"/>
                  </a:cubicBezTo>
                  <a:cubicBezTo>
                    <a:pt x="5987" y="3560"/>
                    <a:pt x="5798" y="3718"/>
                    <a:pt x="5609" y="3718"/>
                  </a:cubicBezTo>
                  <a:cubicBezTo>
                    <a:pt x="5420" y="3718"/>
                    <a:pt x="5262" y="3560"/>
                    <a:pt x="5262" y="3371"/>
                  </a:cubicBezTo>
                  <a:cubicBezTo>
                    <a:pt x="5262" y="3151"/>
                    <a:pt x="5420" y="2993"/>
                    <a:pt x="5609" y="2993"/>
                  </a:cubicBezTo>
                  <a:close/>
                  <a:moveTo>
                    <a:pt x="5164" y="6278"/>
                  </a:moveTo>
                  <a:cubicBezTo>
                    <a:pt x="5262" y="6278"/>
                    <a:pt x="5357" y="6317"/>
                    <a:pt x="5420" y="6396"/>
                  </a:cubicBezTo>
                  <a:cubicBezTo>
                    <a:pt x="5577" y="6522"/>
                    <a:pt x="5577" y="6742"/>
                    <a:pt x="5451" y="6900"/>
                  </a:cubicBezTo>
                  <a:cubicBezTo>
                    <a:pt x="5105" y="7246"/>
                    <a:pt x="4632" y="7435"/>
                    <a:pt x="4096" y="7435"/>
                  </a:cubicBezTo>
                  <a:cubicBezTo>
                    <a:pt x="3592" y="7435"/>
                    <a:pt x="3120" y="7246"/>
                    <a:pt x="2805" y="6900"/>
                  </a:cubicBezTo>
                  <a:cubicBezTo>
                    <a:pt x="2647" y="6742"/>
                    <a:pt x="2647" y="6522"/>
                    <a:pt x="2805" y="6396"/>
                  </a:cubicBezTo>
                  <a:cubicBezTo>
                    <a:pt x="2883" y="6317"/>
                    <a:pt x="2986" y="6278"/>
                    <a:pt x="3080" y="6278"/>
                  </a:cubicBezTo>
                  <a:cubicBezTo>
                    <a:pt x="3175" y="6278"/>
                    <a:pt x="3262" y="6317"/>
                    <a:pt x="3309" y="6396"/>
                  </a:cubicBezTo>
                  <a:cubicBezTo>
                    <a:pt x="3529" y="6616"/>
                    <a:pt x="3821" y="6727"/>
                    <a:pt x="4108" y="6727"/>
                  </a:cubicBezTo>
                  <a:cubicBezTo>
                    <a:pt x="4396" y="6727"/>
                    <a:pt x="4679" y="6616"/>
                    <a:pt x="4884" y="6396"/>
                  </a:cubicBezTo>
                  <a:cubicBezTo>
                    <a:pt x="4963" y="6317"/>
                    <a:pt x="5065" y="6278"/>
                    <a:pt x="5164" y="6278"/>
                  </a:cubicBezTo>
                  <a:close/>
                  <a:moveTo>
                    <a:pt x="1954" y="0"/>
                  </a:moveTo>
                  <a:lnTo>
                    <a:pt x="1" y="1954"/>
                  </a:lnTo>
                  <a:lnTo>
                    <a:pt x="1" y="5577"/>
                  </a:lnTo>
                  <a:cubicBezTo>
                    <a:pt x="1" y="7813"/>
                    <a:pt x="1860" y="9672"/>
                    <a:pt x="4096" y="9672"/>
                  </a:cubicBezTo>
                  <a:cubicBezTo>
                    <a:pt x="6365" y="9672"/>
                    <a:pt x="8192" y="7813"/>
                    <a:pt x="8192" y="5577"/>
                  </a:cubicBezTo>
                  <a:lnTo>
                    <a:pt x="8192" y="1954"/>
                  </a:lnTo>
                  <a:lnTo>
                    <a:pt x="6270" y="0"/>
                  </a:lnTo>
                  <a:cubicBezTo>
                    <a:pt x="5609" y="394"/>
                    <a:pt x="4860" y="591"/>
                    <a:pt x="4112" y="591"/>
                  </a:cubicBezTo>
                  <a:cubicBezTo>
                    <a:pt x="3364" y="591"/>
                    <a:pt x="2616" y="394"/>
                    <a:pt x="19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1" name="Google Shape;1901;p67"/>
            <p:cNvSpPr/>
            <p:nvPr/>
          </p:nvSpPr>
          <p:spPr>
            <a:xfrm>
              <a:off x="-55316150" y="3335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0" y="0"/>
                  </a:moveTo>
                  <a:lnTo>
                    <a:pt x="0" y="2552"/>
                  </a:lnTo>
                  <a:cubicBezTo>
                    <a:pt x="441" y="2269"/>
                    <a:pt x="756" y="1796"/>
                    <a:pt x="756" y="1260"/>
                  </a:cubicBezTo>
                  <a:cubicBezTo>
                    <a:pt x="756" y="693"/>
                    <a:pt x="473" y="22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6" name="Google Shape;1906;p68"/>
          <p:cNvSpPr/>
          <p:nvPr/>
        </p:nvSpPr>
        <p:spPr>
          <a:xfrm>
            <a:off x="5600701" y="1580800"/>
            <a:ext cx="6591060" cy="1164339"/>
          </a:xfrm>
          <a:custGeom>
            <a:avLst/>
            <a:gdLst/>
            <a:ahLst/>
            <a:cxnLst/>
            <a:rect l="l" t="t" r="r" b="b"/>
            <a:pathLst>
              <a:path w="213741" h="53541" extrusionOk="0">
                <a:moveTo>
                  <a:pt x="0" y="45540"/>
                </a:moveTo>
                <a:cubicBezTo>
                  <a:pt x="27169" y="45540"/>
                  <a:pt x="53281" y="34104"/>
                  <a:pt x="78867" y="24966"/>
                </a:cubicBezTo>
                <a:cubicBezTo>
                  <a:pt x="87884" y="21746"/>
                  <a:pt x="98767" y="21068"/>
                  <a:pt x="105537" y="14298"/>
                </a:cubicBezTo>
                <a:cubicBezTo>
                  <a:pt x="108123" y="11712"/>
                  <a:pt x="110352" y="7527"/>
                  <a:pt x="109347" y="4011"/>
                </a:cubicBezTo>
                <a:cubicBezTo>
                  <a:pt x="108629" y="1497"/>
                  <a:pt x="104994" y="-550"/>
                  <a:pt x="102489" y="201"/>
                </a:cubicBezTo>
                <a:cubicBezTo>
                  <a:pt x="95892" y="2180"/>
                  <a:pt x="99275" y="16168"/>
                  <a:pt x="104394" y="20775"/>
                </a:cubicBezTo>
                <a:cubicBezTo>
                  <a:pt x="109751" y="25597"/>
                  <a:pt x="118141" y="26109"/>
                  <a:pt x="125349" y="26109"/>
                </a:cubicBezTo>
                <a:cubicBezTo>
                  <a:pt x="144025" y="26109"/>
                  <a:pt x="163768" y="21352"/>
                  <a:pt x="181356" y="27633"/>
                </a:cubicBezTo>
                <a:cubicBezTo>
                  <a:pt x="194375" y="32283"/>
                  <a:pt x="203966" y="43766"/>
                  <a:pt x="213741" y="53541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1907" name="Google Shape;1907;p68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908" name="Google Shape;1908;p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نرم افزار دسکتاپ</a:t>
            </a:r>
          </a:p>
        </p:txBody>
      </p:sp>
      <p:grpSp>
        <p:nvGrpSpPr>
          <p:cNvPr id="1909" name="Google Shape;1909;p68"/>
          <p:cNvGrpSpPr/>
          <p:nvPr/>
        </p:nvGrpSpPr>
        <p:grpSpPr>
          <a:xfrm>
            <a:off x="2058334" y="1888899"/>
            <a:ext cx="5122853" cy="4025432"/>
            <a:chOff x="1153225" y="1597649"/>
            <a:chExt cx="3842140" cy="3019074"/>
          </a:xfrm>
        </p:grpSpPr>
        <p:grpSp>
          <p:nvGrpSpPr>
            <p:cNvPr id="1910" name="Google Shape;1910;p68"/>
            <p:cNvGrpSpPr/>
            <p:nvPr/>
          </p:nvGrpSpPr>
          <p:grpSpPr>
            <a:xfrm>
              <a:off x="1153225" y="1597649"/>
              <a:ext cx="3842140" cy="3019074"/>
              <a:chOff x="238125" y="1676700"/>
              <a:chExt cx="2045650" cy="1779275"/>
            </a:xfrm>
          </p:grpSpPr>
          <p:sp>
            <p:nvSpPr>
              <p:cNvPr id="1911" name="Google Shape;1911;p68"/>
              <p:cNvSpPr/>
              <p:nvPr/>
            </p:nvSpPr>
            <p:spPr>
              <a:xfrm>
                <a:off x="1006875" y="3190025"/>
                <a:ext cx="508150" cy="247100"/>
              </a:xfrm>
              <a:custGeom>
                <a:avLst/>
                <a:gdLst/>
                <a:ahLst/>
                <a:cxnLst/>
                <a:rect l="l" t="t" r="r" b="b"/>
                <a:pathLst>
                  <a:path w="20326" h="9884" extrusionOk="0">
                    <a:moveTo>
                      <a:pt x="2967" y="0"/>
                    </a:moveTo>
                    <a:lnTo>
                      <a:pt x="0" y="9884"/>
                    </a:lnTo>
                    <a:lnTo>
                      <a:pt x="20325" y="9884"/>
                    </a:lnTo>
                    <a:lnTo>
                      <a:pt x="17359" y="0"/>
                    </a:lnTo>
                    <a:close/>
                  </a:path>
                </a:pathLst>
              </a:custGeom>
              <a:solidFill>
                <a:srgbClr val="6179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2" name="Google Shape;1912;p68"/>
              <p:cNvSpPr/>
              <p:nvPr/>
            </p:nvSpPr>
            <p:spPr>
              <a:xfrm>
                <a:off x="1021625" y="3190025"/>
                <a:ext cx="452425" cy="197525"/>
              </a:xfrm>
              <a:custGeom>
                <a:avLst/>
                <a:gdLst/>
                <a:ahLst/>
                <a:cxnLst/>
                <a:rect l="l" t="t" r="r" b="b"/>
                <a:pathLst>
                  <a:path w="18097" h="7901" extrusionOk="0">
                    <a:moveTo>
                      <a:pt x="2377" y="0"/>
                    </a:moveTo>
                    <a:lnTo>
                      <a:pt x="0" y="7901"/>
                    </a:lnTo>
                    <a:cubicBezTo>
                      <a:pt x="6032" y="6753"/>
                      <a:pt x="12064" y="5557"/>
                      <a:pt x="18096" y="4442"/>
                    </a:cubicBezTo>
                    <a:lnTo>
                      <a:pt x="16769" y="0"/>
                    </a:lnTo>
                    <a:close/>
                  </a:path>
                </a:pathLst>
              </a:custGeom>
              <a:solidFill>
                <a:srgbClr val="6179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3" name="Google Shape;1913;p68"/>
              <p:cNvSpPr/>
              <p:nvPr/>
            </p:nvSpPr>
            <p:spPr>
              <a:xfrm>
                <a:off x="968750" y="3417450"/>
                <a:ext cx="584375" cy="38525"/>
              </a:xfrm>
              <a:custGeom>
                <a:avLst/>
                <a:gdLst/>
                <a:ahLst/>
                <a:cxnLst/>
                <a:rect l="l" t="t" r="r" b="b"/>
                <a:pathLst>
                  <a:path w="23375" h="1541" extrusionOk="0">
                    <a:moveTo>
                      <a:pt x="492" y="0"/>
                    </a:moveTo>
                    <a:cubicBezTo>
                      <a:pt x="214" y="0"/>
                      <a:pt x="1" y="230"/>
                      <a:pt x="1" y="492"/>
                    </a:cubicBezTo>
                    <a:lnTo>
                      <a:pt x="1" y="1541"/>
                    </a:lnTo>
                    <a:lnTo>
                      <a:pt x="23375" y="1541"/>
                    </a:lnTo>
                    <a:lnTo>
                      <a:pt x="23375" y="492"/>
                    </a:lnTo>
                    <a:cubicBezTo>
                      <a:pt x="23375" y="213"/>
                      <a:pt x="23145" y="0"/>
                      <a:pt x="22883" y="0"/>
                    </a:cubicBezTo>
                    <a:close/>
                  </a:path>
                </a:pathLst>
              </a:custGeom>
              <a:solidFill>
                <a:srgbClr val="07555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4" name="Google Shape;1914;p68"/>
              <p:cNvSpPr/>
              <p:nvPr/>
            </p:nvSpPr>
            <p:spPr>
              <a:xfrm>
                <a:off x="238125" y="1777900"/>
                <a:ext cx="2045650" cy="1461300"/>
              </a:xfrm>
              <a:custGeom>
                <a:avLst/>
                <a:gdLst/>
                <a:ahLst/>
                <a:cxnLst/>
                <a:rect l="l" t="t" r="r" b="b"/>
                <a:pathLst>
                  <a:path w="81826" h="58452" extrusionOk="0">
                    <a:moveTo>
                      <a:pt x="1574" y="1"/>
                    </a:moveTo>
                    <a:cubicBezTo>
                      <a:pt x="705" y="1"/>
                      <a:pt x="0" y="689"/>
                      <a:pt x="0" y="1558"/>
                    </a:cubicBezTo>
                    <a:lnTo>
                      <a:pt x="0" y="56895"/>
                    </a:lnTo>
                    <a:cubicBezTo>
                      <a:pt x="0" y="57764"/>
                      <a:pt x="705" y="58452"/>
                      <a:pt x="1574" y="58452"/>
                    </a:cubicBezTo>
                    <a:lnTo>
                      <a:pt x="80252" y="58452"/>
                    </a:lnTo>
                    <a:cubicBezTo>
                      <a:pt x="81121" y="58452"/>
                      <a:pt x="81826" y="57764"/>
                      <a:pt x="81826" y="56895"/>
                    </a:cubicBezTo>
                    <a:lnTo>
                      <a:pt x="81826" y="1558"/>
                    </a:lnTo>
                    <a:cubicBezTo>
                      <a:pt x="81826" y="689"/>
                      <a:pt x="81121" y="1"/>
                      <a:pt x="80252" y="1"/>
                    </a:cubicBezTo>
                    <a:close/>
                  </a:path>
                </a:pathLst>
              </a:custGeom>
              <a:solidFill>
                <a:srgbClr val="A1BAB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5" name="Google Shape;1915;p68"/>
              <p:cNvSpPr/>
              <p:nvPr/>
            </p:nvSpPr>
            <p:spPr>
              <a:xfrm>
                <a:off x="238125" y="1676700"/>
                <a:ext cx="2045650" cy="1390400"/>
              </a:xfrm>
              <a:custGeom>
                <a:avLst/>
                <a:gdLst/>
                <a:ahLst/>
                <a:cxnLst/>
                <a:rect l="l" t="t" r="r" b="b"/>
                <a:pathLst>
                  <a:path w="81826" h="55616" extrusionOk="0">
                    <a:moveTo>
                      <a:pt x="2836" y="0"/>
                    </a:moveTo>
                    <a:cubicBezTo>
                      <a:pt x="1279" y="0"/>
                      <a:pt x="0" y="1279"/>
                      <a:pt x="0" y="2836"/>
                    </a:cubicBezTo>
                    <a:lnTo>
                      <a:pt x="0" y="55616"/>
                    </a:lnTo>
                    <a:lnTo>
                      <a:pt x="81826" y="55616"/>
                    </a:lnTo>
                    <a:lnTo>
                      <a:pt x="81826" y="2836"/>
                    </a:lnTo>
                    <a:cubicBezTo>
                      <a:pt x="81826" y="1279"/>
                      <a:pt x="80547" y="0"/>
                      <a:pt x="78973" y="0"/>
                    </a:cubicBezTo>
                    <a:close/>
                  </a:path>
                </a:pathLst>
              </a:custGeom>
              <a:solidFill>
                <a:srgbClr val="3F50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6" name="Google Shape;1916;p68"/>
              <p:cNvSpPr/>
              <p:nvPr/>
            </p:nvSpPr>
            <p:spPr>
              <a:xfrm>
                <a:off x="346300" y="1773800"/>
                <a:ext cx="1829300" cy="1140050"/>
              </a:xfrm>
              <a:custGeom>
                <a:avLst/>
                <a:gdLst/>
                <a:ahLst/>
                <a:cxnLst/>
                <a:rect l="l" t="t" r="r" b="b"/>
                <a:pathLst>
                  <a:path w="73172" h="45602" extrusionOk="0">
                    <a:moveTo>
                      <a:pt x="426" y="1"/>
                    </a:moveTo>
                    <a:cubicBezTo>
                      <a:pt x="197" y="1"/>
                      <a:pt x="0" y="181"/>
                      <a:pt x="0" y="411"/>
                    </a:cubicBezTo>
                    <a:lnTo>
                      <a:pt x="0" y="45175"/>
                    </a:lnTo>
                    <a:cubicBezTo>
                      <a:pt x="0" y="45405"/>
                      <a:pt x="197" y="45601"/>
                      <a:pt x="426" y="45601"/>
                    </a:cubicBezTo>
                    <a:lnTo>
                      <a:pt x="72745" y="45601"/>
                    </a:lnTo>
                    <a:cubicBezTo>
                      <a:pt x="72975" y="45601"/>
                      <a:pt x="73171" y="45405"/>
                      <a:pt x="73171" y="45175"/>
                    </a:cubicBezTo>
                    <a:lnTo>
                      <a:pt x="73171" y="411"/>
                    </a:lnTo>
                    <a:cubicBezTo>
                      <a:pt x="73171" y="181"/>
                      <a:pt x="72975" y="1"/>
                      <a:pt x="72745" y="1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7" name="Google Shape;1917;p68"/>
              <p:cNvSpPr/>
              <p:nvPr/>
            </p:nvSpPr>
            <p:spPr>
              <a:xfrm>
                <a:off x="1244550" y="1708650"/>
                <a:ext cx="28700" cy="24925"/>
              </a:xfrm>
              <a:custGeom>
                <a:avLst/>
                <a:gdLst/>
                <a:ahLst/>
                <a:cxnLst/>
                <a:rect l="l" t="t" r="r" b="b"/>
                <a:pathLst>
                  <a:path w="1148" h="997" extrusionOk="0">
                    <a:moveTo>
                      <a:pt x="656" y="1"/>
                    </a:moveTo>
                    <a:cubicBezTo>
                      <a:pt x="213" y="1"/>
                      <a:pt x="0" y="541"/>
                      <a:pt x="312" y="853"/>
                    </a:cubicBezTo>
                    <a:cubicBezTo>
                      <a:pt x="411" y="952"/>
                      <a:pt x="532" y="996"/>
                      <a:pt x="650" y="996"/>
                    </a:cubicBezTo>
                    <a:cubicBezTo>
                      <a:pt x="904" y="996"/>
                      <a:pt x="1147" y="794"/>
                      <a:pt x="1147" y="492"/>
                    </a:cubicBezTo>
                    <a:cubicBezTo>
                      <a:pt x="1147" y="230"/>
                      <a:pt x="934" y="1"/>
                      <a:pt x="656" y="1"/>
                    </a:cubicBezTo>
                    <a:close/>
                  </a:path>
                </a:pathLst>
              </a:custGeom>
              <a:solidFill>
                <a:srgbClr val="EC5D3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918" name="Google Shape;1918;p68"/>
            <p:cNvSpPr/>
            <p:nvPr/>
          </p:nvSpPr>
          <p:spPr>
            <a:xfrm>
              <a:off x="3014150" y="4032725"/>
              <a:ext cx="120300" cy="120300"/>
            </a:xfrm>
            <a:prstGeom prst="ellipse">
              <a:avLst/>
            </a:prstGeom>
            <a:noFill/>
            <a:ln w="9525" cap="flat" cmpd="sng">
              <a:solidFill>
                <a:srgbClr val="EC5D3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E8379B22-0870-7871-CE74-F3FAA9612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441" y="2103468"/>
            <a:ext cx="4559847" cy="259491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2" name="Google Shape;1942;p69"/>
          <p:cNvSpPr/>
          <p:nvPr/>
        </p:nvSpPr>
        <p:spPr>
          <a:xfrm>
            <a:off x="-25400" y="2679701"/>
            <a:ext cx="7188200" cy="3381433"/>
          </a:xfrm>
          <a:custGeom>
            <a:avLst/>
            <a:gdLst/>
            <a:ahLst/>
            <a:cxnLst/>
            <a:rect l="l" t="t" r="r" b="b"/>
            <a:pathLst>
              <a:path w="215646" h="101443" extrusionOk="0">
                <a:moveTo>
                  <a:pt x="0" y="0"/>
                </a:moveTo>
                <a:cubicBezTo>
                  <a:pt x="5674" y="9456"/>
                  <a:pt x="14824" y="16498"/>
                  <a:pt x="20574" y="25908"/>
                </a:cubicBezTo>
                <a:cubicBezTo>
                  <a:pt x="29037" y="39757"/>
                  <a:pt x="35819" y="56717"/>
                  <a:pt x="49911" y="64770"/>
                </a:cubicBezTo>
                <a:cubicBezTo>
                  <a:pt x="57582" y="69154"/>
                  <a:pt x="66265" y="72273"/>
                  <a:pt x="75057" y="73152"/>
                </a:cubicBezTo>
                <a:cubicBezTo>
                  <a:pt x="84927" y="74139"/>
                  <a:pt x="95365" y="71539"/>
                  <a:pt x="104775" y="74676"/>
                </a:cubicBezTo>
                <a:cubicBezTo>
                  <a:pt x="117232" y="78828"/>
                  <a:pt x="121010" y="100092"/>
                  <a:pt x="134112" y="100965"/>
                </a:cubicBezTo>
                <a:cubicBezTo>
                  <a:pt x="144094" y="101630"/>
                  <a:pt x="155506" y="102323"/>
                  <a:pt x="163830" y="96774"/>
                </a:cubicBezTo>
                <a:cubicBezTo>
                  <a:pt x="181794" y="84798"/>
                  <a:pt x="194056" y="57912"/>
                  <a:pt x="215646" y="57912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1943" name="Google Shape;1943;p69"/>
          <p:cNvSpPr/>
          <p:nvPr/>
        </p:nvSpPr>
        <p:spPr>
          <a:xfrm>
            <a:off x="9232900" y="3273901"/>
            <a:ext cx="2959195" cy="1129900"/>
          </a:xfrm>
          <a:custGeom>
            <a:avLst/>
            <a:gdLst/>
            <a:ahLst/>
            <a:cxnLst/>
            <a:rect l="l" t="t" r="r" b="b"/>
            <a:pathLst>
              <a:path w="104775" h="33897" extrusionOk="0">
                <a:moveTo>
                  <a:pt x="0" y="33528"/>
                </a:moveTo>
                <a:cubicBezTo>
                  <a:pt x="14543" y="36437"/>
                  <a:pt x="25637" y="16412"/>
                  <a:pt x="40386" y="14859"/>
                </a:cubicBezTo>
                <a:cubicBezTo>
                  <a:pt x="50610" y="13783"/>
                  <a:pt x="75088" y="21686"/>
                  <a:pt x="67818" y="28956"/>
                </a:cubicBezTo>
                <a:cubicBezTo>
                  <a:pt x="67216" y="29558"/>
                  <a:pt x="65913" y="28575"/>
                  <a:pt x="65532" y="27813"/>
                </a:cubicBezTo>
                <a:cubicBezTo>
                  <a:pt x="62916" y="22580"/>
                  <a:pt x="69173" y="16093"/>
                  <a:pt x="73533" y="12192"/>
                </a:cubicBezTo>
                <a:cubicBezTo>
                  <a:pt x="81864" y="4738"/>
                  <a:pt x="93596" y="0"/>
                  <a:pt x="104775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1944" name="Google Shape;1944;p69"/>
          <p:cNvSpPr txBox="1">
            <a:spLocks noGrp="1"/>
          </p:cNvSpPr>
          <p:nvPr>
            <p:ph type="subTitle" idx="1"/>
          </p:nvPr>
        </p:nvSpPr>
        <p:spPr>
          <a:xfrm flipH="1">
            <a:off x="2096867" y="3110213"/>
            <a:ext cx="3207600" cy="147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945" name="Google Shape;1945;p6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برنامه تبلت</a:t>
            </a:r>
          </a:p>
        </p:txBody>
      </p:sp>
      <p:grpSp>
        <p:nvGrpSpPr>
          <p:cNvPr id="1946" name="Google Shape;1946;p69"/>
          <p:cNvGrpSpPr/>
          <p:nvPr/>
        </p:nvGrpSpPr>
        <p:grpSpPr>
          <a:xfrm>
            <a:off x="6367829" y="1877608"/>
            <a:ext cx="3207736" cy="4260385"/>
            <a:chOff x="3580725" y="2020075"/>
            <a:chExt cx="1344925" cy="1786275"/>
          </a:xfrm>
        </p:grpSpPr>
        <p:sp>
          <p:nvSpPr>
            <p:cNvPr id="1947" name="Google Shape;1947;p69"/>
            <p:cNvSpPr/>
            <p:nvPr/>
          </p:nvSpPr>
          <p:spPr>
            <a:xfrm>
              <a:off x="3681925" y="2020075"/>
              <a:ext cx="1243725" cy="1786275"/>
            </a:xfrm>
            <a:custGeom>
              <a:avLst/>
              <a:gdLst/>
              <a:ahLst/>
              <a:cxnLst/>
              <a:rect l="l" t="t" r="r" b="b"/>
              <a:pathLst>
                <a:path w="49749" h="71451" extrusionOk="0">
                  <a:moveTo>
                    <a:pt x="1574" y="1"/>
                  </a:moveTo>
                  <a:cubicBezTo>
                    <a:pt x="706" y="1"/>
                    <a:pt x="1" y="706"/>
                    <a:pt x="1" y="1574"/>
                  </a:cubicBezTo>
                  <a:lnTo>
                    <a:pt x="1" y="69877"/>
                  </a:lnTo>
                  <a:cubicBezTo>
                    <a:pt x="1" y="70746"/>
                    <a:pt x="706" y="71451"/>
                    <a:pt x="1574" y="71451"/>
                  </a:cubicBezTo>
                  <a:lnTo>
                    <a:pt x="48175" y="71451"/>
                  </a:lnTo>
                  <a:cubicBezTo>
                    <a:pt x="49044" y="71451"/>
                    <a:pt x="49748" y="70746"/>
                    <a:pt x="49748" y="69877"/>
                  </a:cubicBezTo>
                  <a:lnTo>
                    <a:pt x="49748" y="1574"/>
                  </a:lnTo>
                  <a:cubicBezTo>
                    <a:pt x="49748" y="706"/>
                    <a:pt x="49044" y="1"/>
                    <a:pt x="48175" y="1"/>
                  </a:cubicBezTo>
                  <a:close/>
                </a:path>
              </a:pathLst>
            </a:custGeom>
            <a:solidFill>
              <a:srgbClr val="3F50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8" name="Google Shape;1948;p69"/>
            <p:cNvSpPr/>
            <p:nvPr/>
          </p:nvSpPr>
          <p:spPr>
            <a:xfrm>
              <a:off x="3580725" y="2020075"/>
              <a:ext cx="1250250" cy="1786275"/>
            </a:xfrm>
            <a:custGeom>
              <a:avLst/>
              <a:gdLst/>
              <a:ahLst/>
              <a:cxnLst/>
              <a:rect l="l" t="t" r="r" b="b"/>
              <a:pathLst>
                <a:path w="50010" h="71451" extrusionOk="0">
                  <a:moveTo>
                    <a:pt x="2527" y="1"/>
                  </a:moveTo>
                  <a:cubicBezTo>
                    <a:pt x="1147" y="1"/>
                    <a:pt x="33" y="1109"/>
                    <a:pt x="0" y="2492"/>
                  </a:cubicBezTo>
                  <a:lnTo>
                    <a:pt x="0" y="68975"/>
                  </a:lnTo>
                  <a:cubicBezTo>
                    <a:pt x="33" y="70358"/>
                    <a:pt x="1147" y="71451"/>
                    <a:pt x="2526" y="71451"/>
                  </a:cubicBezTo>
                  <a:cubicBezTo>
                    <a:pt x="2537" y="71451"/>
                    <a:pt x="2547" y="71451"/>
                    <a:pt x="2557" y="71451"/>
                  </a:cubicBezTo>
                  <a:lnTo>
                    <a:pt x="50010" y="71451"/>
                  </a:lnTo>
                  <a:lnTo>
                    <a:pt x="50010" y="1"/>
                  </a:lnTo>
                  <a:lnTo>
                    <a:pt x="2557" y="1"/>
                  </a:lnTo>
                  <a:cubicBezTo>
                    <a:pt x="2547" y="1"/>
                    <a:pt x="2537" y="1"/>
                    <a:pt x="2527" y="1"/>
                  </a:cubicBezTo>
                  <a:close/>
                </a:path>
              </a:pathLst>
            </a:custGeom>
            <a:solidFill>
              <a:srgbClr val="3F50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9" name="Google Shape;1949;p69"/>
            <p:cNvSpPr/>
            <p:nvPr/>
          </p:nvSpPr>
          <p:spPr>
            <a:xfrm>
              <a:off x="3680303" y="2113921"/>
              <a:ext cx="1140025" cy="1511564"/>
            </a:xfrm>
            <a:custGeom>
              <a:avLst/>
              <a:gdLst/>
              <a:ahLst/>
              <a:cxnLst/>
              <a:rect l="l" t="t" r="r" b="b"/>
              <a:pathLst>
                <a:path w="45601" h="60944" extrusionOk="0">
                  <a:moveTo>
                    <a:pt x="426" y="1"/>
                  </a:moveTo>
                  <a:cubicBezTo>
                    <a:pt x="197" y="1"/>
                    <a:pt x="0" y="181"/>
                    <a:pt x="0" y="427"/>
                  </a:cubicBezTo>
                  <a:lnTo>
                    <a:pt x="0" y="60534"/>
                  </a:lnTo>
                  <a:cubicBezTo>
                    <a:pt x="0" y="60763"/>
                    <a:pt x="197" y="60943"/>
                    <a:pt x="426" y="60943"/>
                  </a:cubicBezTo>
                  <a:lnTo>
                    <a:pt x="45191" y="60943"/>
                  </a:lnTo>
                  <a:cubicBezTo>
                    <a:pt x="45421" y="60943"/>
                    <a:pt x="45601" y="60763"/>
                    <a:pt x="45601" y="60534"/>
                  </a:cubicBezTo>
                  <a:lnTo>
                    <a:pt x="45601" y="427"/>
                  </a:lnTo>
                  <a:cubicBezTo>
                    <a:pt x="45601" y="181"/>
                    <a:pt x="45421" y="1"/>
                    <a:pt x="45191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0" name="Google Shape;1950;p69"/>
            <p:cNvSpPr/>
            <p:nvPr/>
          </p:nvSpPr>
          <p:spPr>
            <a:xfrm>
              <a:off x="4237099" y="2051650"/>
              <a:ext cx="28700" cy="24925"/>
            </a:xfrm>
            <a:custGeom>
              <a:avLst/>
              <a:gdLst/>
              <a:ahLst/>
              <a:cxnLst/>
              <a:rect l="l" t="t" r="r" b="b"/>
              <a:pathLst>
                <a:path w="1148" h="997" extrusionOk="0">
                  <a:moveTo>
                    <a:pt x="492" y="0"/>
                  </a:moveTo>
                  <a:cubicBezTo>
                    <a:pt x="214" y="0"/>
                    <a:pt x="0" y="230"/>
                    <a:pt x="0" y="508"/>
                  </a:cubicBezTo>
                  <a:cubicBezTo>
                    <a:pt x="0" y="798"/>
                    <a:pt x="243" y="996"/>
                    <a:pt x="496" y="996"/>
                  </a:cubicBezTo>
                  <a:cubicBezTo>
                    <a:pt x="615" y="996"/>
                    <a:pt x="737" y="952"/>
                    <a:pt x="836" y="852"/>
                  </a:cubicBezTo>
                  <a:cubicBezTo>
                    <a:pt x="1148" y="541"/>
                    <a:pt x="935" y="0"/>
                    <a:pt x="492" y="0"/>
                  </a:cubicBezTo>
                  <a:close/>
                </a:path>
              </a:pathLst>
            </a:custGeom>
            <a:solidFill>
              <a:srgbClr val="0DA9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1" name="Google Shape;1951;p69"/>
            <p:cNvSpPr/>
            <p:nvPr/>
          </p:nvSpPr>
          <p:spPr>
            <a:xfrm>
              <a:off x="4179825" y="3667150"/>
              <a:ext cx="125000" cy="106825"/>
            </a:xfrm>
            <a:custGeom>
              <a:avLst/>
              <a:gdLst/>
              <a:ahLst/>
              <a:cxnLst/>
              <a:rect l="l" t="t" r="r" b="b"/>
              <a:pathLst>
                <a:path w="5000" h="4273" extrusionOk="0">
                  <a:moveTo>
                    <a:pt x="2869" y="355"/>
                  </a:moveTo>
                  <a:cubicBezTo>
                    <a:pt x="3836" y="355"/>
                    <a:pt x="4639" y="1158"/>
                    <a:pt x="4639" y="2142"/>
                  </a:cubicBezTo>
                  <a:cubicBezTo>
                    <a:pt x="4639" y="3206"/>
                    <a:pt x="3762" y="3917"/>
                    <a:pt x="2850" y="3917"/>
                  </a:cubicBezTo>
                  <a:cubicBezTo>
                    <a:pt x="2413" y="3917"/>
                    <a:pt x="1968" y="3754"/>
                    <a:pt x="1607" y="3387"/>
                  </a:cubicBezTo>
                  <a:cubicBezTo>
                    <a:pt x="492" y="2273"/>
                    <a:pt x="1279" y="355"/>
                    <a:pt x="2869" y="355"/>
                  </a:cubicBezTo>
                  <a:close/>
                  <a:moveTo>
                    <a:pt x="2849" y="1"/>
                  </a:moveTo>
                  <a:cubicBezTo>
                    <a:pt x="2320" y="1"/>
                    <a:pt x="1781" y="197"/>
                    <a:pt x="1344" y="634"/>
                  </a:cubicBezTo>
                  <a:cubicBezTo>
                    <a:pt x="0" y="1978"/>
                    <a:pt x="967" y="4273"/>
                    <a:pt x="2869" y="4273"/>
                  </a:cubicBezTo>
                  <a:cubicBezTo>
                    <a:pt x="4049" y="4273"/>
                    <a:pt x="5000" y="3306"/>
                    <a:pt x="5000" y="2142"/>
                  </a:cubicBezTo>
                  <a:cubicBezTo>
                    <a:pt x="5000" y="847"/>
                    <a:pt x="3946" y="1"/>
                    <a:pt x="2849" y="1"/>
                  </a:cubicBezTo>
                  <a:close/>
                </a:path>
              </a:pathLst>
            </a:custGeom>
            <a:solidFill>
              <a:srgbClr val="0DA9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ED02EE4-53A5-EE66-1309-8984F5DFC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809" y="1422130"/>
            <a:ext cx="2959196" cy="44387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E93796-9F7E-5258-E015-63ACC7442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50" y="623392"/>
            <a:ext cx="8025397" cy="501587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5" name="Google Shape;1975;p70"/>
          <p:cNvSpPr/>
          <p:nvPr/>
        </p:nvSpPr>
        <p:spPr>
          <a:xfrm>
            <a:off x="1" y="2673101"/>
            <a:ext cx="4315959" cy="1412463"/>
          </a:xfrm>
          <a:custGeom>
            <a:avLst/>
            <a:gdLst/>
            <a:ahLst/>
            <a:cxnLst/>
            <a:rect l="l" t="t" r="r" b="b"/>
            <a:pathLst>
              <a:path w="116574" h="41760" extrusionOk="0">
                <a:moveTo>
                  <a:pt x="0" y="17771"/>
                </a:moveTo>
                <a:cubicBezTo>
                  <a:pt x="13114" y="17771"/>
                  <a:pt x="31299" y="18950"/>
                  <a:pt x="37163" y="30680"/>
                </a:cubicBezTo>
                <a:cubicBezTo>
                  <a:pt x="38509" y="33373"/>
                  <a:pt x="38732" y="37797"/>
                  <a:pt x="36381" y="39678"/>
                </a:cubicBezTo>
                <a:cubicBezTo>
                  <a:pt x="33733" y="41796"/>
                  <a:pt x="27184" y="42925"/>
                  <a:pt x="26210" y="39678"/>
                </a:cubicBezTo>
                <a:cubicBezTo>
                  <a:pt x="23053" y="29150"/>
                  <a:pt x="38971" y="21129"/>
                  <a:pt x="48116" y="15033"/>
                </a:cubicBezTo>
                <a:cubicBezTo>
                  <a:pt x="67312" y="2237"/>
                  <a:pt x="95940" y="-5455"/>
                  <a:pt x="116574" y="4862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1977" name="Google Shape;1977;p70"/>
          <p:cNvSpPr txBox="1">
            <a:spLocks noGrp="1"/>
          </p:cNvSpPr>
          <p:nvPr>
            <p:ph type="subTitle" idx="1"/>
          </p:nvPr>
        </p:nvSpPr>
        <p:spPr>
          <a:xfrm flipH="1">
            <a:off x="7672810" y="2372696"/>
            <a:ext cx="2781600" cy="147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r" rtl="1"/>
            <a:endParaRPr lang="fa-IR" dirty="0"/>
          </a:p>
          <a:p>
            <a:pPr marL="0" indent="0" algn="r" rtl="1"/>
            <a:r>
              <a:rPr lang="fa-IR" dirty="0"/>
              <a:t>قالب پاورپوينت روانشناسی کودک دارای 53 اسلاید ، قابل ويرايش می باشد و جهت استفاده در جلسات دفاع رساله، پايان نامه،پروپوزال ، سمينار و...</a:t>
            </a:r>
          </a:p>
          <a:p>
            <a:pPr marL="0" indent="0" algn="r" rtl="1"/>
            <a:r>
              <a:rPr lang="fa-IR" dirty="0"/>
              <a:t>قالب پاورپوينت روانشناسی کودک دارای 53 اسلاید ، قابل ویرایش می باشد</a:t>
            </a:r>
            <a:endParaRPr dirty="0"/>
          </a:p>
        </p:txBody>
      </p:sp>
      <p:sp>
        <p:nvSpPr>
          <p:cNvPr id="1976" name="Google Shape;1976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وب موبایل</a:t>
            </a:r>
          </a:p>
        </p:txBody>
      </p:sp>
      <p:grpSp>
        <p:nvGrpSpPr>
          <p:cNvPr id="1978" name="Google Shape;1978;p70"/>
          <p:cNvGrpSpPr/>
          <p:nvPr/>
        </p:nvGrpSpPr>
        <p:grpSpPr>
          <a:xfrm>
            <a:off x="4232039" y="1803371"/>
            <a:ext cx="2370863" cy="4334444"/>
            <a:chOff x="6417224" y="2247097"/>
            <a:chExt cx="951950" cy="1740368"/>
          </a:xfrm>
        </p:grpSpPr>
        <p:sp>
          <p:nvSpPr>
            <p:cNvPr id="1979" name="Google Shape;1979;p70"/>
            <p:cNvSpPr/>
            <p:nvPr/>
          </p:nvSpPr>
          <p:spPr>
            <a:xfrm>
              <a:off x="6505324" y="2247511"/>
              <a:ext cx="863850" cy="1739954"/>
            </a:xfrm>
            <a:custGeom>
              <a:avLst/>
              <a:gdLst/>
              <a:ahLst/>
              <a:cxnLst/>
              <a:rect l="l" t="t" r="r" b="b"/>
              <a:pathLst>
                <a:path w="34554" h="71434" extrusionOk="0">
                  <a:moveTo>
                    <a:pt x="1575" y="0"/>
                  </a:moveTo>
                  <a:cubicBezTo>
                    <a:pt x="706" y="0"/>
                    <a:pt x="1" y="689"/>
                    <a:pt x="1" y="1557"/>
                  </a:cubicBezTo>
                  <a:lnTo>
                    <a:pt x="1" y="69876"/>
                  </a:lnTo>
                  <a:cubicBezTo>
                    <a:pt x="1" y="70728"/>
                    <a:pt x="706" y="71433"/>
                    <a:pt x="1575" y="71433"/>
                  </a:cubicBezTo>
                  <a:lnTo>
                    <a:pt x="32980" y="71433"/>
                  </a:lnTo>
                  <a:cubicBezTo>
                    <a:pt x="33849" y="71433"/>
                    <a:pt x="34554" y="70728"/>
                    <a:pt x="34554" y="69876"/>
                  </a:cubicBezTo>
                  <a:lnTo>
                    <a:pt x="34554" y="1557"/>
                  </a:lnTo>
                  <a:cubicBezTo>
                    <a:pt x="34554" y="689"/>
                    <a:pt x="33849" y="0"/>
                    <a:pt x="32980" y="0"/>
                  </a:cubicBezTo>
                  <a:close/>
                </a:path>
              </a:pathLst>
            </a:custGeom>
            <a:solidFill>
              <a:srgbClr val="3F50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0" name="Google Shape;1980;p70"/>
            <p:cNvSpPr/>
            <p:nvPr/>
          </p:nvSpPr>
          <p:spPr>
            <a:xfrm>
              <a:off x="6417224" y="2247097"/>
              <a:ext cx="868375" cy="1740368"/>
            </a:xfrm>
            <a:custGeom>
              <a:avLst/>
              <a:gdLst/>
              <a:ahLst/>
              <a:cxnLst/>
              <a:rect l="l" t="t" r="r" b="b"/>
              <a:pathLst>
                <a:path w="34735" h="71451" extrusionOk="0">
                  <a:moveTo>
                    <a:pt x="1787" y="1"/>
                  </a:moveTo>
                  <a:cubicBezTo>
                    <a:pt x="804" y="1"/>
                    <a:pt x="1" y="1115"/>
                    <a:pt x="1" y="2492"/>
                  </a:cubicBezTo>
                  <a:lnTo>
                    <a:pt x="1" y="68975"/>
                  </a:lnTo>
                  <a:cubicBezTo>
                    <a:pt x="1" y="70336"/>
                    <a:pt x="804" y="71450"/>
                    <a:pt x="1787" y="71450"/>
                  </a:cubicBezTo>
                  <a:lnTo>
                    <a:pt x="34734" y="71450"/>
                  </a:lnTo>
                  <a:lnTo>
                    <a:pt x="34734" y="1"/>
                  </a:lnTo>
                  <a:close/>
                </a:path>
              </a:pathLst>
            </a:custGeom>
            <a:solidFill>
              <a:srgbClr val="3F50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1" name="Google Shape;1981;p70"/>
            <p:cNvSpPr/>
            <p:nvPr/>
          </p:nvSpPr>
          <p:spPr>
            <a:xfrm>
              <a:off x="6492619" y="2340952"/>
              <a:ext cx="813450" cy="1457323"/>
            </a:xfrm>
            <a:custGeom>
              <a:avLst/>
              <a:gdLst/>
              <a:ahLst/>
              <a:cxnLst/>
              <a:rect l="l" t="t" r="r" b="b"/>
              <a:pathLst>
                <a:path w="32538" h="60944" extrusionOk="0">
                  <a:moveTo>
                    <a:pt x="427" y="0"/>
                  </a:moveTo>
                  <a:cubicBezTo>
                    <a:pt x="198" y="0"/>
                    <a:pt x="1" y="197"/>
                    <a:pt x="1" y="426"/>
                  </a:cubicBezTo>
                  <a:lnTo>
                    <a:pt x="1" y="60533"/>
                  </a:lnTo>
                  <a:cubicBezTo>
                    <a:pt x="1" y="60763"/>
                    <a:pt x="198" y="60943"/>
                    <a:pt x="427" y="60943"/>
                  </a:cubicBezTo>
                  <a:lnTo>
                    <a:pt x="32128" y="60943"/>
                  </a:lnTo>
                  <a:cubicBezTo>
                    <a:pt x="32357" y="60943"/>
                    <a:pt x="32538" y="60763"/>
                    <a:pt x="32538" y="60533"/>
                  </a:cubicBezTo>
                  <a:lnTo>
                    <a:pt x="32538" y="426"/>
                  </a:lnTo>
                  <a:cubicBezTo>
                    <a:pt x="32538" y="197"/>
                    <a:pt x="32357" y="0"/>
                    <a:pt x="32128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2" name="Google Shape;1982;p70"/>
            <p:cNvSpPr/>
            <p:nvPr/>
          </p:nvSpPr>
          <p:spPr>
            <a:xfrm>
              <a:off x="6856100" y="3843492"/>
              <a:ext cx="96750" cy="83150"/>
            </a:xfrm>
            <a:custGeom>
              <a:avLst/>
              <a:gdLst/>
              <a:ahLst/>
              <a:cxnLst/>
              <a:rect l="l" t="t" r="r" b="b"/>
              <a:pathLst>
                <a:path w="3870" h="3326" extrusionOk="0">
                  <a:moveTo>
                    <a:pt x="2214" y="358"/>
                  </a:moveTo>
                  <a:lnTo>
                    <a:pt x="2214" y="375"/>
                  </a:lnTo>
                  <a:cubicBezTo>
                    <a:pt x="2935" y="375"/>
                    <a:pt x="3509" y="948"/>
                    <a:pt x="3525" y="1670"/>
                  </a:cubicBezTo>
                  <a:cubicBezTo>
                    <a:pt x="3525" y="2456"/>
                    <a:pt x="2882" y="2973"/>
                    <a:pt x="2212" y="2973"/>
                  </a:cubicBezTo>
                  <a:cubicBezTo>
                    <a:pt x="1890" y="2973"/>
                    <a:pt x="1562" y="2853"/>
                    <a:pt x="1296" y="2587"/>
                  </a:cubicBezTo>
                  <a:cubicBezTo>
                    <a:pt x="476" y="1768"/>
                    <a:pt x="1066" y="358"/>
                    <a:pt x="2214" y="358"/>
                  </a:cubicBezTo>
                  <a:close/>
                  <a:moveTo>
                    <a:pt x="2197" y="1"/>
                  </a:moveTo>
                  <a:cubicBezTo>
                    <a:pt x="1793" y="1"/>
                    <a:pt x="1383" y="152"/>
                    <a:pt x="1050" y="489"/>
                  </a:cubicBezTo>
                  <a:cubicBezTo>
                    <a:pt x="1" y="1538"/>
                    <a:pt x="739" y="3325"/>
                    <a:pt x="2214" y="3325"/>
                  </a:cubicBezTo>
                  <a:cubicBezTo>
                    <a:pt x="3132" y="3325"/>
                    <a:pt x="3869" y="2587"/>
                    <a:pt x="3869" y="1670"/>
                  </a:cubicBezTo>
                  <a:cubicBezTo>
                    <a:pt x="3869" y="669"/>
                    <a:pt x="3048" y="1"/>
                    <a:pt x="2197" y="1"/>
                  </a:cubicBezTo>
                  <a:close/>
                </a:path>
              </a:pathLst>
            </a:custGeom>
            <a:solidFill>
              <a:srgbClr val="F2BD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3" name="Google Shape;1983;p70"/>
            <p:cNvSpPr/>
            <p:nvPr/>
          </p:nvSpPr>
          <p:spPr>
            <a:xfrm>
              <a:off x="6623350" y="3880717"/>
              <a:ext cx="82800" cy="9025"/>
            </a:xfrm>
            <a:custGeom>
              <a:avLst/>
              <a:gdLst/>
              <a:ahLst/>
              <a:cxnLst/>
              <a:rect l="l" t="t" r="r" b="b"/>
              <a:pathLst>
                <a:path w="3312" h="361" extrusionOk="0">
                  <a:moveTo>
                    <a:pt x="1" y="0"/>
                  </a:moveTo>
                  <a:lnTo>
                    <a:pt x="1" y="361"/>
                  </a:lnTo>
                  <a:lnTo>
                    <a:pt x="3312" y="361"/>
                  </a:lnTo>
                  <a:lnTo>
                    <a:pt x="3312" y="0"/>
                  </a:lnTo>
                  <a:close/>
                </a:path>
              </a:pathLst>
            </a:custGeom>
            <a:solidFill>
              <a:srgbClr val="F2BD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4" name="Google Shape;1984;p70"/>
            <p:cNvSpPr/>
            <p:nvPr/>
          </p:nvSpPr>
          <p:spPr>
            <a:xfrm>
              <a:off x="7116325" y="3860642"/>
              <a:ext cx="60675" cy="48775"/>
            </a:xfrm>
            <a:custGeom>
              <a:avLst/>
              <a:gdLst/>
              <a:ahLst/>
              <a:cxnLst/>
              <a:rect l="l" t="t" r="r" b="b"/>
              <a:pathLst>
                <a:path w="2427" h="1951" extrusionOk="0">
                  <a:moveTo>
                    <a:pt x="2328" y="0"/>
                  </a:moveTo>
                  <a:lnTo>
                    <a:pt x="328" y="656"/>
                  </a:lnTo>
                  <a:cubicBezTo>
                    <a:pt x="148" y="688"/>
                    <a:pt x="0" y="836"/>
                    <a:pt x="0" y="1033"/>
                  </a:cubicBezTo>
                  <a:cubicBezTo>
                    <a:pt x="0" y="1197"/>
                    <a:pt x="132" y="1328"/>
                    <a:pt x="361" y="1393"/>
                  </a:cubicBezTo>
                  <a:lnTo>
                    <a:pt x="2328" y="1951"/>
                  </a:lnTo>
                  <a:lnTo>
                    <a:pt x="2426" y="1606"/>
                  </a:lnTo>
                  <a:lnTo>
                    <a:pt x="459" y="1049"/>
                  </a:lnTo>
                  <a:cubicBezTo>
                    <a:pt x="427" y="1049"/>
                    <a:pt x="394" y="1033"/>
                    <a:pt x="377" y="1016"/>
                  </a:cubicBezTo>
                  <a:lnTo>
                    <a:pt x="427" y="1000"/>
                  </a:lnTo>
                  <a:lnTo>
                    <a:pt x="2426" y="344"/>
                  </a:lnTo>
                  <a:lnTo>
                    <a:pt x="2328" y="0"/>
                  </a:lnTo>
                  <a:close/>
                </a:path>
              </a:pathLst>
            </a:custGeom>
            <a:solidFill>
              <a:srgbClr val="F2BD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5" name="Google Shape;1985;p70"/>
            <p:cNvSpPr/>
            <p:nvPr/>
          </p:nvSpPr>
          <p:spPr>
            <a:xfrm>
              <a:off x="6785429" y="2287275"/>
              <a:ext cx="238100" cy="14350"/>
            </a:xfrm>
            <a:custGeom>
              <a:avLst/>
              <a:gdLst/>
              <a:ahLst/>
              <a:cxnLst/>
              <a:rect l="l" t="t" r="r" b="b"/>
              <a:pathLst>
                <a:path w="9524" h="574" extrusionOk="0">
                  <a:moveTo>
                    <a:pt x="164" y="0"/>
                  </a:moveTo>
                  <a:cubicBezTo>
                    <a:pt x="82" y="0"/>
                    <a:pt x="0" y="82"/>
                    <a:pt x="0" y="164"/>
                  </a:cubicBezTo>
                  <a:lnTo>
                    <a:pt x="0" y="410"/>
                  </a:lnTo>
                  <a:cubicBezTo>
                    <a:pt x="0" y="492"/>
                    <a:pt x="82" y="574"/>
                    <a:pt x="164" y="574"/>
                  </a:cubicBezTo>
                  <a:lnTo>
                    <a:pt x="9359" y="574"/>
                  </a:lnTo>
                  <a:cubicBezTo>
                    <a:pt x="9458" y="574"/>
                    <a:pt x="9523" y="492"/>
                    <a:pt x="9523" y="410"/>
                  </a:cubicBezTo>
                  <a:lnTo>
                    <a:pt x="9523" y="164"/>
                  </a:lnTo>
                  <a:cubicBezTo>
                    <a:pt x="9523" y="82"/>
                    <a:pt x="9458" y="0"/>
                    <a:pt x="9359" y="0"/>
                  </a:cubicBezTo>
                  <a:close/>
                </a:path>
              </a:pathLst>
            </a:custGeom>
            <a:solidFill>
              <a:srgbClr val="F2BD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6A3E6ED-B8F3-B9C2-5637-877C09FF4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814" y="2002409"/>
            <a:ext cx="2049466" cy="36941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BA1675-F5FA-4DFC-BDBD-B5B6676C8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1827" y="1010591"/>
            <a:ext cx="5518135" cy="33982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9" name="Google Shape;2009;p71"/>
          <p:cNvSpPr/>
          <p:nvPr/>
        </p:nvSpPr>
        <p:spPr>
          <a:xfrm>
            <a:off x="9259112" y="3697056"/>
            <a:ext cx="2283867" cy="3999133"/>
          </a:xfrm>
          <a:custGeom>
            <a:avLst/>
            <a:gdLst/>
            <a:ahLst/>
            <a:cxnLst/>
            <a:rect l="l" t="t" r="r" b="b"/>
            <a:pathLst>
              <a:path w="68516" h="119974" extrusionOk="0">
                <a:moveTo>
                  <a:pt x="12549" y="10627"/>
                </a:moveTo>
                <a:cubicBezTo>
                  <a:pt x="22612" y="22368"/>
                  <a:pt x="41952" y="29226"/>
                  <a:pt x="56745" y="24724"/>
                </a:cubicBezTo>
                <a:cubicBezTo>
                  <a:pt x="64779" y="22279"/>
                  <a:pt x="73020" y="4858"/>
                  <a:pt x="65508" y="1102"/>
                </a:cubicBezTo>
                <a:cubicBezTo>
                  <a:pt x="49084" y="-7110"/>
                  <a:pt x="51822" y="35274"/>
                  <a:pt x="43029" y="51394"/>
                </a:cubicBezTo>
                <a:cubicBezTo>
                  <a:pt x="35894" y="64475"/>
                  <a:pt x="15769" y="65227"/>
                  <a:pt x="6072" y="76540"/>
                </a:cubicBezTo>
                <a:cubicBezTo>
                  <a:pt x="-3356" y="87539"/>
                  <a:pt x="-33" y="106231"/>
                  <a:pt x="4548" y="119974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2010" name="Google Shape;2010;p7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آیا هیچ سوالی دارید؟</a:t>
            </a:r>
          </a:p>
          <a:p>
            <a:pPr marL="0" indent="0"/>
            <a:endParaRPr dirty="0"/>
          </a:p>
          <a:p>
            <a:pPr marL="0" indent="0"/>
            <a:r>
              <a:rPr lang="en" dirty="0"/>
              <a:t>+</a:t>
            </a:r>
            <a:r>
              <a:rPr lang="fa-IR" dirty="0"/>
              <a:t>995 652  8745</a:t>
            </a:r>
            <a:endParaRPr dirty="0"/>
          </a:p>
          <a:p>
            <a:pPr marL="0" indent="0"/>
            <a:r>
              <a:rPr lang="en-US" dirty="0"/>
              <a:t>20begir.com</a:t>
            </a:r>
            <a:endParaRPr dirty="0"/>
          </a:p>
        </p:txBody>
      </p:sp>
      <p:sp>
        <p:nvSpPr>
          <p:cNvPr id="2012" name="Google Shape;2012;p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dirty="0"/>
              <a:t>T</a:t>
            </a:r>
            <a:r>
              <a:rPr lang="en" dirty="0">
                <a:solidFill>
                  <a:schemeClr val="accent3"/>
                </a:solidFill>
              </a:rPr>
              <a:t>h</a:t>
            </a:r>
            <a:r>
              <a:rPr lang="en" dirty="0"/>
              <a:t>an</a:t>
            </a:r>
            <a:r>
              <a:rPr lang="en" dirty="0">
                <a:solidFill>
                  <a:schemeClr val="accent3"/>
                </a:solidFill>
              </a:rPr>
              <a:t>ks</a:t>
            </a:r>
            <a:r>
              <a:rPr lang="en" dirty="0"/>
              <a:t>!</a:t>
            </a:r>
            <a:endParaRPr dirty="0"/>
          </a:p>
        </p:txBody>
      </p:sp>
      <p:sp>
        <p:nvSpPr>
          <p:cNvPr id="2011" name="Google Shape;2011;p71"/>
          <p:cNvSpPr txBox="1"/>
          <p:nvPr/>
        </p:nvSpPr>
        <p:spPr>
          <a:xfrm>
            <a:off x="4224000" y="5812131"/>
            <a:ext cx="3744000" cy="6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lnSpc>
                <a:spcPct val="115000"/>
              </a:lnSpc>
              <a:spcBef>
                <a:spcPts val="400"/>
              </a:spcBef>
            </a:pPr>
            <a:r>
              <a:rPr lang="en" sz="1333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Please keep this slide for attribution.</a:t>
            </a:r>
            <a:endParaRPr sz="1333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13" name="Google Shape;2013;p71"/>
          <p:cNvSpPr/>
          <p:nvPr/>
        </p:nvSpPr>
        <p:spPr>
          <a:xfrm>
            <a:off x="9002624" y="5785319"/>
            <a:ext cx="33608" cy="26128"/>
          </a:xfrm>
          <a:custGeom>
            <a:avLst/>
            <a:gdLst/>
            <a:ahLst/>
            <a:cxnLst/>
            <a:rect l="l" t="t" r="r" b="b"/>
            <a:pathLst>
              <a:path w="638" h="496" extrusionOk="0">
                <a:moveTo>
                  <a:pt x="318" y="1"/>
                </a:moveTo>
                <a:cubicBezTo>
                  <a:pt x="0" y="1"/>
                  <a:pt x="0" y="496"/>
                  <a:pt x="318" y="496"/>
                </a:cubicBezTo>
                <a:cubicBezTo>
                  <a:pt x="638" y="496"/>
                  <a:pt x="638" y="1"/>
                  <a:pt x="318" y="1"/>
                </a:cubicBezTo>
                <a:close/>
              </a:path>
            </a:pathLst>
          </a:custGeom>
          <a:solidFill>
            <a:srgbClr val="D9B3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014" name="Google Shape;2014;p71"/>
          <p:cNvGrpSpPr/>
          <p:nvPr/>
        </p:nvGrpSpPr>
        <p:grpSpPr>
          <a:xfrm>
            <a:off x="6545440" y="4360584"/>
            <a:ext cx="516881" cy="516881"/>
            <a:chOff x="1379798" y="1723250"/>
            <a:chExt cx="397887" cy="397887"/>
          </a:xfrm>
        </p:grpSpPr>
        <p:sp>
          <p:nvSpPr>
            <p:cNvPr id="2015" name="Google Shape;2015;p71"/>
            <p:cNvSpPr/>
            <p:nvPr/>
          </p:nvSpPr>
          <p:spPr>
            <a:xfrm>
              <a:off x="1462169" y="1793977"/>
              <a:ext cx="23354" cy="23312"/>
            </a:xfrm>
            <a:custGeom>
              <a:avLst/>
              <a:gdLst/>
              <a:ahLst/>
              <a:cxnLst/>
              <a:rect l="l" t="t" r="r" b="b"/>
              <a:pathLst>
                <a:path w="1119" h="1117" extrusionOk="0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6" name="Google Shape;2016;p71"/>
            <p:cNvSpPr/>
            <p:nvPr/>
          </p:nvSpPr>
          <p:spPr>
            <a:xfrm>
              <a:off x="1379798" y="1723250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7" name="Google Shape;2017;p71"/>
            <p:cNvSpPr/>
            <p:nvPr/>
          </p:nvSpPr>
          <p:spPr>
            <a:xfrm>
              <a:off x="1555413" y="1886846"/>
              <a:ext cx="139912" cy="163558"/>
            </a:xfrm>
            <a:custGeom>
              <a:avLst/>
              <a:gdLst/>
              <a:ahLst/>
              <a:cxnLst/>
              <a:rect l="l" t="t" r="r" b="b"/>
              <a:pathLst>
                <a:path w="6704" h="7837" extrusionOk="0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8" name="Google Shape;2018;p71"/>
            <p:cNvSpPr/>
            <p:nvPr/>
          </p:nvSpPr>
          <p:spPr>
            <a:xfrm>
              <a:off x="1462169" y="1887200"/>
              <a:ext cx="23354" cy="163203"/>
            </a:xfrm>
            <a:custGeom>
              <a:avLst/>
              <a:gdLst/>
              <a:ahLst/>
              <a:cxnLst/>
              <a:rect l="l" t="t" r="r" b="b"/>
              <a:pathLst>
                <a:path w="1119" h="7820" extrusionOk="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019" name="Google Shape;2019;p71"/>
          <p:cNvGrpSpPr/>
          <p:nvPr/>
        </p:nvGrpSpPr>
        <p:grpSpPr>
          <a:xfrm>
            <a:off x="5129278" y="4360584"/>
            <a:ext cx="516908" cy="516881"/>
            <a:chOff x="266768" y="1721375"/>
            <a:chExt cx="397907" cy="397887"/>
          </a:xfrm>
        </p:grpSpPr>
        <p:sp>
          <p:nvSpPr>
            <p:cNvPr id="2020" name="Google Shape;2020;p71"/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1" name="Google Shape;2021;p71"/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022" name="Google Shape;2022;p71"/>
          <p:cNvGrpSpPr/>
          <p:nvPr/>
        </p:nvGrpSpPr>
        <p:grpSpPr>
          <a:xfrm>
            <a:off x="5837386" y="4360584"/>
            <a:ext cx="516855" cy="516881"/>
            <a:chOff x="864491" y="1723250"/>
            <a:chExt cx="397866" cy="397887"/>
          </a:xfrm>
        </p:grpSpPr>
        <p:sp>
          <p:nvSpPr>
            <p:cNvPr id="2023" name="Google Shape;2023;p71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4" name="Google Shape;2024;p71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5" name="Google Shape;2025;p71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1B426F0-E33D-D12E-72CD-CBA08A426E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58328" y="1265981"/>
            <a:ext cx="5518135" cy="33982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6B5D7E-1C1C-35DD-643B-82E10715E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53"/>
            <a:ext cx="12192000" cy="6842247"/>
          </a:xfrm>
          <a:prstGeom prst="rect">
            <a:avLst/>
          </a:prstGeom>
        </p:spPr>
      </p:pic>
      <p:sp>
        <p:nvSpPr>
          <p:cNvPr id="10" name="Google Shape;2049;p72">
            <a:extLst>
              <a:ext uri="{FF2B5EF4-FFF2-40B4-BE49-F238E27FC236}">
                <a16:creationId xmlns:a16="http://schemas.microsoft.com/office/drawing/2014/main" id="{EDE4919A-19C9-7F2B-A93F-8698AC50685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2300" y="474200"/>
            <a:ext cx="109476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/>
              <a:t>منابع جایگزین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687055-838F-E7F7-4A97-7E7DA9C26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912" y="2543175"/>
            <a:ext cx="2876550" cy="4314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Google Shape;2131;p73"/>
          <p:cNvSpPr txBox="1">
            <a:spLocks noGrp="1"/>
          </p:cNvSpPr>
          <p:nvPr>
            <p:ph type="body" idx="1"/>
          </p:nvPr>
        </p:nvSpPr>
        <p:spPr>
          <a:xfrm>
            <a:off x="96982" y="1855800"/>
            <a:ext cx="7331882" cy="4528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 rtl="1">
              <a:spcBef>
                <a:spcPts val="400"/>
              </a:spcBef>
              <a:buNone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0" indent="0" algn="r" rtl="1">
              <a:spcBef>
                <a:spcPts val="400"/>
              </a:spcBef>
              <a:buNone/>
            </a:pPr>
            <a:endParaRPr dirty="0"/>
          </a:p>
          <a:p>
            <a:pPr marL="0" indent="0" algn="r" rtl="1">
              <a:spcBef>
                <a:spcPts val="2133"/>
              </a:spcBef>
              <a:buNone/>
            </a:pPr>
            <a:r>
              <a:rPr lang="fa-IR" sz="2400" dirty="0">
                <a:solidFill>
                  <a:schemeClr val="accent2"/>
                </a:solidFill>
                <a:latin typeface="Mali SemiBold"/>
                <a:ea typeface="Mali SemiBold"/>
                <a:cs typeface="Mali SemiBold"/>
                <a:sym typeface="Mali SemiBold"/>
              </a:rPr>
              <a:t>بردارها</a:t>
            </a:r>
            <a:endParaRPr lang="en-US" dirty="0">
              <a:solidFill>
                <a:schemeClr val="accent2"/>
              </a:solidFill>
              <a:latin typeface="Mali SemiBold"/>
              <a:ea typeface="Mali SemiBold"/>
              <a:cs typeface="Mali SemiBold"/>
              <a:sym typeface="Mali SemiBold"/>
            </a:endParaRPr>
          </a:p>
          <a:p>
            <a:pPr marL="321725" indent="-287859" algn="r" rtl="1">
              <a:buClr>
                <a:schemeClr val="accent2"/>
              </a:buClr>
              <a:buFont typeface="Nunito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2"/>
              </a:buClr>
              <a:buFont typeface="Nunito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2"/>
              </a:buClr>
              <a:buFont typeface="Nunito"/>
              <a:buChar char="●"/>
            </a:pPr>
            <a:endParaRPr lang="fa-IR" sz="2400" dirty="0">
              <a:solidFill>
                <a:schemeClr val="hlink"/>
              </a:solidFill>
              <a:uFill>
                <a:noFill/>
              </a:uFill>
              <a:latin typeface="Mali SemiBold"/>
              <a:ea typeface="Mali SemiBold"/>
              <a:cs typeface="Mali SemiBold"/>
              <a:sym typeface="Mali SemiBold"/>
            </a:endParaRPr>
          </a:p>
          <a:p>
            <a:pPr marL="321725" indent="-287859" algn="r" rtl="1">
              <a:buClr>
                <a:schemeClr val="accent2"/>
              </a:buClr>
              <a:buFont typeface="Nunito"/>
              <a:buChar char="●"/>
            </a:pPr>
            <a:r>
              <a:rPr lang="fa-IR" sz="2400" dirty="0">
                <a:solidFill>
                  <a:schemeClr val="accent3"/>
                </a:solidFill>
                <a:latin typeface="Mali SemiBold"/>
                <a:ea typeface="Mali SemiBold"/>
                <a:cs typeface="Mali SemiBold"/>
                <a:sym typeface="Mali SemiBold"/>
              </a:rPr>
              <a:t>عکس ها</a:t>
            </a:r>
            <a:endParaRPr dirty="0">
              <a:solidFill>
                <a:schemeClr val="accent3"/>
              </a:solidFill>
              <a:latin typeface="Mali SemiBold"/>
              <a:ea typeface="Mali SemiBold"/>
              <a:cs typeface="Mali SemiBold"/>
              <a:sym typeface="Mali SemiBold"/>
            </a:endParaRPr>
          </a:p>
          <a:p>
            <a:pPr marL="321725" indent="-287859" algn="r" rtl="1">
              <a:buClr>
                <a:schemeClr val="accent3"/>
              </a:buClr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3"/>
              </a:buClr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hlinkClick r:id="rId3"/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3"/>
              </a:buClr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hlinkClick r:id="rId3"/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3"/>
              </a:buClr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hlinkClick r:id="rId3"/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3"/>
              </a:buClr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hlinkClick r:id="rId3"/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-287859" algn="r" rtl="1">
              <a:buClr>
                <a:schemeClr val="accent3"/>
              </a:buClr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hlinkClick r:id="rId3"/>
              </a:rPr>
              <a:t>قالب پاورپوينت حرفه ای روانشناسی کودک دارای 53 اسلاید ، قابل ویرایش می باشد </a:t>
            </a:r>
          </a:p>
          <a:p>
            <a:pPr marL="321725" indent="0" algn="r" rtl="1">
              <a:buNone/>
            </a:pPr>
            <a:endParaRPr dirty="0"/>
          </a:p>
          <a:p>
            <a:pPr marL="321725" indent="0" algn="r" rtl="1">
              <a:spcBef>
                <a:spcPts val="2133"/>
              </a:spcBef>
              <a:spcAft>
                <a:spcPts val="2133"/>
              </a:spcAft>
              <a:buNone/>
            </a:pPr>
            <a:endParaRPr dirty="0"/>
          </a:p>
        </p:txBody>
      </p:sp>
      <p:sp>
        <p:nvSpPr>
          <p:cNvPr id="2130" name="Google Shape;2130;p73"/>
          <p:cNvSpPr txBox="1">
            <a:spLocks noGrp="1"/>
          </p:cNvSpPr>
          <p:nvPr>
            <p:ph type="title"/>
          </p:nvPr>
        </p:nvSpPr>
        <p:spPr>
          <a:xfrm>
            <a:off x="41563" y="559684"/>
            <a:ext cx="10947600" cy="88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منابع</a:t>
            </a:r>
            <a:br>
              <a:rPr lang="fa-IR" dirty="0"/>
            </a:b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DBC609-C982-B7F2-DA51-2930DB7BD8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746" y="58949"/>
            <a:ext cx="8548254" cy="6660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6" name="Google Shape;2136;p74"/>
          <p:cNvSpPr txBox="1">
            <a:spLocks noGrp="1"/>
          </p:cNvSpPr>
          <p:nvPr>
            <p:ph type="title" idx="4294967295"/>
          </p:nvPr>
        </p:nvSpPr>
        <p:spPr>
          <a:xfrm>
            <a:off x="2795588" y="1244600"/>
            <a:ext cx="9396412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Instructions for use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7" name="Google Shape;2137;p74"/>
          <p:cNvSpPr txBox="1">
            <a:spLocks noGrp="1"/>
          </p:cNvSpPr>
          <p:nvPr>
            <p:ph type="body" idx="4294967295"/>
          </p:nvPr>
        </p:nvSpPr>
        <p:spPr>
          <a:xfrm>
            <a:off x="2795588" y="1733550"/>
            <a:ext cx="9396412" cy="58578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lnSpc>
                <a:spcPct val="115000"/>
              </a:lnSpc>
              <a:spcBef>
                <a:spcPts val="1867"/>
              </a:spcBef>
              <a:buNone/>
            </a:pPr>
            <a:r>
              <a:rPr lang="en" sz="1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 order to use this template, you must credit </a:t>
            </a:r>
            <a:r>
              <a:rPr lang="en" b="1" u="sng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" sz="1600" b="1" u="sng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lidesgo</a:t>
            </a:r>
            <a:r>
              <a:rPr lang="en" sz="1600" dirty="0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by keeping the </a:t>
            </a:r>
            <a:r>
              <a:rPr lang="en" sz="1600" b="1" dirty="0">
                <a:solidFill>
                  <a:srgbClr val="869FB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Thanks</a:t>
            </a:r>
            <a:r>
              <a:rPr lang="en" sz="1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slide.</a:t>
            </a:r>
            <a:endParaRPr sz="16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1867"/>
              </a:spcBef>
              <a:buNone/>
            </a:pPr>
            <a:r>
              <a:rPr lang="en" sz="1467" b="1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You are allowed to:</a:t>
            </a:r>
            <a:endParaRPr sz="1467" b="1" dirty="0">
              <a:solidFill>
                <a:srgbClr val="869FB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533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Modify this template.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Use it for both personal and commercial projects.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1867"/>
              </a:spcBef>
              <a:buNone/>
            </a:pPr>
            <a:r>
              <a:rPr lang="en" sz="1467" b="1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You are not allowed to:</a:t>
            </a:r>
            <a:endParaRPr sz="1467" b="1" dirty="0">
              <a:solidFill>
                <a:srgbClr val="869FB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533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Sublicense, sell or rent any of Slidesgo Content (or a modified version of Slidesgo Content).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Distribute Slidesgo Content unless it has been expressly authorized by Slidesgo.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Include Slidesgo Content in an online or offline database or file.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Offer Slidesgo templates (or modified versions of Slidesgo templates) for download.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46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Acquire the copyright of Slidesgo Content.</a:t>
            </a:r>
            <a:endParaRPr sz="146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endParaRPr sz="1467" dirty="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endParaRPr sz="1867" dirty="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spcBef>
                <a:spcPts val="0"/>
              </a:spcBef>
              <a:buNone/>
            </a:pPr>
            <a:endParaRPr sz="1867" dirty="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8" name="Google Shape;2138;p74"/>
          <p:cNvSpPr txBox="1">
            <a:spLocks noGrp="1"/>
          </p:cNvSpPr>
          <p:nvPr>
            <p:ph type="body" idx="4294967295"/>
          </p:nvPr>
        </p:nvSpPr>
        <p:spPr>
          <a:xfrm>
            <a:off x="0" y="5499100"/>
            <a:ext cx="9394825" cy="5873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" sz="1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For more information about editing slides, please </a:t>
            </a: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read </a:t>
            </a:r>
            <a:r>
              <a:rPr lang="en" sz="1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our FAQs or visit Slidesgo School:</a:t>
            </a:r>
            <a:endParaRPr sz="16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ABFA15-3143-1FF2-6687-CF53A1D112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1157" y="-771525"/>
            <a:ext cx="497813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B422AD3-9B85-2621-DD10-410E078B1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102" y="0"/>
            <a:ext cx="9884898" cy="6858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7A72C95-6A84-CAC4-221C-69B33A5C95BF}"/>
              </a:ext>
            </a:extLst>
          </p:cNvPr>
          <p:cNvSpPr txBox="1">
            <a:spLocks/>
          </p:cNvSpPr>
          <p:nvPr/>
        </p:nvSpPr>
        <p:spPr>
          <a:xfrm>
            <a:off x="-1908517" y="1290712"/>
            <a:ext cx="10972800" cy="45254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20" tIns="60960" rIns="121920" bIns="6096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●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○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■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●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○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■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●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ind Siliguri"/>
              <a:buChar char="○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Hind Siliguri"/>
              <a:buChar char="■"/>
              <a:defRPr sz="1200" b="0" i="0" u="none" strike="noStrike" cap="none">
                <a:solidFill>
                  <a:srgbClr val="000000"/>
                </a:solidFill>
                <a:latin typeface="Hind Siliguri"/>
                <a:ea typeface="Hind Siliguri"/>
                <a:cs typeface="Hind Siliguri"/>
                <a:sym typeface="Hind Siliguri"/>
              </a:defRPr>
            </a:lvl9pPr>
          </a:lstStyle>
          <a:p>
            <a:pPr algn="r" rtl="1"/>
            <a:r>
              <a:rPr lang="fa-IR" sz="4800" dirty="0">
                <a:solidFill>
                  <a:schemeClr val="tx1"/>
                </a:solidFill>
                <a:cs typeface="+mn-cs"/>
              </a:rPr>
              <a:t>دانلود قالب پاورپوینت</a:t>
            </a:r>
            <a:endParaRPr lang="en-US" sz="4800" dirty="0">
              <a:solidFill>
                <a:schemeClr val="tx1"/>
              </a:solidFill>
              <a:cs typeface="+mn-cs"/>
            </a:endParaRPr>
          </a:p>
          <a:p>
            <a:pPr algn="r" rtl="1"/>
            <a:r>
              <a:rPr lang="fa-IR" sz="4800" dirty="0">
                <a:solidFill>
                  <a:schemeClr val="tx1"/>
                </a:solidFill>
              </a:rPr>
              <a:t>دانلود تم پاورپوینت پایا ن </a:t>
            </a:r>
            <a:r>
              <a:rPr lang="fa-IR" sz="4800" dirty="0">
                <a:solidFill>
                  <a:schemeClr val="tx1"/>
                </a:solidFill>
                <a:cs typeface="+mn-cs"/>
              </a:rPr>
              <a:t>نامه</a:t>
            </a:r>
          </a:p>
          <a:p>
            <a:pPr algn="r" rtl="1"/>
            <a:r>
              <a:rPr lang="fa-IR" sz="4800" dirty="0">
                <a:solidFill>
                  <a:schemeClr val="tx1"/>
                </a:solidFill>
                <a:cs typeface="+mn-cs"/>
              </a:rPr>
              <a:t>دانلود تصاویر اسلاید شروع و پایان</a:t>
            </a:r>
          </a:p>
          <a:p>
            <a:pPr algn="r" rtl="1"/>
            <a:r>
              <a:rPr lang="fa-IR" sz="4800" dirty="0">
                <a:solidFill>
                  <a:schemeClr val="tx1"/>
                </a:solidFill>
                <a:cs typeface="+mn-cs"/>
              </a:rPr>
              <a:t>متن های آماده و رایگان</a:t>
            </a:r>
          </a:p>
          <a:p>
            <a:pPr algn="r" rtl="1"/>
            <a:r>
              <a:rPr lang="fa-IR" sz="4800" dirty="0">
                <a:solidFill>
                  <a:schemeClr val="tx1"/>
                </a:solidFill>
                <a:cs typeface="+mn-cs"/>
              </a:rPr>
              <a:t>دانلود کلیپ آرت و ایکون و ...</a:t>
            </a:r>
            <a:endParaRPr lang="en-US" sz="4800" dirty="0">
              <a:solidFill>
                <a:schemeClr val="tx1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405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3" name="Google Shape;2143;p75"/>
          <p:cNvSpPr txBox="1">
            <a:spLocks noGrp="1"/>
          </p:cNvSpPr>
          <p:nvPr>
            <p:ph type="title" idx="4294967295"/>
          </p:nvPr>
        </p:nvSpPr>
        <p:spPr>
          <a:xfrm>
            <a:off x="0" y="1273175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Fonts &amp; colors used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4" name="Google Shape;2144;p75"/>
          <p:cNvSpPr txBox="1">
            <a:spLocks noGrp="1"/>
          </p:cNvSpPr>
          <p:nvPr>
            <p:ph type="body" idx="4294967295"/>
          </p:nvPr>
        </p:nvSpPr>
        <p:spPr>
          <a:xfrm>
            <a:off x="2795588" y="1943100"/>
            <a:ext cx="9396412" cy="5873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This presentation has been made using the following fonts:</a:t>
            </a:r>
            <a:endParaRPr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spcBef>
                <a:spcPts val="0"/>
              </a:spcBef>
              <a:buNone/>
            </a:pPr>
            <a:endParaRPr sz="1867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5" name="Google Shape;2145;p75"/>
          <p:cNvSpPr txBox="1">
            <a:spLocks noGrp="1"/>
          </p:cNvSpPr>
          <p:nvPr>
            <p:ph type="body" idx="4294967295"/>
          </p:nvPr>
        </p:nvSpPr>
        <p:spPr>
          <a:xfrm>
            <a:off x="2795588" y="2559050"/>
            <a:ext cx="9396412" cy="16732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Mali</a:t>
            </a:r>
            <a:endParaRPr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endParaRPr sz="1067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Nunito</a:t>
            </a:r>
            <a:endParaRPr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46" name="Google Shape;2146;p75"/>
          <p:cNvGrpSpPr/>
          <p:nvPr/>
        </p:nvGrpSpPr>
        <p:grpSpPr>
          <a:xfrm>
            <a:off x="2736851" y="4665167"/>
            <a:ext cx="5302500" cy="1005600"/>
            <a:chOff x="2052655" y="3498875"/>
            <a:chExt cx="3976875" cy="754200"/>
          </a:xfrm>
        </p:grpSpPr>
        <p:sp>
          <p:nvSpPr>
            <p:cNvPr id="2147" name="Google Shape;2147;p75"/>
            <p:cNvSpPr/>
            <p:nvPr/>
          </p:nvSpPr>
          <p:spPr>
            <a:xfrm>
              <a:off x="3114480" y="3498875"/>
              <a:ext cx="791400" cy="754200"/>
            </a:xfrm>
            <a:prstGeom prst="roundRect">
              <a:avLst>
                <a:gd name="adj" fmla="val 16667"/>
              </a:avLst>
            </a:prstGeom>
            <a:solidFill>
              <a:srgbClr val="FFF0B3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8" name="Google Shape;2148;p75"/>
            <p:cNvSpPr/>
            <p:nvPr/>
          </p:nvSpPr>
          <p:spPr>
            <a:xfrm>
              <a:off x="4176300" y="3498875"/>
              <a:ext cx="791400" cy="754200"/>
            </a:xfrm>
            <a:prstGeom prst="roundRect">
              <a:avLst>
                <a:gd name="adj" fmla="val 16667"/>
              </a:avLst>
            </a:prstGeom>
            <a:solidFill>
              <a:srgbClr val="FFDB45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9" name="Google Shape;2149;p75"/>
            <p:cNvSpPr/>
            <p:nvPr/>
          </p:nvSpPr>
          <p:spPr>
            <a:xfrm>
              <a:off x="5238120" y="3498875"/>
              <a:ext cx="791400" cy="754200"/>
            </a:xfrm>
            <a:prstGeom prst="roundRect">
              <a:avLst>
                <a:gd name="adj" fmla="val 16667"/>
              </a:avLst>
            </a:prstGeom>
            <a:solidFill>
              <a:srgbClr val="FFA50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0" name="Google Shape;2150;p75"/>
            <p:cNvSpPr/>
            <p:nvPr/>
          </p:nvSpPr>
          <p:spPr>
            <a:xfrm>
              <a:off x="2052655" y="3498875"/>
              <a:ext cx="791400" cy="754200"/>
            </a:xfrm>
            <a:prstGeom prst="roundRect">
              <a:avLst>
                <a:gd name="adj" fmla="val 16667"/>
              </a:avLst>
            </a:prstGeom>
            <a:solidFill>
              <a:srgbClr val="70331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1" name="Google Shape;2151;p75"/>
            <p:cNvSpPr txBox="1"/>
            <p:nvPr/>
          </p:nvSpPr>
          <p:spPr>
            <a:xfrm>
              <a:off x="3114480" y="3655925"/>
              <a:ext cx="791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1333" dirty="0">
                  <a:solidFill>
                    <a:schemeClr val="dk1"/>
                  </a:solidFill>
                </a:rPr>
                <a:t>#fff0b3</a:t>
              </a:r>
              <a:endParaRPr sz="1333" dirty="0">
                <a:solidFill>
                  <a:schemeClr val="dk1"/>
                </a:solidFill>
              </a:endParaRPr>
            </a:p>
          </p:txBody>
        </p:sp>
        <p:sp>
          <p:nvSpPr>
            <p:cNvPr id="2152" name="Google Shape;2152;p75"/>
            <p:cNvSpPr txBox="1"/>
            <p:nvPr/>
          </p:nvSpPr>
          <p:spPr>
            <a:xfrm>
              <a:off x="4176305" y="3655925"/>
              <a:ext cx="791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1333">
                  <a:solidFill>
                    <a:srgbClr val="FFFFFF"/>
                  </a:solidFill>
                </a:rPr>
                <a:t>#ffdb45</a:t>
              </a:r>
              <a:endParaRPr sz="1333">
                <a:solidFill>
                  <a:srgbClr val="FFFFFF"/>
                </a:solidFill>
              </a:endParaRPr>
            </a:p>
          </p:txBody>
        </p:sp>
        <p:sp>
          <p:nvSpPr>
            <p:cNvPr id="2153" name="Google Shape;2153;p75"/>
            <p:cNvSpPr txBox="1"/>
            <p:nvPr/>
          </p:nvSpPr>
          <p:spPr>
            <a:xfrm>
              <a:off x="5238130" y="3655925"/>
              <a:ext cx="791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1333">
                  <a:solidFill>
                    <a:srgbClr val="FFFFFF"/>
                  </a:solidFill>
                </a:rPr>
                <a:t>#ffa500</a:t>
              </a:r>
              <a:endParaRPr sz="1333">
                <a:solidFill>
                  <a:srgbClr val="FFFFFF"/>
                </a:solidFill>
              </a:endParaRPr>
            </a:p>
          </p:txBody>
        </p:sp>
        <p:sp>
          <p:nvSpPr>
            <p:cNvPr id="2154" name="Google Shape;2154;p75"/>
            <p:cNvSpPr txBox="1"/>
            <p:nvPr/>
          </p:nvSpPr>
          <p:spPr>
            <a:xfrm>
              <a:off x="2052655" y="3655925"/>
              <a:ext cx="791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1333">
                  <a:solidFill>
                    <a:srgbClr val="FFFFFF"/>
                  </a:solidFill>
                </a:rPr>
                <a:t>#703316</a:t>
              </a:r>
              <a:endParaRPr sz="1333">
                <a:solidFill>
                  <a:srgbClr val="FFFFFF"/>
                </a:solidFill>
              </a:endParaRPr>
            </a:p>
          </p:txBody>
        </p:sp>
      </p:grpSp>
      <p:grpSp>
        <p:nvGrpSpPr>
          <p:cNvPr id="2155" name="Google Shape;2155;p75"/>
          <p:cNvGrpSpPr/>
          <p:nvPr/>
        </p:nvGrpSpPr>
        <p:grpSpPr>
          <a:xfrm>
            <a:off x="8399937" y="4665167"/>
            <a:ext cx="1055215" cy="1005600"/>
            <a:chOff x="5238120" y="3498875"/>
            <a:chExt cx="791411" cy="754200"/>
          </a:xfrm>
        </p:grpSpPr>
        <p:sp>
          <p:nvSpPr>
            <p:cNvPr id="2156" name="Google Shape;2156;p75"/>
            <p:cNvSpPr/>
            <p:nvPr/>
          </p:nvSpPr>
          <p:spPr>
            <a:xfrm>
              <a:off x="5238120" y="3498875"/>
              <a:ext cx="791400" cy="754200"/>
            </a:xfrm>
            <a:prstGeom prst="roundRect">
              <a:avLst>
                <a:gd name="adj" fmla="val 16667"/>
              </a:avLst>
            </a:prstGeom>
            <a:solidFill>
              <a:srgbClr val="99E2E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7" name="Google Shape;2157;p75"/>
            <p:cNvSpPr txBox="1"/>
            <p:nvPr/>
          </p:nvSpPr>
          <p:spPr>
            <a:xfrm>
              <a:off x="5238130" y="3655925"/>
              <a:ext cx="791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1333">
                  <a:solidFill>
                    <a:srgbClr val="FFFFFF"/>
                  </a:solidFill>
                </a:rPr>
                <a:t>#99e2e6</a:t>
              </a:r>
              <a:endParaRPr sz="1333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2" name="Google Shape;2162;p76"/>
          <p:cNvSpPr txBox="1">
            <a:spLocks noGrp="1"/>
          </p:cNvSpPr>
          <p:nvPr>
            <p:ph type="title" idx="4294967295"/>
          </p:nvPr>
        </p:nvSpPr>
        <p:spPr>
          <a:xfrm>
            <a:off x="2795588" y="1244600"/>
            <a:ext cx="9396412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Use our editable graphic resources...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3" name="Google Shape;2163;p76"/>
          <p:cNvSpPr txBox="1">
            <a:spLocks noGrp="1"/>
          </p:cNvSpPr>
          <p:nvPr>
            <p:ph type="body" idx="4294967295"/>
          </p:nvPr>
        </p:nvSpPr>
        <p:spPr>
          <a:xfrm>
            <a:off x="2795588" y="2044700"/>
            <a:ext cx="9396412" cy="6445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"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 can easily</a:t>
            </a:r>
            <a:r>
              <a:rPr lang="en" sz="1467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467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resize</a:t>
            </a:r>
            <a:r>
              <a:rPr lang="en" sz="1467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these resources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without losing</a:t>
            </a:r>
            <a:r>
              <a:rPr lang="en"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quality. To</a:t>
            </a:r>
            <a:r>
              <a:rPr lang="en" sz="1467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467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change the color</a:t>
            </a:r>
            <a:r>
              <a:rPr lang="en"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just ungroup the resource and click on the object you want to change. Then, click on the paint bucket and select the color you want. 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</a:t>
            </a:r>
            <a:r>
              <a:rPr lang="en"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roup the resource again when you’re done.</a:t>
            </a:r>
            <a:endParaRPr sz="14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64" name="Google Shape;2164;p76"/>
          <p:cNvGrpSpPr/>
          <p:nvPr/>
        </p:nvGrpSpPr>
        <p:grpSpPr>
          <a:xfrm>
            <a:off x="6776945" y="4127713"/>
            <a:ext cx="590455" cy="685695"/>
            <a:chOff x="4727025" y="1332775"/>
            <a:chExt cx="59900" cy="69625"/>
          </a:xfrm>
        </p:grpSpPr>
        <p:sp>
          <p:nvSpPr>
            <p:cNvPr id="2165" name="Google Shape;2165;p76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6" name="Google Shape;2166;p76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67" name="Google Shape;2167;p76"/>
          <p:cNvGrpSpPr/>
          <p:nvPr/>
        </p:nvGrpSpPr>
        <p:grpSpPr>
          <a:xfrm>
            <a:off x="7677367" y="3124364"/>
            <a:ext cx="667879" cy="667865"/>
            <a:chOff x="4820425" y="1329900"/>
            <a:chExt cx="70175" cy="70350"/>
          </a:xfrm>
        </p:grpSpPr>
        <p:sp>
          <p:nvSpPr>
            <p:cNvPr id="2168" name="Google Shape;2168;p76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9" name="Google Shape;2169;p76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0" name="Google Shape;2170;p76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1" name="Google Shape;2171;p76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72" name="Google Shape;2172;p76"/>
          <p:cNvGrpSpPr/>
          <p:nvPr/>
        </p:nvGrpSpPr>
        <p:grpSpPr>
          <a:xfrm>
            <a:off x="8547532" y="3140083"/>
            <a:ext cx="717513" cy="657492"/>
            <a:chOff x="4903200" y="1331525"/>
            <a:chExt cx="73575" cy="67425"/>
          </a:xfrm>
        </p:grpSpPr>
        <p:sp>
          <p:nvSpPr>
            <p:cNvPr id="2173" name="Google Shape;2173;p76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4" name="Google Shape;2174;p76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75" name="Google Shape;2175;p76"/>
          <p:cNvGrpSpPr/>
          <p:nvPr/>
        </p:nvGrpSpPr>
        <p:grpSpPr>
          <a:xfrm>
            <a:off x="7560799" y="4129387"/>
            <a:ext cx="726084" cy="682527"/>
            <a:chOff x="4815575" y="1416800"/>
            <a:chExt cx="73750" cy="71400"/>
          </a:xfrm>
        </p:grpSpPr>
        <p:sp>
          <p:nvSpPr>
            <p:cNvPr id="2176" name="Google Shape;2176;p76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7" name="Google Shape;2177;p76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8" name="Google Shape;2178;p76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79" name="Google Shape;2179;p76"/>
          <p:cNvGrpSpPr/>
          <p:nvPr/>
        </p:nvGrpSpPr>
        <p:grpSpPr>
          <a:xfrm>
            <a:off x="8489632" y="4128995"/>
            <a:ext cx="803885" cy="683303"/>
            <a:chOff x="4902475" y="1418875"/>
            <a:chExt cx="74500" cy="63775"/>
          </a:xfrm>
        </p:grpSpPr>
        <p:sp>
          <p:nvSpPr>
            <p:cNvPr id="2180" name="Google Shape;2180;p76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1" name="Google Shape;2181;p76"/>
            <p:cNvSpPr/>
            <p:nvPr/>
          </p:nvSpPr>
          <p:spPr>
            <a:xfrm>
              <a:off x="4916811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82" name="Google Shape;2182;p76"/>
          <p:cNvGrpSpPr/>
          <p:nvPr/>
        </p:nvGrpSpPr>
        <p:grpSpPr>
          <a:xfrm>
            <a:off x="7710795" y="5114647"/>
            <a:ext cx="687188" cy="700932"/>
            <a:chOff x="4818100" y="1507675"/>
            <a:chExt cx="71225" cy="71625"/>
          </a:xfrm>
        </p:grpSpPr>
        <p:sp>
          <p:nvSpPr>
            <p:cNvPr id="2183" name="Google Shape;2183;p76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4" name="Google Shape;2184;p76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5" name="Google Shape;2185;p76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6" name="Google Shape;2186;p76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87" name="Google Shape;2187;p76"/>
          <p:cNvGrpSpPr/>
          <p:nvPr/>
        </p:nvGrpSpPr>
        <p:grpSpPr>
          <a:xfrm>
            <a:off x="6828265" y="5143357"/>
            <a:ext cx="697275" cy="653159"/>
            <a:chOff x="4721450" y="1509475"/>
            <a:chExt cx="79350" cy="74325"/>
          </a:xfrm>
        </p:grpSpPr>
        <p:sp>
          <p:nvSpPr>
            <p:cNvPr id="2188" name="Google Shape;2188;p76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9" name="Google Shape;2189;p76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0" name="Google Shape;2190;p76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1" name="Google Shape;2191;p76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92" name="Google Shape;2192;p76"/>
          <p:cNvGrpSpPr/>
          <p:nvPr/>
        </p:nvGrpSpPr>
        <p:grpSpPr>
          <a:xfrm>
            <a:off x="8592588" y="5116359"/>
            <a:ext cx="700939" cy="713915"/>
            <a:chOff x="4906800" y="1507500"/>
            <a:chExt cx="70350" cy="71075"/>
          </a:xfrm>
        </p:grpSpPr>
        <p:sp>
          <p:nvSpPr>
            <p:cNvPr id="2193" name="Google Shape;2193;p76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4" name="Google Shape;2194;p76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5" name="Google Shape;2195;p76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6" name="Google Shape;2196;p76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7" name="Google Shape;2197;p76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98" name="Google Shape;2198;p76"/>
          <p:cNvGrpSpPr/>
          <p:nvPr/>
        </p:nvGrpSpPr>
        <p:grpSpPr>
          <a:xfrm>
            <a:off x="5969684" y="3124334"/>
            <a:ext cx="677405" cy="677460"/>
            <a:chOff x="3736598" y="2170606"/>
            <a:chExt cx="404889" cy="404889"/>
          </a:xfrm>
        </p:grpSpPr>
        <p:sp>
          <p:nvSpPr>
            <p:cNvPr id="2199" name="Google Shape;2199;p76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0" name="Google Shape;2200;p76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1" name="Google Shape;2201;p76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2" name="Google Shape;2202;p76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03" name="Google Shape;2203;p76"/>
          <p:cNvGrpSpPr/>
          <p:nvPr/>
        </p:nvGrpSpPr>
        <p:grpSpPr>
          <a:xfrm>
            <a:off x="5020404" y="3124460"/>
            <a:ext cx="767720" cy="677205"/>
            <a:chOff x="3161917" y="2170682"/>
            <a:chExt cx="458870" cy="404737"/>
          </a:xfrm>
        </p:grpSpPr>
        <p:sp>
          <p:nvSpPr>
            <p:cNvPr id="2204" name="Google Shape;2204;p76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5" name="Google Shape;2205;p76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6" name="Google Shape;2206;p76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07" name="Google Shape;2207;p76"/>
          <p:cNvGrpSpPr/>
          <p:nvPr/>
        </p:nvGrpSpPr>
        <p:grpSpPr>
          <a:xfrm>
            <a:off x="5057111" y="4138290"/>
            <a:ext cx="694307" cy="664756"/>
            <a:chOff x="3179914" y="2889488"/>
            <a:chExt cx="422876" cy="404911"/>
          </a:xfrm>
        </p:grpSpPr>
        <p:sp>
          <p:nvSpPr>
            <p:cNvPr id="2208" name="Google Shape;2208;p76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9" name="Google Shape;2209;p76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0" name="Google Shape;2210;p76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1" name="Google Shape;2211;p76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2" name="Google Shape;2212;p76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3" name="Google Shape;2213;p76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14" name="Google Shape;2214;p76"/>
          <p:cNvGrpSpPr/>
          <p:nvPr/>
        </p:nvGrpSpPr>
        <p:grpSpPr>
          <a:xfrm>
            <a:off x="5895352" y="4138236"/>
            <a:ext cx="688193" cy="664864"/>
            <a:chOff x="3729467" y="2889422"/>
            <a:chExt cx="419153" cy="404977"/>
          </a:xfrm>
        </p:grpSpPr>
        <p:sp>
          <p:nvSpPr>
            <p:cNvPr id="2215" name="Google Shape;2215;p76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6" name="Google Shape;2216;p76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7" name="Google Shape;2217;p76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8" name="Google Shape;2218;p76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9" name="Google Shape;2219;p76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3749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0" name="Google Shape;2220;p76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1" name="Google Shape;2221;p76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22" name="Google Shape;2222;p76"/>
          <p:cNvSpPr/>
          <p:nvPr/>
        </p:nvSpPr>
        <p:spPr>
          <a:xfrm>
            <a:off x="9919651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23" name="Google Shape;2223;p76"/>
          <p:cNvSpPr/>
          <p:nvPr/>
        </p:nvSpPr>
        <p:spPr>
          <a:xfrm>
            <a:off x="9518925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24" name="Google Shape;2224;p76"/>
          <p:cNvSpPr/>
          <p:nvPr/>
        </p:nvSpPr>
        <p:spPr>
          <a:xfrm>
            <a:off x="10348643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25" name="Google Shape;2225;p76"/>
          <p:cNvSpPr/>
          <p:nvPr/>
        </p:nvSpPr>
        <p:spPr>
          <a:xfrm>
            <a:off x="10741584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226" name="Google Shape;2226;p76"/>
          <p:cNvGrpSpPr/>
          <p:nvPr/>
        </p:nvGrpSpPr>
        <p:grpSpPr>
          <a:xfrm>
            <a:off x="9522455" y="3400750"/>
            <a:ext cx="221964" cy="188663"/>
            <a:chOff x="4660325" y="1866850"/>
            <a:chExt cx="68350" cy="58100"/>
          </a:xfrm>
        </p:grpSpPr>
        <p:sp>
          <p:nvSpPr>
            <p:cNvPr id="2227" name="Google Shape;2227;p76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8" name="Google Shape;2228;p76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29" name="Google Shape;2229;p76"/>
          <p:cNvGrpSpPr/>
          <p:nvPr/>
        </p:nvGrpSpPr>
        <p:grpSpPr>
          <a:xfrm>
            <a:off x="9934915" y="3435049"/>
            <a:ext cx="216687" cy="120065"/>
            <a:chOff x="4791775" y="1877500"/>
            <a:chExt cx="66725" cy="36975"/>
          </a:xfrm>
        </p:grpSpPr>
        <p:sp>
          <p:nvSpPr>
            <p:cNvPr id="2230" name="Google Shape;2230;p76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1" name="Google Shape;2231;p76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32" name="Google Shape;2232;p76"/>
          <p:cNvGrpSpPr/>
          <p:nvPr/>
        </p:nvGrpSpPr>
        <p:grpSpPr>
          <a:xfrm>
            <a:off x="10363866" y="3435049"/>
            <a:ext cx="193305" cy="120065"/>
            <a:chOff x="4923925" y="1877500"/>
            <a:chExt cx="59525" cy="36975"/>
          </a:xfrm>
        </p:grpSpPr>
        <p:sp>
          <p:nvSpPr>
            <p:cNvPr id="2233" name="Google Shape;2233;p76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4" name="Google Shape;2234;p76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35" name="Google Shape;2235;p76"/>
          <p:cNvGrpSpPr/>
          <p:nvPr/>
        </p:nvGrpSpPr>
        <p:grpSpPr>
          <a:xfrm>
            <a:off x="10756521" y="3411303"/>
            <a:ext cx="188596" cy="167556"/>
            <a:chOff x="5058450" y="1870100"/>
            <a:chExt cx="58075" cy="51600"/>
          </a:xfrm>
        </p:grpSpPr>
        <p:sp>
          <p:nvSpPr>
            <p:cNvPr id="2236" name="Google Shape;2236;p76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7" name="Google Shape;2237;p76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38" name="Google Shape;2238;p76"/>
          <p:cNvGrpSpPr/>
          <p:nvPr/>
        </p:nvGrpSpPr>
        <p:grpSpPr>
          <a:xfrm>
            <a:off x="9975874" y="3974514"/>
            <a:ext cx="134769" cy="143527"/>
            <a:chOff x="4811425" y="2065025"/>
            <a:chExt cx="41500" cy="44200"/>
          </a:xfrm>
        </p:grpSpPr>
        <p:sp>
          <p:nvSpPr>
            <p:cNvPr id="2239" name="Google Shape;2239;p76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0" name="Google Shape;2240;p76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41" name="Google Shape;2241;p76"/>
          <p:cNvGrpSpPr/>
          <p:nvPr/>
        </p:nvGrpSpPr>
        <p:grpSpPr>
          <a:xfrm>
            <a:off x="10365790" y="3974798"/>
            <a:ext cx="161156" cy="142957"/>
            <a:chOff x="4929875" y="2065025"/>
            <a:chExt cx="49625" cy="44025"/>
          </a:xfrm>
        </p:grpSpPr>
        <p:sp>
          <p:nvSpPr>
            <p:cNvPr id="2242" name="Google Shape;2242;p76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3" name="Google Shape;2243;p76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44" name="Google Shape;2244;p76"/>
          <p:cNvGrpSpPr/>
          <p:nvPr/>
        </p:nvGrpSpPr>
        <p:grpSpPr>
          <a:xfrm>
            <a:off x="10804015" y="3978817"/>
            <a:ext cx="93608" cy="134921"/>
            <a:chOff x="5083925" y="2066350"/>
            <a:chExt cx="28825" cy="41550"/>
          </a:xfrm>
        </p:grpSpPr>
        <p:sp>
          <p:nvSpPr>
            <p:cNvPr id="2245" name="Google Shape;2245;p76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6" name="Google Shape;2246;p76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47" name="Google Shape;2247;p76"/>
          <p:cNvGrpSpPr/>
          <p:nvPr/>
        </p:nvGrpSpPr>
        <p:grpSpPr>
          <a:xfrm>
            <a:off x="9512753" y="3999679"/>
            <a:ext cx="241368" cy="93195"/>
            <a:chOff x="4659775" y="2072775"/>
            <a:chExt cx="74325" cy="28700"/>
          </a:xfrm>
        </p:grpSpPr>
        <p:sp>
          <p:nvSpPr>
            <p:cNvPr id="2248" name="Google Shape;2248;p76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9" name="Google Shape;2249;p76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0" name="Google Shape;2250;p76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51" name="Google Shape;2251;p76"/>
          <p:cNvGrpSpPr/>
          <p:nvPr/>
        </p:nvGrpSpPr>
        <p:grpSpPr>
          <a:xfrm>
            <a:off x="10739229" y="3720433"/>
            <a:ext cx="223183" cy="118929"/>
            <a:chOff x="4662475" y="1976500"/>
            <a:chExt cx="68725" cy="36625"/>
          </a:xfrm>
        </p:grpSpPr>
        <p:sp>
          <p:nvSpPr>
            <p:cNvPr id="2252" name="Google Shape;2252;p76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3" name="Google Shape;2253;p76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4" name="Google Shape;2254;p76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55" name="Google Shape;2255;p76"/>
          <p:cNvGrpSpPr/>
          <p:nvPr/>
        </p:nvGrpSpPr>
        <p:grpSpPr>
          <a:xfrm>
            <a:off x="10335102" y="3725019"/>
            <a:ext cx="222532" cy="109756"/>
            <a:chOff x="4920150" y="1977875"/>
            <a:chExt cx="68525" cy="33800"/>
          </a:xfrm>
        </p:grpSpPr>
        <p:sp>
          <p:nvSpPr>
            <p:cNvPr id="2256" name="Google Shape;2256;p76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7" name="Google Shape;2257;p76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8" name="Google Shape;2258;p76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59" name="Google Shape;2259;p76"/>
          <p:cNvGrpSpPr/>
          <p:nvPr/>
        </p:nvGrpSpPr>
        <p:grpSpPr>
          <a:xfrm>
            <a:off x="9549977" y="4263577"/>
            <a:ext cx="166920" cy="170479"/>
            <a:chOff x="4676550" y="2160575"/>
            <a:chExt cx="51400" cy="52500"/>
          </a:xfrm>
        </p:grpSpPr>
        <p:sp>
          <p:nvSpPr>
            <p:cNvPr id="2260" name="Google Shape;2260;p76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1" name="Google Shape;2261;p76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2" name="Google Shape;2262;p76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63" name="Google Shape;2263;p76"/>
          <p:cNvGrpSpPr/>
          <p:nvPr/>
        </p:nvGrpSpPr>
        <p:grpSpPr>
          <a:xfrm>
            <a:off x="9946322" y="4272952"/>
            <a:ext cx="193873" cy="151725"/>
            <a:chOff x="4768325" y="2163475"/>
            <a:chExt cx="59700" cy="46725"/>
          </a:xfrm>
        </p:grpSpPr>
        <p:sp>
          <p:nvSpPr>
            <p:cNvPr id="2264" name="Google Shape;2264;p76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5" name="Google Shape;2265;p76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66" name="Google Shape;2266;p76"/>
          <p:cNvSpPr/>
          <p:nvPr/>
        </p:nvSpPr>
        <p:spPr>
          <a:xfrm>
            <a:off x="10388929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67" name="Google Shape;2267;p76"/>
          <p:cNvSpPr/>
          <p:nvPr/>
        </p:nvSpPr>
        <p:spPr>
          <a:xfrm>
            <a:off x="10752096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68" name="Google Shape;2268;p76"/>
          <p:cNvSpPr/>
          <p:nvPr/>
        </p:nvSpPr>
        <p:spPr>
          <a:xfrm>
            <a:off x="9554038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69" name="Google Shape;2269;p76"/>
          <p:cNvSpPr/>
          <p:nvPr/>
        </p:nvSpPr>
        <p:spPr>
          <a:xfrm>
            <a:off x="9511333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70" name="Google Shape;2270;p76"/>
          <p:cNvSpPr/>
          <p:nvPr/>
        </p:nvSpPr>
        <p:spPr>
          <a:xfrm>
            <a:off x="9534431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71" name="Google Shape;2271;p76"/>
          <p:cNvSpPr/>
          <p:nvPr/>
        </p:nvSpPr>
        <p:spPr>
          <a:xfrm>
            <a:off x="10379430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272" name="Google Shape;2272;p76"/>
          <p:cNvGrpSpPr/>
          <p:nvPr/>
        </p:nvGrpSpPr>
        <p:grpSpPr>
          <a:xfrm>
            <a:off x="9968079" y="4613078"/>
            <a:ext cx="150357" cy="142471"/>
            <a:chOff x="4768575" y="2253950"/>
            <a:chExt cx="46300" cy="43875"/>
          </a:xfrm>
        </p:grpSpPr>
        <p:sp>
          <p:nvSpPr>
            <p:cNvPr id="2273" name="Google Shape;2273;p76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4" name="Google Shape;2274;p76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75" name="Google Shape;2275;p76"/>
          <p:cNvGrpSpPr/>
          <p:nvPr/>
        </p:nvGrpSpPr>
        <p:grpSpPr>
          <a:xfrm>
            <a:off x="10367577" y="5265112"/>
            <a:ext cx="157583" cy="194995"/>
            <a:chOff x="4960900" y="2433225"/>
            <a:chExt cx="48525" cy="60050"/>
          </a:xfrm>
        </p:grpSpPr>
        <p:sp>
          <p:nvSpPr>
            <p:cNvPr id="2276" name="Google Shape;2276;p76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7" name="Google Shape;2277;p76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78" name="Google Shape;2278;p76"/>
          <p:cNvGrpSpPr/>
          <p:nvPr/>
        </p:nvGrpSpPr>
        <p:grpSpPr>
          <a:xfrm>
            <a:off x="9952329" y="5617193"/>
            <a:ext cx="181859" cy="191747"/>
            <a:chOff x="4854075" y="2527625"/>
            <a:chExt cx="56000" cy="59050"/>
          </a:xfrm>
        </p:grpSpPr>
        <p:sp>
          <p:nvSpPr>
            <p:cNvPr id="2279" name="Google Shape;2279;p76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2280;p76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281" name="Google Shape;2281;p76"/>
          <p:cNvSpPr/>
          <p:nvPr/>
        </p:nvSpPr>
        <p:spPr>
          <a:xfrm>
            <a:off x="9972667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82" name="Google Shape;2282;p76"/>
          <p:cNvSpPr/>
          <p:nvPr/>
        </p:nvSpPr>
        <p:spPr>
          <a:xfrm>
            <a:off x="10744222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83" name="Google Shape;2283;p76"/>
          <p:cNvSpPr/>
          <p:nvPr/>
        </p:nvSpPr>
        <p:spPr>
          <a:xfrm>
            <a:off x="9543239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284" name="Google Shape;2284;p76"/>
          <p:cNvGrpSpPr/>
          <p:nvPr/>
        </p:nvGrpSpPr>
        <p:grpSpPr>
          <a:xfrm>
            <a:off x="10784611" y="4902186"/>
            <a:ext cx="132416" cy="214396"/>
            <a:chOff x="5059700" y="2334775"/>
            <a:chExt cx="40775" cy="66025"/>
          </a:xfrm>
        </p:grpSpPr>
        <p:sp>
          <p:nvSpPr>
            <p:cNvPr id="2285" name="Google Shape;2285;p76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2286;p76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2287;p76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2288;p76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2289;p76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2290;p76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2291;p76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2292;p76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2293;p76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94" name="Google Shape;2294;p76"/>
          <p:cNvGrpSpPr/>
          <p:nvPr/>
        </p:nvGrpSpPr>
        <p:grpSpPr>
          <a:xfrm>
            <a:off x="10727496" y="5255695"/>
            <a:ext cx="246645" cy="213828"/>
            <a:chOff x="5037700" y="2430325"/>
            <a:chExt cx="75950" cy="65850"/>
          </a:xfrm>
        </p:grpSpPr>
        <p:sp>
          <p:nvSpPr>
            <p:cNvPr id="2295" name="Google Shape;2295;p76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2296;p76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97" name="Google Shape;2297;p76"/>
          <p:cNvGrpSpPr/>
          <p:nvPr/>
        </p:nvGrpSpPr>
        <p:grpSpPr>
          <a:xfrm>
            <a:off x="9953504" y="4944298"/>
            <a:ext cx="230685" cy="130172"/>
            <a:chOff x="4756975" y="2341800"/>
            <a:chExt cx="91975" cy="51925"/>
          </a:xfrm>
        </p:grpSpPr>
        <p:sp>
          <p:nvSpPr>
            <p:cNvPr id="2298" name="Google Shape;2298;p76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2299;p76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2300;p76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2301;p76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2302;p76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2303;p76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2304;p76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2305;p76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2306;p76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2307;p76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2308;p76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2309;p76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2310;p76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2311;p76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2312;p76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2313;p76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2314;p76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2315;p76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2316;p76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2317;p76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18" name="Google Shape;2318;p76"/>
          <p:cNvGrpSpPr/>
          <p:nvPr/>
        </p:nvGrpSpPr>
        <p:grpSpPr>
          <a:xfrm>
            <a:off x="10309421" y="5595894"/>
            <a:ext cx="283329" cy="234348"/>
            <a:chOff x="4943575" y="2516350"/>
            <a:chExt cx="98675" cy="81700"/>
          </a:xfrm>
        </p:grpSpPr>
        <p:sp>
          <p:nvSpPr>
            <p:cNvPr id="2319" name="Google Shape;2319;p76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2320;p76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2321;p76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2322;p76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2323;p76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2324;p76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2325;p76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2326;p76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2327;p76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2328;p76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2329;p76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2330;p76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2331;p76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2332;p76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2333;p76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2334;p76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2335;p76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2336;p76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2337;p76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2338;p76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2339;p76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2340;p76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2341;p76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2342;p76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2343;p76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2344;p76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2345;p76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2346;p76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2347;p76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2348;p76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2349;p76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2350;p76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2351;p76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2352;p76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2353;p76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2354;p76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2355;p76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2356;p76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2357;p76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2358;p76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2359;p76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2360;p76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2361;p76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2362;p76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2363;p76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2364;p76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2365;p76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2366;p76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2367;p76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2368;p76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2369;p76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2370;p76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2371;p76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2372;p76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2373;p76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2374;p76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2375;p76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2376;p76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2377;p76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2378;p76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2379;p76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2380;p76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2381;p76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2382;p76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2383;p76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2384;p76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2385;p76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2386;p76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2387;p76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2388;p76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2389;p76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2390;p76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2391;p76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2392;p76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2393;p76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2394;p76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2395;p76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2396;p76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97" name="Google Shape;2397;p76"/>
          <p:cNvGrpSpPr/>
          <p:nvPr/>
        </p:nvGrpSpPr>
        <p:grpSpPr>
          <a:xfrm>
            <a:off x="2653502" y="4564218"/>
            <a:ext cx="1287135" cy="179481"/>
            <a:chOff x="4411970" y="2962952"/>
            <a:chExt cx="706544" cy="104212"/>
          </a:xfrm>
        </p:grpSpPr>
        <p:sp>
          <p:nvSpPr>
            <p:cNvPr id="2398" name="Google Shape;2398;p76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solidFill>
              <a:srgbClr val="D7DF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2399;p76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solidFill>
              <a:srgbClr val="CCD6D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2400;p76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solidFill>
              <a:srgbClr val="D7DF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2401;p76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solidFill>
              <a:srgbClr val="E0E7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02" name="Google Shape;2402;p76"/>
          <p:cNvGrpSpPr/>
          <p:nvPr/>
        </p:nvGrpSpPr>
        <p:grpSpPr>
          <a:xfrm>
            <a:off x="2653501" y="4016103"/>
            <a:ext cx="1280211" cy="385563"/>
            <a:chOff x="4411970" y="2726085"/>
            <a:chExt cx="643107" cy="193659"/>
          </a:xfrm>
        </p:grpSpPr>
        <p:sp>
          <p:nvSpPr>
            <p:cNvPr id="2403" name="Google Shape;2403;p76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2404;p76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2405;p76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06" name="Google Shape;2406;p76"/>
          <p:cNvGrpSpPr/>
          <p:nvPr/>
        </p:nvGrpSpPr>
        <p:grpSpPr>
          <a:xfrm>
            <a:off x="1324025" y="4370917"/>
            <a:ext cx="1110897" cy="345612"/>
            <a:chOff x="4411970" y="4340222"/>
            <a:chExt cx="779467" cy="242683"/>
          </a:xfrm>
        </p:grpSpPr>
        <p:sp>
          <p:nvSpPr>
            <p:cNvPr id="2407" name="Google Shape;2407;p76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2408;p76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2409;p76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10" name="Google Shape;2410;p76"/>
          <p:cNvGrpSpPr/>
          <p:nvPr/>
        </p:nvGrpSpPr>
        <p:grpSpPr>
          <a:xfrm>
            <a:off x="2653501" y="3565244"/>
            <a:ext cx="1286880" cy="288307"/>
            <a:chOff x="4411970" y="2468674"/>
            <a:chExt cx="747317" cy="167425"/>
          </a:xfrm>
        </p:grpSpPr>
        <p:sp>
          <p:nvSpPr>
            <p:cNvPr id="2411" name="Google Shape;2411;p76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2412;p76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13" name="Google Shape;2413;p76"/>
          <p:cNvGrpSpPr/>
          <p:nvPr/>
        </p:nvGrpSpPr>
        <p:grpSpPr>
          <a:xfrm>
            <a:off x="1318498" y="3438200"/>
            <a:ext cx="1080601" cy="425531"/>
            <a:chOff x="4411970" y="3686602"/>
            <a:chExt cx="797845" cy="314215"/>
          </a:xfrm>
        </p:grpSpPr>
        <p:sp>
          <p:nvSpPr>
            <p:cNvPr id="2414" name="Google Shape;2414;p76"/>
            <p:cNvSpPr/>
            <p:nvPr/>
          </p:nvSpPr>
          <p:spPr>
            <a:xfrm>
              <a:off x="4411970" y="3780383"/>
              <a:ext cx="797845" cy="220435"/>
            </a:xfrm>
            <a:custGeom>
              <a:avLst/>
              <a:gdLst/>
              <a:ahLst/>
              <a:cxnLst/>
              <a:rect l="l" t="t" r="r" b="b"/>
              <a:pathLst>
                <a:path w="17670" h="4882" extrusionOk="0">
                  <a:moveTo>
                    <a:pt x="356" y="1"/>
                  </a:moveTo>
                  <a:cubicBezTo>
                    <a:pt x="159" y="1"/>
                    <a:pt x="1" y="161"/>
                    <a:pt x="1" y="356"/>
                  </a:cubicBezTo>
                  <a:lnTo>
                    <a:pt x="1" y="4881"/>
                  </a:lnTo>
                  <a:lnTo>
                    <a:pt x="17316" y="4881"/>
                  </a:lnTo>
                  <a:cubicBezTo>
                    <a:pt x="17511" y="4881"/>
                    <a:pt x="17670" y="4723"/>
                    <a:pt x="17670" y="4528"/>
                  </a:cubicBezTo>
                  <a:lnTo>
                    <a:pt x="17670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2415;p76"/>
            <p:cNvSpPr/>
            <p:nvPr/>
          </p:nvSpPr>
          <p:spPr>
            <a:xfrm>
              <a:off x="4411970" y="3940447"/>
              <a:ext cx="60414" cy="60369"/>
            </a:xfrm>
            <a:custGeom>
              <a:avLst/>
              <a:gdLst/>
              <a:ahLst/>
              <a:cxnLst/>
              <a:rect l="l" t="t" r="r" b="b"/>
              <a:pathLst>
                <a:path w="1338" h="1337" extrusionOk="0">
                  <a:moveTo>
                    <a:pt x="1" y="1"/>
                  </a:moveTo>
                  <a:lnTo>
                    <a:pt x="1" y="1336"/>
                  </a:lnTo>
                  <a:lnTo>
                    <a:pt x="1338" y="13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2416;p76"/>
            <p:cNvSpPr/>
            <p:nvPr/>
          </p:nvSpPr>
          <p:spPr>
            <a:xfrm>
              <a:off x="4411970" y="3686602"/>
              <a:ext cx="228743" cy="228743"/>
            </a:xfrm>
            <a:custGeom>
              <a:avLst/>
              <a:gdLst/>
              <a:ahLst/>
              <a:cxnLst/>
              <a:rect l="l" t="t" r="r" b="b"/>
              <a:pathLst>
                <a:path w="5066" h="5066" extrusionOk="0">
                  <a:moveTo>
                    <a:pt x="2534" y="1"/>
                  </a:moveTo>
                  <a:cubicBezTo>
                    <a:pt x="1134" y="1"/>
                    <a:pt x="1" y="1134"/>
                    <a:pt x="1" y="2534"/>
                  </a:cubicBezTo>
                  <a:cubicBezTo>
                    <a:pt x="1" y="3932"/>
                    <a:pt x="1134" y="5066"/>
                    <a:pt x="2534" y="5066"/>
                  </a:cubicBezTo>
                  <a:cubicBezTo>
                    <a:pt x="3932" y="5066"/>
                    <a:pt x="5066" y="3932"/>
                    <a:pt x="5066" y="2534"/>
                  </a:cubicBezTo>
                  <a:cubicBezTo>
                    <a:pt x="5066" y="1134"/>
                    <a:pt x="3932" y="1"/>
                    <a:pt x="253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2417;p76"/>
            <p:cNvSpPr/>
            <p:nvPr/>
          </p:nvSpPr>
          <p:spPr>
            <a:xfrm>
              <a:off x="4442628" y="3717261"/>
              <a:ext cx="167425" cy="167425"/>
            </a:xfrm>
            <a:custGeom>
              <a:avLst/>
              <a:gdLst/>
              <a:ahLst/>
              <a:cxnLst/>
              <a:rect l="l" t="t" r="r" b="b"/>
              <a:pathLst>
                <a:path w="3708" h="3708" extrusionOk="0">
                  <a:moveTo>
                    <a:pt x="3708" y="1855"/>
                  </a:moveTo>
                  <a:cubicBezTo>
                    <a:pt x="3708" y="2878"/>
                    <a:pt x="2878" y="3708"/>
                    <a:pt x="1855" y="3708"/>
                  </a:cubicBezTo>
                  <a:cubicBezTo>
                    <a:pt x="832" y="3708"/>
                    <a:pt x="1" y="2878"/>
                    <a:pt x="1" y="1855"/>
                  </a:cubicBezTo>
                  <a:cubicBezTo>
                    <a:pt x="1" y="830"/>
                    <a:pt x="832" y="1"/>
                    <a:pt x="1855" y="1"/>
                  </a:cubicBezTo>
                  <a:cubicBezTo>
                    <a:pt x="2878" y="1"/>
                    <a:pt x="3708" y="830"/>
                    <a:pt x="3708" y="1855"/>
                  </a:cubicBezTo>
                  <a:close/>
                </a:path>
              </a:pathLst>
            </a:custGeom>
            <a:solidFill>
              <a:srgbClr val="222D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2418;p76"/>
            <p:cNvSpPr/>
            <p:nvPr/>
          </p:nvSpPr>
          <p:spPr>
            <a:xfrm>
              <a:off x="4455090" y="3729723"/>
              <a:ext cx="142546" cy="142546"/>
            </a:xfrm>
            <a:custGeom>
              <a:avLst/>
              <a:gdLst/>
              <a:ahLst/>
              <a:cxnLst/>
              <a:rect l="l" t="t" r="r" b="b"/>
              <a:pathLst>
                <a:path w="3157" h="3157" extrusionOk="0">
                  <a:moveTo>
                    <a:pt x="1579" y="0"/>
                  </a:moveTo>
                  <a:cubicBezTo>
                    <a:pt x="706" y="0"/>
                    <a:pt x="0" y="706"/>
                    <a:pt x="0" y="1579"/>
                  </a:cubicBezTo>
                  <a:cubicBezTo>
                    <a:pt x="0" y="2450"/>
                    <a:pt x="706" y="3156"/>
                    <a:pt x="1579" y="3156"/>
                  </a:cubicBezTo>
                  <a:cubicBezTo>
                    <a:pt x="2450" y="3156"/>
                    <a:pt x="3156" y="2450"/>
                    <a:pt x="3156" y="1579"/>
                  </a:cubicBezTo>
                  <a:cubicBezTo>
                    <a:pt x="3156" y="706"/>
                    <a:pt x="2450" y="0"/>
                    <a:pt x="157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419" name="Google Shape;2419;p76"/>
          <p:cNvSpPr/>
          <p:nvPr/>
        </p:nvSpPr>
        <p:spPr>
          <a:xfrm>
            <a:off x="1308963" y="3982983"/>
            <a:ext cx="1096727" cy="2611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420" name="Google Shape;2420;p76"/>
          <p:cNvGrpSpPr/>
          <p:nvPr/>
        </p:nvGrpSpPr>
        <p:grpSpPr>
          <a:xfrm>
            <a:off x="1318627" y="3110899"/>
            <a:ext cx="2627111" cy="278379"/>
            <a:chOff x="6336019" y="3733725"/>
            <a:chExt cx="2566206" cy="351310"/>
          </a:xfrm>
        </p:grpSpPr>
        <p:sp>
          <p:nvSpPr>
            <p:cNvPr id="2421" name="Google Shape;2421;p76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2422;p76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2423;p76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2424;p76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25" name="Google Shape;2425;p76"/>
          <p:cNvGrpSpPr/>
          <p:nvPr/>
        </p:nvGrpSpPr>
        <p:grpSpPr>
          <a:xfrm>
            <a:off x="2653502" y="5254305"/>
            <a:ext cx="1262068" cy="204267"/>
            <a:chOff x="4404545" y="3301592"/>
            <a:chExt cx="782403" cy="129272"/>
          </a:xfrm>
        </p:grpSpPr>
        <p:sp>
          <p:nvSpPr>
            <p:cNvPr id="2426" name="Google Shape;2426;p76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2427;p76"/>
            <p:cNvSpPr/>
            <p:nvPr/>
          </p:nvSpPr>
          <p:spPr>
            <a:xfrm>
              <a:off x="4416034" y="3308320"/>
              <a:ext cx="120286" cy="11572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28" name="Google Shape;2428;p76"/>
          <p:cNvGrpSpPr/>
          <p:nvPr/>
        </p:nvGrpSpPr>
        <p:grpSpPr>
          <a:xfrm>
            <a:off x="2653502" y="4906251"/>
            <a:ext cx="1283009" cy="185503"/>
            <a:chOff x="4411970" y="3131459"/>
            <a:chExt cx="710520" cy="117397"/>
          </a:xfrm>
        </p:grpSpPr>
        <p:sp>
          <p:nvSpPr>
            <p:cNvPr id="2429" name="Google Shape;2429;p76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2430;p76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431" name="Google Shape;2431;p76" descr="Timeline background shape"/>
          <p:cNvSpPr/>
          <p:nvPr/>
        </p:nvSpPr>
        <p:spPr>
          <a:xfrm>
            <a:off x="2653501" y="5621124"/>
            <a:ext cx="1280400" cy="204000"/>
          </a:xfrm>
          <a:prstGeom prst="homePlate">
            <a:avLst>
              <a:gd name="adj" fmla="val 50000"/>
            </a:avLst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432" name="Google Shape;2432;p76"/>
          <p:cNvGrpSpPr/>
          <p:nvPr/>
        </p:nvGrpSpPr>
        <p:grpSpPr>
          <a:xfrm>
            <a:off x="1320361" y="4819309"/>
            <a:ext cx="1098451" cy="611984"/>
            <a:chOff x="4411970" y="1801825"/>
            <a:chExt cx="734586" cy="409262"/>
          </a:xfrm>
        </p:grpSpPr>
        <p:sp>
          <p:nvSpPr>
            <p:cNvPr id="2433" name="Google Shape;2433;p76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2434;p76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35" name="Google Shape;2435;p76"/>
          <p:cNvGrpSpPr/>
          <p:nvPr/>
        </p:nvGrpSpPr>
        <p:grpSpPr>
          <a:xfrm>
            <a:off x="1320362" y="5550545"/>
            <a:ext cx="1141797" cy="282719"/>
            <a:chOff x="4411970" y="2233974"/>
            <a:chExt cx="763574" cy="189068"/>
          </a:xfrm>
        </p:grpSpPr>
        <p:sp>
          <p:nvSpPr>
            <p:cNvPr id="2436" name="Google Shape;2436;p76"/>
            <p:cNvSpPr/>
            <p:nvPr/>
          </p:nvSpPr>
          <p:spPr>
            <a:xfrm>
              <a:off x="4411970" y="2278599"/>
              <a:ext cx="763574" cy="144443"/>
            </a:xfrm>
            <a:custGeom>
              <a:avLst/>
              <a:gdLst/>
              <a:ahLst/>
              <a:cxnLst/>
              <a:rect l="l" t="t" r="r" b="b"/>
              <a:pathLst>
                <a:path w="16911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16911" y="3198"/>
                  </a:lnTo>
                  <a:lnTo>
                    <a:pt x="16911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2437;p76"/>
            <p:cNvSpPr/>
            <p:nvPr/>
          </p:nvSpPr>
          <p:spPr>
            <a:xfrm>
              <a:off x="4411970" y="2233974"/>
              <a:ext cx="262291" cy="144443"/>
            </a:xfrm>
            <a:custGeom>
              <a:avLst/>
              <a:gdLst/>
              <a:ahLst/>
              <a:cxnLst/>
              <a:rect l="l" t="t" r="r" b="b"/>
              <a:pathLst>
                <a:path w="5809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5809" y="3198"/>
                  </a:lnTo>
                  <a:lnTo>
                    <a:pt x="4195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38" name="Google Shape;2438;p76"/>
          <p:cNvGrpSpPr/>
          <p:nvPr/>
        </p:nvGrpSpPr>
        <p:grpSpPr>
          <a:xfrm>
            <a:off x="4133956" y="3117659"/>
            <a:ext cx="682136" cy="682136"/>
            <a:chOff x="5681300" y="2527788"/>
            <a:chExt cx="805800" cy="805800"/>
          </a:xfrm>
        </p:grpSpPr>
        <p:sp>
          <p:nvSpPr>
            <p:cNvPr id="2439" name="Google Shape;2439;p76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2440;p76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41" name="Google Shape;2441;p76"/>
          <p:cNvGrpSpPr/>
          <p:nvPr/>
        </p:nvGrpSpPr>
        <p:grpSpPr>
          <a:xfrm>
            <a:off x="4130217" y="4139770"/>
            <a:ext cx="684028" cy="683913"/>
            <a:chOff x="4049800" y="640400"/>
            <a:chExt cx="858900" cy="858900"/>
          </a:xfrm>
        </p:grpSpPr>
        <p:sp>
          <p:nvSpPr>
            <p:cNvPr id="2442" name="Google Shape;2442;p76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2443;p76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44" name="Google Shape;2444;p76"/>
          <p:cNvGrpSpPr/>
          <p:nvPr/>
        </p:nvGrpSpPr>
        <p:grpSpPr>
          <a:xfrm>
            <a:off x="4019815" y="5008959"/>
            <a:ext cx="915319" cy="915447"/>
            <a:chOff x="5080188" y="927900"/>
            <a:chExt cx="961200" cy="961200"/>
          </a:xfrm>
        </p:grpSpPr>
        <p:sp>
          <p:nvSpPr>
            <p:cNvPr id="2445" name="Google Shape;2445;p76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2446;p76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2447;p76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2448;p76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2449;p76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2450;p76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2451;p76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2452;p76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53" name="Google Shape;2453;p76"/>
          <p:cNvGrpSpPr/>
          <p:nvPr/>
        </p:nvGrpSpPr>
        <p:grpSpPr>
          <a:xfrm>
            <a:off x="5064017" y="5132598"/>
            <a:ext cx="680497" cy="681249"/>
            <a:chOff x="7508249" y="1522825"/>
            <a:chExt cx="1326332" cy="1322987"/>
          </a:xfrm>
        </p:grpSpPr>
        <p:sp>
          <p:nvSpPr>
            <p:cNvPr id="2454" name="Google Shape;2454;p76"/>
            <p:cNvSpPr/>
            <p:nvPr/>
          </p:nvSpPr>
          <p:spPr>
            <a:xfrm>
              <a:off x="8036275" y="1522825"/>
              <a:ext cx="568251" cy="419545"/>
            </a:xfrm>
            <a:custGeom>
              <a:avLst/>
              <a:gdLst/>
              <a:ahLst/>
              <a:cxnLst/>
              <a:rect l="l" t="t" r="r" b="b"/>
              <a:pathLst>
                <a:path w="77683" h="57354" extrusionOk="0">
                  <a:moveTo>
                    <a:pt x="18272" y="0"/>
                  </a:moveTo>
                  <a:cubicBezTo>
                    <a:pt x="17902" y="0"/>
                    <a:pt x="17532" y="2"/>
                    <a:pt x="17161" y="7"/>
                  </a:cubicBezTo>
                  <a:cubicBezTo>
                    <a:pt x="11496" y="71"/>
                    <a:pt x="5756" y="673"/>
                    <a:pt x="1" y="1850"/>
                  </a:cubicBezTo>
                  <a:lnTo>
                    <a:pt x="9295" y="47323"/>
                  </a:lnTo>
                  <a:lnTo>
                    <a:pt x="9299" y="47323"/>
                  </a:lnTo>
                  <a:cubicBezTo>
                    <a:pt x="12272" y="46715"/>
                    <a:pt x="13499" y="46536"/>
                    <a:pt x="16407" y="46536"/>
                  </a:cubicBezTo>
                  <a:cubicBezTo>
                    <a:pt x="16418" y="46536"/>
                    <a:pt x="16429" y="46536"/>
                    <a:pt x="16440" y="46536"/>
                  </a:cubicBezTo>
                  <a:lnTo>
                    <a:pt x="18189" y="46511"/>
                  </a:lnTo>
                  <a:lnTo>
                    <a:pt x="18193" y="46511"/>
                  </a:lnTo>
                  <a:cubicBezTo>
                    <a:pt x="27852" y="46511"/>
                    <a:pt x="36781" y="49623"/>
                    <a:pt x="44036" y="54905"/>
                  </a:cubicBezTo>
                  <a:lnTo>
                    <a:pt x="44057" y="54878"/>
                  </a:lnTo>
                  <a:cubicBezTo>
                    <a:pt x="45130" y="55658"/>
                    <a:pt x="46165" y="56484"/>
                    <a:pt x="47159" y="57353"/>
                  </a:cubicBezTo>
                  <a:lnTo>
                    <a:pt x="77683" y="22389"/>
                  </a:lnTo>
                  <a:cubicBezTo>
                    <a:pt x="73099" y="18379"/>
                    <a:pt x="68099" y="14821"/>
                    <a:pt x="62744" y="11787"/>
                  </a:cubicBezTo>
                  <a:lnTo>
                    <a:pt x="62752" y="11772"/>
                  </a:lnTo>
                  <a:cubicBezTo>
                    <a:pt x="49514" y="4246"/>
                    <a:pt x="34283" y="0"/>
                    <a:pt x="18272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2455;p76"/>
            <p:cNvSpPr/>
            <p:nvPr/>
          </p:nvSpPr>
          <p:spPr>
            <a:xfrm>
              <a:off x="8358375" y="1649762"/>
              <a:ext cx="456039" cy="463215"/>
            </a:xfrm>
            <a:custGeom>
              <a:avLst/>
              <a:gdLst/>
              <a:ahLst/>
              <a:cxnLst/>
              <a:rect l="l" t="t" r="r" b="b"/>
              <a:pathLst>
                <a:path w="62343" h="63324" extrusionOk="0">
                  <a:moveTo>
                    <a:pt x="27281" y="1"/>
                  </a:moveTo>
                  <a:lnTo>
                    <a:pt x="0" y="37551"/>
                  </a:lnTo>
                  <a:cubicBezTo>
                    <a:pt x="7426" y="42952"/>
                    <a:pt x="13092" y="50620"/>
                    <a:pt x="15988" y="59535"/>
                  </a:cubicBezTo>
                  <a:lnTo>
                    <a:pt x="16033" y="59519"/>
                  </a:lnTo>
                  <a:cubicBezTo>
                    <a:pt x="16439" y="60766"/>
                    <a:pt x="16790" y="62034"/>
                    <a:pt x="17084" y="63324"/>
                  </a:cubicBezTo>
                  <a:lnTo>
                    <a:pt x="62342" y="52975"/>
                  </a:lnTo>
                  <a:cubicBezTo>
                    <a:pt x="58048" y="34190"/>
                    <a:pt x="47853" y="17453"/>
                    <a:pt x="33650" y="5035"/>
                  </a:cubicBezTo>
                  <a:lnTo>
                    <a:pt x="33624" y="5063"/>
                  </a:lnTo>
                  <a:cubicBezTo>
                    <a:pt x="31588" y="3283"/>
                    <a:pt x="29473" y="1593"/>
                    <a:pt x="2728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2456;p76"/>
            <p:cNvSpPr/>
            <p:nvPr/>
          </p:nvSpPr>
          <p:spPr>
            <a:xfrm>
              <a:off x="8465584" y="1980292"/>
              <a:ext cx="368998" cy="464042"/>
            </a:xfrm>
            <a:custGeom>
              <a:avLst/>
              <a:gdLst/>
              <a:ahLst/>
              <a:cxnLst/>
              <a:rect l="l" t="t" r="r" b="b"/>
              <a:pathLst>
                <a:path w="50444" h="63437" extrusionOk="0">
                  <a:moveTo>
                    <a:pt x="45483" y="0"/>
                  </a:moveTo>
                  <a:lnTo>
                    <a:pt x="1331" y="14347"/>
                  </a:lnTo>
                  <a:cubicBezTo>
                    <a:pt x="2720" y="18628"/>
                    <a:pt x="3473" y="23193"/>
                    <a:pt x="3473" y="27937"/>
                  </a:cubicBezTo>
                  <a:cubicBezTo>
                    <a:pt x="3473" y="32680"/>
                    <a:pt x="2721" y="37247"/>
                    <a:pt x="1331" y="41526"/>
                  </a:cubicBezTo>
                  <a:lnTo>
                    <a:pt x="1331" y="41531"/>
                  </a:lnTo>
                  <a:lnTo>
                    <a:pt x="1373" y="41544"/>
                  </a:lnTo>
                  <a:cubicBezTo>
                    <a:pt x="968" y="42791"/>
                    <a:pt x="509" y="44013"/>
                    <a:pt x="1" y="45206"/>
                  </a:cubicBezTo>
                  <a:lnTo>
                    <a:pt x="1" y="45210"/>
                  </a:lnTo>
                  <a:lnTo>
                    <a:pt x="42698" y="63436"/>
                  </a:lnTo>
                  <a:cubicBezTo>
                    <a:pt x="46328" y="54928"/>
                    <a:pt x="48703" y="45713"/>
                    <a:pt x="49573" y="36003"/>
                  </a:cubicBezTo>
                  <a:cubicBezTo>
                    <a:pt x="50444" y="26293"/>
                    <a:pt x="49743" y="16805"/>
                    <a:pt x="47685" y="7787"/>
                  </a:cubicBezTo>
                  <a:lnTo>
                    <a:pt x="47630" y="7800"/>
                  </a:lnTo>
                  <a:cubicBezTo>
                    <a:pt x="47029" y="5154"/>
                    <a:pt x="46310" y="2552"/>
                    <a:pt x="45483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2457;p76"/>
            <p:cNvSpPr/>
            <p:nvPr/>
          </p:nvSpPr>
          <p:spPr>
            <a:xfrm>
              <a:off x="8334786" y="2284073"/>
              <a:ext cx="463522" cy="468043"/>
            </a:xfrm>
            <a:custGeom>
              <a:avLst/>
              <a:gdLst/>
              <a:ahLst/>
              <a:cxnLst/>
              <a:rect l="l" t="t" r="r" b="b"/>
              <a:pathLst>
                <a:path w="63366" h="63984" extrusionOk="0">
                  <a:moveTo>
                    <a:pt x="19213" y="1"/>
                  </a:moveTo>
                  <a:cubicBezTo>
                    <a:pt x="16318" y="8917"/>
                    <a:pt x="10652" y="16583"/>
                    <a:pt x="3228" y="21984"/>
                  </a:cubicBezTo>
                  <a:lnTo>
                    <a:pt x="3243" y="22007"/>
                  </a:lnTo>
                  <a:cubicBezTo>
                    <a:pt x="2194" y="22766"/>
                    <a:pt x="1113" y="23483"/>
                    <a:pt x="0" y="24149"/>
                  </a:cubicBezTo>
                  <a:lnTo>
                    <a:pt x="23817" y="63984"/>
                  </a:lnTo>
                  <a:cubicBezTo>
                    <a:pt x="40003" y="54290"/>
                    <a:pt x="53013" y="39632"/>
                    <a:pt x="60578" y="21909"/>
                  </a:cubicBezTo>
                  <a:lnTo>
                    <a:pt x="60578" y="21907"/>
                  </a:lnTo>
                  <a:lnTo>
                    <a:pt x="60533" y="21888"/>
                  </a:lnTo>
                  <a:cubicBezTo>
                    <a:pt x="61585" y="19427"/>
                    <a:pt x="62530" y="16912"/>
                    <a:pt x="63363" y="14345"/>
                  </a:cubicBezTo>
                  <a:lnTo>
                    <a:pt x="63363" y="14344"/>
                  </a:lnTo>
                  <a:lnTo>
                    <a:pt x="63365" y="14344"/>
                  </a:lnTo>
                  <a:lnTo>
                    <a:pt x="19213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2458;p76"/>
            <p:cNvSpPr/>
            <p:nvPr/>
          </p:nvSpPr>
          <p:spPr>
            <a:xfrm>
              <a:off x="8110685" y="2444876"/>
              <a:ext cx="447276" cy="400935"/>
            </a:xfrm>
            <a:custGeom>
              <a:avLst/>
              <a:gdLst/>
              <a:ahLst/>
              <a:cxnLst/>
              <a:rect l="l" t="t" r="r" b="b"/>
              <a:pathLst>
                <a:path w="61145" h="54810" extrusionOk="0">
                  <a:moveTo>
                    <a:pt x="33866" y="0"/>
                  </a:moveTo>
                  <a:cubicBezTo>
                    <a:pt x="26611" y="5284"/>
                    <a:pt x="17677" y="8398"/>
                    <a:pt x="8020" y="8398"/>
                  </a:cubicBezTo>
                  <a:lnTo>
                    <a:pt x="8016" y="8398"/>
                  </a:lnTo>
                  <a:lnTo>
                    <a:pt x="8016" y="8399"/>
                  </a:lnTo>
                  <a:cubicBezTo>
                    <a:pt x="6736" y="8396"/>
                    <a:pt x="5444" y="8338"/>
                    <a:pt x="4145" y="8221"/>
                  </a:cubicBezTo>
                  <a:lnTo>
                    <a:pt x="4142" y="8221"/>
                  </a:lnTo>
                  <a:lnTo>
                    <a:pt x="1" y="54444"/>
                  </a:lnTo>
                  <a:lnTo>
                    <a:pt x="3" y="54444"/>
                  </a:lnTo>
                  <a:cubicBezTo>
                    <a:pt x="2745" y="54689"/>
                    <a:pt x="5470" y="54810"/>
                    <a:pt x="8171" y="54810"/>
                  </a:cubicBezTo>
                  <a:cubicBezTo>
                    <a:pt x="24948" y="54810"/>
                    <a:pt x="40828" y="50164"/>
                    <a:pt x="54456" y="42000"/>
                  </a:cubicBezTo>
                  <a:lnTo>
                    <a:pt x="54445" y="41982"/>
                  </a:lnTo>
                  <a:cubicBezTo>
                    <a:pt x="56748" y="40604"/>
                    <a:pt x="58982" y="39124"/>
                    <a:pt x="61144" y="37550"/>
                  </a:cubicBezTo>
                  <a:lnTo>
                    <a:pt x="3386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2459;p76"/>
            <p:cNvSpPr/>
            <p:nvPr/>
          </p:nvSpPr>
          <p:spPr>
            <a:xfrm>
              <a:off x="7734911" y="2426963"/>
              <a:ext cx="434445" cy="418813"/>
            </a:xfrm>
            <a:custGeom>
              <a:avLst/>
              <a:gdLst/>
              <a:ahLst/>
              <a:cxnLst/>
              <a:rect l="l" t="t" r="r" b="b"/>
              <a:pathLst>
                <a:path w="59391" h="57254" extrusionOk="0">
                  <a:moveTo>
                    <a:pt x="30519" y="1"/>
                  </a:moveTo>
                  <a:lnTo>
                    <a:pt x="1" y="34961"/>
                  </a:lnTo>
                  <a:cubicBezTo>
                    <a:pt x="2014" y="36723"/>
                    <a:pt x="4109" y="38397"/>
                    <a:pt x="6278" y="39979"/>
                  </a:cubicBezTo>
                  <a:lnTo>
                    <a:pt x="6266" y="39995"/>
                  </a:lnTo>
                  <a:cubicBezTo>
                    <a:pt x="21176" y="50851"/>
                    <a:pt x="39536" y="57253"/>
                    <a:pt x="59390" y="57253"/>
                  </a:cubicBezTo>
                  <a:lnTo>
                    <a:pt x="59390" y="10847"/>
                  </a:lnTo>
                  <a:cubicBezTo>
                    <a:pt x="58084" y="10847"/>
                    <a:pt x="56791" y="10791"/>
                    <a:pt x="55514" y="10678"/>
                  </a:cubicBezTo>
                  <a:lnTo>
                    <a:pt x="55514" y="10671"/>
                  </a:lnTo>
                  <a:cubicBezTo>
                    <a:pt x="45890" y="9810"/>
                    <a:pt x="37274" y="5908"/>
                    <a:pt x="3051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2460;p76"/>
            <p:cNvSpPr/>
            <p:nvPr/>
          </p:nvSpPr>
          <p:spPr>
            <a:xfrm>
              <a:off x="7525051" y="2256329"/>
              <a:ext cx="455242" cy="463215"/>
            </a:xfrm>
            <a:custGeom>
              <a:avLst/>
              <a:gdLst/>
              <a:ahLst/>
              <a:cxnLst/>
              <a:rect l="l" t="t" r="r" b="b"/>
              <a:pathLst>
                <a:path w="62234" h="63324" extrusionOk="0">
                  <a:moveTo>
                    <a:pt x="45259" y="0"/>
                  </a:moveTo>
                  <a:lnTo>
                    <a:pt x="0" y="10349"/>
                  </a:lnTo>
                  <a:cubicBezTo>
                    <a:pt x="602" y="12981"/>
                    <a:pt x="1320" y="15573"/>
                    <a:pt x="2148" y="18119"/>
                  </a:cubicBezTo>
                  <a:lnTo>
                    <a:pt x="2101" y="18136"/>
                  </a:lnTo>
                  <a:cubicBezTo>
                    <a:pt x="8054" y="36464"/>
                    <a:pt x="19701" y="52224"/>
                    <a:pt x="34955" y="63323"/>
                  </a:cubicBezTo>
                  <a:lnTo>
                    <a:pt x="62234" y="25777"/>
                  </a:lnTo>
                  <a:cubicBezTo>
                    <a:pt x="61184" y="25014"/>
                    <a:pt x="60169" y="24203"/>
                    <a:pt x="59191" y="23352"/>
                  </a:cubicBezTo>
                  <a:lnTo>
                    <a:pt x="59211" y="23327"/>
                  </a:lnTo>
                  <a:cubicBezTo>
                    <a:pt x="52302" y="17286"/>
                    <a:pt x="47344" y="9145"/>
                    <a:pt x="45259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2461;p76"/>
            <p:cNvSpPr/>
            <p:nvPr/>
          </p:nvSpPr>
          <p:spPr>
            <a:xfrm>
              <a:off x="7508249" y="1924972"/>
              <a:ext cx="365633" cy="464042"/>
            </a:xfrm>
            <a:custGeom>
              <a:avLst/>
              <a:gdLst/>
              <a:ahLst/>
              <a:cxnLst/>
              <a:rect l="l" t="t" r="r" b="b"/>
              <a:pathLst>
                <a:path w="49984" h="63437" extrusionOk="0">
                  <a:moveTo>
                    <a:pt x="7285" y="1"/>
                  </a:moveTo>
                  <a:cubicBezTo>
                    <a:pt x="6231" y="2469"/>
                    <a:pt x="5284" y="4998"/>
                    <a:pt x="4449" y="7580"/>
                  </a:cubicBezTo>
                  <a:lnTo>
                    <a:pt x="4399" y="7563"/>
                  </a:lnTo>
                  <a:cubicBezTo>
                    <a:pt x="1543" y="16362"/>
                    <a:pt x="0" y="25750"/>
                    <a:pt x="0" y="35500"/>
                  </a:cubicBezTo>
                  <a:cubicBezTo>
                    <a:pt x="0" y="45248"/>
                    <a:pt x="1544" y="54639"/>
                    <a:pt x="4399" y="63437"/>
                  </a:cubicBezTo>
                  <a:lnTo>
                    <a:pt x="48589" y="49094"/>
                  </a:lnTo>
                  <a:cubicBezTo>
                    <a:pt x="48188" y="47857"/>
                    <a:pt x="47557" y="45303"/>
                    <a:pt x="47557" y="45303"/>
                  </a:cubicBezTo>
                  <a:cubicBezTo>
                    <a:pt x="46556" y="40915"/>
                    <a:pt x="46213" y="36301"/>
                    <a:pt x="46638" y="31576"/>
                  </a:cubicBezTo>
                  <a:cubicBezTo>
                    <a:pt x="47061" y="26851"/>
                    <a:pt x="48217" y="22370"/>
                    <a:pt x="49984" y="18231"/>
                  </a:cubicBezTo>
                  <a:lnTo>
                    <a:pt x="7285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2462;p76"/>
            <p:cNvSpPr/>
            <p:nvPr/>
          </p:nvSpPr>
          <p:spPr>
            <a:xfrm>
              <a:off x="7540418" y="1617212"/>
              <a:ext cx="464261" cy="468058"/>
            </a:xfrm>
            <a:custGeom>
              <a:avLst/>
              <a:gdLst/>
              <a:ahLst/>
              <a:cxnLst/>
              <a:rect l="l" t="t" r="r" b="b"/>
              <a:pathLst>
                <a:path w="63467" h="63986" extrusionOk="0">
                  <a:moveTo>
                    <a:pt x="39644" y="0"/>
                  </a:moveTo>
                  <a:cubicBezTo>
                    <a:pt x="37320" y="1393"/>
                    <a:pt x="35061" y="2888"/>
                    <a:pt x="32875" y="4480"/>
                  </a:cubicBezTo>
                  <a:lnTo>
                    <a:pt x="32854" y="4452"/>
                  </a:lnTo>
                  <a:cubicBezTo>
                    <a:pt x="17600" y="15554"/>
                    <a:pt x="5953" y="31315"/>
                    <a:pt x="1" y="49638"/>
                  </a:cubicBezTo>
                  <a:lnTo>
                    <a:pt x="44153" y="63985"/>
                  </a:lnTo>
                  <a:cubicBezTo>
                    <a:pt x="44561" y="62727"/>
                    <a:pt x="45025" y="61492"/>
                    <a:pt x="45542" y="60287"/>
                  </a:cubicBezTo>
                  <a:lnTo>
                    <a:pt x="45586" y="60306"/>
                  </a:lnTo>
                  <a:cubicBezTo>
                    <a:pt x="49265" y="51684"/>
                    <a:pt x="55592" y="44553"/>
                    <a:pt x="63466" y="39836"/>
                  </a:cubicBezTo>
                  <a:lnTo>
                    <a:pt x="3964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2463;p76"/>
            <p:cNvSpPr/>
            <p:nvPr/>
          </p:nvSpPr>
          <p:spPr>
            <a:xfrm>
              <a:off x="7780728" y="1524076"/>
              <a:ext cx="374828" cy="400379"/>
            </a:xfrm>
            <a:custGeom>
              <a:avLst/>
              <a:gdLst/>
              <a:ahLst/>
              <a:cxnLst/>
              <a:rect l="l" t="t" r="r" b="b"/>
              <a:pathLst>
                <a:path w="51241" h="54734" extrusionOk="0">
                  <a:moveTo>
                    <a:pt x="49286" y="0"/>
                  </a:moveTo>
                  <a:cubicBezTo>
                    <a:pt x="45747" y="149"/>
                    <a:pt x="42254" y="504"/>
                    <a:pt x="38820" y="1053"/>
                  </a:cubicBezTo>
                  <a:cubicBezTo>
                    <a:pt x="24474" y="3334"/>
                    <a:pt x="11256" y="8993"/>
                    <a:pt x="0" y="17185"/>
                  </a:cubicBezTo>
                  <a:lnTo>
                    <a:pt x="27281" y="54734"/>
                  </a:lnTo>
                  <a:cubicBezTo>
                    <a:pt x="27368" y="54663"/>
                    <a:pt x="27661" y="54495"/>
                    <a:pt x="28118" y="54252"/>
                  </a:cubicBezTo>
                  <a:cubicBezTo>
                    <a:pt x="33472" y="50543"/>
                    <a:pt x="39690" y="47993"/>
                    <a:pt x="46407" y="46962"/>
                  </a:cubicBezTo>
                  <a:cubicBezTo>
                    <a:pt x="47232" y="46770"/>
                    <a:pt x="47997" y="46633"/>
                    <a:pt x="48677" y="46563"/>
                  </a:cubicBezTo>
                  <a:lnTo>
                    <a:pt x="51241" y="46382"/>
                  </a:lnTo>
                  <a:lnTo>
                    <a:pt x="49286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64" name="Google Shape;2464;p76"/>
          <p:cNvGrpSpPr/>
          <p:nvPr/>
        </p:nvGrpSpPr>
        <p:grpSpPr>
          <a:xfrm>
            <a:off x="5986140" y="5134471"/>
            <a:ext cx="656869" cy="671131"/>
            <a:chOff x="6039282" y="1042577"/>
            <a:chExt cx="734315" cy="731929"/>
          </a:xfrm>
        </p:grpSpPr>
        <p:sp>
          <p:nvSpPr>
            <p:cNvPr id="2465" name="Google Shape;2465;p76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2466;p76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2467;p76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2468;p76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2469;p76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2470;p76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2471;p76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2472;p76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2473;p76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2474;p76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2475;p76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2476;p76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2477;p76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2478;p76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2479;p76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2480;p76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2481;p76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76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76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76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76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86" name="Google Shape;2486;p76"/>
          <p:cNvGrpSpPr/>
          <p:nvPr/>
        </p:nvGrpSpPr>
        <p:grpSpPr>
          <a:xfrm>
            <a:off x="6840026" y="3129192"/>
            <a:ext cx="644405" cy="673203"/>
            <a:chOff x="1825800" y="1651625"/>
            <a:chExt cx="568125" cy="591775"/>
          </a:xfrm>
        </p:grpSpPr>
        <p:sp>
          <p:nvSpPr>
            <p:cNvPr id="2487" name="Google Shape;2487;p76"/>
            <p:cNvSpPr/>
            <p:nvPr/>
          </p:nvSpPr>
          <p:spPr>
            <a:xfrm>
              <a:off x="1898925" y="1777225"/>
              <a:ext cx="370875" cy="370500"/>
            </a:xfrm>
            <a:custGeom>
              <a:avLst/>
              <a:gdLst/>
              <a:ahLst/>
              <a:cxnLst/>
              <a:rect l="l" t="t" r="r" b="b"/>
              <a:pathLst>
                <a:path w="14835" h="14820" extrusionOk="0">
                  <a:moveTo>
                    <a:pt x="7417" y="0"/>
                  </a:moveTo>
                  <a:cubicBezTo>
                    <a:pt x="3338" y="0"/>
                    <a:pt x="23" y="3300"/>
                    <a:pt x="9" y="7382"/>
                  </a:cubicBezTo>
                  <a:cubicBezTo>
                    <a:pt x="1" y="9347"/>
                    <a:pt x="774" y="11235"/>
                    <a:pt x="2160" y="12630"/>
                  </a:cubicBezTo>
                  <a:cubicBezTo>
                    <a:pt x="3543" y="14025"/>
                    <a:pt x="5425" y="14811"/>
                    <a:pt x="7391" y="14819"/>
                  </a:cubicBezTo>
                  <a:cubicBezTo>
                    <a:pt x="7399" y="14819"/>
                    <a:pt x="7407" y="14819"/>
                    <a:pt x="7415" y="14819"/>
                  </a:cubicBezTo>
                  <a:cubicBezTo>
                    <a:pt x="9371" y="14819"/>
                    <a:pt x="11248" y="14046"/>
                    <a:pt x="12637" y="12668"/>
                  </a:cubicBezTo>
                  <a:cubicBezTo>
                    <a:pt x="14032" y="11283"/>
                    <a:pt x="14820" y="9402"/>
                    <a:pt x="14826" y="7437"/>
                  </a:cubicBezTo>
                  <a:cubicBezTo>
                    <a:pt x="14834" y="5472"/>
                    <a:pt x="14061" y="3584"/>
                    <a:pt x="12675" y="2189"/>
                  </a:cubicBezTo>
                  <a:cubicBezTo>
                    <a:pt x="11292" y="795"/>
                    <a:pt x="9410" y="8"/>
                    <a:pt x="7444" y="0"/>
                  </a:cubicBezTo>
                  <a:cubicBezTo>
                    <a:pt x="7435" y="0"/>
                    <a:pt x="7426" y="0"/>
                    <a:pt x="7417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76"/>
            <p:cNvSpPr/>
            <p:nvPr/>
          </p:nvSpPr>
          <p:spPr>
            <a:xfrm>
              <a:off x="2121325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76"/>
            <p:cNvSpPr/>
            <p:nvPr/>
          </p:nvSpPr>
          <p:spPr>
            <a:xfrm>
              <a:off x="1825800" y="198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76"/>
            <p:cNvSpPr/>
            <p:nvPr/>
          </p:nvSpPr>
          <p:spPr>
            <a:xfrm>
              <a:off x="2121325" y="198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76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76"/>
            <p:cNvSpPr/>
            <p:nvPr/>
          </p:nvSpPr>
          <p:spPr>
            <a:xfrm>
              <a:off x="1956875" y="1835225"/>
              <a:ext cx="254975" cy="254475"/>
            </a:xfrm>
            <a:custGeom>
              <a:avLst/>
              <a:gdLst/>
              <a:ahLst/>
              <a:cxnLst/>
              <a:rect l="l" t="t" r="r" b="b"/>
              <a:pathLst>
                <a:path w="10199" h="10179" extrusionOk="0">
                  <a:moveTo>
                    <a:pt x="5097" y="1"/>
                  </a:moveTo>
                  <a:cubicBezTo>
                    <a:pt x="2296" y="1"/>
                    <a:pt x="21" y="2267"/>
                    <a:pt x="10" y="5070"/>
                  </a:cubicBezTo>
                  <a:cubicBezTo>
                    <a:pt x="0" y="7882"/>
                    <a:pt x="2271" y="10169"/>
                    <a:pt x="5081" y="10179"/>
                  </a:cubicBezTo>
                  <a:cubicBezTo>
                    <a:pt x="5088" y="10179"/>
                    <a:pt x="5095" y="10179"/>
                    <a:pt x="5102" y="10179"/>
                  </a:cubicBezTo>
                  <a:cubicBezTo>
                    <a:pt x="7903" y="10179"/>
                    <a:pt x="10178" y="7912"/>
                    <a:pt x="10189" y="5109"/>
                  </a:cubicBezTo>
                  <a:cubicBezTo>
                    <a:pt x="10199" y="2297"/>
                    <a:pt x="7928" y="10"/>
                    <a:pt x="5118" y="1"/>
                  </a:cubicBezTo>
                  <a:cubicBezTo>
                    <a:pt x="5111" y="1"/>
                    <a:pt x="5104" y="1"/>
                    <a:pt x="5097" y="1"/>
                  </a:cubicBezTo>
                  <a:close/>
                </a:path>
              </a:pathLst>
            </a:custGeom>
            <a:solidFill>
              <a:srgbClr val="F3F5F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493" name="Google Shape;2493;p76"/>
          <p:cNvSpPr/>
          <p:nvPr/>
        </p:nvSpPr>
        <p:spPr>
          <a:xfrm>
            <a:off x="10330144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94" name="Google Shape;2494;p76"/>
          <p:cNvSpPr/>
          <p:nvPr/>
        </p:nvSpPr>
        <p:spPr>
          <a:xfrm>
            <a:off x="10751819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95" name="Google Shape;2495;p76"/>
          <p:cNvSpPr/>
          <p:nvPr/>
        </p:nvSpPr>
        <p:spPr>
          <a:xfrm>
            <a:off x="955463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96" name="Google Shape;2496;p76"/>
          <p:cNvSpPr/>
          <p:nvPr/>
        </p:nvSpPr>
        <p:spPr>
          <a:xfrm flipH="1">
            <a:off x="9964459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2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2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2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2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2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2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2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2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2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2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" grpId="0" animBg="1"/>
      <p:bldP spid="2223" grpId="0" animBg="1"/>
      <p:bldP spid="2224" grpId="0" animBg="1"/>
      <p:bldP spid="2225" grpId="0" animBg="1"/>
      <p:bldP spid="2266" grpId="0" animBg="1"/>
      <p:bldP spid="2267" grpId="0" animBg="1"/>
      <p:bldP spid="2268" grpId="0" animBg="1"/>
      <p:bldP spid="2269" grpId="0" animBg="1"/>
      <p:bldP spid="2270" grpId="0" animBg="1"/>
      <p:bldP spid="2271" grpId="0" animBg="1"/>
      <p:bldP spid="2281" grpId="0" animBg="1"/>
      <p:bldP spid="2282" grpId="0" animBg="1"/>
      <p:bldP spid="2283" grpId="0" animBg="1"/>
      <p:bldP spid="2419" grpId="0" animBg="1"/>
      <p:bldP spid="2431" grpId="0" animBg="1"/>
      <p:bldP spid="2493" grpId="0" animBg="1"/>
      <p:bldP spid="2494" grpId="0" animBg="1"/>
      <p:bldP spid="2495" grpId="0" animBg="1"/>
      <p:bldP spid="249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1" name="Google Shape;2501;p77"/>
          <p:cNvGrpSpPr/>
          <p:nvPr/>
        </p:nvGrpSpPr>
        <p:grpSpPr>
          <a:xfrm>
            <a:off x="994095" y="1558221"/>
            <a:ext cx="3323824" cy="1839835"/>
            <a:chOff x="2654821" y="2311071"/>
            <a:chExt cx="2279715" cy="1262120"/>
          </a:xfrm>
        </p:grpSpPr>
        <p:grpSp>
          <p:nvGrpSpPr>
            <p:cNvPr id="2502" name="Google Shape;2502;p77"/>
            <p:cNvGrpSpPr/>
            <p:nvPr/>
          </p:nvGrpSpPr>
          <p:grpSpPr>
            <a:xfrm>
              <a:off x="4034269" y="2840745"/>
              <a:ext cx="40212" cy="36437"/>
              <a:chOff x="4293400" y="2574725"/>
              <a:chExt cx="84425" cy="80100"/>
            </a:xfrm>
          </p:grpSpPr>
          <p:sp>
            <p:nvSpPr>
              <p:cNvPr id="2503" name="Google Shape;2503;p77"/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1810" extrusionOk="0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04" name="Google Shape;2504;p77"/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596" extrusionOk="0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05" name="Google Shape;2505;p77"/>
            <p:cNvGrpSpPr/>
            <p:nvPr/>
          </p:nvGrpSpPr>
          <p:grpSpPr>
            <a:xfrm>
              <a:off x="3894606" y="2334874"/>
              <a:ext cx="913198" cy="518984"/>
              <a:chOff x="4000175" y="1462675"/>
              <a:chExt cx="1917275" cy="1140875"/>
            </a:xfrm>
          </p:grpSpPr>
          <p:sp>
            <p:nvSpPr>
              <p:cNvPr id="2506" name="Google Shape;2506;p77"/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2410" h="2607" extrusionOk="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grpSp>
            <p:nvGrpSpPr>
              <p:cNvPr id="2507" name="Google Shape;2507;p77"/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</p:grpSpPr>
            <p:sp>
              <p:nvSpPr>
                <p:cNvPr id="2508" name="Google Shape;2508;p77"/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35" h="20400" extrusionOk="0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</p:sp>
            <p:sp>
              <p:nvSpPr>
                <p:cNvPr id="2509" name="Google Shape;2509;p77"/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" h="2951" extrusionOk="0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510" name="Google Shape;2510;p77"/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8" h="4164" extrusionOk="0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511" name="Google Shape;2511;p77"/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" h="9856" extrusionOk="0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512" name="Google Shape;2512;p77"/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79" h="40698" extrusionOk="0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A6CBC2"/>
                    </a:solidFill>
                  </a:endParaRPr>
                </a:p>
              </p:txBody>
            </p:sp>
            <p:sp>
              <p:nvSpPr>
                <p:cNvPr id="2513" name="Google Shape;2513;p77"/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8350" extrusionOk="0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2514" name="Google Shape;2514;p77"/>
            <p:cNvGrpSpPr/>
            <p:nvPr/>
          </p:nvGrpSpPr>
          <p:grpSpPr>
            <a:xfrm>
              <a:off x="3875768" y="2846704"/>
              <a:ext cx="44796" cy="47366"/>
              <a:chOff x="3960625" y="2587825"/>
              <a:chExt cx="94050" cy="104125"/>
            </a:xfrm>
          </p:grpSpPr>
          <p:sp>
            <p:nvSpPr>
              <p:cNvPr id="2515" name="Google Shape;2515;p77"/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3762" h="2048" extrusionOk="0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16" name="Google Shape;2516;p77"/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3474" h="3809" extrusionOk="0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17" name="Google Shape;2517;p77"/>
            <p:cNvGrpSpPr/>
            <p:nvPr/>
          </p:nvGrpSpPr>
          <p:grpSpPr>
            <a:xfrm>
              <a:off x="3782759" y="2807162"/>
              <a:ext cx="82686" cy="85487"/>
              <a:chOff x="3765350" y="2500900"/>
              <a:chExt cx="173600" cy="187925"/>
            </a:xfrm>
          </p:grpSpPr>
          <p:sp>
            <p:nvSpPr>
              <p:cNvPr id="2518" name="Google Shape;2518;p77"/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2572" extrusionOk="0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19" name="Google Shape;2519;p77"/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48" extrusionOk="0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0" name="Google Shape;2520;p77"/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1675" extrusionOk="0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1" name="Google Shape;2521;p77"/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68" extrusionOk="0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2" name="Google Shape;2522;p77"/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64" extrusionOk="0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3" name="Google Shape;2523;p77"/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7304" extrusionOk="0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24" name="Google Shape;2524;p77"/>
            <p:cNvGrpSpPr/>
            <p:nvPr/>
          </p:nvGrpSpPr>
          <p:grpSpPr>
            <a:xfrm>
              <a:off x="3775674" y="2798496"/>
              <a:ext cx="40545" cy="23564"/>
              <a:chOff x="3750475" y="2481850"/>
              <a:chExt cx="85125" cy="51800"/>
            </a:xfrm>
          </p:grpSpPr>
          <p:sp>
            <p:nvSpPr>
              <p:cNvPr id="2525" name="Google Shape;2525;p77"/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1466" extrusionOk="0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6" name="Google Shape;2526;p77"/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2072" extrusionOk="0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</p:grpSp>
        <p:grpSp>
          <p:nvGrpSpPr>
            <p:cNvPr id="2527" name="Google Shape;2527;p77"/>
            <p:cNvGrpSpPr/>
            <p:nvPr/>
          </p:nvGrpSpPr>
          <p:grpSpPr>
            <a:xfrm>
              <a:off x="3716946" y="2776024"/>
              <a:ext cx="81971" cy="76912"/>
              <a:chOff x="3627175" y="2432450"/>
              <a:chExt cx="172100" cy="169075"/>
            </a:xfrm>
          </p:grpSpPr>
          <p:sp>
            <p:nvSpPr>
              <p:cNvPr id="2528" name="Google Shape;2528;p77"/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6278" extrusionOk="0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9" name="Google Shape;2529;p77"/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avLst/>
                <a:gdLst/>
                <a:ahLst/>
                <a:cxnLst/>
                <a:rect l="l" t="t" r="r" b="b"/>
                <a:pathLst>
                  <a:path w="2834" h="1762" extrusionOk="0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30" name="Google Shape;2530;p77"/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3596" extrusionOk="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</p:grpSp>
        <p:grpSp>
          <p:nvGrpSpPr>
            <p:cNvPr id="2531" name="Google Shape;2531;p77"/>
            <p:cNvGrpSpPr/>
            <p:nvPr/>
          </p:nvGrpSpPr>
          <p:grpSpPr>
            <a:xfrm>
              <a:off x="3685682" y="2845624"/>
              <a:ext cx="29311" cy="45055"/>
              <a:chOff x="3561536" y="2585450"/>
              <a:chExt cx="61539" cy="99045"/>
            </a:xfrm>
          </p:grpSpPr>
          <p:sp>
            <p:nvSpPr>
              <p:cNvPr id="2532" name="Google Shape;2532;p77"/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3579" extrusionOk="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33" name="Google Shape;2533;p77"/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3738" extrusionOk="0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</p:grpSp>
        <p:grpSp>
          <p:nvGrpSpPr>
            <p:cNvPr id="2534" name="Google Shape;2534;p77"/>
            <p:cNvGrpSpPr/>
            <p:nvPr/>
          </p:nvGrpSpPr>
          <p:grpSpPr>
            <a:xfrm>
              <a:off x="3849905" y="2572252"/>
              <a:ext cx="74339" cy="119559"/>
              <a:chOff x="3906325" y="1984500"/>
              <a:chExt cx="156075" cy="262825"/>
            </a:xfrm>
          </p:grpSpPr>
          <p:sp>
            <p:nvSpPr>
              <p:cNvPr id="2535" name="Google Shape;2535;p77"/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968" extrusionOk="0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36" name="Google Shape;2536;p77"/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10295" extrusionOk="0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37" name="Google Shape;2537;p77"/>
            <p:cNvGrpSpPr/>
            <p:nvPr/>
          </p:nvGrpSpPr>
          <p:grpSpPr>
            <a:xfrm>
              <a:off x="2654821" y="2414345"/>
              <a:ext cx="667570" cy="558731"/>
              <a:chOff x="1397225" y="1637375"/>
              <a:chExt cx="1401575" cy="1228250"/>
            </a:xfrm>
          </p:grpSpPr>
          <p:sp>
            <p:nvSpPr>
              <p:cNvPr id="2538" name="Google Shape;2538;p77"/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avLst/>
                <a:gdLst/>
                <a:ahLst/>
                <a:cxnLst/>
                <a:rect l="l" t="t" r="r" b="b"/>
                <a:pathLst>
                  <a:path w="29915" h="19889" extrusionOk="0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grpSp>
            <p:nvGrpSpPr>
              <p:cNvPr id="2539" name="Google Shape;2539;p77"/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</p:grpSpPr>
            <p:sp>
              <p:nvSpPr>
                <p:cNvPr id="2540" name="Google Shape;2540;p77"/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04" h="23770" extrusionOk="0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541" name="Google Shape;2541;p77"/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2" h="19251" extrusionOk="0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2542" name="Google Shape;2542;p77"/>
            <p:cNvGrpSpPr/>
            <p:nvPr/>
          </p:nvGrpSpPr>
          <p:grpSpPr>
            <a:xfrm>
              <a:off x="3230417" y="3103734"/>
              <a:ext cx="282982" cy="280332"/>
              <a:chOff x="2605700" y="3152850"/>
              <a:chExt cx="594125" cy="616250"/>
            </a:xfrm>
          </p:grpSpPr>
          <p:sp>
            <p:nvSpPr>
              <p:cNvPr id="2543" name="Google Shape;2543;p77"/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avLst/>
                <a:gdLst/>
                <a:ahLst/>
                <a:cxnLst/>
                <a:rect l="l" t="t" r="r" b="b"/>
                <a:pathLst>
                  <a:path w="15193" h="24650" extrusionOk="0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44" name="Google Shape;2544;p77"/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avLst/>
                <a:gdLst/>
                <a:ahLst/>
                <a:cxnLst/>
                <a:rect l="l" t="t" r="r" b="b"/>
                <a:pathLst>
                  <a:path w="22682" h="23602" extrusionOk="0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6B65"/>
                  </a:solidFill>
                </a:endParaRPr>
              </a:p>
            </p:txBody>
          </p:sp>
        </p:grpSp>
        <p:grpSp>
          <p:nvGrpSpPr>
            <p:cNvPr id="2545" name="Google Shape;2545;p77"/>
            <p:cNvGrpSpPr/>
            <p:nvPr/>
          </p:nvGrpSpPr>
          <p:grpSpPr>
            <a:xfrm>
              <a:off x="3265985" y="3226989"/>
              <a:ext cx="87151" cy="346202"/>
              <a:chOff x="2680375" y="3423800"/>
              <a:chExt cx="182975" cy="761050"/>
            </a:xfrm>
          </p:grpSpPr>
          <p:sp>
            <p:nvSpPr>
              <p:cNvPr id="2546" name="Google Shape;2546;p77"/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avLst/>
                <a:gdLst/>
                <a:ahLst/>
                <a:cxnLst/>
                <a:rect l="l" t="t" r="r" b="b"/>
                <a:pathLst>
                  <a:path w="6588" h="28155" extrusionOk="0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47" name="Google Shape;2547;p77"/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avLst/>
                <a:gdLst/>
                <a:ahLst/>
                <a:cxnLst/>
                <a:rect l="l" t="t" r="r" b="b"/>
                <a:pathLst>
                  <a:path w="5483" h="26992" extrusionOk="0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48" name="Google Shape;2548;p77"/>
            <p:cNvGrpSpPr/>
            <p:nvPr/>
          </p:nvGrpSpPr>
          <p:grpSpPr>
            <a:xfrm>
              <a:off x="3855466" y="3289811"/>
              <a:ext cx="112514" cy="94210"/>
              <a:chOff x="3918000" y="3561900"/>
              <a:chExt cx="236225" cy="207100"/>
            </a:xfrm>
          </p:grpSpPr>
          <p:sp>
            <p:nvSpPr>
              <p:cNvPr id="2549" name="Google Shape;2549;p77"/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9137" h="6800" extrusionOk="0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</p:sp>
          <p:sp>
            <p:nvSpPr>
              <p:cNvPr id="2550" name="Google Shape;2550;p77"/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avLst/>
                <a:gdLst/>
                <a:ahLst/>
                <a:cxnLst/>
                <a:rect l="l" t="t" r="r" b="b"/>
                <a:pathLst>
                  <a:path w="9166" h="7973" extrusionOk="0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551" name="Google Shape;2551;p77"/>
            <p:cNvSpPr/>
            <p:nvPr/>
          </p:nvSpPr>
          <p:spPr>
            <a:xfrm>
              <a:off x="3292646" y="3020419"/>
              <a:ext cx="18695" cy="5482"/>
            </a:xfrm>
            <a:custGeom>
              <a:avLst/>
              <a:gdLst/>
              <a:ahLst/>
              <a:cxnLst/>
              <a:rect l="l" t="t" r="r" b="b"/>
              <a:pathLst>
                <a:path w="1570" h="482" extrusionOk="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2" name="Google Shape;2552;p77"/>
            <p:cNvSpPr/>
            <p:nvPr/>
          </p:nvSpPr>
          <p:spPr>
            <a:xfrm>
              <a:off x="3260258" y="3010662"/>
              <a:ext cx="26423" cy="16661"/>
            </a:xfrm>
            <a:custGeom>
              <a:avLst/>
              <a:gdLst/>
              <a:ahLst/>
              <a:cxnLst/>
              <a:rect l="l" t="t" r="r" b="b"/>
              <a:pathLst>
                <a:path w="2219" h="1465" extrusionOk="0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3" name="Google Shape;2553;p77"/>
            <p:cNvSpPr/>
            <p:nvPr/>
          </p:nvSpPr>
          <p:spPr>
            <a:xfrm>
              <a:off x="3408744" y="2329870"/>
              <a:ext cx="289769" cy="354333"/>
            </a:xfrm>
            <a:custGeom>
              <a:avLst/>
              <a:gdLst/>
              <a:ahLst/>
              <a:cxnLst/>
              <a:rect l="l" t="t" r="r" b="b"/>
              <a:pathLst>
                <a:path w="24335" h="31157" extrusionOk="0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6B65"/>
                </a:solidFill>
              </a:endParaRPr>
            </a:p>
          </p:txBody>
        </p:sp>
        <p:grpSp>
          <p:nvGrpSpPr>
            <p:cNvPr id="2554" name="Google Shape;2554;p77"/>
            <p:cNvGrpSpPr/>
            <p:nvPr/>
          </p:nvGrpSpPr>
          <p:grpSpPr>
            <a:xfrm>
              <a:off x="2905224" y="2311071"/>
              <a:ext cx="596721" cy="528992"/>
              <a:chOff x="1922950" y="1410350"/>
              <a:chExt cx="1252825" cy="1162875"/>
            </a:xfrm>
          </p:grpSpPr>
          <p:sp>
            <p:nvSpPr>
              <p:cNvPr id="2555" name="Google Shape;2555;p77"/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37" extrusionOk="0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6" name="Google Shape;2556;p77"/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177" extrusionOk="0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7" name="Google Shape;2557;p77"/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947" extrusionOk="0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8" name="Google Shape;2558;p77"/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357" extrusionOk="0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9" name="Google Shape;2559;p77"/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507" extrusionOk="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0" name="Google Shape;2560;p77"/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047" extrusionOk="0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1" name="Google Shape;2561;p77"/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2428" extrusionOk="0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2" name="Google Shape;2562;p77"/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299" extrusionOk="0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3" name="Google Shape;2563;p77"/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3537" extrusionOk="0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4" name="Google Shape;2564;p77"/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700" extrusionOk="0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5" name="Google Shape;2565;p77"/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516" extrusionOk="0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6" name="Google Shape;2566;p77"/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6341" extrusionOk="0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7" name="Google Shape;2567;p77"/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926" extrusionOk="0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8" name="Google Shape;2568;p77"/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avLst/>
                <a:gdLst/>
                <a:ahLst/>
                <a:cxnLst/>
                <a:rect l="l" t="t" r="r" b="b"/>
                <a:pathLst>
                  <a:path w="15464" h="12095" extrusionOk="0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9" name="Google Shape;2569;p77"/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3955" extrusionOk="0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0" name="Google Shape;2570;p77"/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avLst/>
                <a:gdLst/>
                <a:ahLst/>
                <a:cxnLst/>
                <a:rect l="l" t="t" r="r" b="b"/>
                <a:pathLst>
                  <a:path w="42036" h="36555" extrusionOk="0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A6CBC2"/>
                  </a:solidFill>
                </a:endParaRPr>
              </a:p>
            </p:txBody>
          </p:sp>
        </p:grpSp>
        <p:sp>
          <p:nvSpPr>
            <p:cNvPr id="2571" name="Google Shape;2571;p77"/>
            <p:cNvSpPr/>
            <p:nvPr/>
          </p:nvSpPr>
          <p:spPr>
            <a:xfrm>
              <a:off x="3216902" y="3020658"/>
              <a:ext cx="15456" cy="5959"/>
            </a:xfrm>
            <a:custGeom>
              <a:avLst/>
              <a:gdLst/>
              <a:ahLst/>
              <a:cxnLst/>
              <a:rect l="l" t="t" r="r" b="b"/>
              <a:pathLst>
                <a:path w="1298" h="524" extrusionOk="0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2" name="Google Shape;2572;p77"/>
            <p:cNvSpPr/>
            <p:nvPr/>
          </p:nvSpPr>
          <p:spPr>
            <a:xfrm>
              <a:off x="3243063" y="3010423"/>
              <a:ext cx="19695" cy="13340"/>
            </a:xfrm>
            <a:custGeom>
              <a:avLst/>
              <a:gdLst/>
              <a:ahLst/>
              <a:cxnLst/>
              <a:rect l="l" t="t" r="r" b="b"/>
              <a:pathLst>
                <a:path w="1654" h="1173" extrusionOk="0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3" name="Google Shape;2573;p77"/>
            <p:cNvSpPr/>
            <p:nvPr/>
          </p:nvSpPr>
          <p:spPr>
            <a:xfrm>
              <a:off x="3173297" y="2986859"/>
              <a:ext cx="73267" cy="24997"/>
            </a:xfrm>
            <a:custGeom>
              <a:avLst/>
              <a:gdLst/>
              <a:ahLst/>
              <a:cxnLst/>
              <a:rect l="l" t="t" r="r" b="b"/>
              <a:pathLst>
                <a:path w="6153" h="2198" extrusionOk="0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4" name="Google Shape;2574;p77"/>
            <p:cNvSpPr/>
            <p:nvPr/>
          </p:nvSpPr>
          <p:spPr>
            <a:xfrm>
              <a:off x="3371128" y="3527019"/>
              <a:ext cx="18695" cy="10247"/>
            </a:xfrm>
            <a:custGeom>
              <a:avLst/>
              <a:gdLst/>
              <a:ahLst/>
              <a:cxnLst/>
              <a:rect l="l" t="t" r="r" b="b"/>
              <a:pathLst>
                <a:path w="1570" h="901" extrusionOk="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5" name="Google Shape;2575;p77"/>
            <p:cNvSpPr/>
            <p:nvPr/>
          </p:nvSpPr>
          <p:spPr>
            <a:xfrm>
              <a:off x="3183264" y="3080853"/>
              <a:ext cx="38140" cy="16672"/>
            </a:xfrm>
            <a:custGeom>
              <a:avLst/>
              <a:gdLst/>
              <a:ahLst/>
              <a:cxnLst/>
              <a:rect l="l" t="t" r="r" b="b"/>
              <a:pathLst>
                <a:path w="3203" h="1466" extrusionOk="0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6" name="Google Shape;2576;p77"/>
            <p:cNvSpPr/>
            <p:nvPr/>
          </p:nvSpPr>
          <p:spPr>
            <a:xfrm>
              <a:off x="3163092" y="3070629"/>
              <a:ext cx="23172" cy="20709"/>
            </a:xfrm>
            <a:custGeom>
              <a:avLst/>
              <a:gdLst/>
              <a:ahLst/>
              <a:cxnLst/>
              <a:rect l="l" t="t" r="r" b="b"/>
              <a:pathLst>
                <a:path w="1946" h="1821" extrusionOk="0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7" name="Google Shape;2577;p77"/>
            <p:cNvSpPr/>
            <p:nvPr/>
          </p:nvSpPr>
          <p:spPr>
            <a:xfrm>
              <a:off x="3150875" y="3043494"/>
              <a:ext cx="32150" cy="30467"/>
            </a:xfrm>
            <a:custGeom>
              <a:avLst/>
              <a:gdLst/>
              <a:ahLst/>
              <a:cxnLst/>
              <a:rect l="l" t="t" r="r" b="b"/>
              <a:pathLst>
                <a:path w="2700" h="2679" extrusionOk="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8" name="Google Shape;2578;p77"/>
            <p:cNvSpPr/>
            <p:nvPr/>
          </p:nvSpPr>
          <p:spPr>
            <a:xfrm>
              <a:off x="3140409" y="3037308"/>
              <a:ext cx="43617" cy="20948"/>
            </a:xfrm>
            <a:custGeom>
              <a:avLst/>
              <a:gdLst/>
              <a:ahLst/>
              <a:cxnLst/>
              <a:rect l="l" t="t" r="r" b="b"/>
              <a:pathLst>
                <a:path w="3663" h="1842" extrusionOk="0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9" name="Google Shape;2579;p77"/>
            <p:cNvSpPr/>
            <p:nvPr/>
          </p:nvSpPr>
          <p:spPr>
            <a:xfrm>
              <a:off x="3134431" y="3048737"/>
              <a:ext cx="17206" cy="9519"/>
            </a:xfrm>
            <a:custGeom>
              <a:avLst/>
              <a:gdLst/>
              <a:ahLst/>
              <a:cxnLst/>
              <a:rect l="l" t="t" r="r" b="b"/>
              <a:pathLst>
                <a:path w="1445" h="837" extrusionOk="0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0" name="Google Shape;2580;p77"/>
            <p:cNvSpPr/>
            <p:nvPr/>
          </p:nvSpPr>
          <p:spPr>
            <a:xfrm>
              <a:off x="3142159" y="3021841"/>
              <a:ext cx="7978" cy="16672"/>
            </a:xfrm>
            <a:custGeom>
              <a:avLst/>
              <a:gdLst/>
              <a:ahLst/>
              <a:cxnLst/>
              <a:rect l="l" t="t" r="r" b="b"/>
              <a:pathLst>
                <a:path w="670" h="1466" extrusionOk="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1" name="Google Shape;2581;p77"/>
            <p:cNvSpPr/>
            <p:nvPr/>
          </p:nvSpPr>
          <p:spPr>
            <a:xfrm>
              <a:off x="3120487" y="3025651"/>
              <a:ext cx="28411" cy="28568"/>
            </a:xfrm>
            <a:custGeom>
              <a:avLst/>
              <a:gdLst/>
              <a:ahLst/>
              <a:cxnLst/>
              <a:rect l="l" t="t" r="r" b="b"/>
              <a:pathLst>
                <a:path w="2386" h="2512" extrusionOk="0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2" name="Google Shape;2582;p77"/>
            <p:cNvSpPr/>
            <p:nvPr/>
          </p:nvSpPr>
          <p:spPr>
            <a:xfrm>
              <a:off x="2965761" y="2909287"/>
              <a:ext cx="196343" cy="138983"/>
            </a:xfrm>
            <a:custGeom>
              <a:avLst/>
              <a:gdLst/>
              <a:ahLst/>
              <a:cxnLst/>
              <a:rect l="l" t="t" r="r" b="b"/>
              <a:pathLst>
                <a:path w="16489" h="12221" extrusionOk="0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3" name="Google Shape;2583;p77"/>
            <p:cNvSpPr/>
            <p:nvPr/>
          </p:nvSpPr>
          <p:spPr>
            <a:xfrm>
              <a:off x="3378594" y="3107749"/>
              <a:ext cx="19445" cy="26657"/>
            </a:xfrm>
            <a:custGeom>
              <a:avLst/>
              <a:gdLst/>
              <a:ahLst/>
              <a:cxnLst/>
              <a:rect l="l" t="t" r="r" b="b"/>
              <a:pathLst>
                <a:path w="1633" h="2344" extrusionOk="0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4" name="Google Shape;2584;p77"/>
            <p:cNvSpPr/>
            <p:nvPr/>
          </p:nvSpPr>
          <p:spPr>
            <a:xfrm>
              <a:off x="3354434" y="3105122"/>
              <a:ext cx="27661" cy="28807"/>
            </a:xfrm>
            <a:custGeom>
              <a:avLst/>
              <a:gdLst/>
              <a:ahLst/>
              <a:cxnLst/>
              <a:rect l="l" t="t" r="r" b="b"/>
              <a:pathLst>
                <a:path w="2323" h="2533" extrusionOk="0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5" name="Google Shape;2585;p77"/>
            <p:cNvSpPr/>
            <p:nvPr/>
          </p:nvSpPr>
          <p:spPr>
            <a:xfrm>
              <a:off x="3331012" y="3088711"/>
              <a:ext cx="34639" cy="49743"/>
            </a:xfrm>
            <a:custGeom>
              <a:avLst/>
              <a:gdLst/>
              <a:ahLst/>
              <a:cxnLst/>
              <a:rect l="l" t="t" r="r" b="b"/>
              <a:pathLst>
                <a:path w="2909" h="4374" extrusionOk="0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6" name="Google Shape;2586;p77"/>
            <p:cNvSpPr/>
            <p:nvPr/>
          </p:nvSpPr>
          <p:spPr>
            <a:xfrm>
              <a:off x="3250041" y="3063487"/>
              <a:ext cx="91450" cy="78538"/>
            </a:xfrm>
            <a:custGeom>
              <a:avLst/>
              <a:gdLst/>
              <a:ahLst/>
              <a:cxnLst/>
              <a:rect l="l" t="t" r="r" b="b"/>
              <a:pathLst>
                <a:path w="7680" h="6906" extrusionOk="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7" name="Google Shape;2587;p77"/>
            <p:cNvSpPr/>
            <p:nvPr/>
          </p:nvSpPr>
          <p:spPr>
            <a:xfrm>
              <a:off x="3209425" y="3061815"/>
              <a:ext cx="82733" cy="112565"/>
            </a:xfrm>
            <a:custGeom>
              <a:avLst/>
              <a:gdLst/>
              <a:ahLst/>
              <a:cxnLst/>
              <a:rect l="l" t="t" r="r" b="b"/>
              <a:pathLst>
                <a:path w="6948" h="9898" extrusionOk="0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8" name="Google Shape;2588;p77"/>
            <p:cNvSpPr/>
            <p:nvPr/>
          </p:nvSpPr>
          <p:spPr>
            <a:xfrm>
              <a:off x="3195231" y="3136533"/>
              <a:ext cx="40867" cy="42852"/>
            </a:xfrm>
            <a:custGeom>
              <a:avLst/>
              <a:gdLst/>
              <a:ahLst/>
              <a:cxnLst/>
              <a:rect l="l" t="t" r="r" b="b"/>
              <a:pathLst>
                <a:path w="3432" h="3768" extrusionOk="0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9" name="Google Shape;2589;p77"/>
            <p:cNvSpPr/>
            <p:nvPr/>
          </p:nvSpPr>
          <p:spPr>
            <a:xfrm>
              <a:off x="3192980" y="3146290"/>
              <a:ext cx="88711" cy="124938"/>
            </a:xfrm>
            <a:custGeom>
              <a:avLst/>
              <a:gdLst/>
              <a:ahLst/>
              <a:cxnLst/>
              <a:rect l="l" t="t" r="r" b="b"/>
              <a:pathLst>
                <a:path w="7450" h="10986" extrusionOk="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0" name="Google Shape;2590;p77"/>
            <p:cNvSpPr/>
            <p:nvPr/>
          </p:nvSpPr>
          <p:spPr>
            <a:xfrm>
              <a:off x="3275452" y="3211250"/>
              <a:ext cx="85722" cy="91389"/>
            </a:xfrm>
            <a:custGeom>
              <a:avLst/>
              <a:gdLst/>
              <a:ahLst/>
              <a:cxnLst/>
              <a:rect l="l" t="t" r="r" b="b"/>
              <a:pathLst>
                <a:path w="7199" h="8036" extrusionOk="0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6B65"/>
                </a:solidFill>
              </a:endParaRPr>
            </a:p>
          </p:txBody>
        </p:sp>
        <p:sp>
          <p:nvSpPr>
            <p:cNvPr id="2591" name="Google Shape;2591;p77"/>
            <p:cNvSpPr/>
            <p:nvPr/>
          </p:nvSpPr>
          <p:spPr>
            <a:xfrm>
              <a:off x="3327273" y="3275982"/>
              <a:ext cx="58811" cy="59262"/>
            </a:xfrm>
            <a:custGeom>
              <a:avLst/>
              <a:gdLst/>
              <a:ahLst/>
              <a:cxnLst/>
              <a:rect l="l" t="t" r="r" b="b"/>
              <a:pathLst>
                <a:path w="4939" h="5211" extrusionOk="0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A6CBC2"/>
                </a:solidFill>
              </a:endParaRPr>
            </a:p>
          </p:txBody>
        </p:sp>
        <p:sp>
          <p:nvSpPr>
            <p:cNvPr id="2592" name="Google Shape;2592;p77"/>
            <p:cNvSpPr/>
            <p:nvPr/>
          </p:nvSpPr>
          <p:spPr>
            <a:xfrm>
              <a:off x="3363150" y="3352838"/>
              <a:ext cx="34889" cy="37848"/>
            </a:xfrm>
            <a:custGeom>
              <a:avLst/>
              <a:gdLst/>
              <a:ahLst/>
              <a:cxnLst/>
              <a:rect l="l" t="t" r="r" b="b"/>
              <a:pathLst>
                <a:path w="2930" h="3328" extrusionOk="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593" name="Google Shape;2593;p77"/>
            <p:cNvGrpSpPr/>
            <p:nvPr/>
          </p:nvGrpSpPr>
          <p:grpSpPr>
            <a:xfrm>
              <a:off x="3280929" y="3294542"/>
              <a:ext cx="109894" cy="272224"/>
              <a:chOff x="2711750" y="3572300"/>
              <a:chExt cx="230725" cy="598425"/>
            </a:xfrm>
          </p:grpSpPr>
          <p:sp>
            <p:nvSpPr>
              <p:cNvPr id="2594" name="Google Shape;2594;p77"/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avLst/>
                <a:gdLst/>
                <a:ahLst/>
                <a:cxnLst/>
                <a:rect l="l" t="t" r="r" b="b"/>
                <a:pathLst>
                  <a:path w="9229" h="21552" extrusionOk="0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5" name="Google Shape;2595;p77"/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444" extrusionOk="0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596" name="Google Shape;2596;p77"/>
            <p:cNvSpPr/>
            <p:nvPr/>
          </p:nvSpPr>
          <p:spPr>
            <a:xfrm>
              <a:off x="4563295" y="2964728"/>
              <a:ext cx="12467" cy="27863"/>
            </a:xfrm>
            <a:custGeom>
              <a:avLst/>
              <a:gdLst/>
              <a:ahLst/>
              <a:cxnLst/>
              <a:rect l="l" t="t" r="r" b="b"/>
              <a:pathLst>
                <a:path w="1047" h="2450" extrusionOk="0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597" name="Google Shape;2597;p77"/>
            <p:cNvGrpSpPr/>
            <p:nvPr/>
          </p:nvGrpSpPr>
          <p:grpSpPr>
            <a:xfrm>
              <a:off x="3790439" y="2408636"/>
              <a:ext cx="73017" cy="75684"/>
              <a:chOff x="3781475" y="1624825"/>
              <a:chExt cx="153300" cy="166375"/>
            </a:xfrm>
          </p:grpSpPr>
          <p:sp>
            <p:nvSpPr>
              <p:cNvPr id="2598" name="Google Shape;2598;p77"/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2428" extrusionOk="0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9" name="Google Shape;2599;p77"/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34" extrusionOk="0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00" name="Google Shape;2600;p77"/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1737" extrusionOk="0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01" name="Google Shape;2601;p77"/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avLst/>
                <a:gdLst/>
                <a:ahLst/>
                <a:cxnLst/>
                <a:rect l="l" t="t" r="r" b="b"/>
                <a:pathLst>
                  <a:path w="4102" h="5651" extrusionOk="0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02" name="Google Shape;2602;p77"/>
            <p:cNvSpPr/>
            <p:nvPr/>
          </p:nvSpPr>
          <p:spPr>
            <a:xfrm>
              <a:off x="4614379" y="2777935"/>
              <a:ext cx="83472" cy="139700"/>
            </a:xfrm>
            <a:custGeom>
              <a:avLst/>
              <a:gdLst/>
              <a:ahLst/>
              <a:cxnLst/>
              <a:rect l="l" t="t" r="r" b="b"/>
              <a:pathLst>
                <a:path w="7010" h="12284" extrusionOk="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3" name="Google Shape;2603;p77"/>
            <p:cNvSpPr/>
            <p:nvPr/>
          </p:nvSpPr>
          <p:spPr>
            <a:xfrm>
              <a:off x="4580490" y="2850992"/>
              <a:ext cx="28661" cy="38087"/>
            </a:xfrm>
            <a:custGeom>
              <a:avLst/>
              <a:gdLst/>
              <a:ahLst/>
              <a:cxnLst/>
              <a:rect l="l" t="t" r="r" b="b"/>
              <a:pathLst>
                <a:path w="2407" h="3349" extrusionOk="0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4" name="Google Shape;2604;p77"/>
            <p:cNvSpPr/>
            <p:nvPr/>
          </p:nvSpPr>
          <p:spPr>
            <a:xfrm>
              <a:off x="4566534" y="2807208"/>
              <a:ext cx="32650" cy="53553"/>
            </a:xfrm>
            <a:custGeom>
              <a:avLst/>
              <a:gdLst/>
              <a:ahLst/>
              <a:cxnLst/>
              <a:rect l="l" t="t" r="r" b="b"/>
              <a:pathLst>
                <a:path w="2742" h="4709" extrusionOk="0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5" name="Google Shape;2605;p77"/>
            <p:cNvSpPr/>
            <p:nvPr/>
          </p:nvSpPr>
          <p:spPr>
            <a:xfrm>
              <a:off x="4301938" y="2737722"/>
              <a:ext cx="211787" cy="95438"/>
            </a:xfrm>
            <a:custGeom>
              <a:avLst/>
              <a:gdLst/>
              <a:ahLst/>
              <a:cxnLst/>
              <a:rect l="l" t="t" r="r" b="b"/>
              <a:pathLst>
                <a:path w="17786" h="8392" extrusionOk="0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6" name="Google Shape;2606;p77"/>
            <p:cNvSpPr/>
            <p:nvPr/>
          </p:nvSpPr>
          <p:spPr>
            <a:xfrm>
              <a:off x="4718522" y="3165089"/>
              <a:ext cx="67277" cy="54986"/>
            </a:xfrm>
            <a:custGeom>
              <a:avLst/>
              <a:gdLst/>
              <a:ahLst/>
              <a:cxnLst/>
              <a:rect l="l" t="t" r="r" b="b"/>
              <a:pathLst>
                <a:path w="5650" h="4835" extrusionOk="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7" name="Google Shape;2607;p77"/>
            <p:cNvSpPr/>
            <p:nvPr/>
          </p:nvSpPr>
          <p:spPr>
            <a:xfrm>
              <a:off x="4567785" y="3016610"/>
              <a:ext cx="54822" cy="91389"/>
            </a:xfrm>
            <a:custGeom>
              <a:avLst/>
              <a:gdLst/>
              <a:ahLst/>
              <a:cxnLst/>
              <a:rect l="l" t="t" r="r" b="b"/>
              <a:pathLst>
                <a:path w="4604" h="8036" extrusionOk="0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8" name="Google Shape;2608;p77"/>
            <p:cNvSpPr/>
            <p:nvPr/>
          </p:nvSpPr>
          <p:spPr>
            <a:xfrm>
              <a:off x="4595934" y="3205063"/>
              <a:ext cx="26673" cy="13340"/>
            </a:xfrm>
            <a:custGeom>
              <a:avLst/>
              <a:gdLst/>
              <a:ahLst/>
              <a:cxnLst/>
              <a:rect l="l" t="t" r="r" b="b"/>
              <a:pathLst>
                <a:path w="2240" h="1173" extrusionOk="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09" name="Google Shape;2609;p77"/>
            <p:cNvGrpSpPr/>
            <p:nvPr/>
          </p:nvGrpSpPr>
          <p:grpSpPr>
            <a:xfrm>
              <a:off x="4403342" y="3107749"/>
              <a:ext cx="316680" cy="101374"/>
              <a:chOff x="5068275" y="3161675"/>
              <a:chExt cx="664875" cy="222850"/>
            </a:xfrm>
          </p:grpSpPr>
          <p:sp>
            <p:nvSpPr>
              <p:cNvPr id="2610" name="Google Shape;2610;p77"/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4312" extrusionOk="0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1" name="Google Shape;2611;p77"/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253" extrusionOk="0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2" name="Google Shape;2612;p77"/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avLst/>
                <a:gdLst/>
                <a:ahLst/>
                <a:cxnLst/>
                <a:rect l="l" t="t" r="r" b="b"/>
                <a:pathLst>
                  <a:path w="5734" h="5190" extrusionOk="0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3" name="Google Shape;2613;p77"/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17242" h="8872" extrusionOk="0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14" name="Google Shape;2614;p77"/>
            <p:cNvSpPr/>
            <p:nvPr/>
          </p:nvSpPr>
          <p:spPr>
            <a:xfrm>
              <a:off x="4437231" y="3100607"/>
              <a:ext cx="29912" cy="37370"/>
            </a:xfrm>
            <a:custGeom>
              <a:avLst/>
              <a:gdLst/>
              <a:ahLst/>
              <a:cxnLst/>
              <a:rect l="l" t="t" r="r" b="b"/>
              <a:pathLst>
                <a:path w="2512" h="3286" extrusionOk="0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5" name="Google Shape;2615;p77"/>
            <p:cNvSpPr/>
            <p:nvPr/>
          </p:nvSpPr>
          <p:spPr>
            <a:xfrm>
              <a:off x="4503746" y="3099174"/>
              <a:ext cx="65289" cy="42135"/>
            </a:xfrm>
            <a:custGeom>
              <a:avLst/>
              <a:gdLst/>
              <a:ahLst/>
              <a:cxnLst/>
              <a:rect l="l" t="t" r="r" b="b"/>
              <a:pathLst>
                <a:path w="5483" h="3705" extrusionOk="0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6" name="Google Shape;2616;p77"/>
            <p:cNvSpPr/>
            <p:nvPr/>
          </p:nvSpPr>
          <p:spPr>
            <a:xfrm>
              <a:off x="4442708" y="2983061"/>
              <a:ext cx="56823" cy="104945"/>
            </a:xfrm>
            <a:custGeom>
              <a:avLst/>
              <a:gdLst/>
              <a:ahLst/>
              <a:cxnLst/>
              <a:rect l="l" t="t" r="r" b="b"/>
              <a:pathLst>
                <a:path w="4772" h="9228" extrusionOk="0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7" name="Google Shape;2617;p77"/>
            <p:cNvSpPr/>
            <p:nvPr/>
          </p:nvSpPr>
          <p:spPr>
            <a:xfrm>
              <a:off x="4450186" y="3045644"/>
              <a:ext cx="36139" cy="29750"/>
            </a:xfrm>
            <a:custGeom>
              <a:avLst/>
              <a:gdLst/>
              <a:ahLst/>
              <a:cxnLst/>
              <a:rect l="l" t="t" r="r" b="b"/>
              <a:pathLst>
                <a:path w="3035" h="2616" extrusionOk="0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8" name="Google Shape;2618;p77"/>
            <p:cNvSpPr/>
            <p:nvPr/>
          </p:nvSpPr>
          <p:spPr>
            <a:xfrm>
              <a:off x="4429753" y="2990191"/>
              <a:ext cx="55822" cy="61650"/>
            </a:xfrm>
            <a:custGeom>
              <a:avLst/>
              <a:gdLst/>
              <a:ahLst/>
              <a:cxnLst/>
              <a:rect l="l" t="t" r="r" b="b"/>
              <a:pathLst>
                <a:path w="4688" h="5421" extrusionOk="0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9" name="Google Shape;2619;p77"/>
            <p:cNvSpPr/>
            <p:nvPr/>
          </p:nvSpPr>
          <p:spPr>
            <a:xfrm>
              <a:off x="4413309" y="3004475"/>
              <a:ext cx="58061" cy="103285"/>
            </a:xfrm>
            <a:custGeom>
              <a:avLst/>
              <a:gdLst/>
              <a:ahLst/>
              <a:cxnLst/>
              <a:rect l="l" t="t" r="r" b="b"/>
              <a:pathLst>
                <a:path w="4876" h="9082" extrusionOk="0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0" name="Google Shape;2620;p77"/>
            <p:cNvSpPr/>
            <p:nvPr/>
          </p:nvSpPr>
          <p:spPr>
            <a:xfrm>
              <a:off x="4375443" y="2948079"/>
              <a:ext cx="61050" cy="131125"/>
            </a:xfrm>
            <a:custGeom>
              <a:avLst/>
              <a:gdLst/>
              <a:ahLst/>
              <a:cxnLst/>
              <a:rect l="l" t="t" r="r" b="b"/>
              <a:pathLst>
                <a:path w="5127" h="11530" extrusionOk="0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1" name="Google Shape;2621;p77"/>
            <p:cNvSpPr/>
            <p:nvPr/>
          </p:nvSpPr>
          <p:spPr>
            <a:xfrm>
              <a:off x="4343054" y="2959975"/>
              <a:ext cx="35389" cy="43557"/>
            </a:xfrm>
            <a:custGeom>
              <a:avLst/>
              <a:gdLst/>
              <a:ahLst/>
              <a:cxnLst/>
              <a:rect l="l" t="t" r="r" b="b"/>
              <a:pathLst>
                <a:path w="2972" h="3830" extrusionOk="0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2" name="Google Shape;2622;p77"/>
            <p:cNvSpPr/>
            <p:nvPr/>
          </p:nvSpPr>
          <p:spPr>
            <a:xfrm>
              <a:off x="3793178" y="2712975"/>
              <a:ext cx="26423" cy="30945"/>
            </a:xfrm>
            <a:custGeom>
              <a:avLst/>
              <a:gdLst/>
              <a:ahLst/>
              <a:cxnLst/>
              <a:rect l="l" t="t" r="r" b="b"/>
              <a:pathLst>
                <a:path w="2219" h="2721" extrusionOk="0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3" name="Google Shape;2623;p77"/>
            <p:cNvSpPr/>
            <p:nvPr/>
          </p:nvSpPr>
          <p:spPr>
            <a:xfrm>
              <a:off x="3772256" y="2560208"/>
              <a:ext cx="138282" cy="153495"/>
            </a:xfrm>
            <a:custGeom>
              <a:avLst/>
              <a:gdLst/>
              <a:ahLst/>
              <a:cxnLst/>
              <a:rect l="l" t="t" r="r" b="b"/>
              <a:pathLst>
                <a:path w="11613" h="13497" extrusionOk="0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4" name="Google Shape;2624;p77"/>
            <p:cNvSpPr/>
            <p:nvPr/>
          </p:nvSpPr>
          <p:spPr>
            <a:xfrm>
              <a:off x="3810372" y="2589242"/>
              <a:ext cx="68528" cy="147786"/>
            </a:xfrm>
            <a:custGeom>
              <a:avLst/>
              <a:gdLst/>
              <a:ahLst/>
              <a:cxnLst/>
              <a:rect l="l" t="t" r="r" b="b"/>
              <a:pathLst>
                <a:path w="5755" h="12995" extrusionOk="0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5" name="Google Shape;2625;p77"/>
            <p:cNvSpPr/>
            <p:nvPr/>
          </p:nvSpPr>
          <p:spPr>
            <a:xfrm>
              <a:off x="3883127" y="2693471"/>
              <a:ext cx="27411" cy="23803"/>
            </a:xfrm>
            <a:custGeom>
              <a:avLst/>
              <a:gdLst/>
              <a:ahLst/>
              <a:cxnLst/>
              <a:rect l="l" t="t" r="r" b="b"/>
              <a:pathLst>
                <a:path w="2302" h="2093" extrusionOk="0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6" name="Google Shape;2626;p77"/>
            <p:cNvSpPr/>
            <p:nvPr/>
          </p:nvSpPr>
          <p:spPr>
            <a:xfrm>
              <a:off x="3870422" y="2710598"/>
              <a:ext cx="43605" cy="22620"/>
            </a:xfrm>
            <a:custGeom>
              <a:avLst/>
              <a:gdLst/>
              <a:ahLst/>
              <a:cxnLst/>
              <a:rect l="l" t="t" r="r" b="b"/>
              <a:pathLst>
                <a:path w="3662" h="1989" extrusionOk="0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7" name="Google Shape;2627;p77"/>
            <p:cNvSpPr/>
            <p:nvPr/>
          </p:nvSpPr>
          <p:spPr>
            <a:xfrm>
              <a:off x="3871910" y="2726065"/>
              <a:ext cx="33901" cy="23803"/>
            </a:xfrm>
            <a:custGeom>
              <a:avLst/>
              <a:gdLst/>
              <a:ahLst/>
              <a:cxnLst/>
              <a:rect l="l" t="t" r="r" b="b"/>
              <a:pathLst>
                <a:path w="2847" h="2093" extrusionOk="0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8" name="Google Shape;2628;p77"/>
            <p:cNvSpPr/>
            <p:nvPr/>
          </p:nvSpPr>
          <p:spPr>
            <a:xfrm>
              <a:off x="3888104" y="2727737"/>
              <a:ext cx="57573" cy="42601"/>
            </a:xfrm>
            <a:custGeom>
              <a:avLst/>
              <a:gdLst/>
              <a:ahLst/>
              <a:cxnLst/>
              <a:rect l="l" t="t" r="r" b="b"/>
              <a:pathLst>
                <a:path w="4835" h="3746" extrusionOk="0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9" name="Google Shape;2629;p77"/>
            <p:cNvSpPr/>
            <p:nvPr/>
          </p:nvSpPr>
          <p:spPr>
            <a:xfrm>
              <a:off x="3848488" y="2796972"/>
              <a:ext cx="39628" cy="24519"/>
            </a:xfrm>
            <a:custGeom>
              <a:avLst/>
              <a:gdLst/>
              <a:ahLst/>
              <a:cxnLst/>
              <a:rect l="l" t="t" r="r" b="b"/>
              <a:pathLst>
                <a:path w="3328" h="2156" extrusionOk="0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0" name="Google Shape;2630;p77"/>
            <p:cNvSpPr/>
            <p:nvPr/>
          </p:nvSpPr>
          <p:spPr>
            <a:xfrm>
              <a:off x="3851727" y="2789842"/>
              <a:ext cx="34151" cy="14284"/>
            </a:xfrm>
            <a:custGeom>
              <a:avLst/>
              <a:gdLst/>
              <a:ahLst/>
              <a:cxnLst/>
              <a:rect l="l" t="t" r="r" b="b"/>
              <a:pathLst>
                <a:path w="2868" h="1256" extrusionOk="0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1" name="Google Shape;2631;p77"/>
            <p:cNvSpPr/>
            <p:nvPr/>
          </p:nvSpPr>
          <p:spPr>
            <a:xfrm>
              <a:off x="3869672" y="2845760"/>
              <a:ext cx="12967" cy="23803"/>
            </a:xfrm>
            <a:custGeom>
              <a:avLst/>
              <a:gdLst/>
              <a:ahLst/>
              <a:cxnLst/>
              <a:rect l="l" t="t" r="r" b="b"/>
              <a:pathLst>
                <a:path w="1089" h="2093" extrusionOk="0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2" name="Google Shape;2632;p77"/>
            <p:cNvSpPr/>
            <p:nvPr/>
          </p:nvSpPr>
          <p:spPr>
            <a:xfrm>
              <a:off x="3863444" y="2836958"/>
              <a:ext cx="12467" cy="15000"/>
            </a:xfrm>
            <a:custGeom>
              <a:avLst/>
              <a:gdLst/>
              <a:ahLst/>
              <a:cxnLst/>
              <a:rect l="l" t="t" r="r" b="b"/>
              <a:pathLst>
                <a:path w="1047" h="1319" extrusionOk="0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3" name="Google Shape;2633;p77"/>
            <p:cNvSpPr/>
            <p:nvPr/>
          </p:nvSpPr>
          <p:spPr>
            <a:xfrm>
              <a:off x="3844761" y="2824346"/>
              <a:ext cx="25923" cy="21665"/>
            </a:xfrm>
            <a:custGeom>
              <a:avLst/>
              <a:gdLst/>
              <a:ahLst/>
              <a:cxnLst/>
              <a:rect l="l" t="t" r="r" b="b"/>
              <a:pathLst>
                <a:path w="2177" h="1905" extrusionOk="0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4" name="Google Shape;2634;p77"/>
            <p:cNvSpPr/>
            <p:nvPr/>
          </p:nvSpPr>
          <p:spPr>
            <a:xfrm>
              <a:off x="3830555" y="2811734"/>
              <a:ext cx="20195" cy="12146"/>
            </a:xfrm>
            <a:custGeom>
              <a:avLst/>
              <a:gdLst/>
              <a:ahLst/>
              <a:cxnLst/>
              <a:rect l="l" t="t" r="r" b="b"/>
              <a:pathLst>
                <a:path w="1696" h="1068" extrusionOk="0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5" name="Google Shape;2635;p77"/>
            <p:cNvSpPr/>
            <p:nvPr/>
          </p:nvSpPr>
          <p:spPr>
            <a:xfrm>
              <a:off x="3804645" y="2793401"/>
              <a:ext cx="47594" cy="21903"/>
            </a:xfrm>
            <a:custGeom>
              <a:avLst/>
              <a:gdLst/>
              <a:ahLst/>
              <a:cxnLst/>
              <a:rect l="l" t="t" r="r" b="b"/>
              <a:pathLst>
                <a:path w="3997" h="1926" extrusionOk="0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6" name="Google Shape;2636;p77"/>
            <p:cNvSpPr/>
            <p:nvPr/>
          </p:nvSpPr>
          <p:spPr>
            <a:xfrm>
              <a:off x="3831556" y="2741054"/>
              <a:ext cx="63038" cy="50699"/>
            </a:xfrm>
            <a:custGeom>
              <a:avLst/>
              <a:gdLst/>
              <a:ahLst/>
              <a:cxnLst/>
              <a:rect l="l" t="t" r="r" b="b"/>
              <a:pathLst>
                <a:path w="5294" h="4458" extrusionOk="0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7" name="Google Shape;2637;p77"/>
            <p:cNvSpPr/>
            <p:nvPr/>
          </p:nvSpPr>
          <p:spPr>
            <a:xfrm>
              <a:off x="3819089" y="2776036"/>
              <a:ext cx="50345" cy="20948"/>
            </a:xfrm>
            <a:custGeom>
              <a:avLst/>
              <a:gdLst/>
              <a:ahLst/>
              <a:cxnLst/>
              <a:rect l="l" t="t" r="r" b="b"/>
              <a:pathLst>
                <a:path w="4228" h="1842" extrusionOk="0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8" name="Google Shape;2638;p77"/>
            <p:cNvSpPr/>
            <p:nvPr/>
          </p:nvSpPr>
          <p:spPr>
            <a:xfrm>
              <a:off x="3779972" y="2741293"/>
              <a:ext cx="57323" cy="65449"/>
            </a:xfrm>
            <a:custGeom>
              <a:avLst/>
              <a:gdLst/>
              <a:ahLst/>
              <a:cxnLst/>
              <a:rect l="l" t="t" r="r" b="b"/>
              <a:pathLst>
                <a:path w="4814" h="5755" extrusionOk="0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9" name="Google Shape;2639;p77"/>
            <p:cNvSpPr/>
            <p:nvPr/>
          </p:nvSpPr>
          <p:spPr>
            <a:xfrm>
              <a:off x="3764778" y="2755577"/>
              <a:ext cx="24672" cy="21426"/>
            </a:xfrm>
            <a:custGeom>
              <a:avLst/>
              <a:gdLst/>
              <a:ahLst/>
              <a:cxnLst/>
              <a:rect l="l" t="t" r="r" b="b"/>
              <a:pathLst>
                <a:path w="2072" h="1884" extrusionOk="0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0" name="Google Shape;2640;p77"/>
            <p:cNvSpPr/>
            <p:nvPr/>
          </p:nvSpPr>
          <p:spPr>
            <a:xfrm>
              <a:off x="3762540" y="2773181"/>
              <a:ext cx="19445" cy="15956"/>
            </a:xfrm>
            <a:custGeom>
              <a:avLst/>
              <a:gdLst/>
              <a:ahLst/>
              <a:cxnLst/>
              <a:rect l="l" t="t" r="r" b="b"/>
              <a:pathLst>
                <a:path w="1633" h="1403" extrusionOk="0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1" name="Google Shape;2641;p77"/>
            <p:cNvSpPr/>
            <p:nvPr/>
          </p:nvSpPr>
          <p:spPr>
            <a:xfrm>
              <a:off x="3779484" y="2783894"/>
              <a:ext cx="4739" cy="6425"/>
            </a:xfrm>
            <a:custGeom>
              <a:avLst/>
              <a:gdLst/>
              <a:ahLst/>
              <a:cxnLst/>
              <a:rect l="l" t="t" r="r" b="b"/>
              <a:pathLst>
                <a:path w="398" h="565" extrusionOk="0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2" name="Google Shape;2642;p77"/>
            <p:cNvSpPr/>
            <p:nvPr/>
          </p:nvSpPr>
          <p:spPr>
            <a:xfrm>
              <a:off x="3681319" y="2737017"/>
              <a:ext cx="27661" cy="34982"/>
            </a:xfrm>
            <a:custGeom>
              <a:avLst/>
              <a:gdLst/>
              <a:ahLst/>
              <a:cxnLst/>
              <a:rect l="l" t="t" r="r" b="b"/>
              <a:pathLst>
                <a:path w="2323" h="3076" extrusionOk="0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43" name="Google Shape;2643;p77"/>
            <p:cNvGrpSpPr/>
            <p:nvPr/>
          </p:nvGrpSpPr>
          <p:grpSpPr>
            <a:xfrm>
              <a:off x="3697513" y="2707266"/>
              <a:ext cx="59549" cy="79733"/>
              <a:chOff x="3586375" y="2281300"/>
              <a:chExt cx="125025" cy="175275"/>
            </a:xfrm>
          </p:grpSpPr>
          <p:sp>
            <p:nvSpPr>
              <p:cNvPr id="2644" name="Google Shape;2644;p77"/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avLst/>
                <a:gdLst/>
                <a:ahLst/>
                <a:cxnLst/>
                <a:rect l="l" t="t" r="r" b="b"/>
                <a:pathLst>
                  <a:path w="4060" h="7011" extrusionOk="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5" name="Google Shape;2645;p77"/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05" extrusionOk="0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46" name="Google Shape;2646;p77"/>
            <p:cNvSpPr/>
            <p:nvPr/>
          </p:nvSpPr>
          <p:spPr>
            <a:xfrm>
              <a:off x="4037841" y="3224817"/>
              <a:ext cx="52333" cy="93527"/>
            </a:xfrm>
            <a:custGeom>
              <a:avLst/>
              <a:gdLst/>
              <a:ahLst/>
              <a:cxnLst/>
              <a:rect l="l" t="t" r="r" b="b"/>
              <a:pathLst>
                <a:path w="4395" h="8224" extrusionOk="0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47" name="Google Shape;2647;p77"/>
            <p:cNvGrpSpPr/>
            <p:nvPr/>
          </p:nvGrpSpPr>
          <p:grpSpPr>
            <a:xfrm>
              <a:off x="4513224" y="3221724"/>
              <a:ext cx="274563" cy="280321"/>
              <a:chOff x="5298975" y="3412225"/>
              <a:chExt cx="576450" cy="616225"/>
            </a:xfrm>
          </p:grpSpPr>
          <p:sp>
            <p:nvSpPr>
              <p:cNvPr id="2648" name="Google Shape;2648;p77"/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avLst/>
                <a:gdLst/>
                <a:ahLst/>
                <a:cxnLst/>
                <a:rect l="l" t="t" r="r" b="b"/>
                <a:pathLst>
                  <a:path w="23058" h="20611" extrusionOk="0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A6CBC2"/>
                  </a:solidFill>
                </a:endParaRPr>
              </a:p>
            </p:txBody>
          </p:sp>
          <p:sp>
            <p:nvSpPr>
              <p:cNvPr id="2649" name="Google Shape;2649;p77"/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2847" extrusionOk="0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650" name="Google Shape;2650;p77"/>
            <p:cNvGrpSpPr/>
            <p:nvPr/>
          </p:nvGrpSpPr>
          <p:grpSpPr>
            <a:xfrm>
              <a:off x="4824403" y="3421846"/>
              <a:ext cx="110132" cy="130647"/>
              <a:chOff x="5952300" y="3852150"/>
              <a:chExt cx="231225" cy="287200"/>
            </a:xfrm>
          </p:grpSpPr>
          <p:sp>
            <p:nvSpPr>
              <p:cNvPr id="2651" name="Google Shape;2651;p77"/>
              <p:cNvSpPr/>
              <p:nvPr/>
            </p:nvSpPr>
            <p:spPr>
              <a:xfrm>
                <a:off x="5952300" y="3996525"/>
                <a:ext cx="145450" cy="1428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713" extrusionOk="0">
                    <a:moveTo>
                      <a:pt x="5064" y="0"/>
                    </a:moveTo>
                    <a:lnTo>
                      <a:pt x="4918" y="105"/>
                    </a:lnTo>
                    <a:lnTo>
                      <a:pt x="4834" y="126"/>
                    </a:lnTo>
                    <a:lnTo>
                      <a:pt x="4729" y="209"/>
                    </a:lnTo>
                    <a:lnTo>
                      <a:pt x="4729" y="377"/>
                    </a:lnTo>
                    <a:lnTo>
                      <a:pt x="4625" y="628"/>
                    </a:lnTo>
                    <a:lnTo>
                      <a:pt x="4520" y="753"/>
                    </a:lnTo>
                    <a:lnTo>
                      <a:pt x="4457" y="774"/>
                    </a:lnTo>
                    <a:lnTo>
                      <a:pt x="4332" y="942"/>
                    </a:lnTo>
                    <a:lnTo>
                      <a:pt x="4290" y="1025"/>
                    </a:lnTo>
                    <a:lnTo>
                      <a:pt x="4185" y="1067"/>
                    </a:lnTo>
                    <a:lnTo>
                      <a:pt x="4081" y="1046"/>
                    </a:lnTo>
                    <a:lnTo>
                      <a:pt x="3976" y="1130"/>
                    </a:lnTo>
                    <a:lnTo>
                      <a:pt x="3934" y="1235"/>
                    </a:lnTo>
                    <a:lnTo>
                      <a:pt x="3934" y="1339"/>
                    </a:lnTo>
                    <a:lnTo>
                      <a:pt x="3892" y="1360"/>
                    </a:lnTo>
                    <a:lnTo>
                      <a:pt x="3788" y="1465"/>
                    </a:lnTo>
                    <a:lnTo>
                      <a:pt x="3788" y="1590"/>
                    </a:lnTo>
                    <a:lnTo>
                      <a:pt x="3725" y="1674"/>
                    </a:lnTo>
                    <a:lnTo>
                      <a:pt x="3704" y="1758"/>
                    </a:lnTo>
                    <a:lnTo>
                      <a:pt x="3495" y="2009"/>
                    </a:lnTo>
                    <a:lnTo>
                      <a:pt x="3286" y="2176"/>
                    </a:lnTo>
                    <a:lnTo>
                      <a:pt x="3160" y="2197"/>
                    </a:lnTo>
                    <a:lnTo>
                      <a:pt x="2993" y="2281"/>
                    </a:lnTo>
                    <a:lnTo>
                      <a:pt x="2993" y="2344"/>
                    </a:lnTo>
                    <a:lnTo>
                      <a:pt x="2888" y="2344"/>
                    </a:lnTo>
                    <a:lnTo>
                      <a:pt x="2679" y="2469"/>
                    </a:lnTo>
                    <a:lnTo>
                      <a:pt x="2512" y="2616"/>
                    </a:lnTo>
                    <a:lnTo>
                      <a:pt x="2407" y="2637"/>
                    </a:lnTo>
                    <a:lnTo>
                      <a:pt x="2198" y="2783"/>
                    </a:lnTo>
                    <a:lnTo>
                      <a:pt x="2156" y="2846"/>
                    </a:lnTo>
                    <a:lnTo>
                      <a:pt x="2219" y="2929"/>
                    </a:lnTo>
                    <a:lnTo>
                      <a:pt x="2219" y="3055"/>
                    </a:lnTo>
                    <a:lnTo>
                      <a:pt x="2114" y="2950"/>
                    </a:lnTo>
                    <a:lnTo>
                      <a:pt x="2093" y="2929"/>
                    </a:lnTo>
                    <a:lnTo>
                      <a:pt x="1988" y="2950"/>
                    </a:lnTo>
                    <a:lnTo>
                      <a:pt x="1884" y="2992"/>
                    </a:lnTo>
                    <a:lnTo>
                      <a:pt x="1821" y="2950"/>
                    </a:lnTo>
                    <a:lnTo>
                      <a:pt x="1737" y="2950"/>
                    </a:lnTo>
                    <a:lnTo>
                      <a:pt x="1570" y="3118"/>
                    </a:lnTo>
                    <a:lnTo>
                      <a:pt x="1507" y="3201"/>
                    </a:lnTo>
                    <a:lnTo>
                      <a:pt x="1361" y="3327"/>
                    </a:lnTo>
                    <a:lnTo>
                      <a:pt x="1277" y="3348"/>
                    </a:lnTo>
                    <a:lnTo>
                      <a:pt x="1172" y="3453"/>
                    </a:lnTo>
                    <a:lnTo>
                      <a:pt x="1151" y="3620"/>
                    </a:lnTo>
                    <a:lnTo>
                      <a:pt x="1110" y="3536"/>
                    </a:lnTo>
                    <a:lnTo>
                      <a:pt x="1068" y="3473"/>
                    </a:lnTo>
                    <a:lnTo>
                      <a:pt x="1005" y="3557"/>
                    </a:lnTo>
                    <a:lnTo>
                      <a:pt x="942" y="3620"/>
                    </a:lnTo>
                    <a:lnTo>
                      <a:pt x="942" y="3746"/>
                    </a:lnTo>
                    <a:lnTo>
                      <a:pt x="879" y="3787"/>
                    </a:lnTo>
                    <a:lnTo>
                      <a:pt x="838" y="3766"/>
                    </a:lnTo>
                    <a:lnTo>
                      <a:pt x="670" y="3955"/>
                    </a:lnTo>
                    <a:lnTo>
                      <a:pt x="628" y="3955"/>
                    </a:lnTo>
                    <a:lnTo>
                      <a:pt x="566" y="4038"/>
                    </a:lnTo>
                    <a:lnTo>
                      <a:pt x="566" y="4206"/>
                    </a:lnTo>
                    <a:lnTo>
                      <a:pt x="524" y="4269"/>
                    </a:lnTo>
                    <a:lnTo>
                      <a:pt x="461" y="4164"/>
                    </a:lnTo>
                    <a:lnTo>
                      <a:pt x="419" y="4164"/>
                    </a:lnTo>
                    <a:lnTo>
                      <a:pt x="377" y="4206"/>
                    </a:lnTo>
                    <a:lnTo>
                      <a:pt x="335" y="4248"/>
                    </a:lnTo>
                    <a:lnTo>
                      <a:pt x="252" y="4415"/>
                    </a:lnTo>
                    <a:lnTo>
                      <a:pt x="252" y="4478"/>
                    </a:lnTo>
                    <a:lnTo>
                      <a:pt x="335" y="4582"/>
                    </a:lnTo>
                    <a:lnTo>
                      <a:pt x="377" y="4624"/>
                    </a:lnTo>
                    <a:lnTo>
                      <a:pt x="335" y="4666"/>
                    </a:lnTo>
                    <a:lnTo>
                      <a:pt x="252" y="4666"/>
                    </a:lnTo>
                    <a:lnTo>
                      <a:pt x="126" y="4687"/>
                    </a:lnTo>
                    <a:lnTo>
                      <a:pt x="1" y="4813"/>
                    </a:lnTo>
                    <a:lnTo>
                      <a:pt x="43" y="4834"/>
                    </a:lnTo>
                    <a:lnTo>
                      <a:pt x="126" y="4834"/>
                    </a:lnTo>
                    <a:lnTo>
                      <a:pt x="43" y="4896"/>
                    </a:lnTo>
                    <a:lnTo>
                      <a:pt x="43" y="5001"/>
                    </a:lnTo>
                    <a:lnTo>
                      <a:pt x="126" y="5085"/>
                    </a:lnTo>
                    <a:lnTo>
                      <a:pt x="168" y="5106"/>
                    </a:lnTo>
                    <a:lnTo>
                      <a:pt x="315" y="5106"/>
                    </a:lnTo>
                    <a:lnTo>
                      <a:pt x="335" y="5147"/>
                    </a:lnTo>
                    <a:lnTo>
                      <a:pt x="356" y="5147"/>
                    </a:lnTo>
                    <a:lnTo>
                      <a:pt x="377" y="5085"/>
                    </a:lnTo>
                    <a:lnTo>
                      <a:pt x="440" y="5085"/>
                    </a:lnTo>
                    <a:lnTo>
                      <a:pt x="524" y="5126"/>
                    </a:lnTo>
                    <a:lnTo>
                      <a:pt x="566" y="5210"/>
                    </a:lnTo>
                    <a:lnTo>
                      <a:pt x="545" y="5252"/>
                    </a:lnTo>
                    <a:lnTo>
                      <a:pt x="587" y="5315"/>
                    </a:lnTo>
                    <a:lnTo>
                      <a:pt x="670" y="5315"/>
                    </a:lnTo>
                    <a:lnTo>
                      <a:pt x="733" y="5336"/>
                    </a:lnTo>
                    <a:lnTo>
                      <a:pt x="754" y="5461"/>
                    </a:lnTo>
                    <a:lnTo>
                      <a:pt x="859" y="5545"/>
                    </a:lnTo>
                    <a:lnTo>
                      <a:pt x="942" y="5608"/>
                    </a:lnTo>
                    <a:lnTo>
                      <a:pt x="838" y="5670"/>
                    </a:lnTo>
                    <a:lnTo>
                      <a:pt x="879" y="5670"/>
                    </a:lnTo>
                    <a:lnTo>
                      <a:pt x="1005" y="5629"/>
                    </a:lnTo>
                    <a:lnTo>
                      <a:pt x="1005" y="5670"/>
                    </a:lnTo>
                    <a:lnTo>
                      <a:pt x="1110" y="5712"/>
                    </a:lnTo>
                    <a:lnTo>
                      <a:pt x="1256" y="5670"/>
                    </a:lnTo>
                    <a:lnTo>
                      <a:pt x="1465" y="5608"/>
                    </a:lnTo>
                    <a:lnTo>
                      <a:pt x="1612" y="5461"/>
                    </a:lnTo>
                    <a:lnTo>
                      <a:pt x="1737" y="5419"/>
                    </a:lnTo>
                    <a:lnTo>
                      <a:pt x="1737" y="5357"/>
                    </a:lnTo>
                    <a:lnTo>
                      <a:pt x="1716" y="5252"/>
                    </a:lnTo>
                    <a:lnTo>
                      <a:pt x="1800" y="5315"/>
                    </a:lnTo>
                    <a:lnTo>
                      <a:pt x="1779" y="5398"/>
                    </a:lnTo>
                    <a:lnTo>
                      <a:pt x="1905" y="5336"/>
                    </a:lnTo>
                    <a:lnTo>
                      <a:pt x="1926" y="5210"/>
                    </a:lnTo>
                    <a:lnTo>
                      <a:pt x="2009" y="5106"/>
                    </a:lnTo>
                    <a:lnTo>
                      <a:pt x="2198" y="5022"/>
                    </a:lnTo>
                    <a:lnTo>
                      <a:pt x="2323" y="5022"/>
                    </a:lnTo>
                    <a:lnTo>
                      <a:pt x="2365" y="5001"/>
                    </a:lnTo>
                    <a:lnTo>
                      <a:pt x="2365" y="4959"/>
                    </a:lnTo>
                    <a:lnTo>
                      <a:pt x="2260" y="4959"/>
                    </a:lnTo>
                    <a:lnTo>
                      <a:pt x="2323" y="4938"/>
                    </a:lnTo>
                    <a:lnTo>
                      <a:pt x="2344" y="4917"/>
                    </a:lnTo>
                    <a:lnTo>
                      <a:pt x="2323" y="4896"/>
                    </a:lnTo>
                    <a:lnTo>
                      <a:pt x="2449" y="4729"/>
                    </a:lnTo>
                    <a:lnTo>
                      <a:pt x="2532" y="4582"/>
                    </a:lnTo>
                    <a:lnTo>
                      <a:pt x="2574" y="4415"/>
                    </a:lnTo>
                    <a:lnTo>
                      <a:pt x="2658" y="4310"/>
                    </a:lnTo>
                    <a:lnTo>
                      <a:pt x="2930" y="4143"/>
                    </a:lnTo>
                    <a:lnTo>
                      <a:pt x="2972" y="4038"/>
                    </a:lnTo>
                    <a:lnTo>
                      <a:pt x="2993" y="3913"/>
                    </a:lnTo>
                    <a:lnTo>
                      <a:pt x="3097" y="3746"/>
                    </a:lnTo>
                    <a:lnTo>
                      <a:pt x="3160" y="3641"/>
                    </a:lnTo>
                    <a:lnTo>
                      <a:pt x="3181" y="3536"/>
                    </a:lnTo>
                    <a:lnTo>
                      <a:pt x="3265" y="3432"/>
                    </a:lnTo>
                    <a:lnTo>
                      <a:pt x="3369" y="3369"/>
                    </a:lnTo>
                    <a:lnTo>
                      <a:pt x="3390" y="3264"/>
                    </a:lnTo>
                    <a:lnTo>
                      <a:pt x="3474" y="3348"/>
                    </a:lnTo>
                    <a:lnTo>
                      <a:pt x="3516" y="3348"/>
                    </a:lnTo>
                    <a:lnTo>
                      <a:pt x="3558" y="3243"/>
                    </a:lnTo>
                    <a:lnTo>
                      <a:pt x="3662" y="3243"/>
                    </a:lnTo>
                    <a:lnTo>
                      <a:pt x="3725" y="3222"/>
                    </a:lnTo>
                    <a:lnTo>
                      <a:pt x="3788" y="3139"/>
                    </a:lnTo>
                    <a:lnTo>
                      <a:pt x="3788" y="3034"/>
                    </a:lnTo>
                    <a:lnTo>
                      <a:pt x="3704" y="2950"/>
                    </a:lnTo>
                    <a:lnTo>
                      <a:pt x="3704" y="2950"/>
                    </a:lnTo>
                    <a:lnTo>
                      <a:pt x="3809" y="3013"/>
                    </a:lnTo>
                    <a:lnTo>
                      <a:pt x="3830" y="3139"/>
                    </a:lnTo>
                    <a:lnTo>
                      <a:pt x="3892" y="3139"/>
                    </a:lnTo>
                    <a:lnTo>
                      <a:pt x="3976" y="3118"/>
                    </a:lnTo>
                    <a:lnTo>
                      <a:pt x="3976" y="3055"/>
                    </a:lnTo>
                    <a:lnTo>
                      <a:pt x="4039" y="3013"/>
                    </a:lnTo>
                    <a:lnTo>
                      <a:pt x="4123" y="3034"/>
                    </a:lnTo>
                    <a:lnTo>
                      <a:pt x="4123" y="3097"/>
                    </a:lnTo>
                    <a:lnTo>
                      <a:pt x="4018" y="3139"/>
                    </a:lnTo>
                    <a:lnTo>
                      <a:pt x="4123" y="3139"/>
                    </a:lnTo>
                    <a:lnTo>
                      <a:pt x="4227" y="3160"/>
                    </a:lnTo>
                    <a:lnTo>
                      <a:pt x="4248" y="3118"/>
                    </a:lnTo>
                    <a:lnTo>
                      <a:pt x="4248" y="3034"/>
                    </a:lnTo>
                    <a:lnTo>
                      <a:pt x="4290" y="2992"/>
                    </a:lnTo>
                    <a:lnTo>
                      <a:pt x="4311" y="3013"/>
                    </a:lnTo>
                    <a:lnTo>
                      <a:pt x="4311" y="3139"/>
                    </a:lnTo>
                    <a:lnTo>
                      <a:pt x="4332" y="3160"/>
                    </a:lnTo>
                    <a:lnTo>
                      <a:pt x="4395" y="3118"/>
                    </a:lnTo>
                    <a:lnTo>
                      <a:pt x="4416" y="2950"/>
                    </a:lnTo>
                    <a:lnTo>
                      <a:pt x="4353" y="2867"/>
                    </a:lnTo>
                    <a:lnTo>
                      <a:pt x="4290" y="2867"/>
                    </a:lnTo>
                    <a:lnTo>
                      <a:pt x="4311" y="2825"/>
                    </a:lnTo>
                    <a:lnTo>
                      <a:pt x="4311" y="2699"/>
                    </a:lnTo>
                    <a:lnTo>
                      <a:pt x="4332" y="2511"/>
                    </a:lnTo>
                    <a:lnTo>
                      <a:pt x="4416" y="2490"/>
                    </a:lnTo>
                    <a:lnTo>
                      <a:pt x="4562" y="2427"/>
                    </a:lnTo>
                    <a:lnTo>
                      <a:pt x="4750" y="2323"/>
                    </a:lnTo>
                    <a:lnTo>
                      <a:pt x="4771" y="2260"/>
                    </a:lnTo>
                    <a:lnTo>
                      <a:pt x="4918" y="2093"/>
                    </a:lnTo>
                    <a:lnTo>
                      <a:pt x="4918" y="1988"/>
                    </a:lnTo>
                    <a:lnTo>
                      <a:pt x="5043" y="1862"/>
                    </a:lnTo>
                    <a:lnTo>
                      <a:pt x="5127" y="1883"/>
                    </a:lnTo>
                    <a:lnTo>
                      <a:pt x="5127" y="1821"/>
                    </a:lnTo>
                    <a:lnTo>
                      <a:pt x="5336" y="1632"/>
                    </a:lnTo>
                    <a:lnTo>
                      <a:pt x="5336" y="1549"/>
                    </a:lnTo>
                    <a:lnTo>
                      <a:pt x="5650" y="1277"/>
                    </a:lnTo>
                    <a:lnTo>
                      <a:pt x="5755" y="1235"/>
                    </a:lnTo>
                    <a:lnTo>
                      <a:pt x="5692" y="1214"/>
                    </a:lnTo>
                    <a:lnTo>
                      <a:pt x="5671" y="1109"/>
                    </a:lnTo>
                    <a:lnTo>
                      <a:pt x="5608" y="1005"/>
                    </a:lnTo>
                    <a:lnTo>
                      <a:pt x="5650" y="900"/>
                    </a:lnTo>
                    <a:lnTo>
                      <a:pt x="5671" y="774"/>
                    </a:lnTo>
                    <a:lnTo>
                      <a:pt x="5692" y="816"/>
                    </a:lnTo>
                    <a:lnTo>
                      <a:pt x="5797" y="649"/>
                    </a:lnTo>
                    <a:lnTo>
                      <a:pt x="5713" y="691"/>
                    </a:lnTo>
                    <a:lnTo>
                      <a:pt x="5650" y="691"/>
                    </a:lnTo>
                    <a:lnTo>
                      <a:pt x="5755" y="628"/>
                    </a:lnTo>
                    <a:lnTo>
                      <a:pt x="5817" y="502"/>
                    </a:lnTo>
                    <a:lnTo>
                      <a:pt x="5797" y="502"/>
                    </a:lnTo>
                    <a:lnTo>
                      <a:pt x="5797" y="419"/>
                    </a:lnTo>
                    <a:lnTo>
                      <a:pt x="5713" y="419"/>
                    </a:lnTo>
                    <a:lnTo>
                      <a:pt x="5650" y="544"/>
                    </a:lnTo>
                    <a:lnTo>
                      <a:pt x="5671" y="586"/>
                    </a:lnTo>
                    <a:lnTo>
                      <a:pt x="5713" y="607"/>
                    </a:lnTo>
                    <a:lnTo>
                      <a:pt x="5608" y="649"/>
                    </a:lnTo>
                    <a:lnTo>
                      <a:pt x="5566" y="607"/>
                    </a:lnTo>
                    <a:lnTo>
                      <a:pt x="5566" y="544"/>
                    </a:lnTo>
                    <a:lnTo>
                      <a:pt x="5504" y="544"/>
                    </a:lnTo>
                    <a:lnTo>
                      <a:pt x="5441" y="523"/>
                    </a:lnTo>
                    <a:lnTo>
                      <a:pt x="5378" y="586"/>
                    </a:lnTo>
                    <a:lnTo>
                      <a:pt x="5294" y="691"/>
                    </a:lnTo>
                    <a:lnTo>
                      <a:pt x="5232" y="628"/>
                    </a:lnTo>
                    <a:lnTo>
                      <a:pt x="5169" y="481"/>
                    </a:lnTo>
                    <a:lnTo>
                      <a:pt x="5232" y="440"/>
                    </a:lnTo>
                    <a:lnTo>
                      <a:pt x="5273" y="377"/>
                    </a:lnTo>
                    <a:lnTo>
                      <a:pt x="5273" y="314"/>
                    </a:lnTo>
                    <a:lnTo>
                      <a:pt x="5252" y="293"/>
                    </a:lnTo>
                    <a:lnTo>
                      <a:pt x="5273" y="251"/>
                    </a:lnTo>
                    <a:lnTo>
                      <a:pt x="5232" y="209"/>
                    </a:lnTo>
                    <a:lnTo>
                      <a:pt x="5169" y="251"/>
                    </a:lnTo>
                    <a:lnTo>
                      <a:pt x="5127" y="230"/>
                    </a:lnTo>
                    <a:lnTo>
                      <a:pt x="5064" y="188"/>
                    </a:lnTo>
                    <a:lnTo>
                      <a:pt x="5085" y="105"/>
                    </a:lnTo>
                    <a:lnTo>
                      <a:pt x="5169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2" name="Google Shape;2652;p77"/>
              <p:cNvSpPr/>
              <p:nvPr/>
            </p:nvSpPr>
            <p:spPr>
              <a:xfrm>
                <a:off x="6101375" y="3852150"/>
                <a:ext cx="82150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6843" extrusionOk="0">
                    <a:moveTo>
                      <a:pt x="880" y="0"/>
                    </a:moveTo>
                    <a:lnTo>
                      <a:pt x="796" y="21"/>
                    </a:lnTo>
                    <a:lnTo>
                      <a:pt x="650" y="21"/>
                    </a:lnTo>
                    <a:lnTo>
                      <a:pt x="650" y="42"/>
                    </a:lnTo>
                    <a:lnTo>
                      <a:pt x="733" y="126"/>
                    </a:lnTo>
                    <a:lnTo>
                      <a:pt x="859" y="440"/>
                    </a:lnTo>
                    <a:lnTo>
                      <a:pt x="859" y="544"/>
                    </a:lnTo>
                    <a:lnTo>
                      <a:pt x="859" y="733"/>
                    </a:lnTo>
                    <a:lnTo>
                      <a:pt x="796" y="774"/>
                    </a:lnTo>
                    <a:lnTo>
                      <a:pt x="754" y="774"/>
                    </a:lnTo>
                    <a:lnTo>
                      <a:pt x="754" y="795"/>
                    </a:lnTo>
                    <a:lnTo>
                      <a:pt x="796" y="1046"/>
                    </a:lnTo>
                    <a:lnTo>
                      <a:pt x="838" y="1067"/>
                    </a:lnTo>
                    <a:lnTo>
                      <a:pt x="942" y="1026"/>
                    </a:lnTo>
                    <a:lnTo>
                      <a:pt x="1047" y="1026"/>
                    </a:lnTo>
                    <a:lnTo>
                      <a:pt x="963" y="1046"/>
                    </a:lnTo>
                    <a:lnTo>
                      <a:pt x="880" y="1151"/>
                    </a:lnTo>
                    <a:lnTo>
                      <a:pt x="901" y="1277"/>
                    </a:lnTo>
                    <a:lnTo>
                      <a:pt x="984" y="1444"/>
                    </a:lnTo>
                    <a:lnTo>
                      <a:pt x="1005" y="1716"/>
                    </a:lnTo>
                    <a:lnTo>
                      <a:pt x="1005" y="1904"/>
                    </a:lnTo>
                    <a:lnTo>
                      <a:pt x="1005" y="2030"/>
                    </a:lnTo>
                    <a:lnTo>
                      <a:pt x="1068" y="2009"/>
                    </a:lnTo>
                    <a:lnTo>
                      <a:pt x="1089" y="1904"/>
                    </a:lnTo>
                    <a:lnTo>
                      <a:pt x="1068" y="1821"/>
                    </a:lnTo>
                    <a:lnTo>
                      <a:pt x="1089" y="1800"/>
                    </a:lnTo>
                    <a:lnTo>
                      <a:pt x="1152" y="1842"/>
                    </a:lnTo>
                    <a:lnTo>
                      <a:pt x="1152" y="1967"/>
                    </a:lnTo>
                    <a:lnTo>
                      <a:pt x="1194" y="1967"/>
                    </a:lnTo>
                    <a:lnTo>
                      <a:pt x="1214" y="1904"/>
                    </a:lnTo>
                    <a:lnTo>
                      <a:pt x="1194" y="1842"/>
                    </a:lnTo>
                    <a:lnTo>
                      <a:pt x="1214" y="1842"/>
                    </a:lnTo>
                    <a:lnTo>
                      <a:pt x="1256" y="1925"/>
                    </a:lnTo>
                    <a:lnTo>
                      <a:pt x="1173" y="2030"/>
                    </a:lnTo>
                    <a:lnTo>
                      <a:pt x="1152" y="2134"/>
                    </a:lnTo>
                    <a:lnTo>
                      <a:pt x="1152" y="2197"/>
                    </a:lnTo>
                    <a:lnTo>
                      <a:pt x="1110" y="2218"/>
                    </a:lnTo>
                    <a:lnTo>
                      <a:pt x="1068" y="2134"/>
                    </a:lnTo>
                    <a:lnTo>
                      <a:pt x="1005" y="2134"/>
                    </a:lnTo>
                    <a:lnTo>
                      <a:pt x="1047" y="2323"/>
                    </a:lnTo>
                    <a:lnTo>
                      <a:pt x="1110" y="2532"/>
                    </a:lnTo>
                    <a:lnTo>
                      <a:pt x="1173" y="2553"/>
                    </a:lnTo>
                    <a:lnTo>
                      <a:pt x="1194" y="2532"/>
                    </a:lnTo>
                    <a:lnTo>
                      <a:pt x="1256" y="2616"/>
                    </a:lnTo>
                    <a:lnTo>
                      <a:pt x="1256" y="2658"/>
                    </a:lnTo>
                    <a:lnTo>
                      <a:pt x="1298" y="2699"/>
                    </a:lnTo>
                    <a:lnTo>
                      <a:pt x="1194" y="2762"/>
                    </a:lnTo>
                    <a:lnTo>
                      <a:pt x="1194" y="2825"/>
                    </a:lnTo>
                    <a:lnTo>
                      <a:pt x="1214" y="2867"/>
                    </a:lnTo>
                    <a:lnTo>
                      <a:pt x="1194" y="2950"/>
                    </a:lnTo>
                    <a:lnTo>
                      <a:pt x="1110" y="3139"/>
                    </a:lnTo>
                    <a:lnTo>
                      <a:pt x="1152" y="3243"/>
                    </a:lnTo>
                    <a:lnTo>
                      <a:pt x="1089" y="3264"/>
                    </a:lnTo>
                    <a:lnTo>
                      <a:pt x="1173" y="3348"/>
                    </a:lnTo>
                    <a:lnTo>
                      <a:pt x="1152" y="3369"/>
                    </a:lnTo>
                    <a:lnTo>
                      <a:pt x="1068" y="3369"/>
                    </a:lnTo>
                    <a:lnTo>
                      <a:pt x="1005" y="3474"/>
                    </a:lnTo>
                    <a:lnTo>
                      <a:pt x="1005" y="3536"/>
                    </a:lnTo>
                    <a:lnTo>
                      <a:pt x="1068" y="3599"/>
                    </a:lnTo>
                    <a:lnTo>
                      <a:pt x="1005" y="3641"/>
                    </a:lnTo>
                    <a:lnTo>
                      <a:pt x="942" y="3641"/>
                    </a:lnTo>
                    <a:lnTo>
                      <a:pt x="880" y="3767"/>
                    </a:lnTo>
                    <a:lnTo>
                      <a:pt x="796" y="4164"/>
                    </a:lnTo>
                    <a:lnTo>
                      <a:pt x="796" y="4269"/>
                    </a:lnTo>
                    <a:lnTo>
                      <a:pt x="733" y="4331"/>
                    </a:lnTo>
                    <a:lnTo>
                      <a:pt x="629" y="4331"/>
                    </a:lnTo>
                    <a:lnTo>
                      <a:pt x="545" y="4290"/>
                    </a:lnTo>
                    <a:lnTo>
                      <a:pt x="419" y="4311"/>
                    </a:lnTo>
                    <a:lnTo>
                      <a:pt x="210" y="4415"/>
                    </a:lnTo>
                    <a:lnTo>
                      <a:pt x="106" y="4520"/>
                    </a:lnTo>
                    <a:lnTo>
                      <a:pt x="64" y="4645"/>
                    </a:lnTo>
                    <a:lnTo>
                      <a:pt x="106" y="4834"/>
                    </a:lnTo>
                    <a:lnTo>
                      <a:pt x="210" y="4917"/>
                    </a:lnTo>
                    <a:lnTo>
                      <a:pt x="357" y="5022"/>
                    </a:lnTo>
                    <a:lnTo>
                      <a:pt x="440" y="5168"/>
                    </a:lnTo>
                    <a:lnTo>
                      <a:pt x="587" y="5231"/>
                    </a:lnTo>
                    <a:lnTo>
                      <a:pt x="650" y="5273"/>
                    </a:lnTo>
                    <a:lnTo>
                      <a:pt x="670" y="5545"/>
                    </a:lnTo>
                    <a:lnTo>
                      <a:pt x="691" y="5566"/>
                    </a:lnTo>
                    <a:lnTo>
                      <a:pt x="670" y="5587"/>
                    </a:lnTo>
                    <a:lnTo>
                      <a:pt x="670" y="5733"/>
                    </a:lnTo>
                    <a:lnTo>
                      <a:pt x="629" y="5838"/>
                    </a:lnTo>
                    <a:lnTo>
                      <a:pt x="378" y="6110"/>
                    </a:lnTo>
                    <a:lnTo>
                      <a:pt x="231" y="6277"/>
                    </a:lnTo>
                    <a:lnTo>
                      <a:pt x="43" y="6424"/>
                    </a:lnTo>
                    <a:lnTo>
                      <a:pt x="1" y="6508"/>
                    </a:lnTo>
                    <a:lnTo>
                      <a:pt x="22" y="6549"/>
                    </a:lnTo>
                    <a:lnTo>
                      <a:pt x="126" y="6591"/>
                    </a:lnTo>
                    <a:lnTo>
                      <a:pt x="147" y="6528"/>
                    </a:lnTo>
                    <a:lnTo>
                      <a:pt x="210" y="6528"/>
                    </a:lnTo>
                    <a:lnTo>
                      <a:pt x="210" y="6612"/>
                    </a:lnTo>
                    <a:lnTo>
                      <a:pt x="210" y="6675"/>
                    </a:lnTo>
                    <a:lnTo>
                      <a:pt x="231" y="6696"/>
                    </a:lnTo>
                    <a:lnTo>
                      <a:pt x="273" y="6675"/>
                    </a:lnTo>
                    <a:lnTo>
                      <a:pt x="315" y="6717"/>
                    </a:lnTo>
                    <a:lnTo>
                      <a:pt x="315" y="6800"/>
                    </a:lnTo>
                    <a:lnTo>
                      <a:pt x="336" y="6842"/>
                    </a:lnTo>
                    <a:lnTo>
                      <a:pt x="419" y="6821"/>
                    </a:lnTo>
                    <a:lnTo>
                      <a:pt x="629" y="6675"/>
                    </a:lnTo>
                    <a:lnTo>
                      <a:pt x="796" y="6528"/>
                    </a:lnTo>
                    <a:lnTo>
                      <a:pt x="984" y="6361"/>
                    </a:lnTo>
                    <a:lnTo>
                      <a:pt x="1152" y="6173"/>
                    </a:lnTo>
                    <a:lnTo>
                      <a:pt x="1319" y="5901"/>
                    </a:lnTo>
                    <a:lnTo>
                      <a:pt x="1424" y="5859"/>
                    </a:lnTo>
                    <a:lnTo>
                      <a:pt x="1507" y="5859"/>
                    </a:lnTo>
                    <a:lnTo>
                      <a:pt x="1570" y="5775"/>
                    </a:lnTo>
                    <a:lnTo>
                      <a:pt x="1570" y="5691"/>
                    </a:lnTo>
                    <a:lnTo>
                      <a:pt x="1612" y="5650"/>
                    </a:lnTo>
                    <a:lnTo>
                      <a:pt x="1717" y="5587"/>
                    </a:lnTo>
                    <a:lnTo>
                      <a:pt x="1800" y="5357"/>
                    </a:lnTo>
                    <a:lnTo>
                      <a:pt x="1905" y="5210"/>
                    </a:lnTo>
                    <a:lnTo>
                      <a:pt x="1905" y="5147"/>
                    </a:lnTo>
                    <a:lnTo>
                      <a:pt x="1989" y="5106"/>
                    </a:lnTo>
                    <a:lnTo>
                      <a:pt x="1884" y="4980"/>
                    </a:lnTo>
                    <a:lnTo>
                      <a:pt x="1717" y="4980"/>
                    </a:lnTo>
                    <a:lnTo>
                      <a:pt x="1800" y="4938"/>
                    </a:lnTo>
                    <a:lnTo>
                      <a:pt x="1884" y="4917"/>
                    </a:lnTo>
                    <a:lnTo>
                      <a:pt x="2114" y="4624"/>
                    </a:lnTo>
                    <a:lnTo>
                      <a:pt x="2240" y="4603"/>
                    </a:lnTo>
                    <a:lnTo>
                      <a:pt x="2428" y="4624"/>
                    </a:lnTo>
                    <a:lnTo>
                      <a:pt x="2512" y="4624"/>
                    </a:lnTo>
                    <a:lnTo>
                      <a:pt x="2512" y="4708"/>
                    </a:lnTo>
                    <a:lnTo>
                      <a:pt x="2512" y="4792"/>
                    </a:lnTo>
                    <a:lnTo>
                      <a:pt x="2616" y="4708"/>
                    </a:lnTo>
                    <a:lnTo>
                      <a:pt x="2679" y="4645"/>
                    </a:lnTo>
                    <a:lnTo>
                      <a:pt x="2533" y="4603"/>
                    </a:lnTo>
                    <a:lnTo>
                      <a:pt x="2554" y="4499"/>
                    </a:lnTo>
                    <a:lnTo>
                      <a:pt x="2637" y="4311"/>
                    </a:lnTo>
                    <a:lnTo>
                      <a:pt x="2679" y="4227"/>
                    </a:lnTo>
                    <a:lnTo>
                      <a:pt x="2784" y="4227"/>
                    </a:lnTo>
                    <a:lnTo>
                      <a:pt x="2826" y="4290"/>
                    </a:lnTo>
                    <a:lnTo>
                      <a:pt x="2867" y="4227"/>
                    </a:lnTo>
                    <a:lnTo>
                      <a:pt x="2930" y="4122"/>
                    </a:lnTo>
                    <a:lnTo>
                      <a:pt x="3077" y="3892"/>
                    </a:lnTo>
                    <a:lnTo>
                      <a:pt x="3077" y="3808"/>
                    </a:lnTo>
                    <a:lnTo>
                      <a:pt x="3077" y="3746"/>
                    </a:lnTo>
                    <a:lnTo>
                      <a:pt x="3098" y="3599"/>
                    </a:lnTo>
                    <a:lnTo>
                      <a:pt x="3202" y="3495"/>
                    </a:lnTo>
                    <a:lnTo>
                      <a:pt x="3286" y="3453"/>
                    </a:lnTo>
                    <a:lnTo>
                      <a:pt x="3286" y="3411"/>
                    </a:lnTo>
                    <a:lnTo>
                      <a:pt x="3160" y="3369"/>
                    </a:lnTo>
                    <a:lnTo>
                      <a:pt x="3098" y="3285"/>
                    </a:lnTo>
                    <a:lnTo>
                      <a:pt x="3139" y="3285"/>
                    </a:lnTo>
                    <a:lnTo>
                      <a:pt x="3160" y="3243"/>
                    </a:lnTo>
                    <a:lnTo>
                      <a:pt x="3035" y="3222"/>
                    </a:lnTo>
                    <a:lnTo>
                      <a:pt x="2888" y="3327"/>
                    </a:lnTo>
                    <a:lnTo>
                      <a:pt x="2679" y="3536"/>
                    </a:lnTo>
                    <a:lnTo>
                      <a:pt x="2554" y="3536"/>
                    </a:lnTo>
                    <a:lnTo>
                      <a:pt x="2470" y="3578"/>
                    </a:lnTo>
                    <a:lnTo>
                      <a:pt x="2365" y="3536"/>
                    </a:lnTo>
                    <a:lnTo>
                      <a:pt x="2135" y="3285"/>
                    </a:lnTo>
                    <a:lnTo>
                      <a:pt x="2051" y="3285"/>
                    </a:lnTo>
                    <a:lnTo>
                      <a:pt x="1989" y="3181"/>
                    </a:lnTo>
                    <a:lnTo>
                      <a:pt x="1947" y="3118"/>
                    </a:lnTo>
                    <a:lnTo>
                      <a:pt x="2010" y="3034"/>
                    </a:lnTo>
                    <a:lnTo>
                      <a:pt x="2030" y="2888"/>
                    </a:lnTo>
                    <a:lnTo>
                      <a:pt x="1926" y="2720"/>
                    </a:lnTo>
                    <a:lnTo>
                      <a:pt x="1926" y="2637"/>
                    </a:lnTo>
                    <a:lnTo>
                      <a:pt x="1905" y="2595"/>
                    </a:lnTo>
                    <a:lnTo>
                      <a:pt x="1905" y="2448"/>
                    </a:lnTo>
                    <a:lnTo>
                      <a:pt x="1947" y="2365"/>
                    </a:lnTo>
                    <a:lnTo>
                      <a:pt x="1884" y="2365"/>
                    </a:lnTo>
                    <a:lnTo>
                      <a:pt x="1884" y="2239"/>
                    </a:lnTo>
                    <a:lnTo>
                      <a:pt x="1842" y="2176"/>
                    </a:lnTo>
                    <a:lnTo>
                      <a:pt x="1800" y="2197"/>
                    </a:lnTo>
                    <a:lnTo>
                      <a:pt x="1717" y="2134"/>
                    </a:lnTo>
                    <a:lnTo>
                      <a:pt x="1675" y="2197"/>
                    </a:lnTo>
                    <a:lnTo>
                      <a:pt x="1779" y="2281"/>
                    </a:lnTo>
                    <a:lnTo>
                      <a:pt x="1738" y="2365"/>
                    </a:lnTo>
                    <a:lnTo>
                      <a:pt x="1779" y="2427"/>
                    </a:lnTo>
                    <a:lnTo>
                      <a:pt x="1696" y="2511"/>
                    </a:lnTo>
                    <a:lnTo>
                      <a:pt x="1696" y="2595"/>
                    </a:lnTo>
                    <a:lnTo>
                      <a:pt x="1779" y="2699"/>
                    </a:lnTo>
                    <a:lnTo>
                      <a:pt x="1779" y="2741"/>
                    </a:lnTo>
                    <a:lnTo>
                      <a:pt x="1675" y="2762"/>
                    </a:lnTo>
                    <a:lnTo>
                      <a:pt x="1612" y="2720"/>
                    </a:lnTo>
                    <a:lnTo>
                      <a:pt x="1591" y="2616"/>
                    </a:lnTo>
                    <a:lnTo>
                      <a:pt x="1486" y="2595"/>
                    </a:lnTo>
                    <a:lnTo>
                      <a:pt x="1486" y="2532"/>
                    </a:lnTo>
                    <a:lnTo>
                      <a:pt x="1382" y="2511"/>
                    </a:lnTo>
                    <a:lnTo>
                      <a:pt x="1319" y="2511"/>
                    </a:lnTo>
                    <a:lnTo>
                      <a:pt x="1298" y="2448"/>
                    </a:lnTo>
                    <a:lnTo>
                      <a:pt x="1403" y="2406"/>
                    </a:lnTo>
                    <a:lnTo>
                      <a:pt x="1424" y="2323"/>
                    </a:lnTo>
                    <a:lnTo>
                      <a:pt x="1319" y="2239"/>
                    </a:lnTo>
                    <a:lnTo>
                      <a:pt x="1403" y="2114"/>
                    </a:lnTo>
                    <a:lnTo>
                      <a:pt x="1486" y="2093"/>
                    </a:lnTo>
                    <a:lnTo>
                      <a:pt x="1507" y="1988"/>
                    </a:lnTo>
                    <a:lnTo>
                      <a:pt x="1486" y="1904"/>
                    </a:lnTo>
                    <a:lnTo>
                      <a:pt x="1507" y="1821"/>
                    </a:lnTo>
                    <a:lnTo>
                      <a:pt x="1466" y="1758"/>
                    </a:lnTo>
                    <a:lnTo>
                      <a:pt x="1486" y="1611"/>
                    </a:lnTo>
                    <a:lnTo>
                      <a:pt x="1361" y="1507"/>
                    </a:lnTo>
                    <a:lnTo>
                      <a:pt x="1361" y="1465"/>
                    </a:lnTo>
                    <a:lnTo>
                      <a:pt x="1424" y="1507"/>
                    </a:lnTo>
                    <a:lnTo>
                      <a:pt x="1528" y="1486"/>
                    </a:lnTo>
                    <a:lnTo>
                      <a:pt x="1570" y="1360"/>
                    </a:lnTo>
                    <a:lnTo>
                      <a:pt x="1591" y="1318"/>
                    </a:lnTo>
                    <a:lnTo>
                      <a:pt x="1591" y="1151"/>
                    </a:lnTo>
                    <a:lnTo>
                      <a:pt x="1570" y="1026"/>
                    </a:lnTo>
                    <a:lnTo>
                      <a:pt x="1570" y="921"/>
                    </a:lnTo>
                    <a:lnTo>
                      <a:pt x="1507" y="942"/>
                    </a:lnTo>
                    <a:lnTo>
                      <a:pt x="1382" y="984"/>
                    </a:lnTo>
                    <a:lnTo>
                      <a:pt x="1277" y="879"/>
                    </a:lnTo>
                    <a:lnTo>
                      <a:pt x="1361" y="837"/>
                    </a:lnTo>
                    <a:lnTo>
                      <a:pt x="1277" y="774"/>
                    </a:lnTo>
                    <a:lnTo>
                      <a:pt x="1214" y="754"/>
                    </a:lnTo>
                    <a:lnTo>
                      <a:pt x="1277" y="712"/>
                    </a:lnTo>
                    <a:lnTo>
                      <a:pt x="1361" y="649"/>
                    </a:lnTo>
                    <a:lnTo>
                      <a:pt x="1361" y="607"/>
                    </a:lnTo>
                    <a:lnTo>
                      <a:pt x="1256" y="565"/>
                    </a:lnTo>
                    <a:lnTo>
                      <a:pt x="1173" y="502"/>
                    </a:lnTo>
                    <a:lnTo>
                      <a:pt x="1089" y="544"/>
                    </a:lnTo>
                    <a:lnTo>
                      <a:pt x="1089" y="440"/>
                    </a:lnTo>
                    <a:lnTo>
                      <a:pt x="1110" y="440"/>
                    </a:lnTo>
                    <a:lnTo>
                      <a:pt x="1173" y="356"/>
                    </a:lnTo>
                    <a:lnTo>
                      <a:pt x="1110" y="356"/>
                    </a:lnTo>
                    <a:lnTo>
                      <a:pt x="1047" y="398"/>
                    </a:lnTo>
                    <a:lnTo>
                      <a:pt x="1047" y="461"/>
                    </a:lnTo>
                    <a:lnTo>
                      <a:pt x="1005" y="544"/>
                    </a:lnTo>
                    <a:lnTo>
                      <a:pt x="942" y="523"/>
                    </a:lnTo>
                    <a:lnTo>
                      <a:pt x="963" y="419"/>
                    </a:lnTo>
                    <a:lnTo>
                      <a:pt x="901" y="335"/>
                    </a:lnTo>
                    <a:lnTo>
                      <a:pt x="880" y="209"/>
                    </a:lnTo>
                    <a:lnTo>
                      <a:pt x="880" y="105"/>
                    </a:lnTo>
                    <a:lnTo>
                      <a:pt x="880" y="42"/>
                    </a:lnTo>
                    <a:lnTo>
                      <a:pt x="942" y="42"/>
                    </a:lnTo>
                    <a:lnTo>
                      <a:pt x="880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53" name="Google Shape;2653;p77"/>
            <p:cNvSpPr/>
            <p:nvPr/>
          </p:nvSpPr>
          <p:spPr>
            <a:xfrm>
              <a:off x="3608564" y="2619698"/>
              <a:ext cx="60550" cy="35232"/>
            </a:xfrm>
            <a:custGeom>
              <a:avLst/>
              <a:gdLst/>
              <a:ahLst/>
              <a:cxnLst/>
              <a:rect l="l" t="t" r="r" b="b"/>
              <a:pathLst>
                <a:path w="5085" h="3098" extrusionOk="0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4" name="Google Shape;2654;p77"/>
            <p:cNvSpPr/>
            <p:nvPr/>
          </p:nvSpPr>
          <p:spPr>
            <a:xfrm>
              <a:off x="4188328" y="2704412"/>
              <a:ext cx="421823" cy="300791"/>
            </a:xfrm>
            <a:custGeom>
              <a:avLst/>
              <a:gdLst/>
              <a:ahLst/>
              <a:cxnLst/>
              <a:rect l="l" t="t" r="r" b="b"/>
              <a:pathLst>
                <a:path w="35425" h="26449" extrusionOk="0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5" name="Google Shape;2655;p77"/>
            <p:cNvSpPr/>
            <p:nvPr/>
          </p:nvSpPr>
          <p:spPr>
            <a:xfrm>
              <a:off x="4442708" y="2990191"/>
              <a:ext cx="762" cy="967"/>
            </a:xfrm>
            <a:custGeom>
              <a:avLst/>
              <a:gdLst/>
              <a:ahLst/>
              <a:cxnLst/>
              <a:rect l="l" t="t" r="r" b="b"/>
              <a:pathLst>
                <a:path w="64" h="85" extrusionOk="0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6" name="Google Shape;2656;p77"/>
            <p:cNvSpPr/>
            <p:nvPr/>
          </p:nvSpPr>
          <p:spPr>
            <a:xfrm>
              <a:off x="4434742" y="2997094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7" name="Google Shape;2657;p77"/>
            <p:cNvSpPr/>
            <p:nvPr/>
          </p:nvSpPr>
          <p:spPr>
            <a:xfrm>
              <a:off x="4184339" y="2879787"/>
              <a:ext cx="2512" cy="728"/>
            </a:xfrm>
            <a:custGeom>
              <a:avLst/>
              <a:gdLst/>
              <a:ahLst/>
              <a:cxnLst/>
              <a:rect l="l" t="t" r="r" b="b"/>
              <a:pathLst>
                <a:path w="211" h="64" extrusionOk="0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8" name="Google Shape;2658;p77"/>
            <p:cNvSpPr/>
            <p:nvPr/>
          </p:nvSpPr>
          <p:spPr>
            <a:xfrm>
              <a:off x="4038591" y="2720356"/>
              <a:ext cx="260870" cy="130886"/>
            </a:xfrm>
            <a:custGeom>
              <a:avLst/>
              <a:gdLst/>
              <a:ahLst/>
              <a:cxnLst/>
              <a:rect l="l" t="t" r="r" b="b"/>
              <a:pathLst>
                <a:path w="21908" h="11509" extrusionOk="0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9" name="Google Shape;2659;p77"/>
            <p:cNvSpPr/>
            <p:nvPr/>
          </p:nvSpPr>
          <p:spPr>
            <a:xfrm>
              <a:off x="4105619" y="2816249"/>
              <a:ext cx="110383" cy="65688"/>
            </a:xfrm>
            <a:custGeom>
              <a:avLst/>
              <a:gdLst/>
              <a:ahLst/>
              <a:cxnLst/>
              <a:rect l="l" t="t" r="r" b="b"/>
              <a:pathLst>
                <a:path w="9270" h="5776" extrusionOk="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0" name="Google Shape;2660;p77"/>
            <p:cNvSpPr/>
            <p:nvPr/>
          </p:nvSpPr>
          <p:spPr>
            <a:xfrm>
              <a:off x="4085936" y="2839096"/>
              <a:ext cx="98666" cy="59262"/>
            </a:xfrm>
            <a:custGeom>
              <a:avLst/>
              <a:gdLst/>
              <a:ahLst/>
              <a:cxnLst/>
              <a:rect l="l" t="t" r="r" b="b"/>
              <a:pathLst>
                <a:path w="8286" h="5211" extrusionOk="0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61" name="Google Shape;2661;p77"/>
            <p:cNvGrpSpPr/>
            <p:nvPr/>
          </p:nvGrpSpPr>
          <p:grpSpPr>
            <a:xfrm>
              <a:off x="4295710" y="3079670"/>
              <a:ext cx="14968" cy="27135"/>
              <a:chOff x="4842300" y="3099950"/>
              <a:chExt cx="31425" cy="59650"/>
            </a:xfrm>
          </p:grpSpPr>
          <p:sp>
            <p:nvSpPr>
              <p:cNvPr id="2662" name="Google Shape;2662;p77"/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avLst/>
                <a:gdLst/>
                <a:ahLst/>
                <a:cxnLst/>
                <a:rect l="l" t="t" r="r" b="b"/>
                <a:pathLst>
                  <a:path w="85" h="273" extrusionOk="0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3" name="Google Shape;2663;p77"/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1257" h="2135" extrusionOk="0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4" name="Google Shape;2664;p77"/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189" extrusionOk="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5" name="Google Shape;2665;p77"/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52" extrusionOk="0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66" name="Google Shape;2666;p77"/>
            <p:cNvSpPr/>
            <p:nvPr/>
          </p:nvSpPr>
          <p:spPr>
            <a:xfrm>
              <a:off x="4210500" y="2911903"/>
              <a:ext cx="193104" cy="180152"/>
            </a:xfrm>
            <a:custGeom>
              <a:avLst/>
              <a:gdLst/>
              <a:ahLst/>
              <a:cxnLst/>
              <a:rect l="l" t="t" r="r" b="b"/>
              <a:pathLst>
                <a:path w="16217" h="15841" extrusionOk="0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7" name="Google Shape;2667;p77"/>
            <p:cNvSpPr/>
            <p:nvPr/>
          </p:nvSpPr>
          <p:spPr>
            <a:xfrm>
              <a:off x="4286244" y="2933329"/>
              <a:ext cx="56823" cy="29034"/>
            </a:xfrm>
            <a:custGeom>
              <a:avLst/>
              <a:gdLst/>
              <a:ahLst/>
              <a:cxnLst/>
              <a:rect l="l" t="t" r="r" b="b"/>
              <a:pathLst>
                <a:path w="4772" h="2553" extrusionOk="0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8" name="Google Shape;2668;p77"/>
            <p:cNvSpPr/>
            <p:nvPr/>
          </p:nvSpPr>
          <p:spPr>
            <a:xfrm>
              <a:off x="4155440" y="2884541"/>
              <a:ext cx="95439" cy="100431"/>
            </a:xfrm>
            <a:custGeom>
              <a:avLst/>
              <a:gdLst/>
              <a:ahLst/>
              <a:cxnLst/>
              <a:rect l="l" t="t" r="r" b="b"/>
              <a:pathLst>
                <a:path w="8015" h="8831" extrusionOk="0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9" name="Google Shape;2669;p77"/>
            <p:cNvSpPr/>
            <p:nvPr/>
          </p:nvSpPr>
          <p:spPr>
            <a:xfrm>
              <a:off x="4148462" y="2870746"/>
              <a:ext cx="91200" cy="72579"/>
            </a:xfrm>
            <a:custGeom>
              <a:avLst/>
              <a:gdLst/>
              <a:ahLst/>
              <a:cxnLst/>
              <a:rect l="l" t="t" r="r" b="b"/>
              <a:pathLst>
                <a:path w="7659" h="6382" extrusionOk="0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0" name="Google Shape;2670;p77"/>
            <p:cNvSpPr/>
            <p:nvPr/>
          </p:nvSpPr>
          <p:spPr>
            <a:xfrm>
              <a:off x="3884115" y="2761763"/>
              <a:ext cx="113133" cy="67348"/>
            </a:xfrm>
            <a:custGeom>
              <a:avLst/>
              <a:gdLst/>
              <a:ahLst/>
              <a:cxnLst/>
              <a:rect l="l" t="t" r="r" b="b"/>
              <a:pathLst>
                <a:path w="9501" h="5922" extrusionOk="0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1" name="Google Shape;2671;p77"/>
            <p:cNvSpPr/>
            <p:nvPr/>
          </p:nvSpPr>
          <p:spPr>
            <a:xfrm>
              <a:off x="3912027" y="2795073"/>
              <a:ext cx="23684" cy="25236"/>
            </a:xfrm>
            <a:custGeom>
              <a:avLst/>
              <a:gdLst/>
              <a:ahLst/>
              <a:cxnLst/>
              <a:rect l="l" t="t" r="r" b="b"/>
              <a:pathLst>
                <a:path w="1989" h="2219" extrusionOk="0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2" name="Google Shape;2672;p77"/>
            <p:cNvSpPr/>
            <p:nvPr/>
          </p:nvSpPr>
          <p:spPr>
            <a:xfrm>
              <a:off x="3874161" y="2799361"/>
              <a:ext cx="60800" cy="37131"/>
            </a:xfrm>
            <a:custGeom>
              <a:avLst/>
              <a:gdLst/>
              <a:ahLst/>
              <a:cxnLst/>
              <a:rect l="l" t="t" r="r" b="b"/>
              <a:pathLst>
                <a:path w="5106" h="3265" extrusionOk="0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3" name="Google Shape;2673;p77"/>
            <p:cNvSpPr/>
            <p:nvPr/>
          </p:nvSpPr>
          <p:spPr>
            <a:xfrm>
              <a:off x="3889355" y="2831954"/>
              <a:ext cx="39878" cy="24041"/>
            </a:xfrm>
            <a:custGeom>
              <a:avLst/>
              <a:gdLst/>
              <a:ahLst/>
              <a:cxnLst/>
              <a:rect l="l" t="t" r="r" b="b"/>
              <a:pathLst>
                <a:path w="3349" h="2114" extrusionOk="0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74" name="Google Shape;2674;p77"/>
            <p:cNvGrpSpPr/>
            <p:nvPr/>
          </p:nvGrpSpPr>
          <p:grpSpPr>
            <a:xfrm>
              <a:off x="3831056" y="2816010"/>
              <a:ext cx="37378" cy="27612"/>
              <a:chOff x="3866750" y="2520350"/>
              <a:chExt cx="78475" cy="60700"/>
            </a:xfrm>
          </p:grpSpPr>
          <p:sp>
            <p:nvSpPr>
              <p:cNvPr id="2675" name="Google Shape;2675;p77"/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52" extrusionOk="0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76" name="Google Shape;2676;p77"/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7" extrusionOk="0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77" name="Google Shape;2677;p77"/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428" extrusionOk="0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78" name="Google Shape;2678;p77"/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0" extrusionOk="0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679" name="Google Shape;2679;p77"/>
            <p:cNvSpPr/>
            <p:nvPr/>
          </p:nvSpPr>
          <p:spPr>
            <a:xfrm>
              <a:off x="3799155" y="2842190"/>
              <a:ext cx="6990" cy="13340"/>
            </a:xfrm>
            <a:custGeom>
              <a:avLst/>
              <a:gdLst/>
              <a:ahLst/>
              <a:cxnLst/>
              <a:rect l="l" t="t" r="r" b="b"/>
              <a:pathLst>
                <a:path w="587" h="1173" extrusionOk="0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0" name="Google Shape;2680;p77"/>
            <p:cNvSpPr/>
            <p:nvPr/>
          </p:nvSpPr>
          <p:spPr>
            <a:xfrm>
              <a:off x="3688535" y="2836242"/>
              <a:ext cx="76506" cy="61161"/>
            </a:xfrm>
            <a:custGeom>
              <a:avLst/>
              <a:gdLst/>
              <a:ahLst/>
              <a:cxnLst/>
              <a:rect l="l" t="t" r="r" b="b"/>
              <a:pathLst>
                <a:path w="6425" h="5378" extrusionOk="0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1" name="Google Shape;2681;p77"/>
            <p:cNvSpPr/>
            <p:nvPr/>
          </p:nvSpPr>
          <p:spPr>
            <a:xfrm>
              <a:off x="4036603" y="2865264"/>
              <a:ext cx="11967" cy="9064"/>
            </a:xfrm>
            <a:custGeom>
              <a:avLst/>
              <a:gdLst/>
              <a:ahLst/>
              <a:cxnLst/>
              <a:rect l="l" t="t" r="r" b="b"/>
              <a:pathLst>
                <a:path w="1005" h="797" extrusionOk="0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2" name="Google Shape;2682;p77"/>
            <p:cNvSpPr/>
            <p:nvPr/>
          </p:nvSpPr>
          <p:spPr>
            <a:xfrm>
              <a:off x="4033614" y="2866458"/>
              <a:ext cx="140532" cy="108039"/>
            </a:xfrm>
            <a:custGeom>
              <a:avLst/>
              <a:gdLst/>
              <a:ahLst/>
              <a:cxnLst/>
              <a:rect l="l" t="t" r="r" b="b"/>
              <a:pathLst>
                <a:path w="11802" h="9500" extrusionOk="0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3" name="Google Shape;2683;p77"/>
            <p:cNvSpPr/>
            <p:nvPr/>
          </p:nvSpPr>
          <p:spPr>
            <a:xfrm>
              <a:off x="4026636" y="2853369"/>
              <a:ext cx="24672" cy="20004"/>
            </a:xfrm>
            <a:custGeom>
              <a:avLst/>
              <a:gdLst/>
              <a:ahLst/>
              <a:cxnLst/>
              <a:rect l="l" t="t" r="r" b="b"/>
              <a:pathLst>
                <a:path w="2072" h="1759" extrusionOk="0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4" name="Google Shape;2684;p77"/>
            <p:cNvSpPr/>
            <p:nvPr/>
          </p:nvSpPr>
          <p:spPr>
            <a:xfrm>
              <a:off x="3915766" y="2848615"/>
              <a:ext cx="124088" cy="48788"/>
            </a:xfrm>
            <a:custGeom>
              <a:avLst/>
              <a:gdLst/>
              <a:ahLst/>
              <a:cxnLst/>
              <a:rect l="l" t="t" r="r" b="b"/>
              <a:pathLst>
                <a:path w="10421" h="4290" extrusionOk="0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5" name="Google Shape;2685;p77"/>
            <p:cNvSpPr/>
            <p:nvPr/>
          </p:nvSpPr>
          <p:spPr>
            <a:xfrm>
              <a:off x="3914265" y="2848854"/>
              <a:ext cx="18945" cy="15956"/>
            </a:xfrm>
            <a:custGeom>
              <a:avLst/>
              <a:gdLst/>
              <a:ahLst/>
              <a:cxnLst/>
              <a:rect l="l" t="t" r="r" b="b"/>
              <a:pathLst>
                <a:path w="1591" h="1403" extrusionOk="0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6" name="Google Shape;2686;p77"/>
            <p:cNvSpPr/>
            <p:nvPr/>
          </p:nvSpPr>
          <p:spPr>
            <a:xfrm>
              <a:off x="4004703" y="2885735"/>
              <a:ext cx="66539" cy="61161"/>
            </a:xfrm>
            <a:custGeom>
              <a:avLst/>
              <a:gdLst/>
              <a:ahLst/>
              <a:cxnLst/>
              <a:rect l="l" t="t" r="r" b="b"/>
              <a:pathLst>
                <a:path w="5588" h="5378" extrusionOk="0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7" name="Google Shape;2687;p77"/>
            <p:cNvSpPr/>
            <p:nvPr/>
          </p:nvSpPr>
          <p:spPr>
            <a:xfrm>
              <a:off x="4059025" y="2939277"/>
              <a:ext cx="11967" cy="11668"/>
            </a:xfrm>
            <a:custGeom>
              <a:avLst/>
              <a:gdLst/>
              <a:ahLst/>
              <a:cxnLst/>
              <a:rect l="l" t="t" r="r" b="b"/>
              <a:pathLst>
                <a:path w="1005" h="1026" extrusionOk="0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8" name="Google Shape;2688;p77"/>
            <p:cNvSpPr/>
            <p:nvPr/>
          </p:nvSpPr>
          <p:spPr>
            <a:xfrm>
              <a:off x="3959359" y="2899768"/>
              <a:ext cx="15468" cy="8347"/>
            </a:xfrm>
            <a:custGeom>
              <a:avLst/>
              <a:gdLst/>
              <a:ahLst/>
              <a:cxnLst/>
              <a:rect l="l" t="t" r="r" b="b"/>
              <a:pathLst>
                <a:path w="1299" h="734" extrusionOk="0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9" name="Google Shape;2689;p77"/>
            <p:cNvSpPr/>
            <p:nvPr/>
          </p:nvSpPr>
          <p:spPr>
            <a:xfrm>
              <a:off x="3982281" y="2887395"/>
              <a:ext cx="42867" cy="36426"/>
            </a:xfrm>
            <a:custGeom>
              <a:avLst/>
              <a:gdLst/>
              <a:ahLst/>
              <a:cxnLst/>
              <a:rect l="l" t="t" r="r" b="b"/>
              <a:pathLst>
                <a:path w="3600" h="3203" extrusionOk="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0" name="Google Shape;2690;p77"/>
            <p:cNvSpPr/>
            <p:nvPr/>
          </p:nvSpPr>
          <p:spPr>
            <a:xfrm>
              <a:off x="3973565" y="2916668"/>
              <a:ext cx="10479" cy="29045"/>
            </a:xfrm>
            <a:custGeom>
              <a:avLst/>
              <a:gdLst/>
              <a:ahLst/>
              <a:cxnLst/>
              <a:rect l="l" t="t" r="r" b="b"/>
              <a:pathLst>
                <a:path w="880" h="2554" extrusionOk="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1" name="Google Shape;2691;p77"/>
            <p:cNvSpPr/>
            <p:nvPr/>
          </p:nvSpPr>
          <p:spPr>
            <a:xfrm>
              <a:off x="3982781" y="2916668"/>
              <a:ext cx="2751" cy="5959"/>
            </a:xfrm>
            <a:custGeom>
              <a:avLst/>
              <a:gdLst/>
              <a:ahLst/>
              <a:cxnLst/>
              <a:rect l="l" t="t" r="r" b="b"/>
              <a:pathLst>
                <a:path w="231" h="524" extrusionOk="0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2" name="Google Shape;2692;p77"/>
            <p:cNvSpPr/>
            <p:nvPr/>
          </p:nvSpPr>
          <p:spPr>
            <a:xfrm>
              <a:off x="3979792" y="2923093"/>
              <a:ext cx="3751" cy="8336"/>
            </a:xfrm>
            <a:custGeom>
              <a:avLst/>
              <a:gdLst/>
              <a:ahLst/>
              <a:cxnLst/>
              <a:rect l="l" t="t" r="r" b="b"/>
              <a:pathLst>
                <a:path w="315" h="733" extrusionOk="0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3" name="Google Shape;2693;p77"/>
            <p:cNvSpPr/>
            <p:nvPr/>
          </p:nvSpPr>
          <p:spPr>
            <a:xfrm>
              <a:off x="3979792" y="2907627"/>
              <a:ext cx="8978" cy="10713"/>
            </a:xfrm>
            <a:custGeom>
              <a:avLst/>
              <a:gdLst/>
              <a:ahLst/>
              <a:cxnLst/>
              <a:rect l="l" t="t" r="r" b="b"/>
              <a:pathLst>
                <a:path w="754" h="942" extrusionOk="0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4" name="Google Shape;2694;p77"/>
            <p:cNvSpPr/>
            <p:nvPr/>
          </p:nvSpPr>
          <p:spPr>
            <a:xfrm>
              <a:off x="3980292" y="2915952"/>
              <a:ext cx="27661" cy="32616"/>
            </a:xfrm>
            <a:custGeom>
              <a:avLst/>
              <a:gdLst/>
              <a:ahLst/>
              <a:cxnLst/>
              <a:rect l="l" t="t" r="r" b="b"/>
              <a:pathLst>
                <a:path w="2323" h="2868" extrusionOk="0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5" name="Google Shape;2695;p77"/>
            <p:cNvSpPr/>
            <p:nvPr/>
          </p:nvSpPr>
          <p:spPr>
            <a:xfrm>
              <a:off x="3979792" y="2924515"/>
              <a:ext cx="142521" cy="114714"/>
            </a:xfrm>
            <a:custGeom>
              <a:avLst/>
              <a:gdLst/>
              <a:ahLst/>
              <a:cxnLst/>
              <a:rect l="l" t="t" r="r" b="b"/>
              <a:pathLst>
                <a:path w="11969" h="10087" extrusionOk="0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6B65"/>
                </a:solidFill>
              </a:endParaRPr>
            </a:p>
          </p:txBody>
        </p:sp>
        <p:sp>
          <p:nvSpPr>
            <p:cNvPr id="2696" name="Google Shape;2696;p77"/>
            <p:cNvSpPr/>
            <p:nvPr/>
          </p:nvSpPr>
          <p:spPr>
            <a:xfrm>
              <a:off x="4089663" y="2967116"/>
              <a:ext cx="5251" cy="10952"/>
            </a:xfrm>
            <a:custGeom>
              <a:avLst/>
              <a:gdLst/>
              <a:ahLst/>
              <a:cxnLst/>
              <a:rect l="l" t="t" r="r" b="b"/>
              <a:pathLst>
                <a:path w="441" h="963" extrusionOk="0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7" name="Google Shape;2697;p77"/>
            <p:cNvSpPr/>
            <p:nvPr/>
          </p:nvSpPr>
          <p:spPr>
            <a:xfrm>
              <a:off x="4095152" y="2967833"/>
              <a:ext cx="32900" cy="24758"/>
            </a:xfrm>
            <a:custGeom>
              <a:avLst/>
              <a:gdLst/>
              <a:ahLst/>
              <a:cxnLst/>
              <a:rect l="l" t="t" r="r" b="b"/>
              <a:pathLst>
                <a:path w="2763" h="2177" extrusionOk="0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8" name="Google Shape;2698;p77"/>
            <p:cNvSpPr/>
            <p:nvPr/>
          </p:nvSpPr>
          <p:spPr>
            <a:xfrm>
              <a:off x="4101380" y="2973303"/>
              <a:ext cx="51583" cy="60684"/>
            </a:xfrm>
            <a:custGeom>
              <a:avLst/>
              <a:gdLst/>
              <a:ahLst/>
              <a:cxnLst/>
              <a:rect l="l" t="t" r="r" b="b"/>
              <a:pathLst>
                <a:path w="4332" h="5336" extrusionOk="0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9" name="Google Shape;2699;p77"/>
            <p:cNvSpPr/>
            <p:nvPr/>
          </p:nvSpPr>
          <p:spPr>
            <a:xfrm>
              <a:off x="4124802" y="2964728"/>
              <a:ext cx="2751" cy="5971"/>
            </a:xfrm>
            <a:custGeom>
              <a:avLst/>
              <a:gdLst/>
              <a:ahLst/>
              <a:cxnLst/>
              <a:rect l="l" t="t" r="r" b="b"/>
              <a:pathLst>
                <a:path w="231" h="525" extrusionOk="0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0" name="Google Shape;2700;p77"/>
            <p:cNvSpPr/>
            <p:nvPr/>
          </p:nvSpPr>
          <p:spPr>
            <a:xfrm>
              <a:off x="4037591" y="3015893"/>
              <a:ext cx="73267" cy="45456"/>
            </a:xfrm>
            <a:custGeom>
              <a:avLst/>
              <a:gdLst/>
              <a:ahLst/>
              <a:cxnLst/>
              <a:rect l="l" t="t" r="r" b="b"/>
              <a:pathLst>
                <a:path w="6153" h="3997" extrusionOk="0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1" name="Google Shape;2701;p77"/>
            <p:cNvSpPr/>
            <p:nvPr/>
          </p:nvSpPr>
          <p:spPr>
            <a:xfrm>
              <a:off x="3911526" y="2929280"/>
              <a:ext cx="85972" cy="69020"/>
            </a:xfrm>
            <a:custGeom>
              <a:avLst/>
              <a:gdLst/>
              <a:ahLst/>
              <a:cxnLst/>
              <a:rect l="l" t="t" r="r" b="b"/>
              <a:pathLst>
                <a:path w="7220" h="6069" extrusionOk="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2" name="Google Shape;2702;p77"/>
            <p:cNvSpPr/>
            <p:nvPr/>
          </p:nvSpPr>
          <p:spPr>
            <a:xfrm>
              <a:off x="3896332" y="2997572"/>
              <a:ext cx="113621" cy="124461"/>
            </a:xfrm>
            <a:custGeom>
              <a:avLst/>
              <a:gdLst/>
              <a:ahLst/>
              <a:cxnLst/>
              <a:rect l="l" t="t" r="r" b="b"/>
              <a:pathLst>
                <a:path w="9542" h="10944" extrusionOk="0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3" name="Google Shape;2703;p77"/>
            <p:cNvSpPr/>
            <p:nvPr/>
          </p:nvSpPr>
          <p:spPr>
            <a:xfrm>
              <a:off x="3973815" y="3045871"/>
              <a:ext cx="104655" cy="75923"/>
            </a:xfrm>
            <a:custGeom>
              <a:avLst/>
              <a:gdLst/>
              <a:ahLst/>
              <a:cxnLst/>
              <a:rect l="l" t="t" r="r" b="b"/>
              <a:pathLst>
                <a:path w="8789" h="6676" extrusionOk="0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4" name="Google Shape;2704;p77"/>
            <p:cNvSpPr/>
            <p:nvPr/>
          </p:nvSpPr>
          <p:spPr>
            <a:xfrm>
              <a:off x="3996236" y="3024695"/>
              <a:ext cx="46106" cy="39042"/>
            </a:xfrm>
            <a:custGeom>
              <a:avLst/>
              <a:gdLst/>
              <a:ahLst/>
              <a:cxnLst/>
              <a:rect l="l" t="t" r="r" b="b"/>
              <a:pathLst>
                <a:path w="3872" h="3433" extrusionOk="0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5" name="Google Shape;2705;p77"/>
            <p:cNvSpPr/>
            <p:nvPr/>
          </p:nvSpPr>
          <p:spPr>
            <a:xfrm>
              <a:off x="4033614" y="3061110"/>
              <a:ext cx="10467" cy="11907"/>
            </a:xfrm>
            <a:custGeom>
              <a:avLst/>
              <a:gdLst/>
              <a:ahLst/>
              <a:cxnLst/>
              <a:rect l="l" t="t" r="r" b="b"/>
              <a:pathLst>
                <a:path w="879" h="1047" extrusionOk="0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6" name="Google Shape;2706;p77"/>
            <p:cNvSpPr/>
            <p:nvPr/>
          </p:nvSpPr>
          <p:spPr>
            <a:xfrm>
              <a:off x="4029125" y="3065864"/>
              <a:ext cx="70516" cy="89240"/>
            </a:xfrm>
            <a:custGeom>
              <a:avLst/>
              <a:gdLst/>
              <a:ahLst/>
              <a:cxnLst/>
              <a:rect l="l" t="t" r="r" b="b"/>
              <a:pathLst>
                <a:path w="5922" h="7847" extrusionOk="0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7" name="Google Shape;2707;p77"/>
            <p:cNvSpPr/>
            <p:nvPr/>
          </p:nvSpPr>
          <p:spPr>
            <a:xfrm>
              <a:off x="3978054" y="3108693"/>
              <a:ext cx="57811" cy="66882"/>
            </a:xfrm>
            <a:custGeom>
              <a:avLst/>
              <a:gdLst/>
              <a:ahLst/>
              <a:cxnLst/>
              <a:rect l="l" t="t" r="r" b="b"/>
              <a:pathLst>
                <a:path w="4855" h="5881" extrusionOk="0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6B65"/>
                </a:solidFill>
              </a:endParaRPr>
            </a:p>
          </p:txBody>
        </p:sp>
        <p:sp>
          <p:nvSpPr>
            <p:cNvPr id="2708" name="Google Shape;2708;p77"/>
            <p:cNvSpPr/>
            <p:nvPr/>
          </p:nvSpPr>
          <p:spPr>
            <a:xfrm>
              <a:off x="3963598" y="3151999"/>
              <a:ext cx="5239" cy="11"/>
            </a:xfrm>
            <a:custGeom>
              <a:avLst/>
              <a:gdLst/>
              <a:ahLst/>
              <a:cxnLst/>
              <a:rect l="l" t="t" r="r" b="b"/>
              <a:pathLst>
                <a:path w="440" h="1" extrusionOk="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9" name="Google Shape;2709;p77"/>
            <p:cNvSpPr/>
            <p:nvPr/>
          </p:nvSpPr>
          <p:spPr>
            <a:xfrm>
              <a:off x="3949392" y="3117029"/>
              <a:ext cx="39878" cy="37609"/>
            </a:xfrm>
            <a:custGeom>
              <a:avLst/>
              <a:gdLst/>
              <a:ahLst/>
              <a:cxnLst/>
              <a:rect l="l" t="t" r="r" b="b"/>
              <a:pathLst>
                <a:path w="3349" h="3307" extrusionOk="0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0" name="Google Shape;2710;p77"/>
            <p:cNvSpPr/>
            <p:nvPr/>
          </p:nvSpPr>
          <p:spPr>
            <a:xfrm>
              <a:off x="3845999" y="3071334"/>
              <a:ext cx="89711" cy="57841"/>
            </a:xfrm>
            <a:custGeom>
              <a:avLst/>
              <a:gdLst/>
              <a:ahLst/>
              <a:cxnLst/>
              <a:rect l="l" t="t" r="r" b="b"/>
              <a:pathLst>
                <a:path w="7534" h="5086" extrusionOk="0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1" name="Google Shape;2711;p77"/>
            <p:cNvSpPr/>
            <p:nvPr/>
          </p:nvSpPr>
          <p:spPr>
            <a:xfrm>
              <a:off x="3809372" y="2919523"/>
              <a:ext cx="106405" cy="94483"/>
            </a:xfrm>
            <a:custGeom>
              <a:avLst/>
              <a:gdLst/>
              <a:ahLst/>
              <a:cxnLst/>
              <a:rect l="l" t="t" r="r" b="b"/>
              <a:pathLst>
                <a:path w="8936" h="8308" extrusionOk="0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2" name="Google Shape;2712;p77"/>
            <p:cNvSpPr/>
            <p:nvPr/>
          </p:nvSpPr>
          <p:spPr>
            <a:xfrm>
              <a:off x="3795917" y="2888589"/>
              <a:ext cx="27173" cy="50699"/>
            </a:xfrm>
            <a:custGeom>
              <a:avLst/>
              <a:gdLst/>
              <a:ahLst/>
              <a:cxnLst/>
              <a:rect l="l" t="t" r="r" b="b"/>
              <a:pathLst>
                <a:path w="2282" h="4458" extrusionOk="0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3" name="Google Shape;2713;p77"/>
            <p:cNvSpPr/>
            <p:nvPr/>
          </p:nvSpPr>
          <p:spPr>
            <a:xfrm>
              <a:off x="3689035" y="2890250"/>
              <a:ext cx="138044" cy="127554"/>
            </a:xfrm>
            <a:custGeom>
              <a:avLst/>
              <a:gdLst/>
              <a:ahLst/>
              <a:cxnLst/>
              <a:rect l="l" t="t" r="r" b="b"/>
              <a:pathLst>
                <a:path w="11593" h="11216" extrusionOk="0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4" name="Google Shape;2714;p77"/>
            <p:cNvSpPr/>
            <p:nvPr/>
          </p:nvSpPr>
          <p:spPr>
            <a:xfrm>
              <a:off x="3661636" y="2898825"/>
              <a:ext cx="79733" cy="60206"/>
            </a:xfrm>
            <a:custGeom>
              <a:avLst/>
              <a:gdLst/>
              <a:ahLst/>
              <a:cxnLst/>
              <a:rect l="l" t="t" r="r" b="b"/>
              <a:pathLst>
                <a:path w="6696" h="5294" extrusionOk="0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5" name="Google Shape;2715;p77"/>
            <p:cNvSpPr/>
            <p:nvPr/>
          </p:nvSpPr>
          <p:spPr>
            <a:xfrm>
              <a:off x="3632974" y="2958780"/>
              <a:ext cx="56573" cy="43318"/>
            </a:xfrm>
            <a:custGeom>
              <a:avLst/>
              <a:gdLst/>
              <a:ahLst/>
              <a:cxnLst/>
              <a:rect l="l" t="t" r="r" b="b"/>
              <a:pathLst>
                <a:path w="4751" h="3809" extrusionOk="0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6" name="Google Shape;2716;p77"/>
            <p:cNvSpPr/>
            <p:nvPr/>
          </p:nvSpPr>
          <p:spPr>
            <a:xfrm>
              <a:off x="3632736" y="2960691"/>
              <a:ext cx="81233" cy="85430"/>
            </a:xfrm>
            <a:custGeom>
              <a:avLst/>
              <a:gdLst/>
              <a:ahLst/>
              <a:cxnLst/>
              <a:rect l="l" t="t" r="r" b="b"/>
              <a:pathLst>
                <a:path w="6822" h="7512" extrusionOk="0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7" name="Google Shape;2717;p77"/>
            <p:cNvSpPr/>
            <p:nvPr/>
          </p:nvSpPr>
          <p:spPr>
            <a:xfrm>
              <a:off x="3665125" y="2976874"/>
              <a:ext cx="112121" cy="99236"/>
            </a:xfrm>
            <a:custGeom>
              <a:avLst/>
              <a:gdLst/>
              <a:ahLst/>
              <a:cxnLst/>
              <a:rect l="l" t="t" r="r" b="b"/>
              <a:pathLst>
                <a:path w="9416" h="8726" extrusionOk="0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8" name="Google Shape;2718;p77"/>
            <p:cNvSpPr/>
            <p:nvPr/>
          </p:nvSpPr>
          <p:spPr>
            <a:xfrm>
              <a:off x="3712457" y="3043733"/>
              <a:ext cx="51833" cy="35948"/>
            </a:xfrm>
            <a:custGeom>
              <a:avLst/>
              <a:gdLst/>
              <a:ahLst/>
              <a:cxnLst/>
              <a:rect l="l" t="t" r="r" b="b"/>
              <a:pathLst>
                <a:path w="4353" h="3161" extrusionOk="0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9" name="Google Shape;2719;p77"/>
            <p:cNvSpPr/>
            <p:nvPr/>
          </p:nvSpPr>
          <p:spPr>
            <a:xfrm>
              <a:off x="3628997" y="3033259"/>
              <a:ext cx="44355" cy="30956"/>
            </a:xfrm>
            <a:custGeom>
              <a:avLst/>
              <a:gdLst/>
              <a:ahLst/>
              <a:cxnLst/>
              <a:rect l="l" t="t" r="r" b="b"/>
              <a:pathLst>
                <a:path w="3725" h="2722" extrusionOk="0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0" name="Google Shape;2720;p77"/>
            <p:cNvSpPr/>
            <p:nvPr/>
          </p:nvSpPr>
          <p:spPr>
            <a:xfrm>
              <a:off x="3633975" y="3059916"/>
              <a:ext cx="21195" cy="12146"/>
            </a:xfrm>
            <a:custGeom>
              <a:avLst/>
              <a:gdLst/>
              <a:ahLst/>
              <a:cxnLst/>
              <a:rect l="l" t="t" r="r" b="b"/>
              <a:pathLst>
                <a:path w="1780" h="1068" extrusionOk="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721" name="Google Shape;2721;p77"/>
            <p:cNvGrpSpPr/>
            <p:nvPr/>
          </p:nvGrpSpPr>
          <p:grpSpPr>
            <a:xfrm>
              <a:off x="3632736" y="3051591"/>
              <a:ext cx="63288" cy="45217"/>
              <a:chOff x="3450375" y="3038225"/>
              <a:chExt cx="132875" cy="99400"/>
            </a:xfrm>
          </p:grpSpPr>
          <p:sp>
            <p:nvSpPr>
              <p:cNvPr id="2722" name="Google Shape;2722;p77"/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545" extrusionOk="0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23" name="Google Shape;2723;p77"/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4081" h="3244" extrusionOk="0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724" name="Google Shape;2724;p77"/>
            <p:cNvSpPr/>
            <p:nvPr/>
          </p:nvSpPr>
          <p:spPr>
            <a:xfrm>
              <a:off x="3657897" y="3077759"/>
              <a:ext cx="19195" cy="21903"/>
            </a:xfrm>
            <a:custGeom>
              <a:avLst/>
              <a:gdLst/>
              <a:ahLst/>
              <a:cxnLst/>
              <a:rect l="l" t="t" r="r" b="b"/>
              <a:pathLst>
                <a:path w="1612" h="1926" extrusionOk="0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5" name="Google Shape;2725;p77"/>
            <p:cNvSpPr/>
            <p:nvPr/>
          </p:nvSpPr>
          <p:spPr>
            <a:xfrm>
              <a:off x="3670352" y="3087756"/>
              <a:ext cx="27911" cy="28568"/>
            </a:xfrm>
            <a:custGeom>
              <a:avLst/>
              <a:gdLst/>
              <a:ahLst/>
              <a:cxnLst/>
              <a:rect l="l" t="t" r="r" b="b"/>
              <a:pathLst>
                <a:path w="2344" h="2512" extrusionOk="0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6" name="Google Shape;2726;p77"/>
            <p:cNvSpPr/>
            <p:nvPr/>
          </p:nvSpPr>
          <p:spPr>
            <a:xfrm>
              <a:off x="3689785" y="3073722"/>
              <a:ext cx="42617" cy="42840"/>
            </a:xfrm>
            <a:custGeom>
              <a:avLst/>
              <a:gdLst/>
              <a:ahLst/>
              <a:cxnLst/>
              <a:rect l="l" t="t" r="r" b="b"/>
              <a:pathLst>
                <a:path w="3579" h="3767" extrusionOk="0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7" name="Google Shape;2727;p77"/>
            <p:cNvSpPr/>
            <p:nvPr/>
          </p:nvSpPr>
          <p:spPr>
            <a:xfrm>
              <a:off x="3726412" y="3070151"/>
              <a:ext cx="29161" cy="43557"/>
            </a:xfrm>
            <a:custGeom>
              <a:avLst/>
              <a:gdLst/>
              <a:ahLst/>
              <a:cxnLst/>
              <a:rect l="l" t="t" r="r" b="b"/>
              <a:pathLst>
                <a:path w="2449" h="3830" extrusionOk="0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8" name="Google Shape;2728;p77"/>
            <p:cNvSpPr/>
            <p:nvPr/>
          </p:nvSpPr>
          <p:spPr>
            <a:xfrm>
              <a:off x="3746846" y="3070151"/>
              <a:ext cx="13956" cy="35459"/>
            </a:xfrm>
            <a:custGeom>
              <a:avLst/>
              <a:gdLst/>
              <a:ahLst/>
              <a:cxnLst/>
              <a:rect l="l" t="t" r="r" b="b"/>
              <a:pathLst>
                <a:path w="1172" h="3118" extrusionOk="0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9" name="Google Shape;2729;p77"/>
            <p:cNvSpPr/>
            <p:nvPr/>
          </p:nvSpPr>
          <p:spPr>
            <a:xfrm>
              <a:off x="3754312" y="3061110"/>
              <a:ext cx="21445" cy="42840"/>
            </a:xfrm>
            <a:custGeom>
              <a:avLst/>
              <a:gdLst/>
              <a:ahLst/>
              <a:cxnLst/>
              <a:rect l="l" t="t" r="r" b="b"/>
              <a:pathLst>
                <a:path w="1801" h="3767" extrusionOk="0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0" name="Google Shape;2730;p77"/>
            <p:cNvSpPr/>
            <p:nvPr/>
          </p:nvSpPr>
          <p:spPr>
            <a:xfrm>
              <a:off x="3838283" y="2987337"/>
              <a:ext cx="71755" cy="108994"/>
            </a:xfrm>
            <a:custGeom>
              <a:avLst/>
              <a:gdLst/>
              <a:ahLst/>
              <a:cxnLst/>
              <a:rect l="l" t="t" r="r" b="b"/>
              <a:pathLst>
                <a:path w="6026" h="9584" extrusionOk="0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1" name="Google Shape;2731;p77"/>
            <p:cNvSpPr/>
            <p:nvPr/>
          </p:nvSpPr>
          <p:spPr>
            <a:xfrm>
              <a:off x="3829555" y="3057778"/>
              <a:ext cx="2251" cy="1194"/>
            </a:xfrm>
            <a:custGeom>
              <a:avLst/>
              <a:gdLst/>
              <a:ahLst/>
              <a:cxnLst/>
              <a:rect l="l" t="t" r="r" b="b"/>
              <a:pathLst>
                <a:path w="189" h="105" extrusionOk="0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2" name="Google Shape;2732;p77"/>
            <p:cNvSpPr/>
            <p:nvPr/>
          </p:nvSpPr>
          <p:spPr>
            <a:xfrm>
              <a:off x="3749584" y="2988770"/>
              <a:ext cx="104905" cy="77822"/>
            </a:xfrm>
            <a:custGeom>
              <a:avLst/>
              <a:gdLst/>
              <a:ahLst/>
              <a:cxnLst/>
              <a:rect l="l" t="t" r="r" b="b"/>
              <a:pathLst>
                <a:path w="8810" h="6843" extrusionOk="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A6CBC2"/>
                </a:solidFill>
              </a:endParaRPr>
            </a:p>
          </p:txBody>
        </p:sp>
        <p:sp>
          <p:nvSpPr>
            <p:cNvPr id="2733" name="Google Shape;2733;p77"/>
            <p:cNvSpPr/>
            <p:nvPr/>
          </p:nvSpPr>
          <p:spPr>
            <a:xfrm>
              <a:off x="3767267" y="3053013"/>
              <a:ext cx="78744" cy="64493"/>
            </a:xfrm>
            <a:custGeom>
              <a:avLst/>
              <a:gdLst/>
              <a:ahLst/>
              <a:cxnLst/>
              <a:rect l="l" t="t" r="r" b="b"/>
              <a:pathLst>
                <a:path w="6613" h="5671" extrusionOk="0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4" name="Google Shape;2734;p77"/>
            <p:cNvSpPr/>
            <p:nvPr/>
          </p:nvSpPr>
          <p:spPr>
            <a:xfrm>
              <a:off x="3805645" y="3058722"/>
              <a:ext cx="52322" cy="74968"/>
            </a:xfrm>
            <a:custGeom>
              <a:avLst/>
              <a:gdLst/>
              <a:ahLst/>
              <a:cxnLst/>
              <a:rect l="l" t="t" r="r" b="b"/>
              <a:pathLst>
                <a:path w="4394" h="6592" extrusionOk="0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5" name="Google Shape;2735;p77"/>
            <p:cNvSpPr/>
            <p:nvPr/>
          </p:nvSpPr>
          <p:spPr>
            <a:xfrm>
              <a:off x="3805883" y="3130585"/>
              <a:ext cx="39378" cy="40702"/>
            </a:xfrm>
            <a:custGeom>
              <a:avLst/>
              <a:gdLst/>
              <a:ahLst/>
              <a:cxnLst/>
              <a:rect l="l" t="t" r="r" b="b"/>
              <a:pathLst>
                <a:path w="3307" h="3579" extrusionOk="0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6" name="Google Shape;2736;p77"/>
            <p:cNvSpPr/>
            <p:nvPr/>
          </p:nvSpPr>
          <p:spPr>
            <a:xfrm>
              <a:off x="3809622" y="3131301"/>
              <a:ext cx="13967" cy="8575"/>
            </a:xfrm>
            <a:custGeom>
              <a:avLst/>
              <a:gdLst/>
              <a:ahLst/>
              <a:cxnLst/>
              <a:rect l="l" t="t" r="r" b="b"/>
              <a:pathLst>
                <a:path w="1173" h="754" extrusionOk="0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7" name="Google Shape;2737;p77"/>
            <p:cNvSpPr/>
            <p:nvPr/>
          </p:nvSpPr>
          <p:spPr>
            <a:xfrm>
              <a:off x="3822327" y="3120122"/>
              <a:ext cx="52834" cy="59023"/>
            </a:xfrm>
            <a:custGeom>
              <a:avLst/>
              <a:gdLst/>
              <a:ahLst/>
              <a:cxnLst/>
              <a:rect l="l" t="t" r="r" b="b"/>
              <a:pathLst>
                <a:path w="4437" h="5190" extrusionOk="0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8" name="Google Shape;2738;p77"/>
            <p:cNvSpPr/>
            <p:nvPr/>
          </p:nvSpPr>
          <p:spPr>
            <a:xfrm>
              <a:off x="3828067" y="3174369"/>
              <a:ext cx="7478" cy="9769"/>
            </a:xfrm>
            <a:custGeom>
              <a:avLst/>
              <a:gdLst/>
              <a:ahLst/>
              <a:cxnLst/>
              <a:rect l="l" t="t" r="r" b="b"/>
              <a:pathLst>
                <a:path w="628" h="859" extrusionOk="0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9" name="Google Shape;2739;p77"/>
            <p:cNvSpPr/>
            <p:nvPr/>
          </p:nvSpPr>
          <p:spPr>
            <a:xfrm>
              <a:off x="3947654" y="3151533"/>
              <a:ext cx="76994" cy="74956"/>
            </a:xfrm>
            <a:custGeom>
              <a:avLst/>
              <a:gdLst/>
              <a:ahLst/>
              <a:cxnLst/>
              <a:rect l="l" t="t" r="r" b="b"/>
              <a:pathLst>
                <a:path w="6466" h="6591" extrusionOk="0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0" name="Google Shape;2740;p77"/>
            <p:cNvSpPr/>
            <p:nvPr/>
          </p:nvSpPr>
          <p:spPr>
            <a:xfrm>
              <a:off x="3945415" y="3152954"/>
              <a:ext cx="13956" cy="10963"/>
            </a:xfrm>
            <a:custGeom>
              <a:avLst/>
              <a:gdLst/>
              <a:ahLst/>
              <a:cxnLst/>
              <a:rect l="l" t="t" r="r" b="b"/>
              <a:pathLst>
                <a:path w="1172" h="964" extrusionOk="0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1" name="Google Shape;2741;p77"/>
            <p:cNvSpPr/>
            <p:nvPr/>
          </p:nvSpPr>
          <p:spPr>
            <a:xfrm>
              <a:off x="3945415" y="3159380"/>
              <a:ext cx="13706" cy="15956"/>
            </a:xfrm>
            <a:custGeom>
              <a:avLst/>
              <a:gdLst/>
              <a:ahLst/>
              <a:cxnLst/>
              <a:rect l="l" t="t" r="r" b="b"/>
              <a:pathLst>
                <a:path w="1151" h="1403" extrusionOk="0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2" name="Google Shape;2742;p77"/>
            <p:cNvSpPr/>
            <p:nvPr/>
          </p:nvSpPr>
          <p:spPr>
            <a:xfrm>
              <a:off x="3829055" y="3110126"/>
              <a:ext cx="131316" cy="124222"/>
            </a:xfrm>
            <a:custGeom>
              <a:avLst/>
              <a:gdLst/>
              <a:ahLst/>
              <a:cxnLst/>
              <a:rect l="l" t="t" r="r" b="b"/>
              <a:pathLst>
                <a:path w="11028" h="10923" extrusionOk="0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A6CBC2"/>
                </a:solidFill>
              </a:endParaRPr>
            </a:p>
          </p:txBody>
        </p:sp>
        <p:sp>
          <p:nvSpPr>
            <p:cNvPr id="2743" name="Google Shape;2743;p77"/>
            <p:cNvSpPr/>
            <p:nvPr/>
          </p:nvSpPr>
          <p:spPr>
            <a:xfrm>
              <a:off x="3970326" y="3207451"/>
              <a:ext cx="21934" cy="52837"/>
            </a:xfrm>
            <a:custGeom>
              <a:avLst/>
              <a:gdLst/>
              <a:ahLst/>
              <a:cxnLst/>
              <a:rect l="l" t="t" r="r" b="b"/>
              <a:pathLst>
                <a:path w="1842" h="4646" extrusionOk="0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4" name="Google Shape;2744;p77"/>
            <p:cNvSpPr/>
            <p:nvPr/>
          </p:nvSpPr>
          <p:spPr>
            <a:xfrm>
              <a:off x="3895082" y="3199593"/>
              <a:ext cx="81233" cy="66165"/>
            </a:xfrm>
            <a:custGeom>
              <a:avLst/>
              <a:gdLst/>
              <a:ahLst/>
              <a:cxnLst/>
              <a:rect l="l" t="t" r="r" b="b"/>
              <a:pathLst>
                <a:path w="6822" h="5818" extrusionOk="0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5" name="Google Shape;2745;p77"/>
            <p:cNvSpPr/>
            <p:nvPr/>
          </p:nvSpPr>
          <p:spPr>
            <a:xfrm>
              <a:off x="3824328" y="3184365"/>
              <a:ext cx="86210" cy="81393"/>
            </a:xfrm>
            <a:custGeom>
              <a:avLst/>
              <a:gdLst/>
              <a:ahLst/>
              <a:cxnLst/>
              <a:rect l="l" t="t" r="r" b="b"/>
              <a:pathLst>
                <a:path w="7240" h="7157" extrusionOk="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6" name="Google Shape;2746;p77"/>
            <p:cNvSpPr/>
            <p:nvPr/>
          </p:nvSpPr>
          <p:spPr>
            <a:xfrm>
              <a:off x="3916754" y="3249086"/>
              <a:ext cx="53834" cy="46889"/>
            </a:xfrm>
            <a:custGeom>
              <a:avLst/>
              <a:gdLst/>
              <a:ahLst/>
              <a:cxnLst/>
              <a:rect l="l" t="t" r="r" b="b"/>
              <a:pathLst>
                <a:path w="4521" h="4123" extrusionOk="0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7" name="Google Shape;2747;p77"/>
            <p:cNvSpPr/>
            <p:nvPr/>
          </p:nvSpPr>
          <p:spPr>
            <a:xfrm>
              <a:off x="3879638" y="3263609"/>
              <a:ext cx="64539" cy="61639"/>
            </a:xfrm>
            <a:custGeom>
              <a:avLst/>
              <a:gdLst/>
              <a:ahLst/>
              <a:cxnLst/>
              <a:rect l="l" t="t" r="r" b="b"/>
              <a:pathLst>
                <a:path w="5420" h="5420" extrusionOk="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8" name="Google Shape;2748;p77"/>
            <p:cNvSpPr/>
            <p:nvPr/>
          </p:nvSpPr>
          <p:spPr>
            <a:xfrm>
              <a:off x="3824578" y="3257889"/>
              <a:ext cx="92188" cy="82826"/>
            </a:xfrm>
            <a:custGeom>
              <a:avLst/>
              <a:gdLst/>
              <a:ahLst/>
              <a:cxnLst/>
              <a:rect l="l" t="t" r="r" b="b"/>
              <a:pathLst>
                <a:path w="7742" h="7283" extrusionOk="0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6B65"/>
                </a:solidFill>
              </a:endParaRPr>
            </a:p>
          </p:txBody>
        </p:sp>
        <p:sp>
          <p:nvSpPr>
            <p:cNvPr id="2749" name="Google Shape;2749;p77"/>
            <p:cNvSpPr/>
            <p:nvPr/>
          </p:nvSpPr>
          <p:spPr>
            <a:xfrm>
              <a:off x="3953131" y="3215060"/>
              <a:ext cx="71767" cy="110427"/>
            </a:xfrm>
            <a:custGeom>
              <a:avLst/>
              <a:gdLst/>
              <a:ahLst/>
              <a:cxnLst/>
              <a:rect l="l" t="t" r="r" b="b"/>
              <a:pathLst>
                <a:path w="6027" h="9710" extrusionOk="0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0" name="Google Shape;2750;p77"/>
            <p:cNvSpPr/>
            <p:nvPr/>
          </p:nvSpPr>
          <p:spPr>
            <a:xfrm>
              <a:off x="3951893" y="3317378"/>
              <a:ext cx="9978" cy="10724"/>
            </a:xfrm>
            <a:custGeom>
              <a:avLst/>
              <a:gdLst/>
              <a:ahLst/>
              <a:cxnLst/>
              <a:rect l="l" t="t" r="r" b="b"/>
              <a:pathLst>
                <a:path w="838" h="943" extrusionOk="0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1" name="Google Shape;2751;p77"/>
            <p:cNvSpPr/>
            <p:nvPr/>
          </p:nvSpPr>
          <p:spPr>
            <a:xfrm>
              <a:off x="3925232" y="3338554"/>
              <a:ext cx="15956" cy="14295"/>
            </a:xfrm>
            <a:custGeom>
              <a:avLst/>
              <a:gdLst/>
              <a:ahLst/>
              <a:cxnLst/>
              <a:rect l="l" t="t" r="r" b="b"/>
              <a:pathLst>
                <a:path w="1340" h="1257" extrusionOk="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2" name="Google Shape;2752;p77"/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3" name="Google Shape;2753;p77"/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4" name="Google Shape;2754;p77"/>
            <p:cNvSpPr/>
            <p:nvPr/>
          </p:nvSpPr>
          <p:spPr>
            <a:xfrm>
              <a:off x="4014919" y="2846238"/>
              <a:ext cx="33651" cy="9053"/>
            </a:xfrm>
            <a:custGeom>
              <a:avLst/>
              <a:gdLst/>
              <a:ahLst/>
              <a:cxnLst/>
              <a:rect l="l" t="t" r="r" b="b"/>
              <a:pathLst>
                <a:path w="2826" h="796" extrusionOk="0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5" name="Google Shape;2755;p77"/>
            <p:cNvSpPr/>
            <p:nvPr/>
          </p:nvSpPr>
          <p:spPr>
            <a:xfrm>
              <a:off x="4036853" y="2853608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fill="none" extrusionOk="0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solidFill>
              <a:srgbClr val="5F7D95"/>
            </a:solidFill>
            <a:ln w="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6" name="Google Shape;2756;p77"/>
            <p:cNvSpPr/>
            <p:nvPr/>
          </p:nvSpPr>
          <p:spPr>
            <a:xfrm>
              <a:off x="4346543" y="2948318"/>
              <a:ext cx="21183" cy="11907"/>
            </a:xfrm>
            <a:custGeom>
              <a:avLst/>
              <a:gdLst/>
              <a:ahLst/>
              <a:cxnLst/>
              <a:rect l="l" t="t" r="r" b="b"/>
              <a:pathLst>
                <a:path w="1779" h="1047" extrusionOk="0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7" name="Google Shape;2757;p77"/>
            <p:cNvSpPr/>
            <p:nvPr/>
          </p:nvSpPr>
          <p:spPr>
            <a:xfrm>
              <a:off x="3878888" y="2847660"/>
              <a:ext cx="16706" cy="13579"/>
            </a:xfrm>
            <a:custGeom>
              <a:avLst/>
              <a:gdLst/>
              <a:ahLst/>
              <a:cxnLst/>
              <a:rect l="l" t="t" r="r" b="b"/>
              <a:pathLst>
                <a:path w="1403" h="1194" extrusionOk="0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8" name="Google Shape;2758;p77"/>
            <p:cNvSpPr/>
            <p:nvPr/>
          </p:nvSpPr>
          <p:spPr>
            <a:xfrm>
              <a:off x="3865182" y="2817204"/>
              <a:ext cx="27923" cy="34993"/>
            </a:xfrm>
            <a:custGeom>
              <a:avLst/>
              <a:gdLst/>
              <a:ahLst/>
              <a:cxnLst/>
              <a:rect l="l" t="t" r="r" b="b"/>
              <a:pathLst>
                <a:path w="2345" h="3077" extrusionOk="0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59" name="Google Shape;2759;p77"/>
          <p:cNvGrpSpPr/>
          <p:nvPr/>
        </p:nvGrpSpPr>
        <p:grpSpPr>
          <a:xfrm>
            <a:off x="4738842" y="1644454"/>
            <a:ext cx="2770909" cy="1822077"/>
            <a:chOff x="235800" y="830650"/>
            <a:chExt cx="6978450" cy="4588844"/>
          </a:xfrm>
        </p:grpSpPr>
        <p:sp>
          <p:nvSpPr>
            <p:cNvPr id="2760" name="Google Shape;2760;p77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1" name="Google Shape;2761;p77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2" name="Google Shape;2762;p77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3" name="Google Shape;2763;p77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4" name="Google Shape;2764;p77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5" name="Google Shape;2765;p77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66" name="Google Shape;2766;p77"/>
          <p:cNvGrpSpPr/>
          <p:nvPr/>
        </p:nvGrpSpPr>
        <p:grpSpPr>
          <a:xfrm>
            <a:off x="990171" y="4085923"/>
            <a:ext cx="3497168" cy="1778053"/>
            <a:chOff x="238125" y="1038125"/>
            <a:chExt cx="7146800" cy="3633625"/>
          </a:xfrm>
        </p:grpSpPr>
        <p:sp>
          <p:nvSpPr>
            <p:cNvPr id="2767" name="Google Shape;2767;p77"/>
            <p:cNvSpPr/>
            <p:nvPr/>
          </p:nvSpPr>
          <p:spPr>
            <a:xfrm>
              <a:off x="625615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8" name="Google Shape;2768;p77"/>
            <p:cNvSpPr/>
            <p:nvPr/>
          </p:nvSpPr>
          <p:spPr>
            <a:xfrm>
              <a:off x="625615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9" name="Google Shape;2769;p77"/>
            <p:cNvSpPr/>
            <p:nvPr/>
          </p:nvSpPr>
          <p:spPr>
            <a:xfrm>
              <a:off x="6256150" y="393280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0" name="Google Shape;2770;p77"/>
            <p:cNvSpPr/>
            <p:nvPr/>
          </p:nvSpPr>
          <p:spPr>
            <a:xfrm>
              <a:off x="6332350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1" name="Google Shape;2771;p77"/>
            <p:cNvSpPr/>
            <p:nvPr/>
          </p:nvSpPr>
          <p:spPr>
            <a:xfrm>
              <a:off x="6332350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2" name="Google Shape;2772;p77"/>
            <p:cNvSpPr/>
            <p:nvPr/>
          </p:nvSpPr>
          <p:spPr>
            <a:xfrm>
              <a:off x="6408350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3" name="Google Shape;2773;p77"/>
            <p:cNvSpPr/>
            <p:nvPr/>
          </p:nvSpPr>
          <p:spPr>
            <a:xfrm>
              <a:off x="6408350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4" name="Google Shape;2774;p77"/>
            <p:cNvSpPr/>
            <p:nvPr/>
          </p:nvSpPr>
          <p:spPr>
            <a:xfrm>
              <a:off x="640835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5" name="Google Shape;2775;p77"/>
            <p:cNvSpPr/>
            <p:nvPr/>
          </p:nvSpPr>
          <p:spPr>
            <a:xfrm>
              <a:off x="6484575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6" name="Google Shape;2776;p77"/>
            <p:cNvSpPr/>
            <p:nvPr/>
          </p:nvSpPr>
          <p:spPr>
            <a:xfrm>
              <a:off x="648457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7" name="Google Shape;2777;p77"/>
            <p:cNvSpPr/>
            <p:nvPr/>
          </p:nvSpPr>
          <p:spPr>
            <a:xfrm>
              <a:off x="6484575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8" name="Google Shape;2778;p77"/>
            <p:cNvSpPr/>
            <p:nvPr/>
          </p:nvSpPr>
          <p:spPr>
            <a:xfrm>
              <a:off x="648457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9" name="Google Shape;2779;p77"/>
            <p:cNvSpPr/>
            <p:nvPr/>
          </p:nvSpPr>
          <p:spPr>
            <a:xfrm>
              <a:off x="648457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0" name="Google Shape;2780;p77"/>
            <p:cNvSpPr/>
            <p:nvPr/>
          </p:nvSpPr>
          <p:spPr>
            <a:xfrm>
              <a:off x="6638425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1" name="Google Shape;2781;p77"/>
            <p:cNvSpPr/>
            <p:nvPr/>
          </p:nvSpPr>
          <p:spPr>
            <a:xfrm>
              <a:off x="663842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2" name="Google Shape;2782;p77"/>
            <p:cNvSpPr/>
            <p:nvPr/>
          </p:nvSpPr>
          <p:spPr>
            <a:xfrm>
              <a:off x="6638425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3" name="Google Shape;2783;p77"/>
            <p:cNvSpPr/>
            <p:nvPr/>
          </p:nvSpPr>
          <p:spPr>
            <a:xfrm>
              <a:off x="663842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4" name="Google Shape;2784;p77"/>
            <p:cNvSpPr/>
            <p:nvPr/>
          </p:nvSpPr>
          <p:spPr>
            <a:xfrm>
              <a:off x="663842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5" name="Google Shape;2785;p77"/>
            <p:cNvSpPr/>
            <p:nvPr/>
          </p:nvSpPr>
          <p:spPr>
            <a:xfrm>
              <a:off x="6715450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6" name="Google Shape;2786;p77"/>
            <p:cNvSpPr/>
            <p:nvPr/>
          </p:nvSpPr>
          <p:spPr>
            <a:xfrm>
              <a:off x="67154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7" name="Google Shape;2787;p77"/>
            <p:cNvSpPr/>
            <p:nvPr/>
          </p:nvSpPr>
          <p:spPr>
            <a:xfrm>
              <a:off x="67154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8" name="Google Shape;2788;p77"/>
            <p:cNvSpPr/>
            <p:nvPr/>
          </p:nvSpPr>
          <p:spPr>
            <a:xfrm>
              <a:off x="640835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9" name="Google Shape;2789;p77"/>
            <p:cNvSpPr/>
            <p:nvPr/>
          </p:nvSpPr>
          <p:spPr>
            <a:xfrm>
              <a:off x="63323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0" name="Google Shape;2790;p77"/>
            <p:cNvSpPr/>
            <p:nvPr/>
          </p:nvSpPr>
          <p:spPr>
            <a:xfrm>
              <a:off x="6256150" y="4009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1" name="Google Shape;2791;p77"/>
            <p:cNvSpPr/>
            <p:nvPr/>
          </p:nvSpPr>
          <p:spPr>
            <a:xfrm>
              <a:off x="595147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2" name="Google Shape;2792;p77"/>
            <p:cNvSpPr/>
            <p:nvPr/>
          </p:nvSpPr>
          <p:spPr>
            <a:xfrm>
              <a:off x="595147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3" name="Google Shape;2793;p77"/>
            <p:cNvSpPr/>
            <p:nvPr/>
          </p:nvSpPr>
          <p:spPr>
            <a:xfrm>
              <a:off x="6027500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4" name="Google Shape;2794;p77"/>
            <p:cNvSpPr/>
            <p:nvPr/>
          </p:nvSpPr>
          <p:spPr>
            <a:xfrm>
              <a:off x="6027500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5" name="Google Shape;2795;p77"/>
            <p:cNvSpPr/>
            <p:nvPr/>
          </p:nvSpPr>
          <p:spPr>
            <a:xfrm>
              <a:off x="602750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6" name="Google Shape;2796;p77"/>
            <p:cNvSpPr/>
            <p:nvPr/>
          </p:nvSpPr>
          <p:spPr>
            <a:xfrm>
              <a:off x="6103700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7" name="Google Shape;2797;p77"/>
            <p:cNvSpPr/>
            <p:nvPr/>
          </p:nvSpPr>
          <p:spPr>
            <a:xfrm>
              <a:off x="6103700" y="385677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8" name="Google Shape;2798;p77"/>
            <p:cNvSpPr/>
            <p:nvPr/>
          </p:nvSpPr>
          <p:spPr>
            <a:xfrm>
              <a:off x="6103700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9" name="Google Shape;2799;p77"/>
            <p:cNvSpPr/>
            <p:nvPr/>
          </p:nvSpPr>
          <p:spPr>
            <a:xfrm>
              <a:off x="610370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0" name="Google Shape;2800;p77"/>
            <p:cNvSpPr/>
            <p:nvPr/>
          </p:nvSpPr>
          <p:spPr>
            <a:xfrm>
              <a:off x="61799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1" name="Google Shape;2801;p77"/>
            <p:cNvSpPr/>
            <p:nvPr/>
          </p:nvSpPr>
          <p:spPr>
            <a:xfrm>
              <a:off x="61799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2" name="Google Shape;2802;p77"/>
            <p:cNvSpPr/>
            <p:nvPr/>
          </p:nvSpPr>
          <p:spPr>
            <a:xfrm>
              <a:off x="617992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3" name="Google Shape;2803;p77"/>
            <p:cNvSpPr/>
            <p:nvPr/>
          </p:nvSpPr>
          <p:spPr>
            <a:xfrm>
              <a:off x="617992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4" name="Google Shape;2804;p77"/>
            <p:cNvSpPr/>
            <p:nvPr/>
          </p:nvSpPr>
          <p:spPr>
            <a:xfrm>
              <a:off x="617992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5" name="Google Shape;2805;p77"/>
            <p:cNvSpPr/>
            <p:nvPr/>
          </p:nvSpPr>
          <p:spPr>
            <a:xfrm>
              <a:off x="717030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6" name="Google Shape;2806;p77"/>
            <p:cNvSpPr/>
            <p:nvPr/>
          </p:nvSpPr>
          <p:spPr>
            <a:xfrm>
              <a:off x="686565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7" name="Google Shape;2807;p77"/>
            <p:cNvSpPr/>
            <p:nvPr/>
          </p:nvSpPr>
          <p:spPr>
            <a:xfrm>
              <a:off x="686565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8" name="Google Shape;2808;p77"/>
            <p:cNvSpPr/>
            <p:nvPr/>
          </p:nvSpPr>
          <p:spPr>
            <a:xfrm>
              <a:off x="69418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9" name="Google Shape;2809;p77"/>
            <p:cNvSpPr/>
            <p:nvPr/>
          </p:nvSpPr>
          <p:spPr>
            <a:xfrm>
              <a:off x="6789225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0" name="Google Shape;2810;p77"/>
            <p:cNvSpPr/>
            <p:nvPr/>
          </p:nvSpPr>
          <p:spPr>
            <a:xfrm>
              <a:off x="66370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1" name="Google Shape;2811;p77"/>
            <p:cNvSpPr/>
            <p:nvPr/>
          </p:nvSpPr>
          <p:spPr>
            <a:xfrm>
              <a:off x="6256150" y="33995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2" name="Google Shape;2812;p77"/>
            <p:cNvSpPr/>
            <p:nvPr/>
          </p:nvSpPr>
          <p:spPr>
            <a:xfrm>
              <a:off x="6484575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3" name="Google Shape;2813;p77"/>
            <p:cNvSpPr/>
            <p:nvPr/>
          </p:nvSpPr>
          <p:spPr>
            <a:xfrm>
              <a:off x="648457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4" name="Google Shape;2814;p77"/>
            <p:cNvSpPr/>
            <p:nvPr/>
          </p:nvSpPr>
          <p:spPr>
            <a:xfrm>
              <a:off x="6408350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5" name="Google Shape;2815;p77"/>
            <p:cNvSpPr/>
            <p:nvPr/>
          </p:nvSpPr>
          <p:spPr>
            <a:xfrm>
              <a:off x="6408350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6" name="Google Shape;2816;p77"/>
            <p:cNvSpPr/>
            <p:nvPr/>
          </p:nvSpPr>
          <p:spPr>
            <a:xfrm>
              <a:off x="63323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7" name="Google Shape;2817;p77"/>
            <p:cNvSpPr/>
            <p:nvPr/>
          </p:nvSpPr>
          <p:spPr>
            <a:xfrm>
              <a:off x="633235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8" name="Google Shape;2818;p77"/>
            <p:cNvSpPr/>
            <p:nvPr/>
          </p:nvSpPr>
          <p:spPr>
            <a:xfrm>
              <a:off x="7094075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9" name="Google Shape;2819;p77"/>
            <p:cNvSpPr/>
            <p:nvPr/>
          </p:nvSpPr>
          <p:spPr>
            <a:xfrm>
              <a:off x="7017875" y="43898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0" name="Google Shape;2820;p77"/>
            <p:cNvSpPr/>
            <p:nvPr/>
          </p:nvSpPr>
          <p:spPr>
            <a:xfrm>
              <a:off x="7017875" y="43136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1" name="Google Shape;2821;p77"/>
            <p:cNvSpPr/>
            <p:nvPr/>
          </p:nvSpPr>
          <p:spPr>
            <a:xfrm>
              <a:off x="6941850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2" name="Google Shape;2822;p77"/>
            <p:cNvSpPr/>
            <p:nvPr/>
          </p:nvSpPr>
          <p:spPr>
            <a:xfrm>
              <a:off x="6484575" y="43898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3" name="Google Shape;2823;p77"/>
            <p:cNvSpPr/>
            <p:nvPr/>
          </p:nvSpPr>
          <p:spPr>
            <a:xfrm>
              <a:off x="6560800" y="42374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4" name="Google Shape;2824;p77"/>
            <p:cNvSpPr/>
            <p:nvPr/>
          </p:nvSpPr>
          <p:spPr>
            <a:xfrm>
              <a:off x="6560800" y="41614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5" name="Google Shape;2825;p77"/>
            <p:cNvSpPr/>
            <p:nvPr/>
          </p:nvSpPr>
          <p:spPr>
            <a:xfrm>
              <a:off x="6560800" y="40852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6" name="Google Shape;2826;p77"/>
            <p:cNvSpPr/>
            <p:nvPr/>
          </p:nvSpPr>
          <p:spPr>
            <a:xfrm>
              <a:off x="6560800" y="4009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7" name="Google Shape;2827;p77"/>
            <p:cNvSpPr/>
            <p:nvPr/>
          </p:nvSpPr>
          <p:spPr>
            <a:xfrm>
              <a:off x="6560800" y="393280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8" name="Google Shape;2828;p77"/>
            <p:cNvSpPr/>
            <p:nvPr/>
          </p:nvSpPr>
          <p:spPr>
            <a:xfrm>
              <a:off x="656080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9" name="Google Shape;2829;p77"/>
            <p:cNvSpPr/>
            <p:nvPr/>
          </p:nvSpPr>
          <p:spPr>
            <a:xfrm>
              <a:off x="656080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0" name="Google Shape;2830;p77"/>
            <p:cNvSpPr/>
            <p:nvPr/>
          </p:nvSpPr>
          <p:spPr>
            <a:xfrm>
              <a:off x="6484575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1" name="Google Shape;2831;p77"/>
            <p:cNvSpPr/>
            <p:nvPr/>
          </p:nvSpPr>
          <p:spPr>
            <a:xfrm>
              <a:off x="648457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2" name="Google Shape;2832;p77"/>
            <p:cNvSpPr/>
            <p:nvPr/>
          </p:nvSpPr>
          <p:spPr>
            <a:xfrm>
              <a:off x="6484575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3" name="Google Shape;2833;p77"/>
            <p:cNvSpPr/>
            <p:nvPr/>
          </p:nvSpPr>
          <p:spPr>
            <a:xfrm>
              <a:off x="6408350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4" name="Google Shape;2834;p77"/>
            <p:cNvSpPr/>
            <p:nvPr/>
          </p:nvSpPr>
          <p:spPr>
            <a:xfrm>
              <a:off x="6408350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5" name="Google Shape;2835;p77"/>
            <p:cNvSpPr/>
            <p:nvPr/>
          </p:nvSpPr>
          <p:spPr>
            <a:xfrm>
              <a:off x="64083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6" name="Google Shape;2836;p77"/>
            <p:cNvSpPr/>
            <p:nvPr/>
          </p:nvSpPr>
          <p:spPr>
            <a:xfrm>
              <a:off x="640835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7" name="Google Shape;2837;p77"/>
            <p:cNvSpPr/>
            <p:nvPr/>
          </p:nvSpPr>
          <p:spPr>
            <a:xfrm>
              <a:off x="6332350" y="41614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8" name="Google Shape;2838;p77"/>
            <p:cNvSpPr/>
            <p:nvPr/>
          </p:nvSpPr>
          <p:spPr>
            <a:xfrm>
              <a:off x="63323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9" name="Google Shape;2839;p77"/>
            <p:cNvSpPr/>
            <p:nvPr/>
          </p:nvSpPr>
          <p:spPr>
            <a:xfrm>
              <a:off x="63323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0" name="Google Shape;2840;p77"/>
            <p:cNvSpPr/>
            <p:nvPr/>
          </p:nvSpPr>
          <p:spPr>
            <a:xfrm>
              <a:off x="63323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1" name="Google Shape;2841;p77"/>
            <p:cNvSpPr/>
            <p:nvPr/>
          </p:nvSpPr>
          <p:spPr>
            <a:xfrm>
              <a:off x="6256150" y="40852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2" name="Google Shape;2842;p77"/>
            <p:cNvSpPr/>
            <p:nvPr/>
          </p:nvSpPr>
          <p:spPr>
            <a:xfrm>
              <a:off x="6256150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3" name="Google Shape;2843;p77"/>
            <p:cNvSpPr/>
            <p:nvPr/>
          </p:nvSpPr>
          <p:spPr>
            <a:xfrm>
              <a:off x="6256150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4" name="Google Shape;2844;p77"/>
            <p:cNvSpPr/>
            <p:nvPr/>
          </p:nvSpPr>
          <p:spPr>
            <a:xfrm>
              <a:off x="617992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5" name="Google Shape;2845;p77"/>
            <p:cNvSpPr/>
            <p:nvPr/>
          </p:nvSpPr>
          <p:spPr>
            <a:xfrm>
              <a:off x="61799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6" name="Google Shape;2846;p77"/>
            <p:cNvSpPr/>
            <p:nvPr/>
          </p:nvSpPr>
          <p:spPr>
            <a:xfrm>
              <a:off x="610370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7" name="Google Shape;2847;p77"/>
            <p:cNvSpPr/>
            <p:nvPr/>
          </p:nvSpPr>
          <p:spPr>
            <a:xfrm>
              <a:off x="610370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8" name="Google Shape;2848;p77"/>
            <p:cNvSpPr/>
            <p:nvPr/>
          </p:nvSpPr>
          <p:spPr>
            <a:xfrm>
              <a:off x="602750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9" name="Google Shape;2849;p77"/>
            <p:cNvSpPr/>
            <p:nvPr/>
          </p:nvSpPr>
          <p:spPr>
            <a:xfrm>
              <a:off x="602750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0" name="Google Shape;2850;p77"/>
            <p:cNvSpPr/>
            <p:nvPr/>
          </p:nvSpPr>
          <p:spPr>
            <a:xfrm>
              <a:off x="602750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1" name="Google Shape;2851;p77"/>
            <p:cNvSpPr/>
            <p:nvPr/>
          </p:nvSpPr>
          <p:spPr>
            <a:xfrm>
              <a:off x="595147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2" name="Google Shape;2852;p77"/>
            <p:cNvSpPr/>
            <p:nvPr/>
          </p:nvSpPr>
          <p:spPr>
            <a:xfrm>
              <a:off x="595147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3" name="Google Shape;2853;p77"/>
            <p:cNvSpPr/>
            <p:nvPr/>
          </p:nvSpPr>
          <p:spPr>
            <a:xfrm>
              <a:off x="595147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4" name="Google Shape;2854;p77"/>
            <p:cNvSpPr/>
            <p:nvPr/>
          </p:nvSpPr>
          <p:spPr>
            <a:xfrm>
              <a:off x="587527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5" name="Google Shape;2855;p77"/>
            <p:cNvSpPr/>
            <p:nvPr/>
          </p:nvSpPr>
          <p:spPr>
            <a:xfrm>
              <a:off x="587527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6" name="Google Shape;2856;p77"/>
            <p:cNvSpPr/>
            <p:nvPr/>
          </p:nvSpPr>
          <p:spPr>
            <a:xfrm>
              <a:off x="587527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7" name="Google Shape;2857;p77"/>
            <p:cNvSpPr/>
            <p:nvPr/>
          </p:nvSpPr>
          <p:spPr>
            <a:xfrm>
              <a:off x="587527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8" name="Google Shape;2858;p77"/>
            <p:cNvSpPr/>
            <p:nvPr/>
          </p:nvSpPr>
          <p:spPr>
            <a:xfrm>
              <a:off x="450405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9" name="Google Shape;2859;p77"/>
            <p:cNvSpPr/>
            <p:nvPr/>
          </p:nvSpPr>
          <p:spPr>
            <a:xfrm>
              <a:off x="450405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0" name="Google Shape;2860;p77"/>
            <p:cNvSpPr/>
            <p:nvPr/>
          </p:nvSpPr>
          <p:spPr>
            <a:xfrm>
              <a:off x="4504050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1" name="Google Shape;2861;p77"/>
            <p:cNvSpPr/>
            <p:nvPr/>
          </p:nvSpPr>
          <p:spPr>
            <a:xfrm>
              <a:off x="442782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2" name="Google Shape;2862;p77"/>
            <p:cNvSpPr/>
            <p:nvPr/>
          </p:nvSpPr>
          <p:spPr>
            <a:xfrm>
              <a:off x="4427825" y="3856775"/>
              <a:ext cx="62350" cy="53250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3" name="Google Shape;2863;p77"/>
            <p:cNvSpPr/>
            <p:nvPr/>
          </p:nvSpPr>
          <p:spPr>
            <a:xfrm>
              <a:off x="44278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4" name="Google Shape;2864;p77"/>
            <p:cNvSpPr/>
            <p:nvPr/>
          </p:nvSpPr>
          <p:spPr>
            <a:xfrm>
              <a:off x="4351600" y="31710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5" name="Google Shape;2865;p77"/>
            <p:cNvSpPr/>
            <p:nvPr/>
          </p:nvSpPr>
          <p:spPr>
            <a:xfrm>
              <a:off x="435160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6" name="Google Shape;2866;p77"/>
            <p:cNvSpPr/>
            <p:nvPr/>
          </p:nvSpPr>
          <p:spPr>
            <a:xfrm>
              <a:off x="397095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7" name="Google Shape;2867;p77"/>
            <p:cNvSpPr/>
            <p:nvPr/>
          </p:nvSpPr>
          <p:spPr>
            <a:xfrm>
              <a:off x="397095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8" name="Google Shape;2868;p77"/>
            <p:cNvSpPr/>
            <p:nvPr/>
          </p:nvSpPr>
          <p:spPr>
            <a:xfrm>
              <a:off x="39709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9" name="Google Shape;2869;p77"/>
            <p:cNvSpPr/>
            <p:nvPr/>
          </p:nvSpPr>
          <p:spPr>
            <a:xfrm>
              <a:off x="397095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0" name="Google Shape;2870;p77"/>
            <p:cNvSpPr/>
            <p:nvPr/>
          </p:nvSpPr>
          <p:spPr>
            <a:xfrm>
              <a:off x="397095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1" name="Google Shape;2871;p77"/>
            <p:cNvSpPr/>
            <p:nvPr/>
          </p:nvSpPr>
          <p:spPr>
            <a:xfrm>
              <a:off x="3970950" y="31710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2" name="Google Shape;2872;p77"/>
            <p:cNvSpPr/>
            <p:nvPr/>
          </p:nvSpPr>
          <p:spPr>
            <a:xfrm>
              <a:off x="3970950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3" name="Google Shape;2873;p77"/>
            <p:cNvSpPr/>
            <p:nvPr/>
          </p:nvSpPr>
          <p:spPr>
            <a:xfrm>
              <a:off x="3970950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4" name="Google Shape;2874;p77"/>
            <p:cNvSpPr/>
            <p:nvPr/>
          </p:nvSpPr>
          <p:spPr>
            <a:xfrm>
              <a:off x="397095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5" name="Google Shape;2875;p77"/>
            <p:cNvSpPr/>
            <p:nvPr/>
          </p:nvSpPr>
          <p:spPr>
            <a:xfrm>
              <a:off x="39709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6" name="Google Shape;2876;p77"/>
            <p:cNvSpPr/>
            <p:nvPr/>
          </p:nvSpPr>
          <p:spPr>
            <a:xfrm>
              <a:off x="3970950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7" name="Google Shape;2877;p77"/>
            <p:cNvSpPr/>
            <p:nvPr/>
          </p:nvSpPr>
          <p:spPr>
            <a:xfrm>
              <a:off x="397095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8" name="Google Shape;2878;p77"/>
            <p:cNvSpPr/>
            <p:nvPr/>
          </p:nvSpPr>
          <p:spPr>
            <a:xfrm>
              <a:off x="39709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9" name="Google Shape;2879;p77"/>
            <p:cNvSpPr/>
            <p:nvPr/>
          </p:nvSpPr>
          <p:spPr>
            <a:xfrm>
              <a:off x="39709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0" name="Google Shape;2880;p77"/>
            <p:cNvSpPr/>
            <p:nvPr/>
          </p:nvSpPr>
          <p:spPr>
            <a:xfrm>
              <a:off x="3970950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1" name="Google Shape;2881;p77"/>
            <p:cNvSpPr/>
            <p:nvPr/>
          </p:nvSpPr>
          <p:spPr>
            <a:xfrm>
              <a:off x="39709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2" name="Google Shape;2882;p77"/>
            <p:cNvSpPr/>
            <p:nvPr/>
          </p:nvSpPr>
          <p:spPr>
            <a:xfrm>
              <a:off x="404695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3" name="Google Shape;2883;p77"/>
            <p:cNvSpPr/>
            <p:nvPr/>
          </p:nvSpPr>
          <p:spPr>
            <a:xfrm>
              <a:off x="404695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4" name="Google Shape;2884;p77"/>
            <p:cNvSpPr/>
            <p:nvPr/>
          </p:nvSpPr>
          <p:spPr>
            <a:xfrm>
              <a:off x="4046950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5" name="Google Shape;2885;p77"/>
            <p:cNvSpPr/>
            <p:nvPr/>
          </p:nvSpPr>
          <p:spPr>
            <a:xfrm>
              <a:off x="4046950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6" name="Google Shape;2886;p77"/>
            <p:cNvSpPr/>
            <p:nvPr/>
          </p:nvSpPr>
          <p:spPr>
            <a:xfrm>
              <a:off x="404695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7" name="Google Shape;2887;p77"/>
            <p:cNvSpPr/>
            <p:nvPr/>
          </p:nvSpPr>
          <p:spPr>
            <a:xfrm>
              <a:off x="4046950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8" name="Google Shape;2888;p77"/>
            <p:cNvSpPr/>
            <p:nvPr/>
          </p:nvSpPr>
          <p:spPr>
            <a:xfrm>
              <a:off x="404695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9" name="Google Shape;2889;p77"/>
            <p:cNvSpPr/>
            <p:nvPr/>
          </p:nvSpPr>
          <p:spPr>
            <a:xfrm>
              <a:off x="404695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0" name="Google Shape;2890;p77"/>
            <p:cNvSpPr/>
            <p:nvPr/>
          </p:nvSpPr>
          <p:spPr>
            <a:xfrm>
              <a:off x="404695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1" name="Google Shape;2891;p77"/>
            <p:cNvSpPr/>
            <p:nvPr/>
          </p:nvSpPr>
          <p:spPr>
            <a:xfrm>
              <a:off x="4046950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2" name="Google Shape;2892;p77"/>
            <p:cNvSpPr/>
            <p:nvPr/>
          </p:nvSpPr>
          <p:spPr>
            <a:xfrm>
              <a:off x="4046950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3" name="Google Shape;2893;p77"/>
            <p:cNvSpPr/>
            <p:nvPr/>
          </p:nvSpPr>
          <p:spPr>
            <a:xfrm>
              <a:off x="4046950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4" name="Google Shape;2894;p77"/>
            <p:cNvSpPr/>
            <p:nvPr/>
          </p:nvSpPr>
          <p:spPr>
            <a:xfrm>
              <a:off x="404695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5" name="Google Shape;2895;p77"/>
            <p:cNvSpPr/>
            <p:nvPr/>
          </p:nvSpPr>
          <p:spPr>
            <a:xfrm>
              <a:off x="412317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6" name="Google Shape;2896;p77"/>
            <p:cNvSpPr/>
            <p:nvPr/>
          </p:nvSpPr>
          <p:spPr>
            <a:xfrm>
              <a:off x="412317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7" name="Google Shape;2897;p77"/>
            <p:cNvSpPr/>
            <p:nvPr/>
          </p:nvSpPr>
          <p:spPr>
            <a:xfrm>
              <a:off x="412317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8" name="Google Shape;2898;p77"/>
            <p:cNvSpPr/>
            <p:nvPr/>
          </p:nvSpPr>
          <p:spPr>
            <a:xfrm>
              <a:off x="4123175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9" name="Google Shape;2899;p77"/>
            <p:cNvSpPr/>
            <p:nvPr/>
          </p:nvSpPr>
          <p:spPr>
            <a:xfrm>
              <a:off x="4123175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0" name="Google Shape;2900;p77"/>
            <p:cNvSpPr/>
            <p:nvPr/>
          </p:nvSpPr>
          <p:spPr>
            <a:xfrm>
              <a:off x="4123175" y="31710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1" name="Google Shape;2901;p77"/>
            <p:cNvSpPr/>
            <p:nvPr/>
          </p:nvSpPr>
          <p:spPr>
            <a:xfrm>
              <a:off x="412317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2" name="Google Shape;2902;p77"/>
            <p:cNvSpPr/>
            <p:nvPr/>
          </p:nvSpPr>
          <p:spPr>
            <a:xfrm>
              <a:off x="412317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3" name="Google Shape;2903;p77"/>
            <p:cNvSpPr/>
            <p:nvPr/>
          </p:nvSpPr>
          <p:spPr>
            <a:xfrm>
              <a:off x="4123175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4" name="Google Shape;2904;p77"/>
            <p:cNvSpPr/>
            <p:nvPr/>
          </p:nvSpPr>
          <p:spPr>
            <a:xfrm>
              <a:off x="412317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5" name="Google Shape;2905;p77"/>
            <p:cNvSpPr/>
            <p:nvPr/>
          </p:nvSpPr>
          <p:spPr>
            <a:xfrm>
              <a:off x="4123175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6" name="Google Shape;2906;p77"/>
            <p:cNvSpPr/>
            <p:nvPr/>
          </p:nvSpPr>
          <p:spPr>
            <a:xfrm>
              <a:off x="4123175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7" name="Google Shape;2907;p77"/>
            <p:cNvSpPr/>
            <p:nvPr/>
          </p:nvSpPr>
          <p:spPr>
            <a:xfrm>
              <a:off x="4199400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8" name="Google Shape;2908;p77"/>
            <p:cNvSpPr/>
            <p:nvPr/>
          </p:nvSpPr>
          <p:spPr>
            <a:xfrm>
              <a:off x="419940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9" name="Google Shape;2909;p77"/>
            <p:cNvSpPr/>
            <p:nvPr/>
          </p:nvSpPr>
          <p:spPr>
            <a:xfrm>
              <a:off x="4199400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0" name="Google Shape;2910;p77"/>
            <p:cNvSpPr/>
            <p:nvPr/>
          </p:nvSpPr>
          <p:spPr>
            <a:xfrm>
              <a:off x="4199400" y="32470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1" name="Google Shape;2911;p77"/>
            <p:cNvSpPr/>
            <p:nvPr/>
          </p:nvSpPr>
          <p:spPr>
            <a:xfrm>
              <a:off x="427560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2" name="Google Shape;2912;p77"/>
            <p:cNvSpPr/>
            <p:nvPr/>
          </p:nvSpPr>
          <p:spPr>
            <a:xfrm>
              <a:off x="427560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3" name="Google Shape;2913;p77"/>
            <p:cNvSpPr/>
            <p:nvPr/>
          </p:nvSpPr>
          <p:spPr>
            <a:xfrm>
              <a:off x="4275600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4" name="Google Shape;2914;p77"/>
            <p:cNvSpPr/>
            <p:nvPr/>
          </p:nvSpPr>
          <p:spPr>
            <a:xfrm>
              <a:off x="4275600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5" name="Google Shape;2915;p77"/>
            <p:cNvSpPr/>
            <p:nvPr/>
          </p:nvSpPr>
          <p:spPr>
            <a:xfrm>
              <a:off x="42754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6" name="Google Shape;2916;p77"/>
            <p:cNvSpPr/>
            <p:nvPr/>
          </p:nvSpPr>
          <p:spPr>
            <a:xfrm>
              <a:off x="4199400" y="332330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7" name="Google Shape;2917;p77"/>
            <p:cNvSpPr/>
            <p:nvPr/>
          </p:nvSpPr>
          <p:spPr>
            <a:xfrm>
              <a:off x="4199400" y="33995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8" name="Google Shape;2918;p77"/>
            <p:cNvSpPr/>
            <p:nvPr/>
          </p:nvSpPr>
          <p:spPr>
            <a:xfrm>
              <a:off x="4199400" y="34757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9" name="Google Shape;2919;p77"/>
            <p:cNvSpPr/>
            <p:nvPr/>
          </p:nvSpPr>
          <p:spPr>
            <a:xfrm>
              <a:off x="4199400" y="355192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0" name="Google Shape;2920;p77"/>
            <p:cNvSpPr/>
            <p:nvPr/>
          </p:nvSpPr>
          <p:spPr>
            <a:xfrm>
              <a:off x="4199400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1" name="Google Shape;2921;p77"/>
            <p:cNvSpPr/>
            <p:nvPr/>
          </p:nvSpPr>
          <p:spPr>
            <a:xfrm>
              <a:off x="4199400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2" name="Google Shape;2922;p77"/>
            <p:cNvSpPr/>
            <p:nvPr/>
          </p:nvSpPr>
          <p:spPr>
            <a:xfrm>
              <a:off x="4123175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3" name="Google Shape;2923;p77"/>
            <p:cNvSpPr/>
            <p:nvPr/>
          </p:nvSpPr>
          <p:spPr>
            <a:xfrm>
              <a:off x="412317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4" name="Google Shape;2924;p77"/>
            <p:cNvSpPr/>
            <p:nvPr/>
          </p:nvSpPr>
          <p:spPr>
            <a:xfrm>
              <a:off x="40469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5" name="Google Shape;2925;p77"/>
            <p:cNvSpPr/>
            <p:nvPr/>
          </p:nvSpPr>
          <p:spPr>
            <a:xfrm>
              <a:off x="4046950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6" name="Google Shape;2926;p77"/>
            <p:cNvSpPr/>
            <p:nvPr/>
          </p:nvSpPr>
          <p:spPr>
            <a:xfrm>
              <a:off x="404695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7" name="Google Shape;2927;p77"/>
            <p:cNvSpPr/>
            <p:nvPr/>
          </p:nvSpPr>
          <p:spPr>
            <a:xfrm>
              <a:off x="4046950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8" name="Google Shape;2928;p77"/>
            <p:cNvSpPr/>
            <p:nvPr/>
          </p:nvSpPr>
          <p:spPr>
            <a:xfrm>
              <a:off x="3970950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9" name="Google Shape;2929;p77"/>
            <p:cNvSpPr/>
            <p:nvPr/>
          </p:nvSpPr>
          <p:spPr>
            <a:xfrm>
              <a:off x="358987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0" name="Google Shape;2930;p77"/>
            <p:cNvSpPr/>
            <p:nvPr/>
          </p:nvSpPr>
          <p:spPr>
            <a:xfrm>
              <a:off x="358987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1" name="Google Shape;2931;p77"/>
            <p:cNvSpPr/>
            <p:nvPr/>
          </p:nvSpPr>
          <p:spPr>
            <a:xfrm>
              <a:off x="358987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2" name="Google Shape;2932;p77"/>
            <p:cNvSpPr/>
            <p:nvPr/>
          </p:nvSpPr>
          <p:spPr>
            <a:xfrm>
              <a:off x="358987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3" name="Google Shape;2933;p77"/>
            <p:cNvSpPr/>
            <p:nvPr/>
          </p:nvSpPr>
          <p:spPr>
            <a:xfrm>
              <a:off x="358987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4" name="Google Shape;2934;p77"/>
            <p:cNvSpPr/>
            <p:nvPr/>
          </p:nvSpPr>
          <p:spPr>
            <a:xfrm>
              <a:off x="358987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5" name="Google Shape;2935;p77"/>
            <p:cNvSpPr/>
            <p:nvPr/>
          </p:nvSpPr>
          <p:spPr>
            <a:xfrm>
              <a:off x="358987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6" name="Google Shape;2936;p77"/>
            <p:cNvSpPr/>
            <p:nvPr/>
          </p:nvSpPr>
          <p:spPr>
            <a:xfrm>
              <a:off x="32852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7" name="Google Shape;2937;p77"/>
            <p:cNvSpPr/>
            <p:nvPr/>
          </p:nvSpPr>
          <p:spPr>
            <a:xfrm>
              <a:off x="32852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8" name="Google Shape;2938;p77"/>
            <p:cNvSpPr/>
            <p:nvPr/>
          </p:nvSpPr>
          <p:spPr>
            <a:xfrm>
              <a:off x="32852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9" name="Google Shape;2939;p77"/>
            <p:cNvSpPr/>
            <p:nvPr/>
          </p:nvSpPr>
          <p:spPr>
            <a:xfrm>
              <a:off x="336145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0" name="Google Shape;2940;p77"/>
            <p:cNvSpPr/>
            <p:nvPr/>
          </p:nvSpPr>
          <p:spPr>
            <a:xfrm>
              <a:off x="336145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1" name="Google Shape;2941;p77"/>
            <p:cNvSpPr/>
            <p:nvPr/>
          </p:nvSpPr>
          <p:spPr>
            <a:xfrm>
              <a:off x="336145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2" name="Google Shape;2942;p77"/>
            <p:cNvSpPr/>
            <p:nvPr/>
          </p:nvSpPr>
          <p:spPr>
            <a:xfrm>
              <a:off x="3361450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3" name="Google Shape;2943;p77"/>
            <p:cNvSpPr/>
            <p:nvPr/>
          </p:nvSpPr>
          <p:spPr>
            <a:xfrm>
              <a:off x="336145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4" name="Google Shape;2944;p77"/>
            <p:cNvSpPr/>
            <p:nvPr/>
          </p:nvSpPr>
          <p:spPr>
            <a:xfrm>
              <a:off x="34374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5" name="Google Shape;2945;p77"/>
            <p:cNvSpPr/>
            <p:nvPr/>
          </p:nvSpPr>
          <p:spPr>
            <a:xfrm>
              <a:off x="343745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6" name="Google Shape;2946;p77"/>
            <p:cNvSpPr/>
            <p:nvPr/>
          </p:nvSpPr>
          <p:spPr>
            <a:xfrm>
              <a:off x="343745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7" name="Google Shape;2947;p77"/>
            <p:cNvSpPr/>
            <p:nvPr/>
          </p:nvSpPr>
          <p:spPr>
            <a:xfrm>
              <a:off x="343745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8" name="Google Shape;2948;p77"/>
            <p:cNvSpPr/>
            <p:nvPr/>
          </p:nvSpPr>
          <p:spPr>
            <a:xfrm>
              <a:off x="3437450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9" name="Google Shape;2949;p77"/>
            <p:cNvSpPr/>
            <p:nvPr/>
          </p:nvSpPr>
          <p:spPr>
            <a:xfrm>
              <a:off x="3437450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0" name="Google Shape;2950;p77"/>
            <p:cNvSpPr/>
            <p:nvPr/>
          </p:nvSpPr>
          <p:spPr>
            <a:xfrm>
              <a:off x="343745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1" name="Google Shape;2951;p77"/>
            <p:cNvSpPr/>
            <p:nvPr/>
          </p:nvSpPr>
          <p:spPr>
            <a:xfrm>
              <a:off x="351367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2" name="Google Shape;2952;p77"/>
            <p:cNvSpPr/>
            <p:nvPr/>
          </p:nvSpPr>
          <p:spPr>
            <a:xfrm>
              <a:off x="35136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3" name="Google Shape;2953;p77"/>
            <p:cNvSpPr/>
            <p:nvPr/>
          </p:nvSpPr>
          <p:spPr>
            <a:xfrm>
              <a:off x="351367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4" name="Google Shape;2954;p77"/>
            <p:cNvSpPr/>
            <p:nvPr/>
          </p:nvSpPr>
          <p:spPr>
            <a:xfrm>
              <a:off x="351367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5" name="Google Shape;2955;p77"/>
            <p:cNvSpPr/>
            <p:nvPr/>
          </p:nvSpPr>
          <p:spPr>
            <a:xfrm>
              <a:off x="351367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6" name="Google Shape;2956;p77"/>
            <p:cNvSpPr/>
            <p:nvPr/>
          </p:nvSpPr>
          <p:spPr>
            <a:xfrm>
              <a:off x="3513675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7" name="Google Shape;2957;p77"/>
            <p:cNvSpPr/>
            <p:nvPr/>
          </p:nvSpPr>
          <p:spPr>
            <a:xfrm>
              <a:off x="3513675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8" name="Google Shape;2958;p77"/>
            <p:cNvSpPr/>
            <p:nvPr/>
          </p:nvSpPr>
          <p:spPr>
            <a:xfrm>
              <a:off x="351367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9" name="Google Shape;2959;p77"/>
            <p:cNvSpPr/>
            <p:nvPr/>
          </p:nvSpPr>
          <p:spPr>
            <a:xfrm>
              <a:off x="358987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0" name="Google Shape;2960;p77"/>
            <p:cNvSpPr/>
            <p:nvPr/>
          </p:nvSpPr>
          <p:spPr>
            <a:xfrm>
              <a:off x="3666100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1" name="Google Shape;2961;p77"/>
            <p:cNvSpPr/>
            <p:nvPr/>
          </p:nvSpPr>
          <p:spPr>
            <a:xfrm>
              <a:off x="3666100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2" name="Google Shape;2962;p77"/>
            <p:cNvSpPr/>
            <p:nvPr/>
          </p:nvSpPr>
          <p:spPr>
            <a:xfrm>
              <a:off x="366610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3" name="Google Shape;2963;p77"/>
            <p:cNvSpPr/>
            <p:nvPr/>
          </p:nvSpPr>
          <p:spPr>
            <a:xfrm>
              <a:off x="366610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4" name="Google Shape;2964;p77"/>
            <p:cNvSpPr/>
            <p:nvPr/>
          </p:nvSpPr>
          <p:spPr>
            <a:xfrm>
              <a:off x="3666100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5" name="Google Shape;2965;p77"/>
            <p:cNvSpPr/>
            <p:nvPr/>
          </p:nvSpPr>
          <p:spPr>
            <a:xfrm>
              <a:off x="366610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6" name="Google Shape;2966;p77"/>
            <p:cNvSpPr/>
            <p:nvPr/>
          </p:nvSpPr>
          <p:spPr>
            <a:xfrm>
              <a:off x="3666100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7" name="Google Shape;2967;p77"/>
            <p:cNvSpPr/>
            <p:nvPr/>
          </p:nvSpPr>
          <p:spPr>
            <a:xfrm>
              <a:off x="37423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8" name="Google Shape;2968;p77"/>
            <p:cNvSpPr/>
            <p:nvPr/>
          </p:nvSpPr>
          <p:spPr>
            <a:xfrm>
              <a:off x="37423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9" name="Google Shape;2969;p77"/>
            <p:cNvSpPr/>
            <p:nvPr/>
          </p:nvSpPr>
          <p:spPr>
            <a:xfrm>
              <a:off x="374230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0" name="Google Shape;2970;p77"/>
            <p:cNvSpPr/>
            <p:nvPr/>
          </p:nvSpPr>
          <p:spPr>
            <a:xfrm>
              <a:off x="37423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1" name="Google Shape;2971;p77"/>
            <p:cNvSpPr/>
            <p:nvPr/>
          </p:nvSpPr>
          <p:spPr>
            <a:xfrm>
              <a:off x="3742300" y="30186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2" name="Google Shape;2972;p77"/>
            <p:cNvSpPr/>
            <p:nvPr/>
          </p:nvSpPr>
          <p:spPr>
            <a:xfrm>
              <a:off x="374230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3" name="Google Shape;2973;p77"/>
            <p:cNvSpPr/>
            <p:nvPr/>
          </p:nvSpPr>
          <p:spPr>
            <a:xfrm>
              <a:off x="3742300" y="3171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4" name="Google Shape;2974;p77"/>
            <p:cNvSpPr/>
            <p:nvPr/>
          </p:nvSpPr>
          <p:spPr>
            <a:xfrm>
              <a:off x="3742300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5" name="Google Shape;2975;p77"/>
            <p:cNvSpPr/>
            <p:nvPr/>
          </p:nvSpPr>
          <p:spPr>
            <a:xfrm>
              <a:off x="38185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6" name="Google Shape;2976;p77"/>
            <p:cNvSpPr/>
            <p:nvPr/>
          </p:nvSpPr>
          <p:spPr>
            <a:xfrm>
              <a:off x="38185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7" name="Google Shape;2977;p77"/>
            <p:cNvSpPr/>
            <p:nvPr/>
          </p:nvSpPr>
          <p:spPr>
            <a:xfrm>
              <a:off x="38185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8" name="Google Shape;2978;p77"/>
            <p:cNvSpPr/>
            <p:nvPr/>
          </p:nvSpPr>
          <p:spPr>
            <a:xfrm>
              <a:off x="38185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9" name="Google Shape;2979;p77"/>
            <p:cNvSpPr/>
            <p:nvPr/>
          </p:nvSpPr>
          <p:spPr>
            <a:xfrm>
              <a:off x="38185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0" name="Google Shape;2980;p77"/>
            <p:cNvSpPr/>
            <p:nvPr/>
          </p:nvSpPr>
          <p:spPr>
            <a:xfrm>
              <a:off x="38185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1" name="Google Shape;2981;p77"/>
            <p:cNvSpPr/>
            <p:nvPr/>
          </p:nvSpPr>
          <p:spPr>
            <a:xfrm>
              <a:off x="381852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2" name="Google Shape;2982;p77"/>
            <p:cNvSpPr/>
            <p:nvPr/>
          </p:nvSpPr>
          <p:spPr>
            <a:xfrm>
              <a:off x="3818525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3" name="Google Shape;2983;p77"/>
            <p:cNvSpPr/>
            <p:nvPr/>
          </p:nvSpPr>
          <p:spPr>
            <a:xfrm>
              <a:off x="3818525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4" name="Google Shape;2984;p77"/>
            <p:cNvSpPr/>
            <p:nvPr/>
          </p:nvSpPr>
          <p:spPr>
            <a:xfrm>
              <a:off x="38185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5" name="Google Shape;2985;p77"/>
            <p:cNvSpPr/>
            <p:nvPr/>
          </p:nvSpPr>
          <p:spPr>
            <a:xfrm>
              <a:off x="38947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6" name="Google Shape;2986;p77"/>
            <p:cNvSpPr/>
            <p:nvPr/>
          </p:nvSpPr>
          <p:spPr>
            <a:xfrm>
              <a:off x="389472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7" name="Google Shape;2987;p77"/>
            <p:cNvSpPr/>
            <p:nvPr/>
          </p:nvSpPr>
          <p:spPr>
            <a:xfrm>
              <a:off x="3894725" y="3856775"/>
              <a:ext cx="62175" cy="53250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8" name="Google Shape;2988;p77"/>
            <p:cNvSpPr/>
            <p:nvPr/>
          </p:nvSpPr>
          <p:spPr>
            <a:xfrm>
              <a:off x="38947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9" name="Google Shape;2989;p77"/>
            <p:cNvSpPr/>
            <p:nvPr/>
          </p:nvSpPr>
          <p:spPr>
            <a:xfrm>
              <a:off x="38947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0" name="Google Shape;2990;p77"/>
            <p:cNvSpPr/>
            <p:nvPr/>
          </p:nvSpPr>
          <p:spPr>
            <a:xfrm>
              <a:off x="38947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1" name="Google Shape;2991;p77"/>
            <p:cNvSpPr/>
            <p:nvPr/>
          </p:nvSpPr>
          <p:spPr>
            <a:xfrm>
              <a:off x="3894725" y="3551925"/>
              <a:ext cx="62175" cy="53250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2" name="Google Shape;2992;p77"/>
            <p:cNvSpPr/>
            <p:nvPr/>
          </p:nvSpPr>
          <p:spPr>
            <a:xfrm>
              <a:off x="38947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3" name="Google Shape;2993;p77"/>
            <p:cNvSpPr/>
            <p:nvPr/>
          </p:nvSpPr>
          <p:spPr>
            <a:xfrm>
              <a:off x="3894725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4" name="Google Shape;2994;p77"/>
            <p:cNvSpPr/>
            <p:nvPr/>
          </p:nvSpPr>
          <p:spPr>
            <a:xfrm>
              <a:off x="3894600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5" name="Google Shape;2995;p77"/>
            <p:cNvSpPr/>
            <p:nvPr/>
          </p:nvSpPr>
          <p:spPr>
            <a:xfrm>
              <a:off x="389472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6" name="Google Shape;2996;p77"/>
            <p:cNvSpPr/>
            <p:nvPr/>
          </p:nvSpPr>
          <p:spPr>
            <a:xfrm>
              <a:off x="38947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7" name="Google Shape;2997;p77"/>
            <p:cNvSpPr/>
            <p:nvPr/>
          </p:nvSpPr>
          <p:spPr>
            <a:xfrm>
              <a:off x="38947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8" name="Google Shape;2998;p77"/>
            <p:cNvSpPr/>
            <p:nvPr/>
          </p:nvSpPr>
          <p:spPr>
            <a:xfrm>
              <a:off x="38947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9" name="Google Shape;2999;p77"/>
            <p:cNvSpPr/>
            <p:nvPr/>
          </p:nvSpPr>
          <p:spPr>
            <a:xfrm>
              <a:off x="38947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0" name="Google Shape;3000;p77"/>
            <p:cNvSpPr/>
            <p:nvPr/>
          </p:nvSpPr>
          <p:spPr>
            <a:xfrm>
              <a:off x="38947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1" name="Google Shape;3001;p77"/>
            <p:cNvSpPr/>
            <p:nvPr/>
          </p:nvSpPr>
          <p:spPr>
            <a:xfrm>
              <a:off x="38185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2" name="Google Shape;3002;p77"/>
            <p:cNvSpPr/>
            <p:nvPr/>
          </p:nvSpPr>
          <p:spPr>
            <a:xfrm>
              <a:off x="3742300" y="2866425"/>
              <a:ext cx="62225" cy="53225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3" name="Google Shape;3003;p77"/>
            <p:cNvSpPr/>
            <p:nvPr/>
          </p:nvSpPr>
          <p:spPr>
            <a:xfrm>
              <a:off x="366610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4" name="Google Shape;3004;p77"/>
            <p:cNvSpPr/>
            <p:nvPr/>
          </p:nvSpPr>
          <p:spPr>
            <a:xfrm>
              <a:off x="4504050" y="32470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5" name="Google Shape;3005;p77"/>
            <p:cNvSpPr/>
            <p:nvPr/>
          </p:nvSpPr>
          <p:spPr>
            <a:xfrm>
              <a:off x="4504050" y="31710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6" name="Google Shape;3006;p77"/>
            <p:cNvSpPr/>
            <p:nvPr/>
          </p:nvSpPr>
          <p:spPr>
            <a:xfrm>
              <a:off x="450405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7" name="Google Shape;3007;p77"/>
            <p:cNvSpPr/>
            <p:nvPr/>
          </p:nvSpPr>
          <p:spPr>
            <a:xfrm>
              <a:off x="442782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8" name="Google Shape;3008;p77"/>
            <p:cNvSpPr/>
            <p:nvPr/>
          </p:nvSpPr>
          <p:spPr>
            <a:xfrm>
              <a:off x="442782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9" name="Google Shape;3009;p77"/>
            <p:cNvSpPr/>
            <p:nvPr/>
          </p:nvSpPr>
          <p:spPr>
            <a:xfrm>
              <a:off x="442782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0" name="Google Shape;3010;p77"/>
            <p:cNvSpPr/>
            <p:nvPr/>
          </p:nvSpPr>
          <p:spPr>
            <a:xfrm>
              <a:off x="4427825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1" name="Google Shape;3011;p77"/>
            <p:cNvSpPr/>
            <p:nvPr/>
          </p:nvSpPr>
          <p:spPr>
            <a:xfrm>
              <a:off x="4427825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2" name="Google Shape;3012;p77"/>
            <p:cNvSpPr/>
            <p:nvPr/>
          </p:nvSpPr>
          <p:spPr>
            <a:xfrm>
              <a:off x="435160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3" name="Google Shape;3013;p77"/>
            <p:cNvSpPr/>
            <p:nvPr/>
          </p:nvSpPr>
          <p:spPr>
            <a:xfrm>
              <a:off x="435160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4" name="Google Shape;3014;p77"/>
            <p:cNvSpPr/>
            <p:nvPr/>
          </p:nvSpPr>
          <p:spPr>
            <a:xfrm>
              <a:off x="435160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5" name="Google Shape;3015;p77"/>
            <p:cNvSpPr/>
            <p:nvPr/>
          </p:nvSpPr>
          <p:spPr>
            <a:xfrm>
              <a:off x="4351600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6" name="Google Shape;3016;p77"/>
            <p:cNvSpPr/>
            <p:nvPr/>
          </p:nvSpPr>
          <p:spPr>
            <a:xfrm>
              <a:off x="4351600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7" name="Google Shape;3017;p77"/>
            <p:cNvSpPr/>
            <p:nvPr/>
          </p:nvSpPr>
          <p:spPr>
            <a:xfrm>
              <a:off x="427560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8" name="Google Shape;3018;p77"/>
            <p:cNvSpPr/>
            <p:nvPr/>
          </p:nvSpPr>
          <p:spPr>
            <a:xfrm>
              <a:off x="427560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9" name="Google Shape;3019;p77"/>
            <p:cNvSpPr/>
            <p:nvPr/>
          </p:nvSpPr>
          <p:spPr>
            <a:xfrm>
              <a:off x="427560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0" name="Google Shape;3020;p77"/>
            <p:cNvSpPr/>
            <p:nvPr/>
          </p:nvSpPr>
          <p:spPr>
            <a:xfrm>
              <a:off x="4275600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1" name="Google Shape;3021;p77"/>
            <p:cNvSpPr/>
            <p:nvPr/>
          </p:nvSpPr>
          <p:spPr>
            <a:xfrm>
              <a:off x="42756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2" name="Google Shape;3022;p77"/>
            <p:cNvSpPr/>
            <p:nvPr/>
          </p:nvSpPr>
          <p:spPr>
            <a:xfrm>
              <a:off x="42756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3" name="Google Shape;3023;p77"/>
            <p:cNvSpPr/>
            <p:nvPr/>
          </p:nvSpPr>
          <p:spPr>
            <a:xfrm>
              <a:off x="42756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4" name="Google Shape;3024;p77"/>
            <p:cNvSpPr/>
            <p:nvPr/>
          </p:nvSpPr>
          <p:spPr>
            <a:xfrm>
              <a:off x="42756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5" name="Google Shape;3025;p77"/>
            <p:cNvSpPr/>
            <p:nvPr/>
          </p:nvSpPr>
          <p:spPr>
            <a:xfrm>
              <a:off x="419940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6" name="Google Shape;3026;p77"/>
            <p:cNvSpPr/>
            <p:nvPr/>
          </p:nvSpPr>
          <p:spPr>
            <a:xfrm>
              <a:off x="419940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7" name="Google Shape;3027;p77"/>
            <p:cNvSpPr/>
            <p:nvPr/>
          </p:nvSpPr>
          <p:spPr>
            <a:xfrm>
              <a:off x="419940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8" name="Google Shape;3028;p77"/>
            <p:cNvSpPr/>
            <p:nvPr/>
          </p:nvSpPr>
          <p:spPr>
            <a:xfrm>
              <a:off x="419940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9" name="Google Shape;3029;p77"/>
            <p:cNvSpPr/>
            <p:nvPr/>
          </p:nvSpPr>
          <p:spPr>
            <a:xfrm>
              <a:off x="412317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0" name="Google Shape;3030;p77"/>
            <p:cNvSpPr/>
            <p:nvPr/>
          </p:nvSpPr>
          <p:spPr>
            <a:xfrm>
              <a:off x="412317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1" name="Google Shape;3031;p77"/>
            <p:cNvSpPr/>
            <p:nvPr/>
          </p:nvSpPr>
          <p:spPr>
            <a:xfrm>
              <a:off x="412317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2" name="Google Shape;3032;p77"/>
            <p:cNvSpPr/>
            <p:nvPr/>
          </p:nvSpPr>
          <p:spPr>
            <a:xfrm>
              <a:off x="4123175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3" name="Google Shape;3033;p77"/>
            <p:cNvSpPr/>
            <p:nvPr/>
          </p:nvSpPr>
          <p:spPr>
            <a:xfrm>
              <a:off x="41231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4" name="Google Shape;3034;p77"/>
            <p:cNvSpPr/>
            <p:nvPr/>
          </p:nvSpPr>
          <p:spPr>
            <a:xfrm>
              <a:off x="404695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5" name="Google Shape;3035;p77"/>
            <p:cNvSpPr/>
            <p:nvPr/>
          </p:nvSpPr>
          <p:spPr>
            <a:xfrm>
              <a:off x="404695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6" name="Google Shape;3036;p77"/>
            <p:cNvSpPr/>
            <p:nvPr/>
          </p:nvSpPr>
          <p:spPr>
            <a:xfrm>
              <a:off x="40469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7" name="Google Shape;3037;p77"/>
            <p:cNvSpPr/>
            <p:nvPr/>
          </p:nvSpPr>
          <p:spPr>
            <a:xfrm>
              <a:off x="39709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8" name="Google Shape;3038;p77"/>
            <p:cNvSpPr/>
            <p:nvPr/>
          </p:nvSpPr>
          <p:spPr>
            <a:xfrm>
              <a:off x="39709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9" name="Google Shape;3039;p77"/>
            <p:cNvSpPr/>
            <p:nvPr/>
          </p:nvSpPr>
          <p:spPr>
            <a:xfrm>
              <a:off x="397095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0" name="Google Shape;3040;p77"/>
            <p:cNvSpPr/>
            <p:nvPr/>
          </p:nvSpPr>
          <p:spPr>
            <a:xfrm>
              <a:off x="389472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1" name="Google Shape;3041;p77"/>
            <p:cNvSpPr/>
            <p:nvPr/>
          </p:nvSpPr>
          <p:spPr>
            <a:xfrm>
              <a:off x="389472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2" name="Google Shape;3042;p77"/>
            <p:cNvSpPr/>
            <p:nvPr/>
          </p:nvSpPr>
          <p:spPr>
            <a:xfrm>
              <a:off x="38947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3" name="Google Shape;3043;p77"/>
            <p:cNvSpPr/>
            <p:nvPr/>
          </p:nvSpPr>
          <p:spPr>
            <a:xfrm>
              <a:off x="38947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4" name="Google Shape;3044;p77"/>
            <p:cNvSpPr/>
            <p:nvPr/>
          </p:nvSpPr>
          <p:spPr>
            <a:xfrm>
              <a:off x="381852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5" name="Google Shape;3045;p77"/>
            <p:cNvSpPr/>
            <p:nvPr/>
          </p:nvSpPr>
          <p:spPr>
            <a:xfrm>
              <a:off x="381852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6" name="Google Shape;3046;p77"/>
            <p:cNvSpPr/>
            <p:nvPr/>
          </p:nvSpPr>
          <p:spPr>
            <a:xfrm>
              <a:off x="381852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7" name="Google Shape;3047;p77"/>
            <p:cNvSpPr/>
            <p:nvPr/>
          </p:nvSpPr>
          <p:spPr>
            <a:xfrm>
              <a:off x="38185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8" name="Google Shape;3048;p77"/>
            <p:cNvSpPr/>
            <p:nvPr/>
          </p:nvSpPr>
          <p:spPr>
            <a:xfrm>
              <a:off x="38185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9" name="Google Shape;3049;p77"/>
            <p:cNvSpPr/>
            <p:nvPr/>
          </p:nvSpPr>
          <p:spPr>
            <a:xfrm>
              <a:off x="3818525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0" name="Google Shape;3050;p77"/>
            <p:cNvSpPr/>
            <p:nvPr/>
          </p:nvSpPr>
          <p:spPr>
            <a:xfrm>
              <a:off x="38185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1" name="Google Shape;3051;p77"/>
            <p:cNvSpPr/>
            <p:nvPr/>
          </p:nvSpPr>
          <p:spPr>
            <a:xfrm>
              <a:off x="38185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2" name="Google Shape;3052;p77"/>
            <p:cNvSpPr/>
            <p:nvPr/>
          </p:nvSpPr>
          <p:spPr>
            <a:xfrm>
              <a:off x="3742300" y="37803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3" name="Google Shape;3053;p77"/>
            <p:cNvSpPr/>
            <p:nvPr/>
          </p:nvSpPr>
          <p:spPr>
            <a:xfrm>
              <a:off x="374230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4" name="Google Shape;3054;p77"/>
            <p:cNvSpPr/>
            <p:nvPr/>
          </p:nvSpPr>
          <p:spPr>
            <a:xfrm>
              <a:off x="37423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5" name="Google Shape;3055;p77"/>
            <p:cNvSpPr/>
            <p:nvPr/>
          </p:nvSpPr>
          <p:spPr>
            <a:xfrm>
              <a:off x="37423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6" name="Google Shape;3056;p77"/>
            <p:cNvSpPr/>
            <p:nvPr/>
          </p:nvSpPr>
          <p:spPr>
            <a:xfrm>
              <a:off x="37421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7" name="Google Shape;3057;p77"/>
            <p:cNvSpPr/>
            <p:nvPr/>
          </p:nvSpPr>
          <p:spPr>
            <a:xfrm>
              <a:off x="37423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8" name="Google Shape;3058;p77"/>
            <p:cNvSpPr/>
            <p:nvPr/>
          </p:nvSpPr>
          <p:spPr>
            <a:xfrm>
              <a:off x="3665950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9" name="Google Shape;3059;p77"/>
            <p:cNvSpPr/>
            <p:nvPr/>
          </p:nvSpPr>
          <p:spPr>
            <a:xfrm>
              <a:off x="3666100" y="32470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0" name="Google Shape;3060;p77"/>
            <p:cNvSpPr/>
            <p:nvPr/>
          </p:nvSpPr>
          <p:spPr>
            <a:xfrm>
              <a:off x="366610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1" name="Google Shape;3061;p77"/>
            <p:cNvSpPr/>
            <p:nvPr/>
          </p:nvSpPr>
          <p:spPr>
            <a:xfrm>
              <a:off x="358987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2" name="Google Shape;3062;p77"/>
            <p:cNvSpPr/>
            <p:nvPr/>
          </p:nvSpPr>
          <p:spPr>
            <a:xfrm>
              <a:off x="35898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3" name="Google Shape;3063;p77"/>
            <p:cNvSpPr/>
            <p:nvPr/>
          </p:nvSpPr>
          <p:spPr>
            <a:xfrm>
              <a:off x="35898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4" name="Google Shape;3064;p77"/>
            <p:cNvSpPr/>
            <p:nvPr/>
          </p:nvSpPr>
          <p:spPr>
            <a:xfrm>
              <a:off x="351367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5" name="Google Shape;3065;p77"/>
            <p:cNvSpPr/>
            <p:nvPr/>
          </p:nvSpPr>
          <p:spPr>
            <a:xfrm>
              <a:off x="35136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6" name="Google Shape;3066;p77"/>
            <p:cNvSpPr/>
            <p:nvPr/>
          </p:nvSpPr>
          <p:spPr>
            <a:xfrm>
              <a:off x="35136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7" name="Google Shape;3067;p77"/>
            <p:cNvSpPr/>
            <p:nvPr/>
          </p:nvSpPr>
          <p:spPr>
            <a:xfrm>
              <a:off x="343745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8" name="Google Shape;3068;p77"/>
            <p:cNvSpPr/>
            <p:nvPr/>
          </p:nvSpPr>
          <p:spPr>
            <a:xfrm>
              <a:off x="3437450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9" name="Google Shape;3069;p77"/>
            <p:cNvSpPr/>
            <p:nvPr/>
          </p:nvSpPr>
          <p:spPr>
            <a:xfrm>
              <a:off x="3437450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0" name="Google Shape;3070;p77"/>
            <p:cNvSpPr/>
            <p:nvPr/>
          </p:nvSpPr>
          <p:spPr>
            <a:xfrm>
              <a:off x="34374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1" name="Google Shape;3071;p77"/>
            <p:cNvSpPr/>
            <p:nvPr/>
          </p:nvSpPr>
          <p:spPr>
            <a:xfrm>
              <a:off x="3361450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2" name="Google Shape;3072;p77"/>
            <p:cNvSpPr/>
            <p:nvPr/>
          </p:nvSpPr>
          <p:spPr>
            <a:xfrm>
              <a:off x="3361450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3" name="Google Shape;3073;p77"/>
            <p:cNvSpPr/>
            <p:nvPr/>
          </p:nvSpPr>
          <p:spPr>
            <a:xfrm>
              <a:off x="3361450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4" name="Google Shape;3074;p77"/>
            <p:cNvSpPr/>
            <p:nvPr/>
          </p:nvSpPr>
          <p:spPr>
            <a:xfrm>
              <a:off x="336145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5" name="Google Shape;3075;p77"/>
            <p:cNvSpPr/>
            <p:nvPr/>
          </p:nvSpPr>
          <p:spPr>
            <a:xfrm>
              <a:off x="32852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6" name="Google Shape;3076;p77"/>
            <p:cNvSpPr/>
            <p:nvPr/>
          </p:nvSpPr>
          <p:spPr>
            <a:xfrm>
              <a:off x="32852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7" name="Google Shape;3077;p77"/>
            <p:cNvSpPr/>
            <p:nvPr/>
          </p:nvSpPr>
          <p:spPr>
            <a:xfrm>
              <a:off x="32852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8" name="Google Shape;3078;p77"/>
            <p:cNvSpPr/>
            <p:nvPr/>
          </p:nvSpPr>
          <p:spPr>
            <a:xfrm>
              <a:off x="32852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9" name="Google Shape;3079;p77"/>
            <p:cNvSpPr/>
            <p:nvPr/>
          </p:nvSpPr>
          <p:spPr>
            <a:xfrm>
              <a:off x="3209025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0" name="Google Shape;3080;p77"/>
            <p:cNvSpPr/>
            <p:nvPr/>
          </p:nvSpPr>
          <p:spPr>
            <a:xfrm>
              <a:off x="3209025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1" name="Google Shape;3081;p77"/>
            <p:cNvSpPr/>
            <p:nvPr/>
          </p:nvSpPr>
          <p:spPr>
            <a:xfrm>
              <a:off x="3209025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2" name="Google Shape;3082;p77"/>
            <p:cNvSpPr/>
            <p:nvPr/>
          </p:nvSpPr>
          <p:spPr>
            <a:xfrm>
              <a:off x="3209025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3" name="Google Shape;3083;p77"/>
            <p:cNvSpPr/>
            <p:nvPr/>
          </p:nvSpPr>
          <p:spPr>
            <a:xfrm>
              <a:off x="320902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4" name="Google Shape;3084;p77"/>
            <p:cNvSpPr/>
            <p:nvPr/>
          </p:nvSpPr>
          <p:spPr>
            <a:xfrm>
              <a:off x="419940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5" name="Google Shape;3085;p77"/>
            <p:cNvSpPr/>
            <p:nvPr/>
          </p:nvSpPr>
          <p:spPr>
            <a:xfrm>
              <a:off x="3132800" y="11143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6" name="Google Shape;3086;p77"/>
            <p:cNvSpPr/>
            <p:nvPr/>
          </p:nvSpPr>
          <p:spPr>
            <a:xfrm>
              <a:off x="305680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7" name="Google Shape;3087;p77"/>
            <p:cNvSpPr/>
            <p:nvPr/>
          </p:nvSpPr>
          <p:spPr>
            <a:xfrm>
              <a:off x="43516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8" name="Google Shape;3088;p77"/>
            <p:cNvSpPr/>
            <p:nvPr/>
          </p:nvSpPr>
          <p:spPr>
            <a:xfrm>
              <a:off x="43516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9" name="Google Shape;3089;p77"/>
            <p:cNvSpPr/>
            <p:nvPr/>
          </p:nvSpPr>
          <p:spPr>
            <a:xfrm>
              <a:off x="43516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0" name="Google Shape;3090;p77"/>
            <p:cNvSpPr/>
            <p:nvPr/>
          </p:nvSpPr>
          <p:spPr>
            <a:xfrm>
              <a:off x="4351600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1" name="Google Shape;3091;p77"/>
            <p:cNvSpPr/>
            <p:nvPr/>
          </p:nvSpPr>
          <p:spPr>
            <a:xfrm>
              <a:off x="43516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2" name="Google Shape;3092;p77"/>
            <p:cNvSpPr/>
            <p:nvPr/>
          </p:nvSpPr>
          <p:spPr>
            <a:xfrm>
              <a:off x="43516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3" name="Google Shape;3093;p77"/>
            <p:cNvSpPr/>
            <p:nvPr/>
          </p:nvSpPr>
          <p:spPr>
            <a:xfrm>
              <a:off x="43516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4" name="Google Shape;3094;p77"/>
            <p:cNvSpPr/>
            <p:nvPr/>
          </p:nvSpPr>
          <p:spPr>
            <a:xfrm>
              <a:off x="3970950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5" name="Google Shape;3095;p77"/>
            <p:cNvSpPr/>
            <p:nvPr/>
          </p:nvSpPr>
          <p:spPr>
            <a:xfrm>
              <a:off x="39709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6" name="Google Shape;3096;p77"/>
            <p:cNvSpPr/>
            <p:nvPr/>
          </p:nvSpPr>
          <p:spPr>
            <a:xfrm>
              <a:off x="366610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7" name="Google Shape;3097;p77"/>
            <p:cNvSpPr/>
            <p:nvPr/>
          </p:nvSpPr>
          <p:spPr>
            <a:xfrm>
              <a:off x="37423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8" name="Google Shape;3098;p77"/>
            <p:cNvSpPr/>
            <p:nvPr/>
          </p:nvSpPr>
          <p:spPr>
            <a:xfrm>
              <a:off x="37423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9" name="Google Shape;3099;p77"/>
            <p:cNvSpPr/>
            <p:nvPr/>
          </p:nvSpPr>
          <p:spPr>
            <a:xfrm>
              <a:off x="38185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0" name="Google Shape;3100;p77"/>
            <p:cNvSpPr/>
            <p:nvPr/>
          </p:nvSpPr>
          <p:spPr>
            <a:xfrm>
              <a:off x="38947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1" name="Google Shape;3101;p77"/>
            <p:cNvSpPr/>
            <p:nvPr/>
          </p:nvSpPr>
          <p:spPr>
            <a:xfrm>
              <a:off x="38947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2" name="Google Shape;3102;p77"/>
            <p:cNvSpPr/>
            <p:nvPr/>
          </p:nvSpPr>
          <p:spPr>
            <a:xfrm>
              <a:off x="39709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3" name="Google Shape;3103;p77"/>
            <p:cNvSpPr/>
            <p:nvPr/>
          </p:nvSpPr>
          <p:spPr>
            <a:xfrm>
              <a:off x="39709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4" name="Google Shape;3104;p77"/>
            <p:cNvSpPr/>
            <p:nvPr/>
          </p:nvSpPr>
          <p:spPr>
            <a:xfrm>
              <a:off x="404695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5" name="Google Shape;3105;p77"/>
            <p:cNvSpPr/>
            <p:nvPr/>
          </p:nvSpPr>
          <p:spPr>
            <a:xfrm>
              <a:off x="404695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6" name="Google Shape;3106;p77"/>
            <p:cNvSpPr/>
            <p:nvPr/>
          </p:nvSpPr>
          <p:spPr>
            <a:xfrm>
              <a:off x="404695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7" name="Google Shape;3107;p77"/>
            <p:cNvSpPr/>
            <p:nvPr/>
          </p:nvSpPr>
          <p:spPr>
            <a:xfrm>
              <a:off x="404695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8" name="Google Shape;3108;p77"/>
            <p:cNvSpPr/>
            <p:nvPr/>
          </p:nvSpPr>
          <p:spPr>
            <a:xfrm>
              <a:off x="412317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9" name="Google Shape;3109;p77"/>
            <p:cNvSpPr/>
            <p:nvPr/>
          </p:nvSpPr>
          <p:spPr>
            <a:xfrm>
              <a:off x="41231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0" name="Google Shape;3110;p77"/>
            <p:cNvSpPr/>
            <p:nvPr/>
          </p:nvSpPr>
          <p:spPr>
            <a:xfrm>
              <a:off x="4123175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1" name="Google Shape;3111;p77"/>
            <p:cNvSpPr/>
            <p:nvPr/>
          </p:nvSpPr>
          <p:spPr>
            <a:xfrm>
              <a:off x="41231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2" name="Google Shape;3112;p77"/>
            <p:cNvSpPr/>
            <p:nvPr/>
          </p:nvSpPr>
          <p:spPr>
            <a:xfrm>
              <a:off x="41231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3" name="Google Shape;3113;p77"/>
            <p:cNvSpPr/>
            <p:nvPr/>
          </p:nvSpPr>
          <p:spPr>
            <a:xfrm>
              <a:off x="41231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4" name="Google Shape;3114;p77"/>
            <p:cNvSpPr/>
            <p:nvPr/>
          </p:nvSpPr>
          <p:spPr>
            <a:xfrm>
              <a:off x="41994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5" name="Google Shape;3115;p77"/>
            <p:cNvSpPr/>
            <p:nvPr/>
          </p:nvSpPr>
          <p:spPr>
            <a:xfrm>
              <a:off x="419940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6" name="Google Shape;3116;p77"/>
            <p:cNvSpPr/>
            <p:nvPr/>
          </p:nvSpPr>
          <p:spPr>
            <a:xfrm>
              <a:off x="419940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7" name="Google Shape;3117;p77"/>
            <p:cNvSpPr/>
            <p:nvPr/>
          </p:nvSpPr>
          <p:spPr>
            <a:xfrm>
              <a:off x="419940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8" name="Google Shape;3118;p77"/>
            <p:cNvSpPr/>
            <p:nvPr/>
          </p:nvSpPr>
          <p:spPr>
            <a:xfrm>
              <a:off x="419940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9" name="Google Shape;3119;p77"/>
            <p:cNvSpPr/>
            <p:nvPr/>
          </p:nvSpPr>
          <p:spPr>
            <a:xfrm>
              <a:off x="419940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0" name="Google Shape;3120;p77"/>
            <p:cNvSpPr/>
            <p:nvPr/>
          </p:nvSpPr>
          <p:spPr>
            <a:xfrm>
              <a:off x="419940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1" name="Google Shape;3121;p77"/>
            <p:cNvSpPr/>
            <p:nvPr/>
          </p:nvSpPr>
          <p:spPr>
            <a:xfrm>
              <a:off x="42756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2" name="Google Shape;3122;p77"/>
            <p:cNvSpPr/>
            <p:nvPr/>
          </p:nvSpPr>
          <p:spPr>
            <a:xfrm>
              <a:off x="42756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3" name="Google Shape;3123;p77"/>
            <p:cNvSpPr/>
            <p:nvPr/>
          </p:nvSpPr>
          <p:spPr>
            <a:xfrm>
              <a:off x="42756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4" name="Google Shape;3124;p77"/>
            <p:cNvSpPr/>
            <p:nvPr/>
          </p:nvSpPr>
          <p:spPr>
            <a:xfrm>
              <a:off x="427560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5" name="Google Shape;3125;p77"/>
            <p:cNvSpPr/>
            <p:nvPr/>
          </p:nvSpPr>
          <p:spPr>
            <a:xfrm>
              <a:off x="42756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6" name="Google Shape;3126;p77"/>
            <p:cNvSpPr/>
            <p:nvPr/>
          </p:nvSpPr>
          <p:spPr>
            <a:xfrm>
              <a:off x="42756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7" name="Google Shape;3127;p77"/>
            <p:cNvSpPr/>
            <p:nvPr/>
          </p:nvSpPr>
          <p:spPr>
            <a:xfrm>
              <a:off x="42756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8" name="Google Shape;3128;p77"/>
            <p:cNvSpPr/>
            <p:nvPr/>
          </p:nvSpPr>
          <p:spPr>
            <a:xfrm>
              <a:off x="42756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9" name="Google Shape;3129;p77"/>
            <p:cNvSpPr/>
            <p:nvPr/>
          </p:nvSpPr>
          <p:spPr>
            <a:xfrm>
              <a:off x="43516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0" name="Google Shape;3130;p77"/>
            <p:cNvSpPr/>
            <p:nvPr/>
          </p:nvSpPr>
          <p:spPr>
            <a:xfrm>
              <a:off x="442782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1" name="Google Shape;3131;p77"/>
            <p:cNvSpPr/>
            <p:nvPr/>
          </p:nvSpPr>
          <p:spPr>
            <a:xfrm>
              <a:off x="44278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2" name="Google Shape;3132;p77"/>
            <p:cNvSpPr/>
            <p:nvPr/>
          </p:nvSpPr>
          <p:spPr>
            <a:xfrm>
              <a:off x="44278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3" name="Google Shape;3133;p77"/>
            <p:cNvSpPr/>
            <p:nvPr/>
          </p:nvSpPr>
          <p:spPr>
            <a:xfrm>
              <a:off x="44278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4" name="Google Shape;3134;p77"/>
            <p:cNvSpPr/>
            <p:nvPr/>
          </p:nvSpPr>
          <p:spPr>
            <a:xfrm>
              <a:off x="44278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5" name="Google Shape;3135;p77"/>
            <p:cNvSpPr/>
            <p:nvPr/>
          </p:nvSpPr>
          <p:spPr>
            <a:xfrm>
              <a:off x="44278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6" name="Google Shape;3136;p77"/>
            <p:cNvSpPr/>
            <p:nvPr/>
          </p:nvSpPr>
          <p:spPr>
            <a:xfrm>
              <a:off x="442782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7" name="Google Shape;3137;p77"/>
            <p:cNvSpPr/>
            <p:nvPr/>
          </p:nvSpPr>
          <p:spPr>
            <a:xfrm>
              <a:off x="44278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8" name="Google Shape;3138;p77"/>
            <p:cNvSpPr/>
            <p:nvPr/>
          </p:nvSpPr>
          <p:spPr>
            <a:xfrm>
              <a:off x="4427825" y="1571400"/>
              <a:ext cx="62350" cy="53250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9" name="Google Shape;3139;p77"/>
            <p:cNvSpPr/>
            <p:nvPr/>
          </p:nvSpPr>
          <p:spPr>
            <a:xfrm>
              <a:off x="43516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0" name="Google Shape;3140;p77"/>
            <p:cNvSpPr/>
            <p:nvPr/>
          </p:nvSpPr>
          <p:spPr>
            <a:xfrm>
              <a:off x="42756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1" name="Google Shape;3141;p77"/>
            <p:cNvSpPr/>
            <p:nvPr/>
          </p:nvSpPr>
          <p:spPr>
            <a:xfrm>
              <a:off x="42756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2" name="Google Shape;3142;p77"/>
            <p:cNvSpPr/>
            <p:nvPr/>
          </p:nvSpPr>
          <p:spPr>
            <a:xfrm>
              <a:off x="41994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3" name="Google Shape;3143;p77"/>
            <p:cNvSpPr/>
            <p:nvPr/>
          </p:nvSpPr>
          <p:spPr>
            <a:xfrm>
              <a:off x="41994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4" name="Google Shape;3144;p77"/>
            <p:cNvSpPr/>
            <p:nvPr/>
          </p:nvSpPr>
          <p:spPr>
            <a:xfrm>
              <a:off x="41994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5" name="Google Shape;3145;p77"/>
            <p:cNvSpPr/>
            <p:nvPr/>
          </p:nvSpPr>
          <p:spPr>
            <a:xfrm>
              <a:off x="41994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6" name="Google Shape;3146;p77"/>
            <p:cNvSpPr/>
            <p:nvPr/>
          </p:nvSpPr>
          <p:spPr>
            <a:xfrm>
              <a:off x="41231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7" name="Google Shape;3147;p77"/>
            <p:cNvSpPr/>
            <p:nvPr/>
          </p:nvSpPr>
          <p:spPr>
            <a:xfrm>
              <a:off x="41231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8" name="Google Shape;3148;p77"/>
            <p:cNvSpPr/>
            <p:nvPr/>
          </p:nvSpPr>
          <p:spPr>
            <a:xfrm>
              <a:off x="41231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9" name="Google Shape;3149;p77"/>
            <p:cNvSpPr/>
            <p:nvPr/>
          </p:nvSpPr>
          <p:spPr>
            <a:xfrm>
              <a:off x="41231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0" name="Google Shape;3150;p77"/>
            <p:cNvSpPr/>
            <p:nvPr/>
          </p:nvSpPr>
          <p:spPr>
            <a:xfrm>
              <a:off x="41231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1" name="Google Shape;3151;p77"/>
            <p:cNvSpPr/>
            <p:nvPr/>
          </p:nvSpPr>
          <p:spPr>
            <a:xfrm>
              <a:off x="412317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2" name="Google Shape;3152;p77"/>
            <p:cNvSpPr/>
            <p:nvPr/>
          </p:nvSpPr>
          <p:spPr>
            <a:xfrm>
              <a:off x="404695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3" name="Google Shape;3153;p77"/>
            <p:cNvSpPr/>
            <p:nvPr/>
          </p:nvSpPr>
          <p:spPr>
            <a:xfrm>
              <a:off x="40469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4" name="Google Shape;3154;p77"/>
            <p:cNvSpPr/>
            <p:nvPr/>
          </p:nvSpPr>
          <p:spPr>
            <a:xfrm>
              <a:off x="40469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5" name="Google Shape;3155;p77"/>
            <p:cNvSpPr/>
            <p:nvPr/>
          </p:nvSpPr>
          <p:spPr>
            <a:xfrm>
              <a:off x="40469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6" name="Google Shape;3156;p77"/>
            <p:cNvSpPr/>
            <p:nvPr/>
          </p:nvSpPr>
          <p:spPr>
            <a:xfrm>
              <a:off x="40469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7" name="Google Shape;3157;p77"/>
            <p:cNvSpPr/>
            <p:nvPr/>
          </p:nvSpPr>
          <p:spPr>
            <a:xfrm>
              <a:off x="404695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8" name="Google Shape;3158;p77"/>
            <p:cNvSpPr/>
            <p:nvPr/>
          </p:nvSpPr>
          <p:spPr>
            <a:xfrm>
              <a:off x="404695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9" name="Google Shape;3159;p77"/>
            <p:cNvSpPr/>
            <p:nvPr/>
          </p:nvSpPr>
          <p:spPr>
            <a:xfrm>
              <a:off x="404695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0" name="Google Shape;3160;p77"/>
            <p:cNvSpPr/>
            <p:nvPr/>
          </p:nvSpPr>
          <p:spPr>
            <a:xfrm>
              <a:off x="39709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1" name="Google Shape;3161;p77"/>
            <p:cNvSpPr/>
            <p:nvPr/>
          </p:nvSpPr>
          <p:spPr>
            <a:xfrm>
              <a:off x="39709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2" name="Google Shape;3162;p77"/>
            <p:cNvSpPr/>
            <p:nvPr/>
          </p:nvSpPr>
          <p:spPr>
            <a:xfrm>
              <a:off x="39709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3" name="Google Shape;3163;p77"/>
            <p:cNvSpPr/>
            <p:nvPr/>
          </p:nvSpPr>
          <p:spPr>
            <a:xfrm>
              <a:off x="39709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4" name="Google Shape;3164;p77"/>
            <p:cNvSpPr/>
            <p:nvPr/>
          </p:nvSpPr>
          <p:spPr>
            <a:xfrm>
              <a:off x="39709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5" name="Google Shape;3165;p77"/>
            <p:cNvSpPr/>
            <p:nvPr/>
          </p:nvSpPr>
          <p:spPr>
            <a:xfrm>
              <a:off x="39709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6" name="Google Shape;3166;p77"/>
            <p:cNvSpPr/>
            <p:nvPr/>
          </p:nvSpPr>
          <p:spPr>
            <a:xfrm>
              <a:off x="39709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7" name="Google Shape;3167;p77"/>
            <p:cNvSpPr/>
            <p:nvPr/>
          </p:nvSpPr>
          <p:spPr>
            <a:xfrm>
              <a:off x="39709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8" name="Google Shape;3168;p77"/>
            <p:cNvSpPr/>
            <p:nvPr/>
          </p:nvSpPr>
          <p:spPr>
            <a:xfrm>
              <a:off x="39709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9" name="Google Shape;3169;p77"/>
            <p:cNvSpPr/>
            <p:nvPr/>
          </p:nvSpPr>
          <p:spPr>
            <a:xfrm>
              <a:off x="38947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0" name="Google Shape;3170;p77"/>
            <p:cNvSpPr/>
            <p:nvPr/>
          </p:nvSpPr>
          <p:spPr>
            <a:xfrm>
              <a:off x="38947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1" name="Google Shape;3171;p77"/>
            <p:cNvSpPr/>
            <p:nvPr/>
          </p:nvSpPr>
          <p:spPr>
            <a:xfrm>
              <a:off x="38947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2" name="Google Shape;3172;p77"/>
            <p:cNvSpPr/>
            <p:nvPr/>
          </p:nvSpPr>
          <p:spPr>
            <a:xfrm>
              <a:off x="38947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3" name="Google Shape;3173;p77"/>
            <p:cNvSpPr/>
            <p:nvPr/>
          </p:nvSpPr>
          <p:spPr>
            <a:xfrm>
              <a:off x="38947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4" name="Google Shape;3174;p77"/>
            <p:cNvSpPr/>
            <p:nvPr/>
          </p:nvSpPr>
          <p:spPr>
            <a:xfrm>
              <a:off x="3894725" y="1571400"/>
              <a:ext cx="62175" cy="53250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5" name="Google Shape;3175;p77"/>
            <p:cNvSpPr/>
            <p:nvPr/>
          </p:nvSpPr>
          <p:spPr>
            <a:xfrm>
              <a:off x="38947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6" name="Google Shape;3176;p77"/>
            <p:cNvSpPr/>
            <p:nvPr/>
          </p:nvSpPr>
          <p:spPr>
            <a:xfrm>
              <a:off x="38947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7" name="Google Shape;3177;p77"/>
            <p:cNvSpPr/>
            <p:nvPr/>
          </p:nvSpPr>
          <p:spPr>
            <a:xfrm>
              <a:off x="38947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8" name="Google Shape;3178;p77"/>
            <p:cNvSpPr/>
            <p:nvPr/>
          </p:nvSpPr>
          <p:spPr>
            <a:xfrm>
              <a:off x="38947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9" name="Google Shape;3179;p77"/>
            <p:cNvSpPr/>
            <p:nvPr/>
          </p:nvSpPr>
          <p:spPr>
            <a:xfrm>
              <a:off x="381852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0" name="Google Shape;3180;p77"/>
            <p:cNvSpPr/>
            <p:nvPr/>
          </p:nvSpPr>
          <p:spPr>
            <a:xfrm>
              <a:off x="38185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1" name="Google Shape;3181;p77"/>
            <p:cNvSpPr/>
            <p:nvPr/>
          </p:nvSpPr>
          <p:spPr>
            <a:xfrm>
              <a:off x="38185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2" name="Google Shape;3182;p77"/>
            <p:cNvSpPr/>
            <p:nvPr/>
          </p:nvSpPr>
          <p:spPr>
            <a:xfrm>
              <a:off x="38185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3" name="Google Shape;3183;p77"/>
            <p:cNvSpPr/>
            <p:nvPr/>
          </p:nvSpPr>
          <p:spPr>
            <a:xfrm>
              <a:off x="38185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4" name="Google Shape;3184;p77"/>
            <p:cNvSpPr/>
            <p:nvPr/>
          </p:nvSpPr>
          <p:spPr>
            <a:xfrm>
              <a:off x="38185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5" name="Google Shape;3185;p77"/>
            <p:cNvSpPr/>
            <p:nvPr/>
          </p:nvSpPr>
          <p:spPr>
            <a:xfrm>
              <a:off x="38185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6" name="Google Shape;3186;p77"/>
            <p:cNvSpPr/>
            <p:nvPr/>
          </p:nvSpPr>
          <p:spPr>
            <a:xfrm>
              <a:off x="38185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7" name="Google Shape;3187;p77"/>
            <p:cNvSpPr/>
            <p:nvPr/>
          </p:nvSpPr>
          <p:spPr>
            <a:xfrm>
              <a:off x="38185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8" name="Google Shape;3188;p77"/>
            <p:cNvSpPr/>
            <p:nvPr/>
          </p:nvSpPr>
          <p:spPr>
            <a:xfrm>
              <a:off x="381852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9" name="Google Shape;3189;p77"/>
            <p:cNvSpPr/>
            <p:nvPr/>
          </p:nvSpPr>
          <p:spPr>
            <a:xfrm>
              <a:off x="38185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0" name="Google Shape;3190;p77"/>
            <p:cNvSpPr/>
            <p:nvPr/>
          </p:nvSpPr>
          <p:spPr>
            <a:xfrm>
              <a:off x="37423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1" name="Google Shape;3191;p77"/>
            <p:cNvSpPr/>
            <p:nvPr/>
          </p:nvSpPr>
          <p:spPr>
            <a:xfrm>
              <a:off x="37423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2" name="Google Shape;3192;p77"/>
            <p:cNvSpPr/>
            <p:nvPr/>
          </p:nvSpPr>
          <p:spPr>
            <a:xfrm>
              <a:off x="3742300" y="18760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3" name="Google Shape;3193;p77"/>
            <p:cNvSpPr/>
            <p:nvPr/>
          </p:nvSpPr>
          <p:spPr>
            <a:xfrm>
              <a:off x="37423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4" name="Google Shape;3194;p77"/>
            <p:cNvSpPr/>
            <p:nvPr/>
          </p:nvSpPr>
          <p:spPr>
            <a:xfrm>
              <a:off x="37423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5" name="Google Shape;3195;p77"/>
            <p:cNvSpPr/>
            <p:nvPr/>
          </p:nvSpPr>
          <p:spPr>
            <a:xfrm>
              <a:off x="37423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6" name="Google Shape;3196;p77"/>
            <p:cNvSpPr/>
            <p:nvPr/>
          </p:nvSpPr>
          <p:spPr>
            <a:xfrm>
              <a:off x="37423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7" name="Google Shape;3197;p77"/>
            <p:cNvSpPr/>
            <p:nvPr/>
          </p:nvSpPr>
          <p:spPr>
            <a:xfrm>
              <a:off x="37423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8" name="Google Shape;3198;p77"/>
            <p:cNvSpPr/>
            <p:nvPr/>
          </p:nvSpPr>
          <p:spPr>
            <a:xfrm>
              <a:off x="37423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9" name="Google Shape;3199;p77"/>
            <p:cNvSpPr/>
            <p:nvPr/>
          </p:nvSpPr>
          <p:spPr>
            <a:xfrm>
              <a:off x="366610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0" name="Google Shape;3200;p77"/>
            <p:cNvSpPr/>
            <p:nvPr/>
          </p:nvSpPr>
          <p:spPr>
            <a:xfrm>
              <a:off x="366610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1" name="Google Shape;3201;p77"/>
            <p:cNvSpPr/>
            <p:nvPr/>
          </p:nvSpPr>
          <p:spPr>
            <a:xfrm>
              <a:off x="366610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2" name="Google Shape;3202;p77"/>
            <p:cNvSpPr/>
            <p:nvPr/>
          </p:nvSpPr>
          <p:spPr>
            <a:xfrm>
              <a:off x="36661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3" name="Google Shape;3203;p77"/>
            <p:cNvSpPr/>
            <p:nvPr/>
          </p:nvSpPr>
          <p:spPr>
            <a:xfrm>
              <a:off x="3666100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4" name="Google Shape;3204;p77"/>
            <p:cNvSpPr/>
            <p:nvPr/>
          </p:nvSpPr>
          <p:spPr>
            <a:xfrm>
              <a:off x="35898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5" name="Google Shape;3205;p77"/>
            <p:cNvSpPr/>
            <p:nvPr/>
          </p:nvSpPr>
          <p:spPr>
            <a:xfrm>
              <a:off x="35898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6" name="Google Shape;3206;p77"/>
            <p:cNvSpPr/>
            <p:nvPr/>
          </p:nvSpPr>
          <p:spPr>
            <a:xfrm>
              <a:off x="35898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7" name="Google Shape;3207;p77"/>
            <p:cNvSpPr/>
            <p:nvPr/>
          </p:nvSpPr>
          <p:spPr>
            <a:xfrm>
              <a:off x="35898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8" name="Google Shape;3208;p77"/>
            <p:cNvSpPr/>
            <p:nvPr/>
          </p:nvSpPr>
          <p:spPr>
            <a:xfrm>
              <a:off x="35898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9" name="Google Shape;3209;p77"/>
            <p:cNvSpPr/>
            <p:nvPr/>
          </p:nvSpPr>
          <p:spPr>
            <a:xfrm>
              <a:off x="3513675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0" name="Google Shape;3210;p77"/>
            <p:cNvSpPr/>
            <p:nvPr/>
          </p:nvSpPr>
          <p:spPr>
            <a:xfrm>
              <a:off x="35136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1" name="Google Shape;3211;p77"/>
            <p:cNvSpPr/>
            <p:nvPr/>
          </p:nvSpPr>
          <p:spPr>
            <a:xfrm>
              <a:off x="35136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2" name="Google Shape;3212;p77"/>
            <p:cNvSpPr/>
            <p:nvPr/>
          </p:nvSpPr>
          <p:spPr>
            <a:xfrm>
              <a:off x="35136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3" name="Google Shape;3213;p77"/>
            <p:cNvSpPr/>
            <p:nvPr/>
          </p:nvSpPr>
          <p:spPr>
            <a:xfrm>
              <a:off x="35136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4" name="Google Shape;3214;p77"/>
            <p:cNvSpPr/>
            <p:nvPr/>
          </p:nvSpPr>
          <p:spPr>
            <a:xfrm>
              <a:off x="351367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5" name="Google Shape;3215;p77"/>
            <p:cNvSpPr/>
            <p:nvPr/>
          </p:nvSpPr>
          <p:spPr>
            <a:xfrm>
              <a:off x="35136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6" name="Google Shape;3216;p77"/>
            <p:cNvSpPr/>
            <p:nvPr/>
          </p:nvSpPr>
          <p:spPr>
            <a:xfrm>
              <a:off x="343745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7" name="Google Shape;3217;p77"/>
            <p:cNvSpPr/>
            <p:nvPr/>
          </p:nvSpPr>
          <p:spPr>
            <a:xfrm>
              <a:off x="343745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8" name="Google Shape;3218;p77"/>
            <p:cNvSpPr/>
            <p:nvPr/>
          </p:nvSpPr>
          <p:spPr>
            <a:xfrm>
              <a:off x="343745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9" name="Google Shape;3219;p77"/>
            <p:cNvSpPr/>
            <p:nvPr/>
          </p:nvSpPr>
          <p:spPr>
            <a:xfrm>
              <a:off x="343745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0" name="Google Shape;3220;p77"/>
            <p:cNvSpPr/>
            <p:nvPr/>
          </p:nvSpPr>
          <p:spPr>
            <a:xfrm>
              <a:off x="343745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1" name="Google Shape;3221;p77"/>
            <p:cNvSpPr/>
            <p:nvPr/>
          </p:nvSpPr>
          <p:spPr>
            <a:xfrm>
              <a:off x="34374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2" name="Google Shape;3222;p77"/>
            <p:cNvSpPr/>
            <p:nvPr/>
          </p:nvSpPr>
          <p:spPr>
            <a:xfrm>
              <a:off x="34374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3" name="Google Shape;3223;p77"/>
            <p:cNvSpPr/>
            <p:nvPr/>
          </p:nvSpPr>
          <p:spPr>
            <a:xfrm>
              <a:off x="336145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4" name="Google Shape;3224;p77"/>
            <p:cNvSpPr/>
            <p:nvPr/>
          </p:nvSpPr>
          <p:spPr>
            <a:xfrm>
              <a:off x="33614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5" name="Google Shape;3225;p77"/>
            <p:cNvSpPr/>
            <p:nvPr/>
          </p:nvSpPr>
          <p:spPr>
            <a:xfrm>
              <a:off x="336145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6" name="Google Shape;3226;p77"/>
            <p:cNvSpPr/>
            <p:nvPr/>
          </p:nvSpPr>
          <p:spPr>
            <a:xfrm>
              <a:off x="33614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7" name="Google Shape;3227;p77"/>
            <p:cNvSpPr/>
            <p:nvPr/>
          </p:nvSpPr>
          <p:spPr>
            <a:xfrm>
              <a:off x="32852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8" name="Google Shape;3228;p77"/>
            <p:cNvSpPr/>
            <p:nvPr/>
          </p:nvSpPr>
          <p:spPr>
            <a:xfrm>
              <a:off x="31328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9" name="Google Shape;3229;p77"/>
            <p:cNvSpPr/>
            <p:nvPr/>
          </p:nvSpPr>
          <p:spPr>
            <a:xfrm>
              <a:off x="30568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0" name="Google Shape;3230;p77"/>
            <p:cNvSpPr/>
            <p:nvPr/>
          </p:nvSpPr>
          <p:spPr>
            <a:xfrm>
              <a:off x="30568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1" name="Google Shape;3231;p77"/>
            <p:cNvSpPr/>
            <p:nvPr/>
          </p:nvSpPr>
          <p:spPr>
            <a:xfrm>
              <a:off x="29805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2" name="Google Shape;3232;p77"/>
            <p:cNvSpPr/>
            <p:nvPr/>
          </p:nvSpPr>
          <p:spPr>
            <a:xfrm>
              <a:off x="29805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3" name="Google Shape;3233;p77"/>
            <p:cNvSpPr/>
            <p:nvPr/>
          </p:nvSpPr>
          <p:spPr>
            <a:xfrm>
              <a:off x="29805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4" name="Google Shape;3234;p77"/>
            <p:cNvSpPr/>
            <p:nvPr/>
          </p:nvSpPr>
          <p:spPr>
            <a:xfrm>
              <a:off x="298057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5" name="Google Shape;3235;p77"/>
            <p:cNvSpPr/>
            <p:nvPr/>
          </p:nvSpPr>
          <p:spPr>
            <a:xfrm>
              <a:off x="298057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6" name="Google Shape;3236;p77"/>
            <p:cNvSpPr/>
            <p:nvPr/>
          </p:nvSpPr>
          <p:spPr>
            <a:xfrm>
              <a:off x="298057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7" name="Google Shape;3237;p77"/>
            <p:cNvSpPr/>
            <p:nvPr/>
          </p:nvSpPr>
          <p:spPr>
            <a:xfrm>
              <a:off x="290437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8" name="Google Shape;3238;p77"/>
            <p:cNvSpPr/>
            <p:nvPr/>
          </p:nvSpPr>
          <p:spPr>
            <a:xfrm>
              <a:off x="29043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9" name="Google Shape;3239;p77"/>
            <p:cNvSpPr/>
            <p:nvPr/>
          </p:nvSpPr>
          <p:spPr>
            <a:xfrm>
              <a:off x="290437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0" name="Google Shape;3240;p77"/>
            <p:cNvSpPr/>
            <p:nvPr/>
          </p:nvSpPr>
          <p:spPr>
            <a:xfrm>
              <a:off x="29043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1" name="Google Shape;3241;p77"/>
            <p:cNvSpPr/>
            <p:nvPr/>
          </p:nvSpPr>
          <p:spPr>
            <a:xfrm>
              <a:off x="2904375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2" name="Google Shape;3242;p77"/>
            <p:cNvSpPr/>
            <p:nvPr/>
          </p:nvSpPr>
          <p:spPr>
            <a:xfrm>
              <a:off x="2904375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3" name="Google Shape;3243;p77"/>
            <p:cNvSpPr/>
            <p:nvPr/>
          </p:nvSpPr>
          <p:spPr>
            <a:xfrm>
              <a:off x="2904375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4" name="Google Shape;3244;p77"/>
            <p:cNvSpPr/>
            <p:nvPr/>
          </p:nvSpPr>
          <p:spPr>
            <a:xfrm>
              <a:off x="2828150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5" name="Google Shape;3245;p77"/>
            <p:cNvSpPr/>
            <p:nvPr/>
          </p:nvSpPr>
          <p:spPr>
            <a:xfrm>
              <a:off x="28281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6" name="Google Shape;3246;p77"/>
            <p:cNvSpPr/>
            <p:nvPr/>
          </p:nvSpPr>
          <p:spPr>
            <a:xfrm>
              <a:off x="28281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7" name="Google Shape;3247;p77"/>
            <p:cNvSpPr/>
            <p:nvPr/>
          </p:nvSpPr>
          <p:spPr>
            <a:xfrm>
              <a:off x="28281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8" name="Google Shape;3248;p77"/>
            <p:cNvSpPr/>
            <p:nvPr/>
          </p:nvSpPr>
          <p:spPr>
            <a:xfrm>
              <a:off x="282815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9" name="Google Shape;3249;p77"/>
            <p:cNvSpPr/>
            <p:nvPr/>
          </p:nvSpPr>
          <p:spPr>
            <a:xfrm>
              <a:off x="282815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0" name="Google Shape;3250;p77"/>
            <p:cNvSpPr/>
            <p:nvPr/>
          </p:nvSpPr>
          <p:spPr>
            <a:xfrm>
              <a:off x="28281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1" name="Google Shape;3251;p77"/>
            <p:cNvSpPr/>
            <p:nvPr/>
          </p:nvSpPr>
          <p:spPr>
            <a:xfrm>
              <a:off x="2828150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2" name="Google Shape;3252;p77"/>
            <p:cNvSpPr/>
            <p:nvPr/>
          </p:nvSpPr>
          <p:spPr>
            <a:xfrm>
              <a:off x="27519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3" name="Google Shape;3253;p77"/>
            <p:cNvSpPr/>
            <p:nvPr/>
          </p:nvSpPr>
          <p:spPr>
            <a:xfrm>
              <a:off x="27519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4" name="Google Shape;3254;p77"/>
            <p:cNvSpPr/>
            <p:nvPr/>
          </p:nvSpPr>
          <p:spPr>
            <a:xfrm>
              <a:off x="275195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5" name="Google Shape;3255;p77"/>
            <p:cNvSpPr/>
            <p:nvPr/>
          </p:nvSpPr>
          <p:spPr>
            <a:xfrm>
              <a:off x="27519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6" name="Google Shape;3256;p77"/>
            <p:cNvSpPr/>
            <p:nvPr/>
          </p:nvSpPr>
          <p:spPr>
            <a:xfrm>
              <a:off x="2751950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7" name="Google Shape;3257;p77"/>
            <p:cNvSpPr/>
            <p:nvPr/>
          </p:nvSpPr>
          <p:spPr>
            <a:xfrm>
              <a:off x="2751950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8" name="Google Shape;3258;p77"/>
            <p:cNvSpPr/>
            <p:nvPr/>
          </p:nvSpPr>
          <p:spPr>
            <a:xfrm>
              <a:off x="275195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9" name="Google Shape;3259;p77"/>
            <p:cNvSpPr/>
            <p:nvPr/>
          </p:nvSpPr>
          <p:spPr>
            <a:xfrm>
              <a:off x="2751950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0" name="Google Shape;3260;p77"/>
            <p:cNvSpPr/>
            <p:nvPr/>
          </p:nvSpPr>
          <p:spPr>
            <a:xfrm>
              <a:off x="26759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1" name="Google Shape;3261;p77"/>
            <p:cNvSpPr/>
            <p:nvPr/>
          </p:nvSpPr>
          <p:spPr>
            <a:xfrm>
              <a:off x="26759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2" name="Google Shape;3262;p77"/>
            <p:cNvSpPr/>
            <p:nvPr/>
          </p:nvSpPr>
          <p:spPr>
            <a:xfrm>
              <a:off x="26759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3" name="Google Shape;3263;p77"/>
            <p:cNvSpPr/>
            <p:nvPr/>
          </p:nvSpPr>
          <p:spPr>
            <a:xfrm>
              <a:off x="26759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4" name="Google Shape;3264;p77"/>
            <p:cNvSpPr/>
            <p:nvPr/>
          </p:nvSpPr>
          <p:spPr>
            <a:xfrm>
              <a:off x="267592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5" name="Google Shape;3265;p77"/>
            <p:cNvSpPr/>
            <p:nvPr/>
          </p:nvSpPr>
          <p:spPr>
            <a:xfrm>
              <a:off x="267592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6" name="Google Shape;3266;p77"/>
            <p:cNvSpPr/>
            <p:nvPr/>
          </p:nvSpPr>
          <p:spPr>
            <a:xfrm>
              <a:off x="26759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7" name="Google Shape;3267;p77"/>
            <p:cNvSpPr/>
            <p:nvPr/>
          </p:nvSpPr>
          <p:spPr>
            <a:xfrm>
              <a:off x="2675925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8" name="Google Shape;3268;p77"/>
            <p:cNvSpPr/>
            <p:nvPr/>
          </p:nvSpPr>
          <p:spPr>
            <a:xfrm>
              <a:off x="25997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9" name="Google Shape;3269;p77"/>
            <p:cNvSpPr/>
            <p:nvPr/>
          </p:nvSpPr>
          <p:spPr>
            <a:xfrm>
              <a:off x="25997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0" name="Google Shape;3270;p77"/>
            <p:cNvSpPr/>
            <p:nvPr/>
          </p:nvSpPr>
          <p:spPr>
            <a:xfrm>
              <a:off x="25997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1" name="Google Shape;3271;p77"/>
            <p:cNvSpPr/>
            <p:nvPr/>
          </p:nvSpPr>
          <p:spPr>
            <a:xfrm>
              <a:off x="25997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2" name="Google Shape;3272;p77"/>
            <p:cNvSpPr/>
            <p:nvPr/>
          </p:nvSpPr>
          <p:spPr>
            <a:xfrm>
              <a:off x="25997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3" name="Google Shape;3273;p77"/>
            <p:cNvSpPr/>
            <p:nvPr/>
          </p:nvSpPr>
          <p:spPr>
            <a:xfrm>
              <a:off x="259972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4" name="Google Shape;3274;p77"/>
            <p:cNvSpPr/>
            <p:nvPr/>
          </p:nvSpPr>
          <p:spPr>
            <a:xfrm>
              <a:off x="2599725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5" name="Google Shape;3275;p77"/>
            <p:cNvSpPr/>
            <p:nvPr/>
          </p:nvSpPr>
          <p:spPr>
            <a:xfrm>
              <a:off x="2599725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6" name="Google Shape;3276;p77"/>
            <p:cNvSpPr/>
            <p:nvPr/>
          </p:nvSpPr>
          <p:spPr>
            <a:xfrm>
              <a:off x="2599725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7" name="Google Shape;3277;p77"/>
            <p:cNvSpPr/>
            <p:nvPr/>
          </p:nvSpPr>
          <p:spPr>
            <a:xfrm>
              <a:off x="25235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8" name="Google Shape;3278;p77"/>
            <p:cNvSpPr/>
            <p:nvPr/>
          </p:nvSpPr>
          <p:spPr>
            <a:xfrm>
              <a:off x="25235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9" name="Google Shape;3279;p77"/>
            <p:cNvSpPr/>
            <p:nvPr/>
          </p:nvSpPr>
          <p:spPr>
            <a:xfrm>
              <a:off x="25235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0" name="Google Shape;3280;p77"/>
            <p:cNvSpPr/>
            <p:nvPr/>
          </p:nvSpPr>
          <p:spPr>
            <a:xfrm>
              <a:off x="25235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1" name="Google Shape;3281;p77"/>
            <p:cNvSpPr/>
            <p:nvPr/>
          </p:nvSpPr>
          <p:spPr>
            <a:xfrm>
              <a:off x="25235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2" name="Google Shape;3282;p77"/>
            <p:cNvSpPr/>
            <p:nvPr/>
          </p:nvSpPr>
          <p:spPr>
            <a:xfrm>
              <a:off x="25235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3" name="Google Shape;3283;p77"/>
            <p:cNvSpPr/>
            <p:nvPr/>
          </p:nvSpPr>
          <p:spPr>
            <a:xfrm>
              <a:off x="252350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4" name="Google Shape;3284;p77"/>
            <p:cNvSpPr/>
            <p:nvPr/>
          </p:nvSpPr>
          <p:spPr>
            <a:xfrm>
              <a:off x="2523500" y="11905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5" name="Google Shape;3285;p77"/>
            <p:cNvSpPr/>
            <p:nvPr/>
          </p:nvSpPr>
          <p:spPr>
            <a:xfrm>
              <a:off x="25235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6" name="Google Shape;3286;p77"/>
            <p:cNvSpPr/>
            <p:nvPr/>
          </p:nvSpPr>
          <p:spPr>
            <a:xfrm>
              <a:off x="2523500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7" name="Google Shape;3287;p77"/>
            <p:cNvSpPr/>
            <p:nvPr/>
          </p:nvSpPr>
          <p:spPr>
            <a:xfrm>
              <a:off x="244730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8" name="Google Shape;3288;p77"/>
            <p:cNvSpPr/>
            <p:nvPr/>
          </p:nvSpPr>
          <p:spPr>
            <a:xfrm>
              <a:off x="244730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9" name="Google Shape;3289;p77"/>
            <p:cNvSpPr/>
            <p:nvPr/>
          </p:nvSpPr>
          <p:spPr>
            <a:xfrm>
              <a:off x="2447300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0" name="Google Shape;3290;p77"/>
            <p:cNvSpPr/>
            <p:nvPr/>
          </p:nvSpPr>
          <p:spPr>
            <a:xfrm>
              <a:off x="2447300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1" name="Google Shape;3291;p77"/>
            <p:cNvSpPr/>
            <p:nvPr/>
          </p:nvSpPr>
          <p:spPr>
            <a:xfrm>
              <a:off x="2447300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2" name="Google Shape;3292;p77"/>
            <p:cNvSpPr/>
            <p:nvPr/>
          </p:nvSpPr>
          <p:spPr>
            <a:xfrm>
              <a:off x="2447300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3" name="Google Shape;3293;p77"/>
            <p:cNvSpPr/>
            <p:nvPr/>
          </p:nvSpPr>
          <p:spPr>
            <a:xfrm>
              <a:off x="2447300" y="12665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4" name="Google Shape;3294;p77"/>
            <p:cNvSpPr/>
            <p:nvPr/>
          </p:nvSpPr>
          <p:spPr>
            <a:xfrm>
              <a:off x="2447300" y="11905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5" name="Google Shape;3295;p77"/>
            <p:cNvSpPr/>
            <p:nvPr/>
          </p:nvSpPr>
          <p:spPr>
            <a:xfrm>
              <a:off x="2447300" y="11143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6" name="Google Shape;3296;p77"/>
            <p:cNvSpPr/>
            <p:nvPr/>
          </p:nvSpPr>
          <p:spPr>
            <a:xfrm>
              <a:off x="2447300" y="1038125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7" name="Google Shape;3297;p77"/>
            <p:cNvSpPr/>
            <p:nvPr/>
          </p:nvSpPr>
          <p:spPr>
            <a:xfrm>
              <a:off x="23712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8" name="Google Shape;3298;p77"/>
            <p:cNvSpPr/>
            <p:nvPr/>
          </p:nvSpPr>
          <p:spPr>
            <a:xfrm>
              <a:off x="23712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9" name="Google Shape;3299;p77"/>
            <p:cNvSpPr/>
            <p:nvPr/>
          </p:nvSpPr>
          <p:spPr>
            <a:xfrm>
              <a:off x="23712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0" name="Google Shape;3300;p77"/>
            <p:cNvSpPr/>
            <p:nvPr/>
          </p:nvSpPr>
          <p:spPr>
            <a:xfrm>
              <a:off x="23712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1" name="Google Shape;3301;p77"/>
            <p:cNvSpPr/>
            <p:nvPr/>
          </p:nvSpPr>
          <p:spPr>
            <a:xfrm>
              <a:off x="23712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2" name="Google Shape;3302;p77"/>
            <p:cNvSpPr/>
            <p:nvPr/>
          </p:nvSpPr>
          <p:spPr>
            <a:xfrm>
              <a:off x="237127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3" name="Google Shape;3303;p77"/>
            <p:cNvSpPr/>
            <p:nvPr/>
          </p:nvSpPr>
          <p:spPr>
            <a:xfrm>
              <a:off x="237127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4" name="Google Shape;3304;p77"/>
            <p:cNvSpPr/>
            <p:nvPr/>
          </p:nvSpPr>
          <p:spPr>
            <a:xfrm>
              <a:off x="237127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5" name="Google Shape;3305;p77"/>
            <p:cNvSpPr/>
            <p:nvPr/>
          </p:nvSpPr>
          <p:spPr>
            <a:xfrm>
              <a:off x="2371275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6" name="Google Shape;3306;p77"/>
            <p:cNvSpPr/>
            <p:nvPr/>
          </p:nvSpPr>
          <p:spPr>
            <a:xfrm>
              <a:off x="229507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7" name="Google Shape;3307;p77"/>
            <p:cNvSpPr/>
            <p:nvPr/>
          </p:nvSpPr>
          <p:spPr>
            <a:xfrm>
              <a:off x="22950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8" name="Google Shape;3308;p77"/>
            <p:cNvSpPr/>
            <p:nvPr/>
          </p:nvSpPr>
          <p:spPr>
            <a:xfrm>
              <a:off x="2295075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9" name="Google Shape;3309;p77"/>
            <p:cNvSpPr/>
            <p:nvPr/>
          </p:nvSpPr>
          <p:spPr>
            <a:xfrm>
              <a:off x="2295075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0" name="Google Shape;3310;p77"/>
            <p:cNvSpPr/>
            <p:nvPr/>
          </p:nvSpPr>
          <p:spPr>
            <a:xfrm>
              <a:off x="221865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1" name="Google Shape;3311;p77"/>
            <p:cNvSpPr/>
            <p:nvPr/>
          </p:nvSpPr>
          <p:spPr>
            <a:xfrm>
              <a:off x="221865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2" name="Google Shape;3312;p77"/>
            <p:cNvSpPr/>
            <p:nvPr/>
          </p:nvSpPr>
          <p:spPr>
            <a:xfrm>
              <a:off x="22186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3" name="Google Shape;3313;p77"/>
            <p:cNvSpPr/>
            <p:nvPr/>
          </p:nvSpPr>
          <p:spPr>
            <a:xfrm>
              <a:off x="214242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4" name="Google Shape;3314;p77"/>
            <p:cNvSpPr/>
            <p:nvPr/>
          </p:nvSpPr>
          <p:spPr>
            <a:xfrm>
              <a:off x="2142425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5" name="Google Shape;3315;p77"/>
            <p:cNvSpPr/>
            <p:nvPr/>
          </p:nvSpPr>
          <p:spPr>
            <a:xfrm>
              <a:off x="2751950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6" name="Google Shape;3316;p77"/>
            <p:cNvSpPr/>
            <p:nvPr/>
          </p:nvSpPr>
          <p:spPr>
            <a:xfrm>
              <a:off x="2751950" y="3551925"/>
              <a:ext cx="62350" cy="53300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7" name="Google Shape;3317;p77"/>
            <p:cNvSpPr/>
            <p:nvPr/>
          </p:nvSpPr>
          <p:spPr>
            <a:xfrm>
              <a:off x="2751950" y="3475725"/>
              <a:ext cx="62350" cy="53275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8" name="Google Shape;3318;p77"/>
            <p:cNvSpPr/>
            <p:nvPr/>
          </p:nvSpPr>
          <p:spPr>
            <a:xfrm>
              <a:off x="2675925" y="38567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9" name="Google Shape;3319;p77"/>
            <p:cNvSpPr/>
            <p:nvPr/>
          </p:nvSpPr>
          <p:spPr>
            <a:xfrm>
              <a:off x="2675725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0" name="Google Shape;3320;p77"/>
            <p:cNvSpPr/>
            <p:nvPr/>
          </p:nvSpPr>
          <p:spPr>
            <a:xfrm>
              <a:off x="26759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1" name="Google Shape;3321;p77"/>
            <p:cNvSpPr/>
            <p:nvPr/>
          </p:nvSpPr>
          <p:spPr>
            <a:xfrm>
              <a:off x="26759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2" name="Google Shape;3322;p77"/>
            <p:cNvSpPr/>
            <p:nvPr/>
          </p:nvSpPr>
          <p:spPr>
            <a:xfrm>
              <a:off x="2675925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3" name="Google Shape;3323;p77"/>
            <p:cNvSpPr/>
            <p:nvPr/>
          </p:nvSpPr>
          <p:spPr>
            <a:xfrm>
              <a:off x="26759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4" name="Google Shape;3324;p77"/>
            <p:cNvSpPr/>
            <p:nvPr/>
          </p:nvSpPr>
          <p:spPr>
            <a:xfrm>
              <a:off x="2599725" y="385677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5" name="Google Shape;3325;p77"/>
            <p:cNvSpPr/>
            <p:nvPr/>
          </p:nvSpPr>
          <p:spPr>
            <a:xfrm>
              <a:off x="2599725" y="3780375"/>
              <a:ext cx="62400" cy="53475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6" name="Google Shape;3326;p77"/>
            <p:cNvSpPr/>
            <p:nvPr/>
          </p:nvSpPr>
          <p:spPr>
            <a:xfrm>
              <a:off x="2599725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7" name="Google Shape;3327;p77"/>
            <p:cNvSpPr/>
            <p:nvPr/>
          </p:nvSpPr>
          <p:spPr>
            <a:xfrm>
              <a:off x="2599725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8" name="Google Shape;3328;p77"/>
            <p:cNvSpPr/>
            <p:nvPr/>
          </p:nvSpPr>
          <p:spPr>
            <a:xfrm>
              <a:off x="2599725" y="35519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9" name="Google Shape;3329;p77"/>
            <p:cNvSpPr/>
            <p:nvPr/>
          </p:nvSpPr>
          <p:spPr>
            <a:xfrm>
              <a:off x="2599725" y="34757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0" name="Google Shape;3330;p77"/>
            <p:cNvSpPr/>
            <p:nvPr/>
          </p:nvSpPr>
          <p:spPr>
            <a:xfrm>
              <a:off x="2523500" y="3932800"/>
              <a:ext cx="62225" cy="53475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1" name="Google Shape;3331;p77"/>
            <p:cNvSpPr/>
            <p:nvPr/>
          </p:nvSpPr>
          <p:spPr>
            <a:xfrm>
              <a:off x="2523500" y="38567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2" name="Google Shape;3332;p77"/>
            <p:cNvSpPr/>
            <p:nvPr/>
          </p:nvSpPr>
          <p:spPr>
            <a:xfrm>
              <a:off x="2523500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3" name="Google Shape;3333;p77"/>
            <p:cNvSpPr/>
            <p:nvPr/>
          </p:nvSpPr>
          <p:spPr>
            <a:xfrm>
              <a:off x="252350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4" name="Google Shape;3334;p77"/>
            <p:cNvSpPr/>
            <p:nvPr/>
          </p:nvSpPr>
          <p:spPr>
            <a:xfrm>
              <a:off x="2523500" y="3627950"/>
              <a:ext cx="62225" cy="53475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5" name="Google Shape;3335;p77"/>
            <p:cNvSpPr/>
            <p:nvPr/>
          </p:nvSpPr>
          <p:spPr>
            <a:xfrm>
              <a:off x="252350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6" name="Google Shape;3336;p77"/>
            <p:cNvSpPr/>
            <p:nvPr/>
          </p:nvSpPr>
          <p:spPr>
            <a:xfrm>
              <a:off x="25235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7" name="Google Shape;3337;p77"/>
            <p:cNvSpPr/>
            <p:nvPr/>
          </p:nvSpPr>
          <p:spPr>
            <a:xfrm>
              <a:off x="25235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8" name="Google Shape;3338;p77"/>
            <p:cNvSpPr/>
            <p:nvPr/>
          </p:nvSpPr>
          <p:spPr>
            <a:xfrm>
              <a:off x="2447300" y="40852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9" name="Google Shape;3339;p77"/>
            <p:cNvSpPr/>
            <p:nvPr/>
          </p:nvSpPr>
          <p:spPr>
            <a:xfrm>
              <a:off x="2447300" y="40090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0" name="Google Shape;3340;p77"/>
            <p:cNvSpPr/>
            <p:nvPr/>
          </p:nvSpPr>
          <p:spPr>
            <a:xfrm>
              <a:off x="2447300" y="3932800"/>
              <a:ext cx="62200" cy="53475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1" name="Google Shape;3341;p77"/>
            <p:cNvSpPr/>
            <p:nvPr/>
          </p:nvSpPr>
          <p:spPr>
            <a:xfrm>
              <a:off x="2447300" y="385677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2" name="Google Shape;3342;p77"/>
            <p:cNvSpPr/>
            <p:nvPr/>
          </p:nvSpPr>
          <p:spPr>
            <a:xfrm>
              <a:off x="2447300" y="3780375"/>
              <a:ext cx="62400" cy="53475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3" name="Google Shape;3343;p77"/>
            <p:cNvSpPr/>
            <p:nvPr/>
          </p:nvSpPr>
          <p:spPr>
            <a:xfrm>
              <a:off x="2447300" y="37041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4" name="Google Shape;3344;p77"/>
            <p:cNvSpPr/>
            <p:nvPr/>
          </p:nvSpPr>
          <p:spPr>
            <a:xfrm>
              <a:off x="2447300" y="3627950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5" name="Google Shape;3345;p77"/>
            <p:cNvSpPr/>
            <p:nvPr/>
          </p:nvSpPr>
          <p:spPr>
            <a:xfrm>
              <a:off x="2447300" y="35519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6" name="Google Shape;3346;p77"/>
            <p:cNvSpPr/>
            <p:nvPr/>
          </p:nvSpPr>
          <p:spPr>
            <a:xfrm>
              <a:off x="2447300" y="34757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7" name="Google Shape;3347;p77"/>
            <p:cNvSpPr/>
            <p:nvPr/>
          </p:nvSpPr>
          <p:spPr>
            <a:xfrm>
              <a:off x="2447300" y="33995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8" name="Google Shape;3348;p77"/>
            <p:cNvSpPr/>
            <p:nvPr/>
          </p:nvSpPr>
          <p:spPr>
            <a:xfrm>
              <a:off x="2447300" y="3323300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9" name="Google Shape;3349;p77"/>
            <p:cNvSpPr/>
            <p:nvPr/>
          </p:nvSpPr>
          <p:spPr>
            <a:xfrm>
              <a:off x="2371275" y="42374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0" name="Google Shape;3350;p77"/>
            <p:cNvSpPr/>
            <p:nvPr/>
          </p:nvSpPr>
          <p:spPr>
            <a:xfrm>
              <a:off x="2371275" y="41614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1" name="Google Shape;3351;p77"/>
            <p:cNvSpPr/>
            <p:nvPr/>
          </p:nvSpPr>
          <p:spPr>
            <a:xfrm>
              <a:off x="237127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2" name="Google Shape;3352;p77"/>
            <p:cNvSpPr/>
            <p:nvPr/>
          </p:nvSpPr>
          <p:spPr>
            <a:xfrm>
              <a:off x="237127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3" name="Google Shape;3353;p77"/>
            <p:cNvSpPr/>
            <p:nvPr/>
          </p:nvSpPr>
          <p:spPr>
            <a:xfrm>
              <a:off x="2371075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4" name="Google Shape;3354;p77"/>
            <p:cNvSpPr/>
            <p:nvPr/>
          </p:nvSpPr>
          <p:spPr>
            <a:xfrm>
              <a:off x="2371075" y="385677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5" name="Google Shape;3355;p77"/>
            <p:cNvSpPr/>
            <p:nvPr/>
          </p:nvSpPr>
          <p:spPr>
            <a:xfrm>
              <a:off x="2371075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6" name="Google Shape;3356;p77"/>
            <p:cNvSpPr/>
            <p:nvPr/>
          </p:nvSpPr>
          <p:spPr>
            <a:xfrm>
              <a:off x="237127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7" name="Google Shape;3357;p77"/>
            <p:cNvSpPr/>
            <p:nvPr/>
          </p:nvSpPr>
          <p:spPr>
            <a:xfrm>
              <a:off x="237127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8" name="Google Shape;3358;p77"/>
            <p:cNvSpPr/>
            <p:nvPr/>
          </p:nvSpPr>
          <p:spPr>
            <a:xfrm>
              <a:off x="2371075" y="35519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9" name="Google Shape;3359;p77"/>
            <p:cNvSpPr/>
            <p:nvPr/>
          </p:nvSpPr>
          <p:spPr>
            <a:xfrm>
              <a:off x="237107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0" name="Google Shape;3360;p77"/>
            <p:cNvSpPr/>
            <p:nvPr/>
          </p:nvSpPr>
          <p:spPr>
            <a:xfrm>
              <a:off x="2371075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1" name="Google Shape;3361;p77"/>
            <p:cNvSpPr/>
            <p:nvPr/>
          </p:nvSpPr>
          <p:spPr>
            <a:xfrm>
              <a:off x="237107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2" name="Google Shape;3362;p77"/>
            <p:cNvSpPr/>
            <p:nvPr/>
          </p:nvSpPr>
          <p:spPr>
            <a:xfrm>
              <a:off x="237107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3" name="Google Shape;3363;p77"/>
            <p:cNvSpPr/>
            <p:nvPr/>
          </p:nvSpPr>
          <p:spPr>
            <a:xfrm>
              <a:off x="2295075" y="43136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4" name="Google Shape;3364;p77"/>
            <p:cNvSpPr/>
            <p:nvPr/>
          </p:nvSpPr>
          <p:spPr>
            <a:xfrm>
              <a:off x="2295075" y="42374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5" name="Google Shape;3365;p77"/>
            <p:cNvSpPr/>
            <p:nvPr/>
          </p:nvSpPr>
          <p:spPr>
            <a:xfrm>
              <a:off x="2295075" y="41614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6" name="Google Shape;3366;p77"/>
            <p:cNvSpPr/>
            <p:nvPr/>
          </p:nvSpPr>
          <p:spPr>
            <a:xfrm>
              <a:off x="2295075" y="40852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7" name="Google Shape;3367;p77"/>
            <p:cNvSpPr/>
            <p:nvPr/>
          </p:nvSpPr>
          <p:spPr>
            <a:xfrm>
              <a:off x="2295075" y="4009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8" name="Google Shape;3368;p77"/>
            <p:cNvSpPr/>
            <p:nvPr/>
          </p:nvSpPr>
          <p:spPr>
            <a:xfrm>
              <a:off x="2294850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9" name="Google Shape;3369;p77"/>
            <p:cNvSpPr/>
            <p:nvPr/>
          </p:nvSpPr>
          <p:spPr>
            <a:xfrm>
              <a:off x="2295075" y="385677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0" name="Google Shape;3370;p77"/>
            <p:cNvSpPr/>
            <p:nvPr/>
          </p:nvSpPr>
          <p:spPr>
            <a:xfrm>
              <a:off x="2294850" y="3780375"/>
              <a:ext cx="62625" cy="53475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1" name="Google Shape;3371;p77"/>
            <p:cNvSpPr/>
            <p:nvPr/>
          </p:nvSpPr>
          <p:spPr>
            <a:xfrm>
              <a:off x="2295075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2" name="Google Shape;3372;p77"/>
            <p:cNvSpPr/>
            <p:nvPr/>
          </p:nvSpPr>
          <p:spPr>
            <a:xfrm>
              <a:off x="2295075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3" name="Google Shape;3373;p77"/>
            <p:cNvSpPr/>
            <p:nvPr/>
          </p:nvSpPr>
          <p:spPr>
            <a:xfrm>
              <a:off x="2295075" y="35519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4" name="Google Shape;3374;p77"/>
            <p:cNvSpPr/>
            <p:nvPr/>
          </p:nvSpPr>
          <p:spPr>
            <a:xfrm>
              <a:off x="2295075" y="34757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5" name="Google Shape;3375;p77"/>
            <p:cNvSpPr/>
            <p:nvPr/>
          </p:nvSpPr>
          <p:spPr>
            <a:xfrm>
              <a:off x="2295075" y="33995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6" name="Google Shape;3376;p77"/>
            <p:cNvSpPr/>
            <p:nvPr/>
          </p:nvSpPr>
          <p:spPr>
            <a:xfrm>
              <a:off x="229492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7" name="Google Shape;3377;p77"/>
            <p:cNvSpPr/>
            <p:nvPr/>
          </p:nvSpPr>
          <p:spPr>
            <a:xfrm>
              <a:off x="2294925" y="3247075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8" name="Google Shape;3378;p77"/>
            <p:cNvSpPr/>
            <p:nvPr/>
          </p:nvSpPr>
          <p:spPr>
            <a:xfrm>
              <a:off x="2295075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9" name="Google Shape;3379;p77"/>
            <p:cNvSpPr/>
            <p:nvPr/>
          </p:nvSpPr>
          <p:spPr>
            <a:xfrm>
              <a:off x="229507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0" name="Google Shape;3380;p77"/>
            <p:cNvSpPr/>
            <p:nvPr/>
          </p:nvSpPr>
          <p:spPr>
            <a:xfrm>
              <a:off x="2218650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1" name="Google Shape;3381;p77"/>
            <p:cNvSpPr/>
            <p:nvPr/>
          </p:nvSpPr>
          <p:spPr>
            <a:xfrm>
              <a:off x="2218650" y="43136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2" name="Google Shape;3382;p77"/>
            <p:cNvSpPr/>
            <p:nvPr/>
          </p:nvSpPr>
          <p:spPr>
            <a:xfrm>
              <a:off x="2218650" y="42374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3" name="Google Shape;3383;p77"/>
            <p:cNvSpPr/>
            <p:nvPr/>
          </p:nvSpPr>
          <p:spPr>
            <a:xfrm>
              <a:off x="2218650" y="41614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4" name="Google Shape;3384;p77"/>
            <p:cNvSpPr/>
            <p:nvPr/>
          </p:nvSpPr>
          <p:spPr>
            <a:xfrm>
              <a:off x="22186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5" name="Google Shape;3385;p77"/>
            <p:cNvSpPr/>
            <p:nvPr/>
          </p:nvSpPr>
          <p:spPr>
            <a:xfrm>
              <a:off x="22186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6" name="Google Shape;3386;p77"/>
            <p:cNvSpPr/>
            <p:nvPr/>
          </p:nvSpPr>
          <p:spPr>
            <a:xfrm>
              <a:off x="2218650" y="3932800"/>
              <a:ext cx="62225" cy="53475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7" name="Google Shape;3387;p77"/>
            <p:cNvSpPr/>
            <p:nvPr/>
          </p:nvSpPr>
          <p:spPr>
            <a:xfrm>
              <a:off x="2218650" y="38567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8" name="Google Shape;3388;p77"/>
            <p:cNvSpPr/>
            <p:nvPr/>
          </p:nvSpPr>
          <p:spPr>
            <a:xfrm>
              <a:off x="2218650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9" name="Google Shape;3389;p77"/>
            <p:cNvSpPr/>
            <p:nvPr/>
          </p:nvSpPr>
          <p:spPr>
            <a:xfrm>
              <a:off x="22186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0" name="Google Shape;3390;p77"/>
            <p:cNvSpPr/>
            <p:nvPr/>
          </p:nvSpPr>
          <p:spPr>
            <a:xfrm>
              <a:off x="221865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1" name="Google Shape;3391;p77"/>
            <p:cNvSpPr/>
            <p:nvPr/>
          </p:nvSpPr>
          <p:spPr>
            <a:xfrm>
              <a:off x="221865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2" name="Google Shape;3392;p77"/>
            <p:cNvSpPr/>
            <p:nvPr/>
          </p:nvSpPr>
          <p:spPr>
            <a:xfrm>
              <a:off x="22186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3" name="Google Shape;3393;p77"/>
            <p:cNvSpPr/>
            <p:nvPr/>
          </p:nvSpPr>
          <p:spPr>
            <a:xfrm>
              <a:off x="221865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4" name="Google Shape;3394;p77"/>
            <p:cNvSpPr/>
            <p:nvPr/>
          </p:nvSpPr>
          <p:spPr>
            <a:xfrm>
              <a:off x="221865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5" name="Google Shape;3395;p77"/>
            <p:cNvSpPr/>
            <p:nvPr/>
          </p:nvSpPr>
          <p:spPr>
            <a:xfrm>
              <a:off x="2218650" y="3247075"/>
              <a:ext cx="62425" cy="53500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6" name="Google Shape;3396;p77"/>
            <p:cNvSpPr/>
            <p:nvPr/>
          </p:nvSpPr>
          <p:spPr>
            <a:xfrm>
              <a:off x="2218650" y="3171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7" name="Google Shape;3397;p77"/>
            <p:cNvSpPr/>
            <p:nvPr/>
          </p:nvSpPr>
          <p:spPr>
            <a:xfrm>
              <a:off x="22186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8" name="Google Shape;3398;p77"/>
            <p:cNvSpPr/>
            <p:nvPr/>
          </p:nvSpPr>
          <p:spPr>
            <a:xfrm>
              <a:off x="22186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9" name="Google Shape;3399;p77"/>
            <p:cNvSpPr/>
            <p:nvPr/>
          </p:nvSpPr>
          <p:spPr>
            <a:xfrm>
              <a:off x="22186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0" name="Google Shape;3400;p77"/>
            <p:cNvSpPr/>
            <p:nvPr/>
          </p:nvSpPr>
          <p:spPr>
            <a:xfrm>
              <a:off x="2142425" y="46183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1" name="Google Shape;3401;p77"/>
            <p:cNvSpPr/>
            <p:nvPr/>
          </p:nvSpPr>
          <p:spPr>
            <a:xfrm>
              <a:off x="2142425" y="43898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2" name="Google Shape;3402;p77"/>
            <p:cNvSpPr/>
            <p:nvPr/>
          </p:nvSpPr>
          <p:spPr>
            <a:xfrm>
              <a:off x="2142425" y="43136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3" name="Google Shape;3403;p77"/>
            <p:cNvSpPr/>
            <p:nvPr/>
          </p:nvSpPr>
          <p:spPr>
            <a:xfrm>
              <a:off x="2142425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4" name="Google Shape;3404;p77"/>
            <p:cNvSpPr/>
            <p:nvPr/>
          </p:nvSpPr>
          <p:spPr>
            <a:xfrm>
              <a:off x="2142425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5" name="Google Shape;3405;p77"/>
            <p:cNvSpPr/>
            <p:nvPr/>
          </p:nvSpPr>
          <p:spPr>
            <a:xfrm>
              <a:off x="214242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6" name="Google Shape;3406;p77"/>
            <p:cNvSpPr/>
            <p:nvPr/>
          </p:nvSpPr>
          <p:spPr>
            <a:xfrm>
              <a:off x="214242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7" name="Google Shape;3407;p77"/>
            <p:cNvSpPr/>
            <p:nvPr/>
          </p:nvSpPr>
          <p:spPr>
            <a:xfrm>
              <a:off x="2142425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8" name="Google Shape;3408;p77"/>
            <p:cNvSpPr/>
            <p:nvPr/>
          </p:nvSpPr>
          <p:spPr>
            <a:xfrm>
              <a:off x="2142425" y="385677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9" name="Google Shape;3409;p77"/>
            <p:cNvSpPr/>
            <p:nvPr/>
          </p:nvSpPr>
          <p:spPr>
            <a:xfrm>
              <a:off x="2142425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0" name="Google Shape;3410;p77"/>
            <p:cNvSpPr/>
            <p:nvPr/>
          </p:nvSpPr>
          <p:spPr>
            <a:xfrm>
              <a:off x="2142425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1" name="Google Shape;3411;p77"/>
            <p:cNvSpPr/>
            <p:nvPr/>
          </p:nvSpPr>
          <p:spPr>
            <a:xfrm>
              <a:off x="2142425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2" name="Google Shape;3412;p77"/>
            <p:cNvSpPr/>
            <p:nvPr/>
          </p:nvSpPr>
          <p:spPr>
            <a:xfrm>
              <a:off x="2142425" y="35519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3" name="Google Shape;3413;p77"/>
            <p:cNvSpPr/>
            <p:nvPr/>
          </p:nvSpPr>
          <p:spPr>
            <a:xfrm>
              <a:off x="214242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4" name="Google Shape;3414;p77"/>
            <p:cNvSpPr/>
            <p:nvPr/>
          </p:nvSpPr>
          <p:spPr>
            <a:xfrm>
              <a:off x="2142425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5" name="Google Shape;3415;p77"/>
            <p:cNvSpPr/>
            <p:nvPr/>
          </p:nvSpPr>
          <p:spPr>
            <a:xfrm>
              <a:off x="214242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6" name="Google Shape;3416;p77"/>
            <p:cNvSpPr/>
            <p:nvPr/>
          </p:nvSpPr>
          <p:spPr>
            <a:xfrm>
              <a:off x="214242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7" name="Google Shape;3417;p77"/>
            <p:cNvSpPr/>
            <p:nvPr/>
          </p:nvSpPr>
          <p:spPr>
            <a:xfrm>
              <a:off x="214242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8" name="Google Shape;3418;p77"/>
            <p:cNvSpPr/>
            <p:nvPr/>
          </p:nvSpPr>
          <p:spPr>
            <a:xfrm>
              <a:off x="21424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9" name="Google Shape;3419;p77"/>
            <p:cNvSpPr/>
            <p:nvPr/>
          </p:nvSpPr>
          <p:spPr>
            <a:xfrm>
              <a:off x="21424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0" name="Google Shape;3420;p77"/>
            <p:cNvSpPr/>
            <p:nvPr/>
          </p:nvSpPr>
          <p:spPr>
            <a:xfrm>
              <a:off x="21424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1" name="Google Shape;3421;p77"/>
            <p:cNvSpPr/>
            <p:nvPr/>
          </p:nvSpPr>
          <p:spPr>
            <a:xfrm>
              <a:off x="21424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2" name="Google Shape;3422;p77"/>
            <p:cNvSpPr/>
            <p:nvPr/>
          </p:nvSpPr>
          <p:spPr>
            <a:xfrm>
              <a:off x="21424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3" name="Google Shape;3423;p77"/>
            <p:cNvSpPr/>
            <p:nvPr/>
          </p:nvSpPr>
          <p:spPr>
            <a:xfrm>
              <a:off x="214242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4" name="Google Shape;3424;p77"/>
            <p:cNvSpPr/>
            <p:nvPr/>
          </p:nvSpPr>
          <p:spPr>
            <a:xfrm>
              <a:off x="214242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5" name="Google Shape;3425;p77"/>
            <p:cNvSpPr/>
            <p:nvPr/>
          </p:nvSpPr>
          <p:spPr>
            <a:xfrm>
              <a:off x="2142425" y="1038125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6" name="Google Shape;3426;p77"/>
            <p:cNvSpPr/>
            <p:nvPr/>
          </p:nvSpPr>
          <p:spPr>
            <a:xfrm>
              <a:off x="2066425" y="46183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7" name="Google Shape;3427;p77"/>
            <p:cNvSpPr/>
            <p:nvPr/>
          </p:nvSpPr>
          <p:spPr>
            <a:xfrm>
              <a:off x="2066425" y="454230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8" name="Google Shape;3428;p77"/>
            <p:cNvSpPr/>
            <p:nvPr/>
          </p:nvSpPr>
          <p:spPr>
            <a:xfrm>
              <a:off x="2066425" y="4466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9" name="Google Shape;3429;p77"/>
            <p:cNvSpPr/>
            <p:nvPr/>
          </p:nvSpPr>
          <p:spPr>
            <a:xfrm>
              <a:off x="2066425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0" name="Google Shape;3430;p77"/>
            <p:cNvSpPr/>
            <p:nvPr/>
          </p:nvSpPr>
          <p:spPr>
            <a:xfrm>
              <a:off x="2066425" y="43136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1" name="Google Shape;3431;p77"/>
            <p:cNvSpPr/>
            <p:nvPr/>
          </p:nvSpPr>
          <p:spPr>
            <a:xfrm>
              <a:off x="2066425" y="42374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2" name="Google Shape;3432;p77"/>
            <p:cNvSpPr/>
            <p:nvPr/>
          </p:nvSpPr>
          <p:spPr>
            <a:xfrm>
              <a:off x="2066425" y="41614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3" name="Google Shape;3433;p77"/>
            <p:cNvSpPr/>
            <p:nvPr/>
          </p:nvSpPr>
          <p:spPr>
            <a:xfrm>
              <a:off x="20664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4" name="Google Shape;3434;p77"/>
            <p:cNvSpPr/>
            <p:nvPr/>
          </p:nvSpPr>
          <p:spPr>
            <a:xfrm>
              <a:off x="20664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5" name="Google Shape;3435;p77"/>
            <p:cNvSpPr/>
            <p:nvPr/>
          </p:nvSpPr>
          <p:spPr>
            <a:xfrm>
              <a:off x="2066425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6" name="Google Shape;3436;p77"/>
            <p:cNvSpPr/>
            <p:nvPr/>
          </p:nvSpPr>
          <p:spPr>
            <a:xfrm>
              <a:off x="20664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7" name="Google Shape;3437;p77"/>
            <p:cNvSpPr/>
            <p:nvPr/>
          </p:nvSpPr>
          <p:spPr>
            <a:xfrm>
              <a:off x="2066275" y="3399500"/>
              <a:ext cx="62375" cy="53350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8" name="Google Shape;3438;p77"/>
            <p:cNvSpPr/>
            <p:nvPr/>
          </p:nvSpPr>
          <p:spPr>
            <a:xfrm>
              <a:off x="2066275" y="3323300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9" name="Google Shape;3439;p77"/>
            <p:cNvSpPr/>
            <p:nvPr/>
          </p:nvSpPr>
          <p:spPr>
            <a:xfrm>
              <a:off x="2066275" y="3247075"/>
              <a:ext cx="62375" cy="53450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0" name="Google Shape;3440;p77"/>
            <p:cNvSpPr/>
            <p:nvPr/>
          </p:nvSpPr>
          <p:spPr>
            <a:xfrm>
              <a:off x="20664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1" name="Google Shape;3441;p77"/>
            <p:cNvSpPr/>
            <p:nvPr/>
          </p:nvSpPr>
          <p:spPr>
            <a:xfrm>
              <a:off x="20664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2" name="Google Shape;3442;p77"/>
            <p:cNvSpPr/>
            <p:nvPr/>
          </p:nvSpPr>
          <p:spPr>
            <a:xfrm>
              <a:off x="20664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3" name="Google Shape;3443;p77"/>
            <p:cNvSpPr/>
            <p:nvPr/>
          </p:nvSpPr>
          <p:spPr>
            <a:xfrm>
              <a:off x="206642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4" name="Google Shape;3444;p77"/>
            <p:cNvSpPr/>
            <p:nvPr/>
          </p:nvSpPr>
          <p:spPr>
            <a:xfrm>
              <a:off x="20664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5" name="Google Shape;3445;p77"/>
            <p:cNvSpPr/>
            <p:nvPr/>
          </p:nvSpPr>
          <p:spPr>
            <a:xfrm>
              <a:off x="20664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6" name="Google Shape;3446;p77"/>
            <p:cNvSpPr/>
            <p:nvPr/>
          </p:nvSpPr>
          <p:spPr>
            <a:xfrm>
              <a:off x="20664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7" name="Google Shape;3447;p77"/>
            <p:cNvSpPr/>
            <p:nvPr/>
          </p:nvSpPr>
          <p:spPr>
            <a:xfrm>
              <a:off x="20664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8" name="Google Shape;3448;p77"/>
            <p:cNvSpPr/>
            <p:nvPr/>
          </p:nvSpPr>
          <p:spPr>
            <a:xfrm>
              <a:off x="20664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9" name="Google Shape;3449;p77"/>
            <p:cNvSpPr/>
            <p:nvPr/>
          </p:nvSpPr>
          <p:spPr>
            <a:xfrm>
              <a:off x="20664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0" name="Google Shape;3450;p77"/>
            <p:cNvSpPr/>
            <p:nvPr/>
          </p:nvSpPr>
          <p:spPr>
            <a:xfrm>
              <a:off x="20664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1" name="Google Shape;3451;p77"/>
            <p:cNvSpPr/>
            <p:nvPr/>
          </p:nvSpPr>
          <p:spPr>
            <a:xfrm>
              <a:off x="20664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2" name="Google Shape;3452;p77"/>
            <p:cNvSpPr/>
            <p:nvPr/>
          </p:nvSpPr>
          <p:spPr>
            <a:xfrm>
              <a:off x="20664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3" name="Google Shape;3453;p77"/>
            <p:cNvSpPr/>
            <p:nvPr/>
          </p:nvSpPr>
          <p:spPr>
            <a:xfrm>
              <a:off x="2066425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4" name="Google Shape;3454;p77"/>
            <p:cNvSpPr/>
            <p:nvPr/>
          </p:nvSpPr>
          <p:spPr>
            <a:xfrm>
              <a:off x="1990200" y="454230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5" name="Google Shape;3455;p77"/>
            <p:cNvSpPr/>
            <p:nvPr/>
          </p:nvSpPr>
          <p:spPr>
            <a:xfrm>
              <a:off x="1990200" y="4466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6" name="Google Shape;3456;p77"/>
            <p:cNvSpPr/>
            <p:nvPr/>
          </p:nvSpPr>
          <p:spPr>
            <a:xfrm>
              <a:off x="1990200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7" name="Google Shape;3457;p77"/>
            <p:cNvSpPr/>
            <p:nvPr/>
          </p:nvSpPr>
          <p:spPr>
            <a:xfrm>
              <a:off x="199020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8" name="Google Shape;3458;p77"/>
            <p:cNvSpPr/>
            <p:nvPr/>
          </p:nvSpPr>
          <p:spPr>
            <a:xfrm>
              <a:off x="199020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9" name="Google Shape;3459;p77"/>
            <p:cNvSpPr/>
            <p:nvPr/>
          </p:nvSpPr>
          <p:spPr>
            <a:xfrm>
              <a:off x="19902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0" name="Google Shape;3460;p77"/>
            <p:cNvSpPr/>
            <p:nvPr/>
          </p:nvSpPr>
          <p:spPr>
            <a:xfrm>
              <a:off x="19902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1" name="Google Shape;3461;p77"/>
            <p:cNvSpPr/>
            <p:nvPr/>
          </p:nvSpPr>
          <p:spPr>
            <a:xfrm>
              <a:off x="19900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2" name="Google Shape;3462;p77"/>
            <p:cNvSpPr/>
            <p:nvPr/>
          </p:nvSpPr>
          <p:spPr>
            <a:xfrm>
              <a:off x="1990075" y="3247075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3" name="Google Shape;3463;p77"/>
            <p:cNvSpPr/>
            <p:nvPr/>
          </p:nvSpPr>
          <p:spPr>
            <a:xfrm>
              <a:off x="1990200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4" name="Google Shape;3464;p77"/>
            <p:cNvSpPr/>
            <p:nvPr/>
          </p:nvSpPr>
          <p:spPr>
            <a:xfrm>
              <a:off x="19902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5" name="Google Shape;3465;p77"/>
            <p:cNvSpPr/>
            <p:nvPr/>
          </p:nvSpPr>
          <p:spPr>
            <a:xfrm>
              <a:off x="19902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6" name="Google Shape;3466;p77"/>
            <p:cNvSpPr/>
            <p:nvPr/>
          </p:nvSpPr>
          <p:spPr>
            <a:xfrm>
              <a:off x="19902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7" name="Google Shape;3467;p77"/>
            <p:cNvSpPr/>
            <p:nvPr/>
          </p:nvSpPr>
          <p:spPr>
            <a:xfrm>
              <a:off x="19902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8" name="Google Shape;3468;p77"/>
            <p:cNvSpPr/>
            <p:nvPr/>
          </p:nvSpPr>
          <p:spPr>
            <a:xfrm>
              <a:off x="19902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9" name="Google Shape;3469;p77"/>
            <p:cNvSpPr/>
            <p:nvPr/>
          </p:nvSpPr>
          <p:spPr>
            <a:xfrm>
              <a:off x="19902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0" name="Google Shape;3470;p77"/>
            <p:cNvSpPr/>
            <p:nvPr/>
          </p:nvSpPr>
          <p:spPr>
            <a:xfrm>
              <a:off x="19902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1" name="Google Shape;3471;p77"/>
            <p:cNvSpPr/>
            <p:nvPr/>
          </p:nvSpPr>
          <p:spPr>
            <a:xfrm>
              <a:off x="19902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2" name="Google Shape;3472;p77"/>
            <p:cNvSpPr/>
            <p:nvPr/>
          </p:nvSpPr>
          <p:spPr>
            <a:xfrm>
              <a:off x="199020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3" name="Google Shape;3473;p77"/>
            <p:cNvSpPr/>
            <p:nvPr/>
          </p:nvSpPr>
          <p:spPr>
            <a:xfrm>
              <a:off x="19902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4" name="Google Shape;3474;p77"/>
            <p:cNvSpPr/>
            <p:nvPr/>
          </p:nvSpPr>
          <p:spPr>
            <a:xfrm>
              <a:off x="19902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5" name="Google Shape;3475;p77"/>
            <p:cNvSpPr/>
            <p:nvPr/>
          </p:nvSpPr>
          <p:spPr>
            <a:xfrm>
              <a:off x="19902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6" name="Google Shape;3476;p77"/>
            <p:cNvSpPr/>
            <p:nvPr/>
          </p:nvSpPr>
          <p:spPr>
            <a:xfrm>
              <a:off x="19902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7" name="Google Shape;3477;p77"/>
            <p:cNvSpPr/>
            <p:nvPr/>
          </p:nvSpPr>
          <p:spPr>
            <a:xfrm>
              <a:off x="19902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8" name="Google Shape;3478;p77"/>
            <p:cNvSpPr/>
            <p:nvPr/>
          </p:nvSpPr>
          <p:spPr>
            <a:xfrm>
              <a:off x="19902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9" name="Google Shape;3479;p77"/>
            <p:cNvSpPr/>
            <p:nvPr/>
          </p:nvSpPr>
          <p:spPr>
            <a:xfrm>
              <a:off x="1990200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0" name="Google Shape;3480;p77"/>
            <p:cNvSpPr/>
            <p:nvPr/>
          </p:nvSpPr>
          <p:spPr>
            <a:xfrm>
              <a:off x="191400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1" name="Google Shape;3481;p77"/>
            <p:cNvSpPr/>
            <p:nvPr/>
          </p:nvSpPr>
          <p:spPr>
            <a:xfrm>
              <a:off x="19140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2" name="Google Shape;3482;p77"/>
            <p:cNvSpPr/>
            <p:nvPr/>
          </p:nvSpPr>
          <p:spPr>
            <a:xfrm>
              <a:off x="19140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3" name="Google Shape;3483;p77"/>
            <p:cNvSpPr/>
            <p:nvPr/>
          </p:nvSpPr>
          <p:spPr>
            <a:xfrm>
              <a:off x="1914000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4" name="Google Shape;3484;p77"/>
            <p:cNvSpPr/>
            <p:nvPr/>
          </p:nvSpPr>
          <p:spPr>
            <a:xfrm>
              <a:off x="191400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5" name="Google Shape;3485;p77"/>
            <p:cNvSpPr/>
            <p:nvPr/>
          </p:nvSpPr>
          <p:spPr>
            <a:xfrm>
              <a:off x="1914000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6" name="Google Shape;3486;p77"/>
            <p:cNvSpPr/>
            <p:nvPr/>
          </p:nvSpPr>
          <p:spPr>
            <a:xfrm>
              <a:off x="19140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7" name="Google Shape;3487;p77"/>
            <p:cNvSpPr/>
            <p:nvPr/>
          </p:nvSpPr>
          <p:spPr>
            <a:xfrm>
              <a:off x="19140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8" name="Google Shape;3488;p77"/>
            <p:cNvSpPr/>
            <p:nvPr/>
          </p:nvSpPr>
          <p:spPr>
            <a:xfrm>
              <a:off x="19140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9" name="Google Shape;3489;p77"/>
            <p:cNvSpPr/>
            <p:nvPr/>
          </p:nvSpPr>
          <p:spPr>
            <a:xfrm>
              <a:off x="19140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0" name="Google Shape;3490;p77"/>
            <p:cNvSpPr/>
            <p:nvPr/>
          </p:nvSpPr>
          <p:spPr>
            <a:xfrm>
              <a:off x="19140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1" name="Google Shape;3491;p77"/>
            <p:cNvSpPr/>
            <p:nvPr/>
          </p:nvSpPr>
          <p:spPr>
            <a:xfrm>
              <a:off x="19140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2" name="Google Shape;3492;p77"/>
            <p:cNvSpPr/>
            <p:nvPr/>
          </p:nvSpPr>
          <p:spPr>
            <a:xfrm>
              <a:off x="19140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3" name="Google Shape;3493;p77"/>
            <p:cNvSpPr/>
            <p:nvPr/>
          </p:nvSpPr>
          <p:spPr>
            <a:xfrm>
              <a:off x="19140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4" name="Google Shape;3494;p77"/>
            <p:cNvSpPr/>
            <p:nvPr/>
          </p:nvSpPr>
          <p:spPr>
            <a:xfrm>
              <a:off x="19140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5" name="Google Shape;3495;p77"/>
            <p:cNvSpPr/>
            <p:nvPr/>
          </p:nvSpPr>
          <p:spPr>
            <a:xfrm>
              <a:off x="19140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6" name="Google Shape;3496;p77"/>
            <p:cNvSpPr/>
            <p:nvPr/>
          </p:nvSpPr>
          <p:spPr>
            <a:xfrm>
              <a:off x="191400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7" name="Google Shape;3497;p77"/>
            <p:cNvSpPr/>
            <p:nvPr/>
          </p:nvSpPr>
          <p:spPr>
            <a:xfrm>
              <a:off x="19140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8" name="Google Shape;3498;p77"/>
            <p:cNvSpPr/>
            <p:nvPr/>
          </p:nvSpPr>
          <p:spPr>
            <a:xfrm>
              <a:off x="183777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9" name="Google Shape;3499;p77"/>
            <p:cNvSpPr/>
            <p:nvPr/>
          </p:nvSpPr>
          <p:spPr>
            <a:xfrm>
              <a:off x="183777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0" name="Google Shape;3500;p77"/>
            <p:cNvSpPr/>
            <p:nvPr/>
          </p:nvSpPr>
          <p:spPr>
            <a:xfrm>
              <a:off x="18377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1" name="Google Shape;3501;p77"/>
            <p:cNvSpPr/>
            <p:nvPr/>
          </p:nvSpPr>
          <p:spPr>
            <a:xfrm>
              <a:off x="183777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2" name="Google Shape;3502;p77"/>
            <p:cNvSpPr/>
            <p:nvPr/>
          </p:nvSpPr>
          <p:spPr>
            <a:xfrm>
              <a:off x="18377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3" name="Google Shape;3503;p77"/>
            <p:cNvSpPr/>
            <p:nvPr/>
          </p:nvSpPr>
          <p:spPr>
            <a:xfrm>
              <a:off x="18377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4" name="Google Shape;3504;p77"/>
            <p:cNvSpPr/>
            <p:nvPr/>
          </p:nvSpPr>
          <p:spPr>
            <a:xfrm>
              <a:off x="183777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5" name="Google Shape;3505;p77"/>
            <p:cNvSpPr/>
            <p:nvPr/>
          </p:nvSpPr>
          <p:spPr>
            <a:xfrm>
              <a:off x="18377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6" name="Google Shape;3506;p77"/>
            <p:cNvSpPr/>
            <p:nvPr/>
          </p:nvSpPr>
          <p:spPr>
            <a:xfrm>
              <a:off x="183777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7" name="Google Shape;3507;p77"/>
            <p:cNvSpPr/>
            <p:nvPr/>
          </p:nvSpPr>
          <p:spPr>
            <a:xfrm>
              <a:off x="18377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8" name="Google Shape;3508;p77"/>
            <p:cNvSpPr/>
            <p:nvPr/>
          </p:nvSpPr>
          <p:spPr>
            <a:xfrm>
              <a:off x="18377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9" name="Google Shape;3509;p77"/>
            <p:cNvSpPr/>
            <p:nvPr/>
          </p:nvSpPr>
          <p:spPr>
            <a:xfrm>
              <a:off x="18377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0" name="Google Shape;3510;p77"/>
            <p:cNvSpPr/>
            <p:nvPr/>
          </p:nvSpPr>
          <p:spPr>
            <a:xfrm>
              <a:off x="18377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1" name="Google Shape;3511;p77"/>
            <p:cNvSpPr/>
            <p:nvPr/>
          </p:nvSpPr>
          <p:spPr>
            <a:xfrm>
              <a:off x="18377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2" name="Google Shape;3512;p77"/>
            <p:cNvSpPr/>
            <p:nvPr/>
          </p:nvSpPr>
          <p:spPr>
            <a:xfrm>
              <a:off x="18377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3" name="Google Shape;3513;p77"/>
            <p:cNvSpPr/>
            <p:nvPr/>
          </p:nvSpPr>
          <p:spPr>
            <a:xfrm>
              <a:off x="18377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4" name="Google Shape;3514;p77"/>
            <p:cNvSpPr/>
            <p:nvPr/>
          </p:nvSpPr>
          <p:spPr>
            <a:xfrm>
              <a:off x="1837775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5" name="Google Shape;3515;p77"/>
            <p:cNvSpPr/>
            <p:nvPr/>
          </p:nvSpPr>
          <p:spPr>
            <a:xfrm>
              <a:off x="1837775" y="11143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6" name="Google Shape;3516;p77"/>
            <p:cNvSpPr/>
            <p:nvPr/>
          </p:nvSpPr>
          <p:spPr>
            <a:xfrm>
              <a:off x="176177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7" name="Google Shape;3517;p77"/>
            <p:cNvSpPr/>
            <p:nvPr/>
          </p:nvSpPr>
          <p:spPr>
            <a:xfrm>
              <a:off x="176177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8" name="Google Shape;3518;p77"/>
            <p:cNvSpPr/>
            <p:nvPr/>
          </p:nvSpPr>
          <p:spPr>
            <a:xfrm>
              <a:off x="176177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9" name="Google Shape;3519;p77"/>
            <p:cNvSpPr/>
            <p:nvPr/>
          </p:nvSpPr>
          <p:spPr>
            <a:xfrm>
              <a:off x="17617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0" name="Google Shape;3520;p77"/>
            <p:cNvSpPr/>
            <p:nvPr/>
          </p:nvSpPr>
          <p:spPr>
            <a:xfrm>
              <a:off x="17617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1" name="Google Shape;3521;p77"/>
            <p:cNvSpPr/>
            <p:nvPr/>
          </p:nvSpPr>
          <p:spPr>
            <a:xfrm>
              <a:off x="17617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2" name="Google Shape;3522;p77"/>
            <p:cNvSpPr/>
            <p:nvPr/>
          </p:nvSpPr>
          <p:spPr>
            <a:xfrm>
              <a:off x="17617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3" name="Google Shape;3523;p77"/>
            <p:cNvSpPr/>
            <p:nvPr/>
          </p:nvSpPr>
          <p:spPr>
            <a:xfrm>
              <a:off x="17617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4" name="Google Shape;3524;p77"/>
            <p:cNvSpPr/>
            <p:nvPr/>
          </p:nvSpPr>
          <p:spPr>
            <a:xfrm>
              <a:off x="17617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5" name="Google Shape;3525;p77"/>
            <p:cNvSpPr/>
            <p:nvPr/>
          </p:nvSpPr>
          <p:spPr>
            <a:xfrm>
              <a:off x="17617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6" name="Google Shape;3526;p77"/>
            <p:cNvSpPr/>
            <p:nvPr/>
          </p:nvSpPr>
          <p:spPr>
            <a:xfrm>
              <a:off x="17617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7" name="Google Shape;3527;p77"/>
            <p:cNvSpPr/>
            <p:nvPr/>
          </p:nvSpPr>
          <p:spPr>
            <a:xfrm>
              <a:off x="17617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8" name="Google Shape;3528;p77"/>
            <p:cNvSpPr/>
            <p:nvPr/>
          </p:nvSpPr>
          <p:spPr>
            <a:xfrm>
              <a:off x="17617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9" name="Google Shape;3529;p77"/>
            <p:cNvSpPr/>
            <p:nvPr/>
          </p:nvSpPr>
          <p:spPr>
            <a:xfrm>
              <a:off x="17617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0" name="Google Shape;3530;p77"/>
            <p:cNvSpPr/>
            <p:nvPr/>
          </p:nvSpPr>
          <p:spPr>
            <a:xfrm>
              <a:off x="176177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1" name="Google Shape;3531;p77"/>
            <p:cNvSpPr/>
            <p:nvPr/>
          </p:nvSpPr>
          <p:spPr>
            <a:xfrm>
              <a:off x="176177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2" name="Google Shape;3532;p77"/>
            <p:cNvSpPr/>
            <p:nvPr/>
          </p:nvSpPr>
          <p:spPr>
            <a:xfrm>
              <a:off x="168555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3" name="Google Shape;3533;p77"/>
            <p:cNvSpPr/>
            <p:nvPr/>
          </p:nvSpPr>
          <p:spPr>
            <a:xfrm>
              <a:off x="16855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4" name="Google Shape;3534;p77"/>
            <p:cNvSpPr/>
            <p:nvPr/>
          </p:nvSpPr>
          <p:spPr>
            <a:xfrm>
              <a:off x="168555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5" name="Google Shape;3535;p77"/>
            <p:cNvSpPr/>
            <p:nvPr/>
          </p:nvSpPr>
          <p:spPr>
            <a:xfrm>
              <a:off x="168555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6" name="Google Shape;3536;p77"/>
            <p:cNvSpPr/>
            <p:nvPr/>
          </p:nvSpPr>
          <p:spPr>
            <a:xfrm>
              <a:off x="168555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7" name="Google Shape;3537;p77"/>
            <p:cNvSpPr/>
            <p:nvPr/>
          </p:nvSpPr>
          <p:spPr>
            <a:xfrm>
              <a:off x="16855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8" name="Google Shape;3538;p77"/>
            <p:cNvSpPr/>
            <p:nvPr/>
          </p:nvSpPr>
          <p:spPr>
            <a:xfrm>
              <a:off x="16855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9" name="Google Shape;3539;p77"/>
            <p:cNvSpPr/>
            <p:nvPr/>
          </p:nvSpPr>
          <p:spPr>
            <a:xfrm>
              <a:off x="168555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0" name="Google Shape;3540;p77"/>
            <p:cNvSpPr/>
            <p:nvPr/>
          </p:nvSpPr>
          <p:spPr>
            <a:xfrm>
              <a:off x="16855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1" name="Google Shape;3541;p77"/>
            <p:cNvSpPr/>
            <p:nvPr/>
          </p:nvSpPr>
          <p:spPr>
            <a:xfrm>
              <a:off x="16855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2" name="Google Shape;3542;p77"/>
            <p:cNvSpPr/>
            <p:nvPr/>
          </p:nvSpPr>
          <p:spPr>
            <a:xfrm>
              <a:off x="16855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3" name="Google Shape;3543;p77"/>
            <p:cNvSpPr/>
            <p:nvPr/>
          </p:nvSpPr>
          <p:spPr>
            <a:xfrm>
              <a:off x="16855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4" name="Google Shape;3544;p77"/>
            <p:cNvSpPr/>
            <p:nvPr/>
          </p:nvSpPr>
          <p:spPr>
            <a:xfrm>
              <a:off x="16855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5" name="Google Shape;3545;p77"/>
            <p:cNvSpPr/>
            <p:nvPr/>
          </p:nvSpPr>
          <p:spPr>
            <a:xfrm>
              <a:off x="16855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6" name="Google Shape;3546;p77"/>
            <p:cNvSpPr/>
            <p:nvPr/>
          </p:nvSpPr>
          <p:spPr>
            <a:xfrm>
              <a:off x="16855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7" name="Google Shape;3547;p77"/>
            <p:cNvSpPr/>
            <p:nvPr/>
          </p:nvSpPr>
          <p:spPr>
            <a:xfrm>
              <a:off x="16855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8" name="Google Shape;3548;p77"/>
            <p:cNvSpPr/>
            <p:nvPr/>
          </p:nvSpPr>
          <p:spPr>
            <a:xfrm>
              <a:off x="160935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9" name="Google Shape;3549;p77"/>
            <p:cNvSpPr/>
            <p:nvPr/>
          </p:nvSpPr>
          <p:spPr>
            <a:xfrm>
              <a:off x="160935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0" name="Google Shape;3550;p77"/>
            <p:cNvSpPr/>
            <p:nvPr/>
          </p:nvSpPr>
          <p:spPr>
            <a:xfrm>
              <a:off x="160935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1" name="Google Shape;3551;p77"/>
            <p:cNvSpPr/>
            <p:nvPr/>
          </p:nvSpPr>
          <p:spPr>
            <a:xfrm>
              <a:off x="160935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2" name="Google Shape;3552;p77"/>
            <p:cNvSpPr/>
            <p:nvPr/>
          </p:nvSpPr>
          <p:spPr>
            <a:xfrm>
              <a:off x="160935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3" name="Google Shape;3553;p77"/>
            <p:cNvSpPr/>
            <p:nvPr/>
          </p:nvSpPr>
          <p:spPr>
            <a:xfrm>
              <a:off x="160935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4" name="Google Shape;3554;p77"/>
            <p:cNvSpPr/>
            <p:nvPr/>
          </p:nvSpPr>
          <p:spPr>
            <a:xfrm>
              <a:off x="16093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5" name="Google Shape;3555;p77"/>
            <p:cNvSpPr/>
            <p:nvPr/>
          </p:nvSpPr>
          <p:spPr>
            <a:xfrm>
              <a:off x="160935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6" name="Google Shape;3556;p77"/>
            <p:cNvSpPr/>
            <p:nvPr/>
          </p:nvSpPr>
          <p:spPr>
            <a:xfrm>
              <a:off x="160935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7" name="Google Shape;3557;p77"/>
            <p:cNvSpPr/>
            <p:nvPr/>
          </p:nvSpPr>
          <p:spPr>
            <a:xfrm>
              <a:off x="16093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8" name="Google Shape;3558;p77"/>
            <p:cNvSpPr/>
            <p:nvPr/>
          </p:nvSpPr>
          <p:spPr>
            <a:xfrm>
              <a:off x="16093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9" name="Google Shape;3559;p77"/>
            <p:cNvSpPr/>
            <p:nvPr/>
          </p:nvSpPr>
          <p:spPr>
            <a:xfrm>
              <a:off x="160935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0" name="Google Shape;3560;p77"/>
            <p:cNvSpPr/>
            <p:nvPr/>
          </p:nvSpPr>
          <p:spPr>
            <a:xfrm>
              <a:off x="16093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1" name="Google Shape;3561;p77"/>
            <p:cNvSpPr/>
            <p:nvPr/>
          </p:nvSpPr>
          <p:spPr>
            <a:xfrm>
              <a:off x="16093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2" name="Google Shape;3562;p77"/>
            <p:cNvSpPr/>
            <p:nvPr/>
          </p:nvSpPr>
          <p:spPr>
            <a:xfrm>
              <a:off x="16093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3" name="Google Shape;3563;p77"/>
            <p:cNvSpPr/>
            <p:nvPr/>
          </p:nvSpPr>
          <p:spPr>
            <a:xfrm>
              <a:off x="16093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4" name="Google Shape;3564;p77"/>
            <p:cNvSpPr/>
            <p:nvPr/>
          </p:nvSpPr>
          <p:spPr>
            <a:xfrm>
              <a:off x="1609350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5" name="Google Shape;3565;p77"/>
            <p:cNvSpPr/>
            <p:nvPr/>
          </p:nvSpPr>
          <p:spPr>
            <a:xfrm>
              <a:off x="160935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6" name="Google Shape;3566;p77"/>
            <p:cNvSpPr/>
            <p:nvPr/>
          </p:nvSpPr>
          <p:spPr>
            <a:xfrm>
              <a:off x="153312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7" name="Google Shape;3567;p77"/>
            <p:cNvSpPr/>
            <p:nvPr/>
          </p:nvSpPr>
          <p:spPr>
            <a:xfrm>
              <a:off x="153312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8" name="Google Shape;3568;p77"/>
            <p:cNvSpPr/>
            <p:nvPr/>
          </p:nvSpPr>
          <p:spPr>
            <a:xfrm>
              <a:off x="153312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9" name="Google Shape;3569;p77"/>
            <p:cNvSpPr/>
            <p:nvPr/>
          </p:nvSpPr>
          <p:spPr>
            <a:xfrm>
              <a:off x="153312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0" name="Google Shape;3570;p77"/>
            <p:cNvSpPr/>
            <p:nvPr/>
          </p:nvSpPr>
          <p:spPr>
            <a:xfrm>
              <a:off x="153312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1" name="Google Shape;3571;p77"/>
            <p:cNvSpPr/>
            <p:nvPr/>
          </p:nvSpPr>
          <p:spPr>
            <a:xfrm>
              <a:off x="153312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2" name="Google Shape;3572;p77"/>
            <p:cNvSpPr/>
            <p:nvPr/>
          </p:nvSpPr>
          <p:spPr>
            <a:xfrm>
              <a:off x="153312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3" name="Google Shape;3573;p77"/>
            <p:cNvSpPr/>
            <p:nvPr/>
          </p:nvSpPr>
          <p:spPr>
            <a:xfrm>
              <a:off x="15331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4" name="Google Shape;3574;p77"/>
            <p:cNvSpPr/>
            <p:nvPr/>
          </p:nvSpPr>
          <p:spPr>
            <a:xfrm>
              <a:off x="153312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5" name="Google Shape;3575;p77"/>
            <p:cNvSpPr/>
            <p:nvPr/>
          </p:nvSpPr>
          <p:spPr>
            <a:xfrm>
              <a:off x="15331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6" name="Google Shape;3576;p77"/>
            <p:cNvSpPr/>
            <p:nvPr/>
          </p:nvSpPr>
          <p:spPr>
            <a:xfrm>
              <a:off x="15331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7" name="Google Shape;3577;p77"/>
            <p:cNvSpPr/>
            <p:nvPr/>
          </p:nvSpPr>
          <p:spPr>
            <a:xfrm>
              <a:off x="15331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8" name="Google Shape;3578;p77"/>
            <p:cNvSpPr/>
            <p:nvPr/>
          </p:nvSpPr>
          <p:spPr>
            <a:xfrm>
              <a:off x="15331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9" name="Google Shape;3579;p77"/>
            <p:cNvSpPr/>
            <p:nvPr/>
          </p:nvSpPr>
          <p:spPr>
            <a:xfrm>
              <a:off x="15331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0" name="Google Shape;3580;p77"/>
            <p:cNvSpPr/>
            <p:nvPr/>
          </p:nvSpPr>
          <p:spPr>
            <a:xfrm>
              <a:off x="153312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1" name="Google Shape;3581;p77"/>
            <p:cNvSpPr/>
            <p:nvPr/>
          </p:nvSpPr>
          <p:spPr>
            <a:xfrm>
              <a:off x="153312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2" name="Google Shape;3582;p77"/>
            <p:cNvSpPr/>
            <p:nvPr/>
          </p:nvSpPr>
          <p:spPr>
            <a:xfrm>
              <a:off x="145692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3" name="Google Shape;3583;p77"/>
            <p:cNvSpPr/>
            <p:nvPr/>
          </p:nvSpPr>
          <p:spPr>
            <a:xfrm>
              <a:off x="145692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4" name="Google Shape;3584;p77"/>
            <p:cNvSpPr/>
            <p:nvPr/>
          </p:nvSpPr>
          <p:spPr>
            <a:xfrm>
              <a:off x="145692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5" name="Google Shape;3585;p77"/>
            <p:cNvSpPr/>
            <p:nvPr/>
          </p:nvSpPr>
          <p:spPr>
            <a:xfrm>
              <a:off x="145692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6" name="Google Shape;3586;p77"/>
            <p:cNvSpPr/>
            <p:nvPr/>
          </p:nvSpPr>
          <p:spPr>
            <a:xfrm>
              <a:off x="145692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7" name="Google Shape;3587;p77"/>
            <p:cNvSpPr/>
            <p:nvPr/>
          </p:nvSpPr>
          <p:spPr>
            <a:xfrm>
              <a:off x="145692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8" name="Google Shape;3588;p77"/>
            <p:cNvSpPr/>
            <p:nvPr/>
          </p:nvSpPr>
          <p:spPr>
            <a:xfrm>
              <a:off x="145692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9" name="Google Shape;3589;p77"/>
            <p:cNvSpPr/>
            <p:nvPr/>
          </p:nvSpPr>
          <p:spPr>
            <a:xfrm>
              <a:off x="145692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0" name="Google Shape;3590;p77"/>
            <p:cNvSpPr/>
            <p:nvPr/>
          </p:nvSpPr>
          <p:spPr>
            <a:xfrm>
              <a:off x="1456925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1" name="Google Shape;3591;p77"/>
            <p:cNvSpPr/>
            <p:nvPr/>
          </p:nvSpPr>
          <p:spPr>
            <a:xfrm>
              <a:off x="14569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2" name="Google Shape;3592;p77"/>
            <p:cNvSpPr/>
            <p:nvPr/>
          </p:nvSpPr>
          <p:spPr>
            <a:xfrm>
              <a:off x="145692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3" name="Google Shape;3593;p77"/>
            <p:cNvSpPr/>
            <p:nvPr/>
          </p:nvSpPr>
          <p:spPr>
            <a:xfrm>
              <a:off x="14569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4" name="Google Shape;3594;p77"/>
            <p:cNvSpPr/>
            <p:nvPr/>
          </p:nvSpPr>
          <p:spPr>
            <a:xfrm>
              <a:off x="14569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5" name="Google Shape;3595;p77"/>
            <p:cNvSpPr/>
            <p:nvPr/>
          </p:nvSpPr>
          <p:spPr>
            <a:xfrm>
              <a:off x="14569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6" name="Google Shape;3596;p77"/>
            <p:cNvSpPr/>
            <p:nvPr/>
          </p:nvSpPr>
          <p:spPr>
            <a:xfrm>
              <a:off x="14569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7" name="Google Shape;3597;p77"/>
            <p:cNvSpPr/>
            <p:nvPr/>
          </p:nvSpPr>
          <p:spPr>
            <a:xfrm>
              <a:off x="14569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8" name="Google Shape;3598;p77"/>
            <p:cNvSpPr/>
            <p:nvPr/>
          </p:nvSpPr>
          <p:spPr>
            <a:xfrm>
              <a:off x="145692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9" name="Google Shape;3599;p77"/>
            <p:cNvSpPr/>
            <p:nvPr/>
          </p:nvSpPr>
          <p:spPr>
            <a:xfrm>
              <a:off x="145692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0" name="Google Shape;3600;p77"/>
            <p:cNvSpPr/>
            <p:nvPr/>
          </p:nvSpPr>
          <p:spPr>
            <a:xfrm>
              <a:off x="145692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1" name="Google Shape;3601;p77"/>
            <p:cNvSpPr/>
            <p:nvPr/>
          </p:nvSpPr>
          <p:spPr>
            <a:xfrm>
              <a:off x="138090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2" name="Google Shape;3602;p77"/>
            <p:cNvSpPr/>
            <p:nvPr/>
          </p:nvSpPr>
          <p:spPr>
            <a:xfrm>
              <a:off x="13809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3" name="Google Shape;3603;p77"/>
            <p:cNvSpPr/>
            <p:nvPr/>
          </p:nvSpPr>
          <p:spPr>
            <a:xfrm>
              <a:off x="13809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4" name="Google Shape;3604;p77"/>
            <p:cNvSpPr/>
            <p:nvPr/>
          </p:nvSpPr>
          <p:spPr>
            <a:xfrm>
              <a:off x="13809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5" name="Google Shape;3605;p77"/>
            <p:cNvSpPr/>
            <p:nvPr/>
          </p:nvSpPr>
          <p:spPr>
            <a:xfrm>
              <a:off x="13809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6" name="Google Shape;3606;p77"/>
            <p:cNvSpPr/>
            <p:nvPr/>
          </p:nvSpPr>
          <p:spPr>
            <a:xfrm>
              <a:off x="13809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7" name="Google Shape;3607;p77"/>
            <p:cNvSpPr/>
            <p:nvPr/>
          </p:nvSpPr>
          <p:spPr>
            <a:xfrm>
              <a:off x="13809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8" name="Google Shape;3608;p77"/>
            <p:cNvSpPr/>
            <p:nvPr/>
          </p:nvSpPr>
          <p:spPr>
            <a:xfrm>
              <a:off x="13809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9" name="Google Shape;3609;p77"/>
            <p:cNvSpPr/>
            <p:nvPr/>
          </p:nvSpPr>
          <p:spPr>
            <a:xfrm>
              <a:off x="13809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0" name="Google Shape;3610;p77"/>
            <p:cNvSpPr/>
            <p:nvPr/>
          </p:nvSpPr>
          <p:spPr>
            <a:xfrm>
              <a:off x="13809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1" name="Google Shape;3611;p77"/>
            <p:cNvSpPr/>
            <p:nvPr/>
          </p:nvSpPr>
          <p:spPr>
            <a:xfrm>
              <a:off x="13809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2" name="Google Shape;3612;p77"/>
            <p:cNvSpPr/>
            <p:nvPr/>
          </p:nvSpPr>
          <p:spPr>
            <a:xfrm>
              <a:off x="13809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3" name="Google Shape;3613;p77"/>
            <p:cNvSpPr/>
            <p:nvPr/>
          </p:nvSpPr>
          <p:spPr>
            <a:xfrm>
              <a:off x="138090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4" name="Google Shape;3614;p77"/>
            <p:cNvSpPr/>
            <p:nvPr/>
          </p:nvSpPr>
          <p:spPr>
            <a:xfrm>
              <a:off x="13809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5" name="Google Shape;3615;p77"/>
            <p:cNvSpPr/>
            <p:nvPr/>
          </p:nvSpPr>
          <p:spPr>
            <a:xfrm>
              <a:off x="13809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6" name="Google Shape;3616;p77"/>
            <p:cNvSpPr/>
            <p:nvPr/>
          </p:nvSpPr>
          <p:spPr>
            <a:xfrm>
              <a:off x="13809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7" name="Google Shape;3617;p77"/>
            <p:cNvSpPr/>
            <p:nvPr/>
          </p:nvSpPr>
          <p:spPr>
            <a:xfrm>
              <a:off x="13809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8" name="Google Shape;3618;p77"/>
            <p:cNvSpPr/>
            <p:nvPr/>
          </p:nvSpPr>
          <p:spPr>
            <a:xfrm>
              <a:off x="13809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9" name="Google Shape;3619;p77"/>
            <p:cNvSpPr/>
            <p:nvPr/>
          </p:nvSpPr>
          <p:spPr>
            <a:xfrm>
              <a:off x="130470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0" name="Google Shape;3620;p77"/>
            <p:cNvSpPr/>
            <p:nvPr/>
          </p:nvSpPr>
          <p:spPr>
            <a:xfrm>
              <a:off x="130470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1" name="Google Shape;3621;p77"/>
            <p:cNvSpPr/>
            <p:nvPr/>
          </p:nvSpPr>
          <p:spPr>
            <a:xfrm>
              <a:off x="130470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2" name="Google Shape;3622;p77"/>
            <p:cNvSpPr/>
            <p:nvPr/>
          </p:nvSpPr>
          <p:spPr>
            <a:xfrm>
              <a:off x="130470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3" name="Google Shape;3623;p77"/>
            <p:cNvSpPr/>
            <p:nvPr/>
          </p:nvSpPr>
          <p:spPr>
            <a:xfrm>
              <a:off x="13047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4" name="Google Shape;3624;p77"/>
            <p:cNvSpPr/>
            <p:nvPr/>
          </p:nvSpPr>
          <p:spPr>
            <a:xfrm>
              <a:off x="130470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5" name="Google Shape;3625;p77"/>
            <p:cNvSpPr/>
            <p:nvPr/>
          </p:nvSpPr>
          <p:spPr>
            <a:xfrm>
              <a:off x="130470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6" name="Google Shape;3626;p77"/>
            <p:cNvSpPr/>
            <p:nvPr/>
          </p:nvSpPr>
          <p:spPr>
            <a:xfrm>
              <a:off x="130470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7" name="Google Shape;3627;p77"/>
            <p:cNvSpPr/>
            <p:nvPr/>
          </p:nvSpPr>
          <p:spPr>
            <a:xfrm>
              <a:off x="130470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8" name="Google Shape;3628;p77"/>
            <p:cNvSpPr/>
            <p:nvPr/>
          </p:nvSpPr>
          <p:spPr>
            <a:xfrm>
              <a:off x="130470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9" name="Google Shape;3629;p77"/>
            <p:cNvSpPr/>
            <p:nvPr/>
          </p:nvSpPr>
          <p:spPr>
            <a:xfrm>
              <a:off x="130470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0" name="Google Shape;3630;p77"/>
            <p:cNvSpPr/>
            <p:nvPr/>
          </p:nvSpPr>
          <p:spPr>
            <a:xfrm>
              <a:off x="13047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1" name="Google Shape;3631;p77"/>
            <p:cNvSpPr/>
            <p:nvPr/>
          </p:nvSpPr>
          <p:spPr>
            <a:xfrm>
              <a:off x="13047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2" name="Google Shape;3632;p77"/>
            <p:cNvSpPr/>
            <p:nvPr/>
          </p:nvSpPr>
          <p:spPr>
            <a:xfrm>
              <a:off x="13047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3" name="Google Shape;3633;p77"/>
            <p:cNvSpPr/>
            <p:nvPr/>
          </p:nvSpPr>
          <p:spPr>
            <a:xfrm>
              <a:off x="13047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4" name="Google Shape;3634;p77"/>
            <p:cNvSpPr/>
            <p:nvPr/>
          </p:nvSpPr>
          <p:spPr>
            <a:xfrm>
              <a:off x="13047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5" name="Google Shape;3635;p77"/>
            <p:cNvSpPr/>
            <p:nvPr/>
          </p:nvSpPr>
          <p:spPr>
            <a:xfrm>
              <a:off x="1304700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6" name="Google Shape;3636;p77"/>
            <p:cNvSpPr/>
            <p:nvPr/>
          </p:nvSpPr>
          <p:spPr>
            <a:xfrm>
              <a:off x="122847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7" name="Google Shape;3637;p77"/>
            <p:cNvSpPr/>
            <p:nvPr/>
          </p:nvSpPr>
          <p:spPr>
            <a:xfrm>
              <a:off x="122847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8" name="Google Shape;3638;p77"/>
            <p:cNvSpPr/>
            <p:nvPr/>
          </p:nvSpPr>
          <p:spPr>
            <a:xfrm>
              <a:off x="12284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9" name="Google Shape;3639;p77"/>
            <p:cNvSpPr/>
            <p:nvPr/>
          </p:nvSpPr>
          <p:spPr>
            <a:xfrm>
              <a:off x="12284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0" name="Google Shape;3640;p77"/>
            <p:cNvSpPr/>
            <p:nvPr/>
          </p:nvSpPr>
          <p:spPr>
            <a:xfrm>
              <a:off x="12284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1" name="Google Shape;3641;p77"/>
            <p:cNvSpPr/>
            <p:nvPr/>
          </p:nvSpPr>
          <p:spPr>
            <a:xfrm>
              <a:off x="12284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2" name="Google Shape;3642;p77"/>
            <p:cNvSpPr/>
            <p:nvPr/>
          </p:nvSpPr>
          <p:spPr>
            <a:xfrm>
              <a:off x="1228475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3" name="Google Shape;3643;p77"/>
            <p:cNvSpPr/>
            <p:nvPr/>
          </p:nvSpPr>
          <p:spPr>
            <a:xfrm>
              <a:off x="12284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4" name="Google Shape;3644;p77"/>
            <p:cNvSpPr/>
            <p:nvPr/>
          </p:nvSpPr>
          <p:spPr>
            <a:xfrm>
              <a:off x="12284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5" name="Google Shape;3645;p77"/>
            <p:cNvSpPr/>
            <p:nvPr/>
          </p:nvSpPr>
          <p:spPr>
            <a:xfrm>
              <a:off x="12284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6" name="Google Shape;3646;p77"/>
            <p:cNvSpPr/>
            <p:nvPr/>
          </p:nvSpPr>
          <p:spPr>
            <a:xfrm>
              <a:off x="12284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7" name="Google Shape;3647;p77"/>
            <p:cNvSpPr/>
            <p:nvPr/>
          </p:nvSpPr>
          <p:spPr>
            <a:xfrm>
              <a:off x="122847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8" name="Google Shape;3648;p77"/>
            <p:cNvSpPr/>
            <p:nvPr/>
          </p:nvSpPr>
          <p:spPr>
            <a:xfrm>
              <a:off x="12284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9" name="Google Shape;3649;p77"/>
            <p:cNvSpPr/>
            <p:nvPr/>
          </p:nvSpPr>
          <p:spPr>
            <a:xfrm>
              <a:off x="12284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0" name="Google Shape;3650;p77"/>
            <p:cNvSpPr/>
            <p:nvPr/>
          </p:nvSpPr>
          <p:spPr>
            <a:xfrm>
              <a:off x="12284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1" name="Google Shape;3651;p77"/>
            <p:cNvSpPr/>
            <p:nvPr/>
          </p:nvSpPr>
          <p:spPr>
            <a:xfrm>
              <a:off x="12284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2" name="Google Shape;3652;p77"/>
            <p:cNvSpPr/>
            <p:nvPr/>
          </p:nvSpPr>
          <p:spPr>
            <a:xfrm>
              <a:off x="12284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3" name="Google Shape;3653;p77"/>
            <p:cNvSpPr/>
            <p:nvPr/>
          </p:nvSpPr>
          <p:spPr>
            <a:xfrm>
              <a:off x="122847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4" name="Google Shape;3654;p77"/>
            <p:cNvSpPr/>
            <p:nvPr/>
          </p:nvSpPr>
          <p:spPr>
            <a:xfrm>
              <a:off x="1152275" y="25615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5" name="Google Shape;3655;p77"/>
            <p:cNvSpPr/>
            <p:nvPr/>
          </p:nvSpPr>
          <p:spPr>
            <a:xfrm>
              <a:off x="1152275" y="2485550"/>
              <a:ext cx="62400" cy="53300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6" name="Google Shape;3656;p77"/>
            <p:cNvSpPr/>
            <p:nvPr/>
          </p:nvSpPr>
          <p:spPr>
            <a:xfrm>
              <a:off x="1152275" y="24093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7" name="Google Shape;3657;p77"/>
            <p:cNvSpPr/>
            <p:nvPr/>
          </p:nvSpPr>
          <p:spPr>
            <a:xfrm>
              <a:off x="1152275" y="23331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8" name="Google Shape;3658;p77"/>
            <p:cNvSpPr/>
            <p:nvPr/>
          </p:nvSpPr>
          <p:spPr>
            <a:xfrm>
              <a:off x="1152275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9" name="Google Shape;3659;p77"/>
            <p:cNvSpPr/>
            <p:nvPr/>
          </p:nvSpPr>
          <p:spPr>
            <a:xfrm>
              <a:off x="1152275" y="21807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0" name="Google Shape;3660;p77"/>
            <p:cNvSpPr/>
            <p:nvPr/>
          </p:nvSpPr>
          <p:spPr>
            <a:xfrm>
              <a:off x="1152275" y="21045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1" name="Google Shape;3661;p77"/>
            <p:cNvSpPr/>
            <p:nvPr/>
          </p:nvSpPr>
          <p:spPr>
            <a:xfrm>
              <a:off x="1152275" y="20282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2" name="Google Shape;3662;p77"/>
            <p:cNvSpPr/>
            <p:nvPr/>
          </p:nvSpPr>
          <p:spPr>
            <a:xfrm>
              <a:off x="1152275" y="19520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3" name="Google Shape;3663;p77"/>
            <p:cNvSpPr/>
            <p:nvPr/>
          </p:nvSpPr>
          <p:spPr>
            <a:xfrm>
              <a:off x="1152275" y="1876050"/>
              <a:ext cx="62400" cy="53275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4" name="Google Shape;3664;p77"/>
            <p:cNvSpPr/>
            <p:nvPr/>
          </p:nvSpPr>
          <p:spPr>
            <a:xfrm>
              <a:off x="1152275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5" name="Google Shape;3665;p77"/>
            <p:cNvSpPr/>
            <p:nvPr/>
          </p:nvSpPr>
          <p:spPr>
            <a:xfrm>
              <a:off x="1152275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6" name="Google Shape;3666;p77"/>
            <p:cNvSpPr/>
            <p:nvPr/>
          </p:nvSpPr>
          <p:spPr>
            <a:xfrm>
              <a:off x="1152275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7" name="Google Shape;3667;p77"/>
            <p:cNvSpPr/>
            <p:nvPr/>
          </p:nvSpPr>
          <p:spPr>
            <a:xfrm>
              <a:off x="1152275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8" name="Google Shape;3668;p77"/>
            <p:cNvSpPr/>
            <p:nvPr/>
          </p:nvSpPr>
          <p:spPr>
            <a:xfrm>
              <a:off x="1152275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9" name="Google Shape;3669;p77"/>
            <p:cNvSpPr/>
            <p:nvPr/>
          </p:nvSpPr>
          <p:spPr>
            <a:xfrm>
              <a:off x="1076050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0" name="Google Shape;3670;p77"/>
            <p:cNvSpPr/>
            <p:nvPr/>
          </p:nvSpPr>
          <p:spPr>
            <a:xfrm>
              <a:off x="107605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1" name="Google Shape;3671;p77"/>
            <p:cNvSpPr/>
            <p:nvPr/>
          </p:nvSpPr>
          <p:spPr>
            <a:xfrm>
              <a:off x="107605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2" name="Google Shape;3672;p77"/>
            <p:cNvSpPr/>
            <p:nvPr/>
          </p:nvSpPr>
          <p:spPr>
            <a:xfrm>
              <a:off x="107605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3" name="Google Shape;3673;p77"/>
            <p:cNvSpPr/>
            <p:nvPr/>
          </p:nvSpPr>
          <p:spPr>
            <a:xfrm>
              <a:off x="107605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4" name="Google Shape;3674;p77"/>
            <p:cNvSpPr/>
            <p:nvPr/>
          </p:nvSpPr>
          <p:spPr>
            <a:xfrm>
              <a:off x="107605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5" name="Google Shape;3675;p77"/>
            <p:cNvSpPr/>
            <p:nvPr/>
          </p:nvSpPr>
          <p:spPr>
            <a:xfrm>
              <a:off x="107605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6" name="Google Shape;3676;p77"/>
            <p:cNvSpPr/>
            <p:nvPr/>
          </p:nvSpPr>
          <p:spPr>
            <a:xfrm>
              <a:off x="107605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7" name="Google Shape;3677;p77"/>
            <p:cNvSpPr/>
            <p:nvPr/>
          </p:nvSpPr>
          <p:spPr>
            <a:xfrm>
              <a:off x="10760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8" name="Google Shape;3678;p77"/>
            <p:cNvSpPr/>
            <p:nvPr/>
          </p:nvSpPr>
          <p:spPr>
            <a:xfrm>
              <a:off x="10760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9" name="Google Shape;3679;p77"/>
            <p:cNvSpPr/>
            <p:nvPr/>
          </p:nvSpPr>
          <p:spPr>
            <a:xfrm>
              <a:off x="10760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0" name="Google Shape;3680;p77"/>
            <p:cNvSpPr/>
            <p:nvPr/>
          </p:nvSpPr>
          <p:spPr>
            <a:xfrm>
              <a:off x="10760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1" name="Google Shape;3681;p77"/>
            <p:cNvSpPr/>
            <p:nvPr/>
          </p:nvSpPr>
          <p:spPr>
            <a:xfrm>
              <a:off x="107605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2" name="Google Shape;3682;p77"/>
            <p:cNvSpPr/>
            <p:nvPr/>
          </p:nvSpPr>
          <p:spPr>
            <a:xfrm>
              <a:off x="107605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3" name="Google Shape;3683;p77"/>
            <p:cNvSpPr/>
            <p:nvPr/>
          </p:nvSpPr>
          <p:spPr>
            <a:xfrm>
              <a:off x="1076050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4" name="Google Shape;3684;p77"/>
            <p:cNvSpPr/>
            <p:nvPr/>
          </p:nvSpPr>
          <p:spPr>
            <a:xfrm>
              <a:off x="100005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5" name="Google Shape;3685;p77"/>
            <p:cNvSpPr/>
            <p:nvPr/>
          </p:nvSpPr>
          <p:spPr>
            <a:xfrm>
              <a:off x="10000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6" name="Google Shape;3686;p77"/>
            <p:cNvSpPr/>
            <p:nvPr/>
          </p:nvSpPr>
          <p:spPr>
            <a:xfrm>
              <a:off x="10000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7" name="Google Shape;3687;p77"/>
            <p:cNvSpPr/>
            <p:nvPr/>
          </p:nvSpPr>
          <p:spPr>
            <a:xfrm>
              <a:off x="100005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8" name="Google Shape;3688;p77"/>
            <p:cNvSpPr/>
            <p:nvPr/>
          </p:nvSpPr>
          <p:spPr>
            <a:xfrm>
              <a:off x="10000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9" name="Google Shape;3689;p77"/>
            <p:cNvSpPr/>
            <p:nvPr/>
          </p:nvSpPr>
          <p:spPr>
            <a:xfrm>
              <a:off x="10000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0" name="Google Shape;3690;p77"/>
            <p:cNvSpPr/>
            <p:nvPr/>
          </p:nvSpPr>
          <p:spPr>
            <a:xfrm>
              <a:off x="10000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1" name="Google Shape;3691;p77"/>
            <p:cNvSpPr/>
            <p:nvPr/>
          </p:nvSpPr>
          <p:spPr>
            <a:xfrm>
              <a:off x="10000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2" name="Google Shape;3692;p77"/>
            <p:cNvSpPr/>
            <p:nvPr/>
          </p:nvSpPr>
          <p:spPr>
            <a:xfrm>
              <a:off x="10000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3" name="Google Shape;3693;p77"/>
            <p:cNvSpPr/>
            <p:nvPr/>
          </p:nvSpPr>
          <p:spPr>
            <a:xfrm>
              <a:off x="9238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4" name="Google Shape;3694;p77"/>
            <p:cNvSpPr/>
            <p:nvPr/>
          </p:nvSpPr>
          <p:spPr>
            <a:xfrm>
              <a:off x="9238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5" name="Google Shape;3695;p77"/>
            <p:cNvSpPr/>
            <p:nvPr/>
          </p:nvSpPr>
          <p:spPr>
            <a:xfrm>
              <a:off x="923825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6" name="Google Shape;3696;p77"/>
            <p:cNvSpPr/>
            <p:nvPr/>
          </p:nvSpPr>
          <p:spPr>
            <a:xfrm>
              <a:off x="9238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7" name="Google Shape;3697;p77"/>
            <p:cNvSpPr/>
            <p:nvPr/>
          </p:nvSpPr>
          <p:spPr>
            <a:xfrm>
              <a:off x="9238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8" name="Google Shape;3698;p77"/>
            <p:cNvSpPr/>
            <p:nvPr/>
          </p:nvSpPr>
          <p:spPr>
            <a:xfrm>
              <a:off x="9238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9" name="Google Shape;3699;p77"/>
            <p:cNvSpPr/>
            <p:nvPr/>
          </p:nvSpPr>
          <p:spPr>
            <a:xfrm>
              <a:off x="9238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0" name="Google Shape;3700;p77"/>
            <p:cNvSpPr/>
            <p:nvPr/>
          </p:nvSpPr>
          <p:spPr>
            <a:xfrm>
              <a:off x="8476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1" name="Google Shape;3701;p77"/>
            <p:cNvSpPr/>
            <p:nvPr/>
          </p:nvSpPr>
          <p:spPr>
            <a:xfrm>
              <a:off x="84762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2" name="Google Shape;3702;p77"/>
            <p:cNvSpPr/>
            <p:nvPr/>
          </p:nvSpPr>
          <p:spPr>
            <a:xfrm>
              <a:off x="8476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3" name="Google Shape;3703;p77"/>
            <p:cNvSpPr/>
            <p:nvPr/>
          </p:nvSpPr>
          <p:spPr>
            <a:xfrm>
              <a:off x="8476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4" name="Google Shape;3704;p77"/>
            <p:cNvSpPr/>
            <p:nvPr/>
          </p:nvSpPr>
          <p:spPr>
            <a:xfrm>
              <a:off x="8476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5" name="Google Shape;3705;p77"/>
            <p:cNvSpPr/>
            <p:nvPr/>
          </p:nvSpPr>
          <p:spPr>
            <a:xfrm>
              <a:off x="8476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6" name="Google Shape;3706;p77"/>
            <p:cNvSpPr/>
            <p:nvPr/>
          </p:nvSpPr>
          <p:spPr>
            <a:xfrm>
              <a:off x="7714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7" name="Google Shape;3707;p77"/>
            <p:cNvSpPr/>
            <p:nvPr/>
          </p:nvSpPr>
          <p:spPr>
            <a:xfrm>
              <a:off x="7714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8" name="Google Shape;3708;p77"/>
            <p:cNvSpPr/>
            <p:nvPr/>
          </p:nvSpPr>
          <p:spPr>
            <a:xfrm>
              <a:off x="7714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9" name="Google Shape;3709;p77"/>
            <p:cNvSpPr/>
            <p:nvPr/>
          </p:nvSpPr>
          <p:spPr>
            <a:xfrm>
              <a:off x="7714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0" name="Google Shape;3710;p77"/>
            <p:cNvSpPr/>
            <p:nvPr/>
          </p:nvSpPr>
          <p:spPr>
            <a:xfrm>
              <a:off x="69520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1" name="Google Shape;3711;p77"/>
            <p:cNvSpPr/>
            <p:nvPr/>
          </p:nvSpPr>
          <p:spPr>
            <a:xfrm>
              <a:off x="6952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2" name="Google Shape;3712;p77"/>
            <p:cNvSpPr/>
            <p:nvPr/>
          </p:nvSpPr>
          <p:spPr>
            <a:xfrm>
              <a:off x="6952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3" name="Google Shape;3713;p77"/>
            <p:cNvSpPr/>
            <p:nvPr/>
          </p:nvSpPr>
          <p:spPr>
            <a:xfrm>
              <a:off x="6952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4" name="Google Shape;3714;p77"/>
            <p:cNvSpPr/>
            <p:nvPr/>
          </p:nvSpPr>
          <p:spPr>
            <a:xfrm>
              <a:off x="6189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5" name="Google Shape;3715;p77"/>
            <p:cNvSpPr/>
            <p:nvPr/>
          </p:nvSpPr>
          <p:spPr>
            <a:xfrm>
              <a:off x="6189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6" name="Google Shape;3716;p77"/>
            <p:cNvSpPr/>
            <p:nvPr/>
          </p:nvSpPr>
          <p:spPr>
            <a:xfrm>
              <a:off x="6189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7" name="Google Shape;3717;p77"/>
            <p:cNvSpPr/>
            <p:nvPr/>
          </p:nvSpPr>
          <p:spPr>
            <a:xfrm>
              <a:off x="6189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8" name="Google Shape;3718;p77"/>
            <p:cNvSpPr/>
            <p:nvPr/>
          </p:nvSpPr>
          <p:spPr>
            <a:xfrm>
              <a:off x="542775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9" name="Google Shape;3719;p77"/>
            <p:cNvSpPr/>
            <p:nvPr/>
          </p:nvSpPr>
          <p:spPr>
            <a:xfrm>
              <a:off x="542775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0" name="Google Shape;3720;p77"/>
            <p:cNvSpPr/>
            <p:nvPr/>
          </p:nvSpPr>
          <p:spPr>
            <a:xfrm>
              <a:off x="542775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1" name="Google Shape;3721;p77"/>
            <p:cNvSpPr/>
            <p:nvPr/>
          </p:nvSpPr>
          <p:spPr>
            <a:xfrm>
              <a:off x="542775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2" name="Google Shape;3722;p77"/>
            <p:cNvSpPr/>
            <p:nvPr/>
          </p:nvSpPr>
          <p:spPr>
            <a:xfrm>
              <a:off x="4665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3" name="Google Shape;3723;p77"/>
            <p:cNvSpPr/>
            <p:nvPr/>
          </p:nvSpPr>
          <p:spPr>
            <a:xfrm>
              <a:off x="4665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4" name="Google Shape;3724;p77"/>
            <p:cNvSpPr/>
            <p:nvPr/>
          </p:nvSpPr>
          <p:spPr>
            <a:xfrm>
              <a:off x="4665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5" name="Google Shape;3725;p77"/>
            <p:cNvSpPr/>
            <p:nvPr/>
          </p:nvSpPr>
          <p:spPr>
            <a:xfrm>
              <a:off x="4665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6" name="Google Shape;3726;p77"/>
            <p:cNvSpPr/>
            <p:nvPr/>
          </p:nvSpPr>
          <p:spPr>
            <a:xfrm>
              <a:off x="390550" y="1876050"/>
              <a:ext cx="62350" cy="53275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7" name="Google Shape;3727;p77"/>
            <p:cNvSpPr/>
            <p:nvPr/>
          </p:nvSpPr>
          <p:spPr>
            <a:xfrm>
              <a:off x="390550" y="1799825"/>
              <a:ext cx="62350" cy="53300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8" name="Google Shape;3728;p77"/>
            <p:cNvSpPr/>
            <p:nvPr/>
          </p:nvSpPr>
          <p:spPr>
            <a:xfrm>
              <a:off x="39055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9" name="Google Shape;3729;p77"/>
            <p:cNvSpPr/>
            <p:nvPr/>
          </p:nvSpPr>
          <p:spPr>
            <a:xfrm>
              <a:off x="39055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0" name="Google Shape;3730;p77"/>
            <p:cNvSpPr/>
            <p:nvPr/>
          </p:nvSpPr>
          <p:spPr>
            <a:xfrm>
              <a:off x="390550" y="1571400"/>
              <a:ext cx="62350" cy="53275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1" name="Google Shape;3731;p77"/>
            <p:cNvSpPr/>
            <p:nvPr/>
          </p:nvSpPr>
          <p:spPr>
            <a:xfrm>
              <a:off x="3143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2" name="Google Shape;3732;p77"/>
            <p:cNvSpPr/>
            <p:nvPr/>
          </p:nvSpPr>
          <p:spPr>
            <a:xfrm>
              <a:off x="3143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3" name="Google Shape;3733;p77"/>
            <p:cNvSpPr/>
            <p:nvPr/>
          </p:nvSpPr>
          <p:spPr>
            <a:xfrm>
              <a:off x="3143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4" name="Google Shape;3734;p77"/>
            <p:cNvSpPr/>
            <p:nvPr/>
          </p:nvSpPr>
          <p:spPr>
            <a:xfrm>
              <a:off x="3143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5" name="Google Shape;3735;p77"/>
            <p:cNvSpPr/>
            <p:nvPr/>
          </p:nvSpPr>
          <p:spPr>
            <a:xfrm>
              <a:off x="3143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6" name="Google Shape;3736;p77"/>
            <p:cNvSpPr/>
            <p:nvPr/>
          </p:nvSpPr>
          <p:spPr>
            <a:xfrm>
              <a:off x="314325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7" name="Google Shape;3737;p77"/>
            <p:cNvSpPr/>
            <p:nvPr/>
          </p:nvSpPr>
          <p:spPr>
            <a:xfrm>
              <a:off x="2381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8" name="Google Shape;3738;p77"/>
            <p:cNvSpPr/>
            <p:nvPr/>
          </p:nvSpPr>
          <p:spPr>
            <a:xfrm>
              <a:off x="2381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9" name="Google Shape;3739;p77"/>
            <p:cNvSpPr/>
            <p:nvPr/>
          </p:nvSpPr>
          <p:spPr>
            <a:xfrm>
              <a:off x="2381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0" name="Google Shape;3740;p77"/>
            <p:cNvSpPr/>
            <p:nvPr/>
          </p:nvSpPr>
          <p:spPr>
            <a:xfrm>
              <a:off x="2381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1" name="Google Shape;3741;p77"/>
            <p:cNvSpPr/>
            <p:nvPr/>
          </p:nvSpPr>
          <p:spPr>
            <a:xfrm>
              <a:off x="442782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2" name="Google Shape;3742;p77"/>
            <p:cNvSpPr/>
            <p:nvPr/>
          </p:nvSpPr>
          <p:spPr>
            <a:xfrm>
              <a:off x="442782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3" name="Google Shape;3743;p77"/>
            <p:cNvSpPr/>
            <p:nvPr/>
          </p:nvSpPr>
          <p:spPr>
            <a:xfrm>
              <a:off x="4504050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4" name="Google Shape;3744;p77"/>
            <p:cNvSpPr/>
            <p:nvPr/>
          </p:nvSpPr>
          <p:spPr>
            <a:xfrm>
              <a:off x="450405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5" name="Google Shape;3745;p77"/>
            <p:cNvSpPr/>
            <p:nvPr/>
          </p:nvSpPr>
          <p:spPr>
            <a:xfrm>
              <a:off x="458025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6" name="Google Shape;3746;p77"/>
            <p:cNvSpPr/>
            <p:nvPr/>
          </p:nvSpPr>
          <p:spPr>
            <a:xfrm>
              <a:off x="450405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7" name="Google Shape;3747;p77"/>
            <p:cNvSpPr/>
            <p:nvPr/>
          </p:nvSpPr>
          <p:spPr>
            <a:xfrm>
              <a:off x="5113350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8" name="Google Shape;3748;p77"/>
            <p:cNvSpPr/>
            <p:nvPr/>
          </p:nvSpPr>
          <p:spPr>
            <a:xfrm>
              <a:off x="5113350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9" name="Google Shape;3749;p77"/>
            <p:cNvSpPr/>
            <p:nvPr/>
          </p:nvSpPr>
          <p:spPr>
            <a:xfrm>
              <a:off x="511335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0" name="Google Shape;3750;p77"/>
            <p:cNvSpPr/>
            <p:nvPr/>
          </p:nvSpPr>
          <p:spPr>
            <a:xfrm>
              <a:off x="511335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1" name="Google Shape;3751;p77"/>
            <p:cNvSpPr/>
            <p:nvPr/>
          </p:nvSpPr>
          <p:spPr>
            <a:xfrm>
              <a:off x="5113350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2" name="Google Shape;3752;p77"/>
            <p:cNvSpPr/>
            <p:nvPr/>
          </p:nvSpPr>
          <p:spPr>
            <a:xfrm>
              <a:off x="5113350" y="18760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3" name="Google Shape;3753;p77"/>
            <p:cNvSpPr/>
            <p:nvPr/>
          </p:nvSpPr>
          <p:spPr>
            <a:xfrm>
              <a:off x="5113350" y="19520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4" name="Google Shape;3754;p77"/>
            <p:cNvSpPr/>
            <p:nvPr/>
          </p:nvSpPr>
          <p:spPr>
            <a:xfrm>
              <a:off x="5113350" y="20282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5" name="Google Shape;3755;p77"/>
            <p:cNvSpPr/>
            <p:nvPr/>
          </p:nvSpPr>
          <p:spPr>
            <a:xfrm>
              <a:off x="5113350" y="21045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6" name="Google Shape;3756;p77"/>
            <p:cNvSpPr/>
            <p:nvPr/>
          </p:nvSpPr>
          <p:spPr>
            <a:xfrm>
              <a:off x="5113350" y="21807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7" name="Google Shape;3757;p77"/>
            <p:cNvSpPr/>
            <p:nvPr/>
          </p:nvSpPr>
          <p:spPr>
            <a:xfrm>
              <a:off x="5113350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8" name="Google Shape;3758;p77"/>
            <p:cNvSpPr/>
            <p:nvPr/>
          </p:nvSpPr>
          <p:spPr>
            <a:xfrm>
              <a:off x="5113350" y="23331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9" name="Google Shape;3759;p77"/>
            <p:cNvSpPr/>
            <p:nvPr/>
          </p:nvSpPr>
          <p:spPr>
            <a:xfrm>
              <a:off x="5113350" y="24093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0" name="Google Shape;3760;p77"/>
            <p:cNvSpPr/>
            <p:nvPr/>
          </p:nvSpPr>
          <p:spPr>
            <a:xfrm>
              <a:off x="5113350" y="2485550"/>
              <a:ext cx="62400" cy="53300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1" name="Google Shape;3761;p77"/>
            <p:cNvSpPr/>
            <p:nvPr/>
          </p:nvSpPr>
          <p:spPr>
            <a:xfrm>
              <a:off x="47324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2" name="Google Shape;3762;p77"/>
            <p:cNvSpPr/>
            <p:nvPr/>
          </p:nvSpPr>
          <p:spPr>
            <a:xfrm>
              <a:off x="47324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3" name="Google Shape;3763;p77"/>
            <p:cNvSpPr/>
            <p:nvPr/>
          </p:nvSpPr>
          <p:spPr>
            <a:xfrm>
              <a:off x="47324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4" name="Google Shape;3764;p77"/>
            <p:cNvSpPr/>
            <p:nvPr/>
          </p:nvSpPr>
          <p:spPr>
            <a:xfrm>
              <a:off x="473247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5" name="Google Shape;3765;p77"/>
            <p:cNvSpPr/>
            <p:nvPr/>
          </p:nvSpPr>
          <p:spPr>
            <a:xfrm>
              <a:off x="47324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6" name="Google Shape;3766;p77"/>
            <p:cNvSpPr/>
            <p:nvPr/>
          </p:nvSpPr>
          <p:spPr>
            <a:xfrm>
              <a:off x="4732475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7" name="Google Shape;3767;p77"/>
            <p:cNvSpPr/>
            <p:nvPr/>
          </p:nvSpPr>
          <p:spPr>
            <a:xfrm>
              <a:off x="47324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8" name="Google Shape;3768;p77"/>
            <p:cNvSpPr/>
            <p:nvPr/>
          </p:nvSpPr>
          <p:spPr>
            <a:xfrm>
              <a:off x="47324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9" name="Google Shape;3769;p77"/>
            <p:cNvSpPr/>
            <p:nvPr/>
          </p:nvSpPr>
          <p:spPr>
            <a:xfrm>
              <a:off x="47324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0" name="Google Shape;3770;p77"/>
            <p:cNvSpPr/>
            <p:nvPr/>
          </p:nvSpPr>
          <p:spPr>
            <a:xfrm>
              <a:off x="47324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1" name="Google Shape;3771;p77"/>
            <p:cNvSpPr/>
            <p:nvPr/>
          </p:nvSpPr>
          <p:spPr>
            <a:xfrm>
              <a:off x="473247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2" name="Google Shape;3772;p77"/>
            <p:cNvSpPr/>
            <p:nvPr/>
          </p:nvSpPr>
          <p:spPr>
            <a:xfrm>
              <a:off x="47324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3" name="Google Shape;3773;p77"/>
            <p:cNvSpPr/>
            <p:nvPr/>
          </p:nvSpPr>
          <p:spPr>
            <a:xfrm>
              <a:off x="435160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4" name="Google Shape;3774;p77"/>
            <p:cNvSpPr/>
            <p:nvPr/>
          </p:nvSpPr>
          <p:spPr>
            <a:xfrm>
              <a:off x="435160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5" name="Google Shape;3775;p77"/>
            <p:cNvSpPr/>
            <p:nvPr/>
          </p:nvSpPr>
          <p:spPr>
            <a:xfrm>
              <a:off x="4351600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6" name="Google Shape;3776;p77"/>
            <p:cNvSpPr/>
            <p:nvPr/>
          </p:nvSpPr>
          <p:spPr>
            <a:xfrm>
              <a:off x="435160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7" name="Google Shape;3777;p77"/>
            <p:cNvSpPr/>
            <p:nvPr/>
          </p:nvSpPr>
          <p:spPr>
            <a:xfrm>
              <a:off x="442782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8" name="Google Shape;3778;p77"/>
            <p:cNvSpPr/>
            <p:nvPr/>
          </p:nvSpPr>
          <p:spPr>
            <a:xfrm>
              <a:off x="442782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9" name="Google Shape;3779;p77"/>
            <p:cNvSpPr/>
            <p:nvPr/>
          </p:nvSpPr>
          <p:spPr>
            <a:xfrm>
              <a:off x="45040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0" name="Google Shape;3780;p77"/>
            <p:cNvSpPr/>
            <p:nvPr/>
          </p:nvSpPr>
          <p:spPr>
            <a:xfrm>
              <a:off x="45040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1" name="Google Shape;3781;p77"/>
            <p:cNvSpPr/>
            <p:nvPr/>
          </p:nvSpPr>
          <p:spPr>
            <a:xfrm>
              <a:off x="45040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2" name="Google Shape;3782;p77"/>
            <p:cNvSpPr/>
            <p:nvPr/>
          </p:nvSpPr>
          <p:spPr>
            <a:xfrm>
              <a:off x="45040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3" name="Google Shape;3783;p77"/>
            <p:cNvSpPr/>
            <p:nvPr/>
          </p:nvSpPr>
          <p:spPr>
            <a:xfrm>
              <a:off x="4504050" y="18760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4" name="Google Shape;3784;p77"/>
            <p:cNvSpPr/>
            <p:nvPr/>
          </p:nvSpPr>
          <p:spPr>
            <a:xfrm>
              <a:off x="45040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5" name="Google Shape;3785;p77"/>
            <p:cNvSpPr/>
            <p:nvPr/>
          </p:nvSpPr>
          <p:spPr>
            <a:xfrm>
              <a:off x="45040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6" name="Google Shape;3786;p77"/>
            <p:cNvSpPr/>
            <p:nvPr/>
          </p:nvSpPr>
          <p:spPr>
            <a:xfrm>
              <a:off x="450405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7" name="Google Shape;3787;p77"/>
            <p:cNvSpPr/>
            <p:nvPr/>
          </p:nvSpPr>
          <p:spPr>
            <a:xfrm>
              <a:off x="450405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8" name="Google Shape;3788;p77"/>
            <p:cNvSpPr/>
            <p:nvPr/>
          </p:nvSpPr>
          <p:spPr>
            <a:xfrm>
              <a:off x="45040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9" name="Google Shape;3789;p77"/>
            <p:cNvSpPr/>
            <p:nvPr/>
          </p:nvSpPr>
          <p:spPr>
            <a:xfrm>
              <a:off x="450405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0" name="Google Shape;3790;p77"/>
            <p:cNvSpPr/>
            <p:nvPr/>
          </p:nvSpPr>
          <p:spPr>
            <a:xfrm>
              <a:off x="450405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1" name="Google Shape;3791;p77"/>
            <p:cNvSpPr/>
            <p:nvPr/>
          </p:nvSpPr>
          <p:spPr>
            <a:xfrm>
              <a:off x="45802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2" name="Google Shape;3792;p77"/>
            <p:cNvSpPr/>
            <p:nvPr/>
          </p:nvSpPr>
          <p:spPr>
            <a:xfrm>
              <a:off x="45802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3" name="Google Shape;3793;p77"/>
            <p:cNvSpPr/>
            <p:nvPr/>
          </p:nvSpPr>
          <p:spPr>
            <a:xfrm>
              <a:off x="45802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4" name="Google Shape;3794;p77"/>
            <p:cNvSpPr/>
            <p:nvPr/>
          </p:nvSpPr>
          <p:spPr>
            <a:xfrm>
              <a:off x="45802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5" name="Google Shape;3795;p77"/>
            <p:cNvSpPr/>
            <p:nvPr/>
          </p:nvSpPr>
          <p:spPr>
            <a:xfrm>
              <a:off x="45802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6" name="Google Shape;3796;p77"/>
            <p:cNvSpPr/>
            <p:nvPr/>
          </p:nvSpPr>
          <p:spPr>
            <a:xfrm>
              <a:off x="45802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7" name="Google Shape;3797;p77"/>
            <p:cNvSpPr/>
            <p:nvPr/>
          </p:nvSpPr>
          <p:spPr>
            <a:xfrm>
              <a:off x="45802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8" name="Google Shape;3798;p77"/>
            <p:cNvSpPr/>
            <p:nvPr/>
          </p:nvSpPr>
          <p:spPr>
            <a:xfrm>
              <a:off x="45802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9" name="Google Shape;3799;p77"/>
            <p:cNvSpPr/>
            <p:nvPr/>
          </p:nvSpPr>
          <p:spPr>
            <a:xfrm>
              <a:off x="45802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0" name="Google Shape;3800;p77"/>
            <p:cNvSpPr/>
            <p:nvPr/>
          </p:nvSpPr>
          <p:spPr>
            <a:xfrm>
              <a:off x="45802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1" name="Google Shape;3801;p77"/>
            <p:cNvSpPr/>
            <p:nvPr/>
          </p:nvSpPr>
          <p:spPr>
            <a:xfrm>
              <a:off x="45802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2" name="Google Shape;3802;p77"/>
            <p:cNvSpPr/>
            <p:nvPr/>
          </p:nvSpPr>
          <p:spPr>
            <a:xfrm>
              <a:off x="45802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3" name="Google Shape;3803;p77"/>
            <p:cNvSpPr/>
            <p:nvPr/>
          </p:nvSpPr>
          <p:spPr>
            <a:xfrm>
              <a:off x="465647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4" name="Google Shape;3804;p77"/>
            <p:cNvSpPr/>
            <p:nvPr/>
          </p:nvSpPr>
          <p:spPr>
            <a:xfrm>
              <a:off x="465647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5" name="Google Shape;3805;p77"/>
            <p:cNvSpPr/>
            <p:nvPr/>
          </p:nvSpPr>
          <p:spPr>
            <a:xfrm>
              <a:off x="465647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6" name="Google Shape;3806;p77"/>
            <p:cNvSpPr/>
            <p:nvPr/>
          </p:nvSpPr>
          <p:spPr>
            <a:xfrm>
              <a:off x="465647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7" name="Google Shape;3807;p77"/>
            <p:cNvSpPr/>
            <p:nvPr/>
          </p:nvSpPr>
          <p:spPr>
            <a:xfrm>
              <a:off x="465647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8" name="Google Shape;3808;p77"/>
            <p:cNvSpPr/>
            <p:nvPr/>
          </p:nvSpPr>
          <p:spPr>
            <a:xfrm>
              <a:off x="465647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9" name="Google Shape;3809;p77"/>
            <p:cNvSpPr/>
            <p:nvPr/>
          </p:nvSpPr>
          <p:spPr>
            <a:xfrm>
              <a:off x="465647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0" name="Google Shape;3810;p77"/>
            <p:cNvSpPr/>
            <p:nvPr/>
          </p:nvSpPr>
          <p:spPr>
            <a:xfrm>
              <a:off x="465647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1" name="Google Shape;3811;p77"/>
            <p:cNvSpPr/>
            <p:nvPr/>
          </p:nvSpPr>
          <p:spPr>
            <a:xfrm>
              <a:off x="465647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2" name="Google Shape;3812;p77"/>
            <p:cNvSpPr/>
            <p:nvPr/>
          </p:nvSpPr>
          <p:spPr>
            <a:xfrm>
              <a:off x="46564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3" name="Google Shape;3813;p77"/>
            <p:cNvSpPr/>
            <p:nvPr/>
          </p:nvSpPr>
          <p:spPr>
            <a:xfrm>
              <a:off x="465647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4" name="Google Shape;3814;p77"/>
            <p:cNvSpPr/>
            <p:nvPr/>
          </p:nvSpPr>
          <p:spPr>
            <a:xfrm>
              <a:off x="465647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5" name="Google Shape;3815;p77"/>
            <p:cNvSpPr/>
            <p:nvPr/>
          </p:nvSpPr>
          <p:spPr>
            <a:xfrm>
              <a:off x="473247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6" name="Google Shape;3816;p77"/>
            <p:cNvSpPr/>
            <p:nvPr/>
          </p:nvSpPr>
          <p:spPr>
            <a:xfrm>
              <a:off x="47324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7" name="Google Shape;3817;p77"/>
            <p:cNvSpPr/>
            <p:nvPr/>
          </p:nvSpPr>
          <p:spPr>
            <a:xfrm>
              <a:off x="4808700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8" name="Google Shape;3818;p77"/>
            <p:cNvSpPr/>
            <p:nvPr/>
          </p:nvSpPr>
          <p:spPr>
            <a:xfrm>
              <a:off x="4808700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9" name="Google Shape;3819;p77"/>
            <p:cNvSpPr/>
            <p:nvPr/>
          </p:nvSpPr>
          <p:spPr>
            <a:xfrm>
              <a:off x="480870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0" name="Google Shape;3820;p77"/>
            <p:cNvSpPr/>
            <p:nvPr/>
          </p:nvSpPr>
          <p:spPr>
            <a:xfrm>
              <a:off x="480870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1" name="Google Shape;3821;p77"/>
            <p:cNvSpPr/>
            <p:nvPr/>
          </p:nvSpPr>
          <p:spPr>
            <a:xfrm>
              <a:off x="4808700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2" name="Google Shape;3822;p77"/>
            <p:cNvSpPr/>
            <p:nvPr/>
          </p:nvSpPr>
          <p:spPr>
            <a:xfrm>
              <a:off x="4808700" y="1876050"/>
              <a:ext cx="62400" cy="53275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3" name="Google Shape;3823;p77"/>
            <p:cNvSpPr/>
            <p:nvPr/>
          </p:nvSpPr>
          <p:spPr>
            <a:xfrm>
              <a:off x="4808700" y="19520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4" name="Google Shape;3824;p77"/>
            <p:cNvSpPr/>
            <p:nvPr/>
          </p:nvSpPr>
          <p:spPr>
            <a:xfrm>
              <a:off x="4808700" y="20282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5" name="Google Shape;3825;p77"/>
            <p:cNvSpPr/>
            <p:nvPr/>
          </p:nvSpPr>
          <p:spPr>
            <a:xfrm>
              <a:off x="4808700" y="21045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6" name="Google Shape;3826;p77"/>
            <p:cNvSpPr/>
            <p:nvPr/>
          </p:nvSpPr>
          <p:spPr>
            <a:xfrm>
              <a:off x="4808700" y="21807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7" name="Google Shape;3827;p77"/>
            <p:cNvSpPr/>
            <p:nvPr/>
          </p:nvSpPr>
          <p:spPr>
            <a:xfrm>
              <a:off x="4808700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8" name="Google Shape;3828;p77"/>
            <p:cNvSpPr/>
            <p:nvPr/>
          </p:nvSpPr>
          <p:spPr>
            <a:xfrm>
              <a:off x="4808700" y="23331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9" name="Google Shape;3829;p77"/>
            <p:cNvSpPr/>
            <p:nvPr/>
          </p:nvSpPr>
          <p:spPr>
            <a:xfrm>
              <a:off x="4808700" y="24093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0" name="Google Shape;3830;p77"/>
            <p:cNvSpPr/>
            <p:nvPr/>
          </p:nvSpPr>
          <p:spPr>
            <a:xfrm>
              <a:off x="4808700" y="2485550"/>
              <a:ext cx="62400" cy="53300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1" name="Google Shape;3831;p77"/>
            <p:cNvSpPr/>
            <p:nvPr/>
          </p:nvSpPr>
          <p:spPr>
            <a:xfrm>
              <a:off x="48849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2" name="Google Shape;3832;p77"/>
            <p:cNvSpPr/>
            <p:nvPr/>
          </p:nvSpPr>
          <p:spPr>
            <a:xfrm>
              <a:off x="48849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3" name="Google Shape;3833;p77"/>
            <p:cNvSpPr/>
            <p:nvPr/>
          </p:nvSpPr>
          <p:spPr>
            <a:xfrm>
              <a:off x="48849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4" name="Google Shape;3834;p77"/>
            <p:cNvSpPr/>
            <p:nvPr/>
          </p:nvSpPr>
          <p:spPr>
            <a:xfrm>
              <a:off x="48849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5" name="Google Shape;3835;p77"/>
            <p:cNvSpPr/>
            <p:nvPr/>
          </p:nvSpPr>
          <p:spPr>
            <a:xfrm>
              <a:off x="48849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6" name="Google Shape;3836;p77"/>
            <p:cNvSpPr/>
            <p:nvPr/>
          </p:nvSpPr>
          <p:spPr>
            <a:xfrm>
              <a:off x="4884900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7" name="Google Shape;3837;p77"/>
            <p:cNvSpPr/>
            <p:nvPr/>
          </p:nvSpPr>
          <p:spPr>
            <a:xfrm>
              <a:off x="48849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8" name="Google Shape;3838;p77"/>
            <p:cNvSpPr/>
            <p:nvPr/>
          </p:nvSpPr>
          <p:spPr>
            <a:xfrm>
              <a:off x="48849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9" name="Google Shape;3839;p77"/>
            <p:cNvSpPr/>
            <p:nvPr/>
          </p:nvSpPr>
          <p:spPr>
            <a:xfrm>
              <a:off x="48849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0" name="Google Shape;3840;p77"/>
            <p:cNvSpPr/>
            <p:nvPr/>
          </p:nvSpPr>
          <p:spPr>
            <a:xfrm>
              <a:off x="48849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1" name="Google Shape;3841;p77"/>
            <p:cNvSpPr/>
            <p:nvPr/>
          </p:nvSpPr>
          <p:spPr>
            <a:xfrm>
              <a:off x="48849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2" name="Google Shape;3842;p77"/>
            <p:cNvSpPr/>
            <p:nvPr/>
          </p:nvSpPr>
          <p:spPr>
            <a:xfrm>
              <a:off x="48849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3" name="Google Shape;3843;p77"/>
            <p:cNvSpPr/>
            <p:nvPr/>
          </p:nvSpPr>
          <p:spPr>
            <a:xfrm>
              <a:off x="48849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4" name="Google Shape;3844;p77"/>
            <p:cNvSpPr/>
            <p:nvPr/>
          </p:nvSpPr>
          <p:spPr>
            <a:xfrm>
              <a:off x="48849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5" name="Google Shape;3845;p77"/>
            <p:cNvSpPr/>
            <p:nvPr/>
          </p:nvSpPr>
          <p:spPr>
            <a:xfrm>
              <a:off x="48849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6" name="Google Shape;3846;p77"/>
            <p:cNvSpPr/>
            <p:nvPr/>
          </p:nvSpPr>
          <p:spPr>
            <a:xfrm>
              <a:off x="49611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7" name="Google Shape;3847;p77"/>
            <p:cNvSpPr/>
            <p:nvPr/>
          </p:nvSpPr>
          <p:spPr>
            <a:xfrm>
              <a:off x="49611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8" name="Google Shape;3848;p77"/>
            <p:cNvSpPr/>
            <p:nvPr/>
          </p:nvSpPr>
          <p:spPr>
            <a:xfrm>
              <a:off x="49611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9" name="Google Shape;3849;p77"/>
            <p:cNvSpPr/>
            <p:nvPr/>
          </p:nvSpPr>
          <p:spPr>
            <a:xfrm>
              <a:off x="49611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0" name="Google Shape;3850;p77"/>
            <p:cNvSpPr/>
            <p:nvPr/>
          </p:nvSpPr>
          <p:spPr>
            <a:xfrm>
              <a:off x="496112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1" name="Google Shape;3851;p77"/>
            <p:cNvSpPr/>
            <p:nvPr/>
          </p:nvSpPr>
          <p:spPr>
            <a:xfrm>
              <a:off x="49611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2" name="Google Shape;3852;p77"/>
            <p:cNvSpPr/>
            <p:nvPr/>
          </p:nvSpPr>
          <p:spPr>
            <a:xfrm>
              <a:off x="496112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3" name="Google Shape;3853;p77"/>
            <p:cNvSpPr/>
            <p:nvPr/>
          </p:nvSpPr>
          <p:spPr>
            <a:xfrm>
              <a:off x="496112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4" name="Google Shape;3854;p77"/>
            <p:cNvSpPr/>
            <p:nvPr/>
          </p:nvSpPr>
          <p:spPr>
            <a:xfrm>
              <a:off x="496112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5" name="Google Shape;3855;p77"/>
            <p:cNvSpPr/>
            <p:nvPr/>
          </p:nvSpPr>
          <p:spPr>
            <a:xfrm>
              <a:off x="496112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6" name="Google Shape;3856;p77"/>
            <p:cNvSpPr/>
            <p:nvPr/>
          </p:nvSpPr>
          <p:spPr>
            <a:xfrm>
              <a:off x="496112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7" name="Google Shape;3857;p77"/>
            <p:cNvSpPr/>
            <p:nvPr/>
          </p:nvSpPr>
          <p:spPr>
            <a:xfrm>
              <a:off x="496112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8" name="Google Shape;3858;p77"/>
            <p:cNvSpPr/>
            <p:nvPr/>
          </p:nvSpPr>
          <p:spPr>
            <a:xfrm>
              <a:off x="4961125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9" name="Google Shape;3859;p77"/>
            <p:cNvSpPr/>
            <p:nvPr/>
          </p:nvSpPr>
          <p:spPr>
            <a:xfrm>
              <a:off x="496112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0" name="Google Shape;3860;p77"/>
            <p:cNvSpPr/>
            <p:nvPr/>
          </p:nvSpPr>
          <p:spPr>
            <a:xfrm>
              <a:off x="50373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1" name="Google Shape;3861;p77"/>
            <p:cNvSpPr/>
            <p:nvPr/>
          </p:nvSpPr>
          <p:spPr>
            <a:xfrm>
              <a:off x="50373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2" name="Google Shape;3862;p77"/>
            <p:cNvSpPr/>
            <p:nvPr/>
          </p:nvSpPr>
          <p:spPr>
            <a:xfrm>
              <a:off x="50373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3" name="Google Shape;3863;p77"/>
            <p:cNvSpPr/>
            <p:nvPr/>
          </p:nvSpPr>
          <p:spPr>
            <a:xfrm>
              <a:off x="50373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4" name="Google Shape;3864;p77"/>
            <p:cNvSpPr/>
            <p:nvPr/>
          </p:nvSpPr>
          <p:spPr>
            <a:xfrm>
              <a:off x="50373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5" name="Google Shape;3865;p77"/>
            <p:cNvSpPr/>
            <p:nvPr/>
          </p:nvSpPr>
          <p:spPr>
            <a:xfrm>
              <a:off x="50373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6" name="Google Shape;3866;p77"/>
            <p:cNvSpPr/>
            <p:nvPr/>
          </p:nvSpPr>
          <p:spPr>
            <a:xfrm>
              <a:off x="50373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7" name="Google Shape;3867;p77"/>
            <p:cNvSpPr/>
            <p:nvPr/>
          </p:nvSpPr>
          <p:spPr>
            <a:xfrm>
              <a:off x="50373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8" name="Google Shape;3868;p77"/>
            <p:cNvSpPr/>
            <p:nvPr/>
          </p:nvSpPr>
          <p:spPr>
            <a:xfrm>
              <a:off x="50373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9" name="Google Shape;3869;p77"/>
            <p:cNvSpPr/>
            <p:nvPr/>
          </p:nvSpPr>
          <p:spPr>
            <a:xfrm>
              <a:off x="5037325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0" name="Google Shape;3870;p77"/>
            <p:cNvSpPr/>
            <p:nvPr/>
          </p:nvSpPr>
          <p:spPr>
            <a:xfrm>
              <a:off x="503732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1" name="Google Shape;3871;p77"/>
            <p:cNvSpPr/>
            <p:nvPr/>
          </p:nvSpPr>
          <p:spPr>
            <a:xfrm>
              <a:off x="503732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2" name="Google Shape;3872;p77"/>
            <p:cNvSpPr/>
            <p:nvPr/>
          </p:nvSpPr>
          <p:spPr>
            <a:xfrm>
              <a:off x="503732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3" name="Google Shape;3873;p77"/>
            <p:cNvSpPr/>
            <p:nvPr/>
          </p:nvSpPr>
          <p:spPr>
            <a:xfrm>
              <a:off x="503732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4" name="Google Shape;3874;p77"/>
            <p:cNvSpPr/>
            <p:nvPr/>
          </p:nvSpPr>
          <p:spPr>
            <a:xfrm>
              <a:off x="5113350" y="25615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5" name="Google Shape;3875;p77"/>
            <p:cNvSpPr/>
            <p:nvPr/>
          </p:nvSpPr>
          <p:spPr>
            <a:xfrm>
              <a:off x="5113350" y="26377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6" name="Google Shape;3876;p77"/>
            <p:cNvSpPr/>
            <p:nvPr/>
          </p:nvSpPr>
          <p:spPr>
            <a:xfrm>
              <a:off x="51895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7" name="Google Shape;3877;p77"/>
            <p:cNvSpPr/>
            <p:nvPr/>
          </p:nvSpPr>
          <p:spPr>
            <a:xfrm>
              <a:off x="51895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8" name="Google Shape;3878;p77"/>
            <p:cNvSpPr/>
            <p:nvPr/>
          </p:nvSpPr>
          <p:spPr>
            <a:xfrm>
              <a:off x="5189550" y="157140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9" name="Google Shape;3879;p77"/>
            <p:cNvSpPr/>
            <p:nvPr/>
          </p:nvSpPr>
          <p:spPr>
            <a:xfrm>
              <a:off x="51895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0" name="Google Shape;3880;p77"/>
            <p:cNvSpPr/>
            <p:nvPr/>
          </p:nvSpPr>
          <p:spPr>
            <a:xfrm>
              <a:off x="51895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1" name="Google Shape;3881;p77"/>
            <p:cNvSpPr/>
            <p:nvPr/>
          </p:nvSpPr>
          <p:spPr>
            <a:xfrm>
              <a:off x="51895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2" name="Google Shape;3882;p77"/>
            <p:cNvSpPr/>
            <p:nvPr/>
          </p:nvSpPr>
          <p:spPr>
            <a:xfrm>
              <a:off x="5189550" y="18760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3" name="Google Shape;3883;p77"/>
            <p:cNvSpPr/>
            <p:nvPr/>
          </p:nvSpPr>
          <p:spPr>
            <a:xfrm>
              <a:off x="51895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4" name="Google Shape;3884;p77"/>
            <p:cNvSpPr/>
            <p:nvPr/>
          </p:nvSpPr>
          <p:spPr>
            <a:xfrm>
              <a:off x="5189550" y="20282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5" name="Google Shape;3885;p77"/>
            <p:cNvSpPr/>
            <p:nvPr/>
          </p:nvSpPr>
          <p:spPr>
            <a:xfrm>
              <a:off x="51895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6" name="Google Shape;3886;p77"/>
            <p:cNvSpPr/>
            <p:nvPr/>
          </p:nvSpPr>
          <p:spPr>
            <a:xfrm>
              <a:off x="51895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7" name="Google Shape;3887;p77"/>
            <p:cNvSpPr/>
            <p:nvPr/>
          </p:nvSpPr>
          <p:spPr>
            <a:xfrm>
              <a:off x="5189550" y="225692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8" name="Google Shape;3888;p77"/>
            <p:cNvSpPr/>
            <p:nvPr/>
          </p:nvSpPr>
          <p:spPr>
            <a:xfrm>
              <a:off x="5189550" y="23331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9" name="Google Shape;3889;p77"/>
            <p:cNvSpPr/>
            <p:nvPr/>
          </p:nvSpPr>
          <p:spPr>
            <a:xfrm>
              <a:off x="51895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0" name="Google Shape;3890;p77"/>
            <p:cNvSpPr/>
            <p:nvPr/>
          </p:nvSpPr>
          <p:spPr>
            <a:xfrm>
              <a:off x="51895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1" name="Google Shape;3891;p77"/>
            <p:cNvSpPr/>
            <p:nvPr/>
          </p:nvSpPr>
          <p:spPr>
            <a:xfrm>
              <a:off x="518955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2" name="Google Shape;3892;p77"/>
            <p:cNvSpPr/>
            <p:nvPr/>
          </p:nvSpPr>
          <p:spPr>
            <a:xfrm>
              <a:off x="51895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3" name="Google Shape;3893;p77"/>
            <p:cNvSpPr/>
            <p:nvPr/>
          </p:nvSpPr>
          <p:spPr>
            <a:xfrm>
              <a:off x="51895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4" name="Google Shape;3894;p77"/>
            <p:cNvSpPr/>
            <p:nvPr/>
          </p:nvSpPr>
          <p:spPr>
            <a:xfrm>
              <a:off x="5265775" y="13427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5" name="Google Shape;3895;p77"/>
            <p:cNvSpPr/>
            <p:nvPr/>
          </p:nvSpPr>
          <p:spPr>
            <a:xfrm>
              <a:off x="52657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6" name="Google Shape;3896;p77"/>
            <p:cNvSpPr/>
            <p:nvPr/>
          </p:nvSpPr>
          <p:spPr>
            <a:xfrm>
              <a:off x="526577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7" name="Google Shape;3897;p77"/>
            <p:cNvSpPr/>
            <p:nvPr/>
          </p:nvSpPr>
          <p:spPr>
            <a:xfrm>
              <a:off x="5265775" y="157140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8" name="Google Shape;3898;p77"/>
            <p:cNvSpPr/>
            <p:nvPr/>
          </p:nvSpPr>
          <p:spPr>
            <a:xfrm>
              <a:off x="526577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9" name="Google Shape;3899;p77"/>
            <p:cNvSpPr/>
            <p:nvPr/>
          </p:nvSpPr>
          <p:spPr>
            <a:xfrm>
              <a:off x="526577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0" name="Google Shape;3900;p77"/>
            <p:cNvSpPr/>
            <p:nvPr/>
          </p:nvSpPr>
          <p:spPr>
            <a:xfrm>
              <a:off x="526577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1" name="Google Shape;3901;p77"/>
            <p:cNvSpPr/>
            <p:nvPr/>
          </p:nvSpPr>
          <p:spPr>
            <a:xfrm>
              <a:off x="5265775" y="18760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2" name="Google Shape;3902;p77"/>
            <p:cNvSpPr/>
            <p:nvPr/>
          </p:nvSpPr>
          <p:spPr>
            <a:xfrm>
              <a:off x="526577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3" name="Google Shape;3903;p77"/>
            <p:cNvSpPr/>
            <p:nvPr/>
          </p:nvSpPr>
          <p:spPr>
            <a:xfrm>
              <a:off x="5265775" y="20282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4" name="Google Shape;3904;p77"/>
            <p:cNvSpPr/>
            <p:nvPr/>
          </p:nvSpPr>
          <p:spPr>
            <a:xfrm>
              <a:off x="526577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5" name="Google Shape;3905;p77"/>
            <p:cNvSpPr/>
            <p:nvPr/>
          </p:nvSpPr>
          <p:spPr>
            <a:xfrm>
              <a:off x="526577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6" name="Google Shape;3906;p77"/>
            <p:cNvSpPr/>
            <p:nvPr/>
          </p:nvSpPr>
          <p:spPr>
            <a:xfrm>
              <a:off x="5265775" y="225692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7" name="Google Shape;3907;p77"/>
            <p:cNvSpPr/>
            <p:nvPr/>
          </p:nvSpPr>
          <p:spPr>
            <a:xfrm>
              <a:off x="5265775" y="23331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8" name="Google Shape;3908;p77"/>
            <p:cNvSpPr/>
            <p:nvPr/>
          </p:nvSpPr>
          <p:spPr>
            <a:xfrm>
              <a:off x="526577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9" name="Google Shape;3909;p77"/>
            <p:cNvSpPr/>
            <p:nvPr/>
          </p:nvSpPr>
          <p:spPr>
            <a:xfrm>
              <a:off x="5265775" y="24855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0" name="Google Shape;3910;p77"/>
            <p:cNvSpPr/>
            <p:nvPr/>
          </p:nvSpPr>
          <p:spPr>
            <a:xfrm>
              <a:off x="526577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1" name="Google Shape;3911;p77"/>
            <p:cNvSpPr/>
            <p:nvPr/>
          </p:nvSpPr>
          <p:spPr>
            <a:xfrm>
              <a:off x="5265775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2" name="Google Shape;3912;p77"/>
            <p:cNvSpPr/>
            <p:nvPr/>
          </p:nvSpPr>
          <p:spPr>
            <a:xfrm>
              <a:off x="534197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3" name="Google Shape;3913;p77"/>
            <p:cNvSpPr/>
            <p:nvPr/>
          </p:nvSpPr>
          <p:spPr>
            <a:xfrm>
              <a:off x="53419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4" name="Google Shape;3914;p77"/>
            <p:cNvSpPr/>
            <p:nvPr/>
          </p:nvSpPr>
          <p:spPr>
            <a:xfrm>
              <a:off x="53419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5" name="Google Shape;3915;p77"/>
            <p:cNvSpPr/>
            <p:nvPr/>
          </p:nvSpPr>
          <p:spPr>
            <a:xfrm>
              <a:off x="5341975" y="1571400"/>
              <a:ext cx="62375" cy="53250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6" name="Google Shape;3916;p77"/>
            <p:cNvSpPr/>
            <p:nvPr/>
          </p:nvSpPr>
          <p:spPr>
            <a:xfrm>
              <a:off x="53419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7" name="Google Shape;3917;p77"/>
            <p:cNvSpPr/>
            <p:nvPr/>
          </p:nvSpPr>
          <p:spPr>
            <a:xfrm>
              <a:off x="534197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8" name="Google Shape;3918;p77"/>
            <p:cNvSpPr/>
            <p:nvPr/>
          </p:nvSpPr>
          <p:spPr>
            <a:xfrm>
              <a:off x="53419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9" name="Google Shape;3919;p77"/>
            <p:cNvSpPr/>
            <p:nvPr/>
          </p:nvSpPr>
          <p:spPr>
            <a:xfrm>
              <a:off x="534197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0" name="Google Shape;3920;p77"/>
            <p:cNvSpPr/>
            <p:nvPr/>
          </p:nvSpPr>
          <p:spPr>
            <a:xfrm>
              <a:off x="53419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1" name="Google Shape;3921;p77"/>
            <p:cNvSpPr/>
            <p:nvPr/>
          </p:nvSpPr>
          <p:spPr>
            <a:xfrm>
              <a:off x="53419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2" name="Google Shape;3922;p77"/>
            <p:cNvSpPr/>
            <p:nvPr/>
          </p:nvSpPr>
          <p:spPr>
            <a:xfrm>
              <a:off x="53419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3" name="Google Shape;3923;p77"/>
            <p:cNvSpPr/>
            <p:nvPr/>
          </p:nvSpPr>
          <p:spPr>
            <a:xfrm>
              <a:off x="53419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4" name="Google Shape;3924;p77"/>
            <p:cNvSpPr/>
            <p:nvPr/>
          </p:nvSpPr>
          <p:spPr>
            <a:xfrm>
              <a:off x="534197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5" name="Google Shape;3925;p77"/>
            <p:cNvSpPr/>
            <p:nvPr/>
          </p:nvSpPr>
          <p:spPr>
            <a:xfrm>
              <a:off x="53419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6" name="Google Shape;3926;p77"/>
            <p:cNvSpPr/>
            <p:nvPr/>
          </p:nvSpPr>
          <p:spPr>
            <a:xfrm>
              <a:off x="53419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7" name="Google Shape;3927;p77"/>
            <p:cNvSpPr/>
            <p:nvPr/>
          </p:nvSpPr>
          <p:spPr>
            <a:xfrm>
              <a:off x="53419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8" name="Google Shape;3928;p77"/>
            <p:cNvSpPr/>
            <p:nvPr/>
          </p:nvSpPr>
          <p:spPr>
            <a:xfrm>
              <a:off x="534197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9" name="Google Shape;3929;p77"/>
            <p:cNvSpPr/>
            <p:nvPr/>
          </p:nvSpPr>
          <p:spPr>
            <a:xfrm>
              <a:off x="541820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0" name="Google Shape;3930;p77"/>
            <p:cNvSpPr/>
            <p:nvPr/>
          </p:nvSpPr>
          <p:spPr>
            <a:xfrm>
              <a:off x="541820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1" name="Google Shape;3931;p77"/>
            <p:cNvSpPr/>
            <p:nvPr/>
          </p:nvSpPr>
          <p:spPr>
            <a:xfrm>
              <a:off x="541820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2" name="Google Shape;3932;p77"/>
            <p:cNvSpPr/>
            <p:nvPr/>
          </p:nvSpPr>
          <p:spPr>
            <a:xfrm>
              <a:off x="54182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3" name="Google Shape;3933;p77"/>
            <p:cNvSpPr/>
            <p:nvPr/>
          </p:nvSpPr>
          <p:spPr>
            <a:xfrm>
              <a:off x="54182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4" name="Google Shape;3934;p77"/>
            <p:cNvSpPr/>
            <p:nvPr/>
          </p:nvSpPr>
          <p:spPr>
            <a:xfrm>
              <a:off x="54182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5" name="Google Shape;3935;p77"/>
            <p:cNvSpPr/>
            <p:nvPr/>
          </p:nvSpPr>
          <p:spPr>
            <a:xfrm>
              <a:off x="54182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6" name="Google Shape;3936;p77"/>
            <p:cNvSpPr/>
            <p:nvPr/>
          </p:nvSpPr>
          <p:spPr>
            <a:xfrm>
              <a:off x="541820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7" name="Google Shape;3937;p77"/>
            <p:cNvSpPr/>
            <p:nvPr/>
          </p:nvSpPr>
          <p:spPr>
            <a:xfrm>
              <a:off x="54182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8" name="Google Shape;3938;p77"/>
            <p:cNvSpPr/>
            <p:nvPr/>
          </p:nvSpPr>
          <p:spPr>
            <a:xfrm>
              <a:off x="54182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9" name="Google Shape;3939;p77"/>
            <p:cNvSpPr/>
            <p:nvPr/>
          </p:nvSpPr>
          <p:spPr>
            <a:xfrm>
              <a:off x="54182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0" name="Google Shape;3940;p77"/>
            <p:cNvSpPr/>
            <p:nvPr/>
          </p:nvSpPr>
          <p:spPr>
            <a:xfrm>
              <a:off x="54182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1" name="Google Shape;3941;p77"/>
            <p:cNvSpPr/>
            <p:nvPr/>
          </p:nvSpPr>
          <p:spPr>
            <a:xfrm>
              <a:off x="5418200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2" name="Google Shape;3942;p77"/>
            <p:cNvSpPr/>
            <p:nvPr/>
          </p:nvSpPr>
          <p:spPr>
            <a:xfrm>
              <a:off x="541820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3" name="Google Shape;3943;p77"/>
            <p:cNvSpPr/>
            <p:nvPr/>
          </p:nvSpPr>
          <p:spPr>
            <a:xfrm>
              <a:off x="541820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4" name="Google Shape;3944;p77"/>
            <p:cNvSpPr/>
            <p:nvPr/>
          </p:nvSpPr>
          <p:spPr>
            <a:xfrm>
              <a:off x="5418200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5" name="Google Shape;3945;p77"/>
            <p:cNvSpPr/>
            <p:nvPr/>
          </p:nvSpPr>
          <p:spPr>
            <a:xfrm>
              <a:off x="541820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6" name="Google Shape;3946;p77"/>
            <p:cNvSpPr/>
            <p:nvPr/>
          </p:nvSpPr>
          <p:spPr>
            <a:xfrm>
              <a:off x="541820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7" name="Google Shape;3947;p77"/>
            <p:cNvSpPr/>
            <p:nvPr/>
          </p:nvSpPr>
          <p:spPr>
            <a:xfrm>
              <a:off x="549440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8" name="Google Shape;3948;p77"/>
            <p:cNvSpPr/>
            <p:nvPr/>
          </p:nvSpPr>
          <p:spPr>
            <a:xfrm>
              <a:off x="54944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9" name="Google Shape;3949;p77"/>
            <p:cNvSpPr/>
            <p:nvPr/>
          </p:nvSpPr>
          <p:spPr>
            <a:xfrm>
              <a:off x="54944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0" name="Google Shape;3950;p77"/>
            <p:cNvSpPr/>
            <p:nvPr/>
          </p:nvSpPr>
          <p:spPr>
            <a:xfrm>
              <a:off x="54944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1" name="Google Shape;3951;p77"/>
            <p:cNvSpPr/>
            <p:nvPr/>
          </p:nvSpPr>
          <p:spPr>
            <a:xfrm>
              <a:off x="54944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2" name="Google Shape;3952;p77"/>
            <p:cNvSpPr/>
            <p:nvPr/>
          </p:nvSpPr>
          <p:spPr>
            <a:xfrm>
              <a:off x="63323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3" name="Google Shape;3953;p77"/>
            <p:cNvSpPr/>
            <p:nvPr/>
          </p:nvSpPr>
          <p:spPr>
            <a:xfrm>
              <a:off x="63323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4" name="Google Shape;3954;p77"/>
            <p:cNvSpPr/>
            <p:nvPr/>
          </p:nvSpPr>
          <p:spPr>
            <a:xfrm>
              <a:off x="640835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5" name="Google Shape;3955;p77"/>
            <p:cNvSpPr/>
            <p:nvPr/>
          </p:nvSpPr>
          <p:spPr>
            <a:xfrm>
              <a:off x="640835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6" name="Google Shape;3956;p77"/>
            <p:cNvSpPr/>
            <p:nvPr/>
          </p:nvSpPr>
          <p:spPr>
            <a:xfrm>
              <a:off x="648457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7" name="Google Shape;3957;p77"/>
            <p:cNvSpPr/>
            <p:nvPr/>
          </p:nvSpPr>
          <p:spPr>
            <a:xfrm>
              <a:off x="64845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8" name="Google Shape;3958;p77"/>
            <p:cNvSpPr/>
            <p:nvPr/>
          </p:nvSpPr>
          <p:spPr>
            <a:xfrm>
              <a:off x="64845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9" name="Google Shape;3959;p77"/>
            <p:cNvSpPr/>
            <p:nvPr/>
          </p:nvSpPr>
          <p:spPr>
            <a:xfrm>
              <a:off x="65608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0" name="Google Shape;3960;p77"/>
            <p:cNvSpPr/>
            <p:nvPr/>
          </p:nvSpPr>
          <p:spPr>
            <a:xfrm>
              <a:off x="65608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1" name="Google Shape;3961;p77"/>
            <p:cNvSpPr/>
            <p:nvPr/>
          </p:nvSpPr>
          <p:spPr>
            <a:xfrm>
              <a:off x="66370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2" name="Google Shape;3962;p77"/>
            <p:cNvSpPr/>
            <p:nvPr/>
          </p:nvSpPr>
          <p:spPr>
            <a:xfrm>
              <a:off x="70940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3" name="Google Shape;3963;p77"/>
            <p:cNvSpPr/>
            <p:nvPr/>
          </p:nvSpPr>
          <p:spPr>
            <a:xfrm>
              <a:off x="67132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4" name="Google Shape;3964;p77"/>
            <p:cNvSpPr/>
            <p:nvPr/>
          </p:nvSpPr>
          <p:spPr>
            <a:xfrm>
              <a:off x="678922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5" name="Google Shape;3965;p77"/>
            <p:cNvSpPr/>
            <p:nvPr/>
          </p:nvSpPr>
          <p:spPr>
            <a:xfrm>
              <a:off x="686565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6" name="Google Shape;3966;p77"/>
            <p:cNvSpPr/>
            <p:nvPr/>
          </p:nvSpPr>
          <p:spPr>
            <a:xfrm>
              <a:off x="7017875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7" name="Google Shape;3967;p77"/>
            <p:cNvSpPr/>
            <p:nvPr/>
          </p:nvSpPr>
          <p:spPr>
            <a:xfrm>
              <a:off x="69418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8" name="Google Shape;3968;p77"/>
            <p:cNvSpPr/>
            <p:nvPr/>
          </p:nvSpPr>
          <p:spPr>
            <a:xfrm>
              <a:off x="68656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9" name="Google Shape;3969;p77"/>
            <p:cNvSpPr/>
            <p:nvPr/>
          </p:nvSpPr>
          <p:spPr>
            <a:xfrm>
              <a:off x="678922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0" name="Google Shape;3970;p77"/>
            <p:cNvSpPr/>
            <p:nvPr/>
          </p:nvSpPr>
          <p:spPr>
            <a:xfrm>
              <a:off x="67132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1" name="Google Shape;3971;p77"/>
            <p:cNvSpPr/>
            <p:nvPr/>
          </p:nvSpPr>
          <p:spPr>
            <a:xfrm>
              <a:off x="66370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2" name="Google Shape;3972;p77"/>
            <p:cNvSpPr/>
            <p:nvPr/>
          </p:nvSpPr>
          <p:spPr>
            <a:xfrm>
              <a:off x="66370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3" name="Google Shape;3973;p77"/>
            <p:cNvSpPr/>
            <p:nvPr/>
          </p:nvSpPr>
          <p:spPr>
            <a:xfrm>
              <a:off x="65608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4" name="Google Shape;3974;p77"/>
            <p:cNvSpPr/>
            <p:nvPr/>
          </p:nvSpPr>
          <p:spPr>
            <a:xfrm>
              <a:off x="64845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5" name="Google Shape;3975;p77"/>
            <p:cNvSpPr/>
            <p:nvPr/>
          </p:nvSpPr>
          <p:spPr>
            <a:xfrm>
              <a:off x="64083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6" name="Google Shape;3976;p77"/>
            <p:cNvSpPr/>
            <p:nvPr/>
          </p:nvSpPr>
          <p:spPr>
            <a:xfrm>
              <a:off x="63323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7" name="Google Shape;3977;p77"/>
            <p:cNvSpPr/>
            <p:nvPr/>
          </p:nvSpPr>
          <p:spPr>
            <a:xfrm>
              <a:off x="58752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8" name="Google Shape;3978;p77"/>
            <p:cNvSpPr/>
            <p:nvPr/>
          </p:nvSpPr>
          <p:spPr>
            <a:xfrm>
              <a:off x="58752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9" name="Google Shape;3979;p77"/>
            <p:cNvSpPr/>
            <p:nvPr/>
          </p:nvSpPr>
          <p:spPr>
            <a:xfrm>
              <a:off x="59514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0" name="Google Shape;3980;p77"/>
            <p:cNvSpPr/>
            <p:nvPr/>
          </p:nvSpPr>
          <p:spPr>
            <a:xfrm>
              <a:off x="59514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1" name="Google Shape;3981;p77"/>
            <p:cNvSpPr/>
            <p:nvPr/>
          </p:nvSpPr>
          <p:spPr>
            <a:xfrm>
              <a:off x="59514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2" name="Google Shape;3982;p77"/>
            <p:cNvSpPr/>
            <p:nvPr/>
          </p:nvSpPr>
          <p:spPr>
            <a:xfrm>
              <a:off x="59514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3" name="Google Shape;3983;p77"/>
            <p:cNvSpPr/>
            <p:nvPr/>
          </p:nvSpPr>
          <p:spPr>
            <a:xfrm>
              <a:off x="59514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4" name="Google Shape;3984;p77"/>
            <p:cNvSpPr/>
            <p:nvPr/>
          </p:nvSpPr>
          <p:spPr>
            <a:xfrm>
              <a:off x="59514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5" name="Google Shape;3985;p77"/>
            <p:cNvSpPr/>
            <p:nvPr/>
          </p:nvSpPr>
          <p:spPr>
            <a:xfrm>
              <a:off x="595147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6" name="Google Shape;3986;p77"/>
            <p:cNvSpPr/>
            <p:nvPr/>
          </p:nvSpPr>
          <p:spPr>
            <a:xfrm>
              <a:off x="59514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7" name="Google Shape;3987;p77"/>
            <p:cNvSpPr/>
            <p:nvPr/>
          </p:nvSpPr>
          <p:spPr>
            <a:xfrm>
              <a:off x="59514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8" name="Google Shape;3988;p77"/>
            <p:cNvSpPr/>
            <p:nvPr/>
          </p:nvSpPr>
          <p:spPr>
            <a:xfrm>
              <a:off x="602750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9" name="Google Shape;3989;p77"/>
            <p:cNvSpPr/>
            <p:nvPr/>
          </p:nvSpPr>
          <p:spPr>
            <a:xfrm>
              <a:off x="602750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0" name="Google Shape;3990;p77"/>
            <p:cNvSpPr/>
            <p:nvPr/>
          </p:nvSpPr>
          <p:spPr>
            <a:xfrm>
              <a:off x="60275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1" name="Google Shape;3991;p77"/>
            <p:cNvSpPr/>
            <p:nvPr/>
          </p:nvSpPr>
          <p:spPr>
            <a:xfrm>
              <a:off x="60275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2" name="Google Shape;3992;p77"/>
            <p:cNvSpPr/>
            <p:nvPr/>
          </p:nvSpPr>
          <p:spPr>
            <a:xfrm>
              <a:off x="60275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3" name="Google Shape;3993;p77"/>
            <p:cNvSpPr/>
            <p:nvPr/>
          </p:nvSpPr>
          <p:spPr>
            <a:xfrm>
              <a:off x="60275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4" name="Google Shape;3994;p77"/>
            <p:cNvSpPr/>
            <p:nvPr/>
          </p:nvSpPr>
          <p:spPr>
            <a:xfrm>
              <a:off x="6027500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5" name="Google Shape;3995;p77"/>
            <p:cNvSpPr/>
            <p:nvPr/>
          </p:nvSpPr>
          <p:spPr>
            <a:xfrm>
              <a:off x="60275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6" name="Google Shape;3996;p77"/>
            <p:cNvSpPr/>
            <p:nvPr/>
          </p:nvSpPr>
          <p:spPr>
            <a:xfrm>
              <a:off x="610370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7" name="Google Shape;3997;p77"/>
            <p:cNvSpPr/>
            <p:nvPr/>
          </p:nvSpPr>
          <p:spPr>
            <a:xfrm>
              <a:off x="610370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8" name="Google Shape;3998;p77"/>
            <p:cNvSpPr/>
            <p:nvPr/>
          </p:nvSpPr>
          <p:spPr>
            <a:xfrm>
              <a:off x="61037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9" name="Google Shape;3999;p77"/>
            <p:cNvSpPr/>
            <p:nvPr/>
          </p:nvSpPr>
          <p:spPr>
            <a:xfrm>
              <a:off x="61037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0" name="Google Shape;4000;p77"/>
            <p:cNvSpPr/>
            <p:nvPr/>
          </p:nvSpPr>
          <p:spPr>
            <a:xfrm>
              <a:off x="61037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1" name="Google Shape;4001;p77"/>
            <p:cNvSpPr/>
            <p:nvPr/>
          </p:nvSpPr>
          <p:spPr>
            <a:xfrm>
              <a:off x="61037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2" name="Google Shape;4002;p77"/>
            <p:cNvSpPr/>
            <p:nvPr/>
          </p:nvSpPr>
          <p:spPr>
            <a:xfrm>
              <a:off x="610370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3" name="Google Shape;4003;p77"/>
            <p:cNvSpPr/>
            <p:nvPr/>
          </p:nvSpPr>
          <p:spPr>
            <a:xfrm>
              <a:off x="61037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4" name="Google Shape;4004;p77"/>
            <p:cNvSpPr/>
            <p:nvPr/>
          </p:nvSpPr>
          <p:spPr>
            <a:xfrm>
              <a:off x="61799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5" name="Google Shape;4005;p77"/>
            <p:cNvSpPr/>
            <p:nvPr/>
          </p:nvSpPr>
          <p:spPr>
            <a:xfrm>
              <a:off x="61799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6" name="Google Shape;4006;p77"/>
            <p:cNvSpPr/>
            <p:nvPr/>
          </p:nvSpPr>
          <p:spPr>
            <a:xfrm>
              <a:off x="61799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7" name="Google Shape;4007;p77"/>
            <p:cNvSpPr/>
            <p:nvPr/>
          </p:nvSpPr>
          <p:spPr>
            <a:xfrm>
              <a:off x="625615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8" name="Google Shape;4008;p77"/>
            <p:cNvSpPr/>
            <p:nvPr/>
          </p:nvSpPr>
          <p:spPr>
            <a:xfrm>
              <a:off x="62561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9" name="Google Shape;4009;p77"/>
            <p:cNvSpPr/>
            <p:nvPr/>
          </p:nvSpPr>
          <p:spPr>
            <a:xfrm>
              <a:off x="62561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0" name="Google Shape;4010;p77"/>
            <p:cNvSpPr/>
            <p:nvPr/>
          </p:nvSpPr>
          <p:spPr>
            <a:xfrm>
              <a:off x="62561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1" name="Google Shape;4011;p77"/>
            <p:cNvSpPr/>
            <p:nvPr/>
          </p:nvSpPr>
          <p:spPr>
            <a:xfrm>
              <a:off x="61799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2" name="Google Shape;4012;p77"/>
            <p:cNvSpPr/>
            <p:nvPr/>
          </p:nvSpPr>
          <p:spPr>
            <a:xfrm>
              <a:off x="61799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3" name="Google Shape;4013;p77"/>
            <p:cNvSpPr/>
            <p:nvPr/>
          </p:nvSpPr>
          <p:spPr>
            <a:xfrm>
              <a:off x="61799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4" name="Google Shape;4014;p77"/>
            <p:cNvSpPr/>
            <p:nvPr/>
          </p:nvSpPr>
          <p:spPr>
            <a:xfrm>
              <a:off x="61799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5" name="Google Shape;4015;p77"/>
            <p:cNvSpPr/>
            <p:nvPr/>
          </p:nvSpPr>
          <p:spPr>
            <a:xfrm>
              <a:off x="61799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6" name="Google Shape;4016;p77"/>
            <p:cNvSpPr/>
            <p:nvPr/>
          </p:nvSpPr>
          <p:spPr>
            <a:xfrm>
              <a:off x="61799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7" name="Google Shape;4017;p77"/>
            <p:cNvSpPr/>
            <p:nvPr/>
          </p:nvSpPr>
          <p:spPr>
            <a:xfrm>
              <a:off x="61037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8" name="Google Shape;4018;p77"/>
            <p:cNvSpPr/>
            <p:nvPr/>
          </p:nvSpPr>
          <p:spPr>
            <a:xfrm>
              <a:off x="60275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9" name="Google Shape;4019;p77"/>
            <p:cNvSpPr/>
            <p:nvPr/>
          </p:nvSpPr>
          <p:spPr>
            <a:xfrm>
              <a:off x="60275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0" name="Google Shape;4020;p77"/>
            <p:cNvSpPr/>
            <p:nvPr/>
          </p:nvSpPr>
          <p:spPr>
            <a:xfrm>
              <a:off x="59514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1" name="Google Shape;4021;p77"/>
            <p:cNvSpPr/>
            <p:nvPr/>
          </p:nvSpPr>
          <p:spPr>
            <a:xfrm>
              <a:off x="54944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2" name="Google Shape;4022;p77"/>
            <p:cNvSpPr/>
            <p:nvPr/>
          </p:nvSpPr>
          <p:spPr>
            <a:xfrm>
              <a:off x="54944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3" name="Google Shape;4023;p77"/>
            <p:cNvSpPr/>
            <p:nvPr/>
          </p:nvSpPr>
          <p:spPr>
            <a:xfrm>
              <a:off x="54944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4" name="Google Shape;4024;p77"/>
            <p:cNvSpPr/>
            <p:nvPr/>
          </p:nvSpPr>
          <p:spPr>
            <a:xfrm>
              <a:off x="5494400" y="18760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5" name="Google Shape;4025;p77"/>
            <p:cNvSpPr/>
            <p:nvPr/>
          </p:nvSpPr>
          <p:spPr>
            <a:xfrm>
              <a:off x="54944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6" name="Google Shape;4026;p77"/>
            <p:cNvSpPr/>
            <p:nvPr/>
          </p:nvSpPr>
          <p:spPr>
            <a:xfrm>
              <a:off x="54944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7" name="Google Shape;4027;p77"/>
            <p:cNvSpPr/>
            <p:nvPr/>
          </p:nvSpPr>
          <p:spPr>
            <a:xfrm>
              <a:off x="54944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8" name="Google Shape;4028;p77"/>
            <p:cNvSpPr/>
            <p:nvPr/>
          </p:nvSpPr>
          <p:spPr>
            <a:xfrm>
              <a:off x="54944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9" name="Google Shape;4029;p77"/>
            <p:cNvSpPr/>
            <p:nvPr/>
          </p:nvSpPr>
          <p:spPr>
            <a:xfrm>
              <a:off x="54944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0" name="Google Shape;4030;p77"/>
            <p:cNvSpPr/>
            <p:nvPr/>
          </p:nvSpPr>
          <p:spPr>
            <a:xfrm>
              <a:off x="54944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1" name="Google Shape;4031;p77"/>
            <p:cNvSpPr/>
            <p:nvPr/>
          </p:nvSpPr>
          <p:spPr>
            <a:xfrm>
              <a:off x="54944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2" name="Google Shape;4032;p77"/>
            <p:cNvSpPr/>
            <p:nvPr/>
          </p:nvSpPr>
          <p:spPr>
            <a:xfrm>
              <a:off x="54944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3" name="Google Shape;4033;p77"/>
            <p:cNvSpPr/>
            <p:nvPr/>
          </p:nvSpPr>
          <p:spPr>
            <a:xfrm>
              <a:off x="54944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4" name="Google Shape;4034;p77"/>
            <p:cNvSpPr/>
            <p:nvPr/>
          </p:nvSpPr>
          <p:spPr>
            <a:xfrm>
              <a:off x="54944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5" name="Google Shape;4035;p77"/>
            <p:cNvSpPr/>
            <p:nvPr/>
          </p:nvSpPr>
          <p:spPr>
            <a:xfrm>
              <a:off x="549440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6" name="Google Shape;4036;p77"/>
            <p:cNvSpPr/>
            <p:nvPr/>
          </p:nvSpPr>
          <p:spPr>
            <a:xfrm>
              <a:off x="557062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7" name="Google Shape;4037;p77"/>
            <p:cNvSpPr/>
            <p:nvPr/>
          </p:nvSpPr>
          <p:spPr>
            <a:xfrm>
              <a:off x="55706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8" name="Google Shape;4038;p77"/>
            <p:cNvSpPr/>
            <p:nvPr/>
          </p:nvSpPr>
          <p:spPr>
            <a:xfrm>
              <a:off x="55706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9" name="Google Shape;4039;p77"/>
            <p:cNvSpPr/>
            <p:nvPr/>
          </p:nvSpPr>
          <p:spPr>
            <a:xfrm>
              <a:off x="55706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0" name="Google Shape;4040;p77"/>
            <p:cNvSpPr/>
            <p:nvPr/>
          </p:nvSpPr>
          <p:spPr>
            <a:xfrm>
              <a:off x="55706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1" name="Google Shape;4041;p77"/>
            <p:cNvSpPr/>
            <p:nvPr/>
          </p:nvSpPr>
          <p:spPr>
            <a:xfrm>
              <a:off x="55706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2" name="Google Shape;4042;p77"/>
            <p:cNvSpPr/>
            <p:nvPr/>
          </p:nvSpPr>
          <p:spPr>
            <a:xfrm>
              <a:off x="55706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3" name="Google Shape;4043;p77"/>
            <p:cNvSpPr/>
            <p:nvPr/>
          </p:nvSpPr>
          <p:spPr>
            <a:xfrm>
              <a:off x="55706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4" name="Google Shape;4044;p77"/>
            <p:cNvSpPr/>
            <p:nvPr/>
          </p:nvSpPr>
          <p:spPr>
            <a:xfrm>
              <a:off x="5570625" y="18760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5" name="Google Shape;4045;p77"/>
            <p:cNvSpPr/>
            <p:nvPr/>
          </p:nvSpPr>
          <p:spPr>
            <a:xfrm>
              <a:off x="55706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6" name="Google Shape;4046;p77"/>
            <p:cNvSpPr/>
            <p:nvPr/>
          </p:nvSpPr>
          <p:spPr>
            <a:xfrm>
              <a:off x="557062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7" name="Google Shape;4047;p77"/>
            <p:cNvSpPr/>
            <p:nvPr/>
          </p:nvSpPr>
          <p:spPr>
            <a:xfrm>
              <a:off x="557062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8" name="Google Shape;4048;p77"/>
            <p:cNvSpPr/>
            <p:nvPr/>
          </p:nvSpPr>
          <p:spPr>
            <a:xfrm>
              <a:off x="557062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9" name="Google Shape;4049;p77"/>
            <p:cNvSpPr/>
            <p:nvPr/>
          </p:nvSpPr>
          <p:spPr>
            <a:xfrm>
              <a:off x="5570625" y="225692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0" name="Google Shape;4050;p77"/>
            <p:cNvSpPr/>
            <p:nvPr/>
          </p:nvSpPr>
          <p:spPr>
            <a:xfrm>
              <a:off x="557062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1" name="Google Shape;4051;p77"/>
            <p:cNvSpPr/>
            <p:nvPr/>
          </p:nvSpPr>
          <p:spPr>
            <a:xfrm>
              <a:off x="5570625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2" name="Google Shape;4052;p77"/>
            <p:cNvSpPr/>
            <p:nvPr/>
          </p:nvSpPr>
          <p:spPr>
            <a:xfrm>
              <a:off x="557062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3" name="Google Shape;4053;p77"/>
            <p:cNvSpPr/>
            <p:nvPr/>
          </p:nvSpPr>
          <p:spPr>
            <a:xfrm>
              <a:off x="5570625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4" name="Google Shape;4054;p77"/>
            <p:cNvSpPr/>
            <p:nvPr/>
          </p:nvSpPr>
          <p:spPr>
            <a:xfrm>
              <a:off x="5570625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5" name="Google Shape;4055;p77"/>
            <p:cNvSpPr/>
            <p:nvPr/>
          </p:nvSpPr>
          <p:spPr>
            <a:xfrm>
              <a:off x="557062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6" name="Google Shape;4056;p77"/>
            <p:cNvSpPr/>
            <p:nvPr/>
          </p:nvSpPr>
          <p:spPr>
            <a:xfrm>
              <a:off x="557062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7" name="Google Shape;4057;p77"/>
            <p:cNvSpPr/>
            <p:nvPr/>
          </p:nvSpPr>
          <p:spPr>
            <a:xfrm>
              <a:off x="56468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8" name="Google Shape;4058;p77"/>
            <p:cNvSpPr/>
            <p:nvPr/>
          </p:nvSpPr>
          <p:spPr>
            <a:xfrm>
              <a:off x="56468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9" name="Google Shape;4059;p77"/>
            <p:cNvSpPr/>
            <p:nvPr/>
          </p:nvSpPr>
          <p:spPr>
            <a:xfrm>
              <a:off x="56468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0" name="Google Shape;4060;p77"/>
            <p:cNvSpPr/>
            <p:nvPr/>
          </p:nvSpPr>
          <p:spPr>
            <a:xfrm>
              <a:off x="56468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1" name="Google Shape;4061;p77"/>
            <p:cNvSpPr/>
            <p:nvPr/>
          </p:nvSpPr>
          <p:spPr>
            <a:xfrm>
              <a:off x="56468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2" name="Google Shape;4062;p77"/>
            <p:cNvSpPr/>
            <p:nvPr/>
          </p:nvSpPr>
          <p:spPr>
            <a:xfrm>
              <a:off x="56468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3" name="Google Shape;4063;p77"/>
            <p:cNvSpPr/>
            <p:nvPr/>
          </p:nvSpPr>
          <p:spPr>
            <a:xfrm>
              <a:off x="5646825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4" name="Google Shape;4064;p77"/>
            <p:cNvSpPr/>
            <p:nvPr/>
          </p:nvSpPr>
          <p:spPr>
            <a:xfrm>
              <a:off x="56468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5" name="Google Shape;4065;p77"/>
            <p:cNvSpPr/>
            <p:nvPr/>
          </p:nvSpPr>
          <p:spPr>
            <a:xfrm>
              <a:off x="56468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6" name="Google Shape;4066;p77"/>
            <p:cNvSpPr/>
            <p:nvPr/>
          </p:nvSpPr>
          <p:spPr>
            <a:xfrm>
              <a:off x="56468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7" name="Google Shape;4067;p77"/>
            <p:cNvSpPr/>
            <p:nvPr/>
          </p:nvSpPr>
          <p:spPr>
            <a:xfrm>
              <a:off x="56468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8" name="Google Shape;4068;p77"/>
            <p:cNvSpPr/>
            <p:nvPr/>
          </p:nvSpPr>
          <p:spPr>
            <a:xfrm>
              <a:off x="5646825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9" name="Google Shape;4069;p77"/>
            <p:cNvSpPr/>
            <p:nvPr/>
          </p:nvSpPr>
          <p:spPr>
            <a:xfrm>
              <a:off x="564682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0" name="Google Shape;4070;p77"/>
            <p:cNvSpPr/>
            <p:nvPr/>
          </p:nvSpPr>
          <p:spPr>
            <a:xfrm>
              <a:off x="564682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1" name="Google Shape;4071;p77"/>
            <p:cNvSpPr/>
            <p:nvPr/>
          </p:nvSpPr>
          <p:spPr>
            <a:xfrm>
              <a:off x="564682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2" name="Google Shape;4072;p77"/>
            <p:cNvSpPr/>
            <p:nvPr/>
          </p:nvSpPr>
          <p:spPr>
            <a:xfrm>
              <a:off x="56468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3" name="Google Shape;4073;p77"/>
            <p:cNvSpPr/>
            <p:nvPr/>
          </p:nvSpPr>
          <p:spPr>
            <a:xfrm>
              <a:off x="56468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4" name="Google Shape;4074;p77"/>
            <p:cNvSpPr/>
            <p:nvPr/>
          </p:nvSpPr>
          <p:spPr>
            <a:xfrm>
              <a:off x="57230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5" name="Google Shape;4075;p77"/>
            <p:cNvSpPr/>
            <p:nvPr/>
          </p:nvSpPr>
          <p:spPr>
            <a:xfrm>
              <a:off x="57230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6" name="Google Shape;4076;p77"/>
            <p:cNvSpPr/>
            <p:nvPr/>
          </p:nvSpPr>
          <p:spPr>
            <a:xfrm>
              <a:off x="5723050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7" name="Google Shape;4077;p77"/>
            <p:cNvSpPr/>
            <p:nvPr/>
          </p:nvSpPr>
          <p:spPr>
            <a:xfrm>
              <a:off x="57230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8" name="Google Shape;4078;p77"/>
            <p:cNvSpPr/>
            <p:nvPr/>
          </p:nvSpPr>
          <p:spPr>
            <a:xfrm>
              <a:off x="57230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9" name="Google Shape;4079;p77"/>
            <p:cNvSpPr/>
            <p:nvPr/>
          </p:nvSpPr>
          <p:spPr>
            <a:xfrm>
              <a:off x="57230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0" name="Google Shape;4080;p77"/>
            <p:cNvSpPr/>
            <p:nvPr/>
          </p:nvSpPr>
          <p:spPr>
            <a:xfrm>
              <a:off x="57230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1" name="Google Shape;4081;p77"/>
            <p:cNvSpPr/>
            <p:nvPr/>
          </p:nvSpPr>
          <p:spPr>
            <a:xfrm>
              <a:off x="57230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2" name="Google Shape;4082;p77"/>
            <p:cNvSpPr/>
            <p:nvPr/>
          </p:nvSpPr>
          <p:spPr>
            <a:xfrm>
              <a:off x="57230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3" name="Google Shape;4083;p77"/>
            <p:cNvSpPr/>
            <p:nvPr/>
          </p:nvSpPr>
          <p:spPr>
            <a:xfrm>
              <a:off x="57230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4" name="Google Shape;4084;p77"/>
            <p:cNvSpPr/>
            <p:nvPr/>
          </p:nvSpPr>
          <p:spPr>
            <a:xfrm>
              <a:off x="57230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5" name="Google Shape;4085;p77"/>
            <p:cNvSpPr/>
            <p:nvPr/>
          </p:nvSpPr>
          <p:spPr>
            <a:xfrm>
              <a:off x="57230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6" name="Google Shape;4086;p77"/>
            <p:cNvSpPr/>
            <p:nvPr/>
          </p:nvSpPr>
          <p:spPr>
            <a:xfrm>
              <a:off x="57230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7" name="Google Shape;4087;p77"/>
            <p:cNvSpPr/>
            <p:nvPr/>
          </p:nvSpPr>
          <p:spPr>
            <a:xfrm>
              <a:off x="57228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8" name="Google Shape;4088;p77"/>
            <p:cNvSpPr/>
            <p:nvPr/>
          </p:nvSpPr>
          <p:spPr>
            <a:xfrm>
              <a:off x="572305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9" name="Google Shape;4089;p77"/>
            <p:cNvSpPr/>
            <p:nvPr/>
          </p:nvSpPr>
          <p:spPr>
            <a:xfrm>
              <a:off x="57228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0" name="Google Shape;4090;p77"/>
            <p:cNvSpPr/>
            <p:nvPr/>
          </p:nvSpPr>
          <p:spPr>
            <a:xfrm>
              <a:off x="57992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1" name="Google Shape;4091;p77"/>
            <p:cNvSpPr/>
            <p:nvPr/>
          </p:nvSpPr>
          <p:spPr>
            <a:xfrm>
              <a:off x="5799275" y="149520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2" name="Google Shape;4092;p77"/>
            <p:cNvSpPr/>
            <p:nvPr/>
          </p:nvSpPr>
          <p:spPr>
            <a:xfrm>
              <a:off x="5799275" y="157140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3" name="Google Shape;4093;p77"/>
            <p:cNvSpPr/>
            <p:nvPr/>
          </p:nvSpPr>
          <p:spPr>
            <a:xfrm>
              <a:off x="579927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4" name="Google Shape;4094;p77"/>
            <p:cNvSpPr/>
            <p:nvPr/>
          </p:nvSpPr>
          <p:spPr>
            <a:xfrm>
              <a:off x="579927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5" name="Google Shape;4095;p77"/>
            <p:cNvSpPr/>
            <p:nvPr/>
          </p:nvSpPr>
          <p:spPr>
            <a:xfrm>
              <a:off x="5799275" y="1799825"/>
              <a:ext cx="62150" cy="53300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6" name="Google Shape;4096;p77"/>
            <p:cNvSpPr/>
            <p:nvPr/>
          </p:nvSpPr>
          <p:spPr>
            <a:xfrm>
              <a:off x="5799275" y="187605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7" name="Google Shape;4097;p77"/>
            <p:cNvSpPr/>
            <p:nvPr/>
          </p:nvSpPr>
          <p:spPr>
            <a:xfrm>
              <a:off x="5799275" y="1952050"/>
              <a:ext cx="62200" cy="53500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8" name="Google Shape;4098;p77"/>
            <p:cNvSpPr/>
            <p:nvPr/>
          </p:nvSpPr>
          <p:spPr>
            <a:xfrm>
              <a:off x="579927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9" name="Google Shape;4099;p77"/>
            <p:cNvSpPr/>
            <p:nvPr/>
          </p:nvSpPr>
          <p:spPr>
            <a:xfrm>
              <a:off x="58752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0" name="Google Shape;4100;p77"/>
            <p:cNvSpPr/>
            <p:nvPr/>
          </p:nvSpPr>
          <p:spPr>
            <a:xfrm>
              <a:off x="58752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1" name="Google Shape;4101;p77"/>
            <p:cNvSpPr/>
            <p:nvPr/>
          </p:nvSpPr>
          <p:spPr>
            <a:xfrm>
              <a:off x="58752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2" name="Google Shape;4102;p77"/>
            <p:cNvSpPr/>
            <p:nvPr/>
          </p:nvSpPr>
          <p:spPr>
            <a:xfrm>
              <a:off x="58752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3" name="Google Shape;4103;p77"/>
            <p:cNvSpPr/>
            <p:nvPr/>
          </p:nvSpPr>
          <p:spPr>
            <a:xfrm>
              <a:off x="58752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4" name="Google Shape;4104;p77"/>
            <p:cNvSpPr/>
            <p:nvPr/>
          </p:nvSpPr>
          <p:spPr>
            <a:xfrm>
              <a:off x="58752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5" name="Google Shape;4105;p77"/>
            <p:cNvSpPr/>
            <p:nvPr/>
          </p:nvSpPr>
          <p:spPr>
            <a:xfrm>
              <a:off x="5875275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6" name="Google Shape;4106;p77"/>
            <p:cNvSpPr/>
            <p:nvPr/>
          </p:nvSpPr>
          <p:spPr>
            <a:xfrm>
              <a:off x="58752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7" name="Google Shape;4107;p77"/>
            <p:cNvSpPr/>
            <p:nvPr/>
          </p:nvSpPr>
          <p:spPr>
            <a:xfrm>
              <a:off x="58752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8" name="Google Shape;4108;p77"/>
            <p:cNvSpPr/>
            <p:nvPr/>
          </p:nvSpPr>
          <p:spPr>
            <a:xfrm>
              <a:off x="58752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9" name="Google Shape;4109;p77"/>
            <p:cNvSpPr/>
            <p:nvPr/>
          </p:nvSpPr>
          <p:spPr>
            <a:xfrm>
              <a:off x="579927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0" name="Google Shape;4110;p77"/>
            <p:cNvSpPr/>
            <p:nvPr/>
          </p:nvSpPr>
          <p:spPr>
            <a:xfrm>
              <a:off x="5799275" y="218070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1" name="Google Shape;4111;p77"/>
            <p:cNvSpPr/>
            <p:nvPr/>
          </p:nvSpPr>
          <p:spPr>
            <a:xfrm>
              <a:off x="57992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2" name="Google Shape;4112;p77"/>
            <p:cNvSpPr/>
            <p:nvPr/>
          </p:nvSpPr>
          <p:spPr>
            <a:xfrm>
              <a:off x="579927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3" name="Google Shape;4113;p77"/>
            <p:cNvSpPr/>
            <p:nvPr/>
          </p:nvSpPr>
          <p:spPr>
            <a:xfrm>
              <a:off x="57990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4" name="Google Shape;4114;p77"/>
            <p:cNvSpPr/>
            <p:nvPr/>
          </p:nvSpPr>
          <p:spPr>
            <a:xfrm>
              <a:off x="579927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5" name="Google Shape;4115;p77"/>
            <p:cNvSpPr/>
            <p:nvPr/>
          </p:nvSpPr>
          <p:spPr>
            <a:xfrm>
              <a:off x="57990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6" name="Google Shape;4116;p77"/>
            <p:cNvSpPr/>
            <p:nvPr/>
          </p:nvSpPr>
          <p:spPr>
            <a:xfrm>
              <a:off x="5799275" y="240935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7" name="Google Shape;4117;p77"/>
            <p:cNvSpPr/>
            <p:nvPr/>
          </p:nvSpPr>
          <p:spPr>
            <a:xfrm>
              <a:off x="57230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8" name="Google Shape;4118;p77"/>
            <p:cNvSpPr/>
            <p:nvPr/>
          </p:nvSpPr>
          <p:spPr>
            <a:xfrm>
              <a:off x="564682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9" name="Google Shape;4119;p77"/>
            <p:cNvSpPr/>
            <p:nvPr/>
          </p:nvSpPr>
          <p:spPr>
            <a:xfrm>
              <a:off x="557062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0" name="Google Shape;4120;p77"/>
            <p:cNvSpPr/>
            <p:nvPr/>
          </p:nvSpPr>
          <p:spPr>
            <a:xfrm>
              <a:off x="54944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1" name="Google Shape;4121;p77"/>
            <p:cNvSpPr/>
            <p:nvPr/>
          </p:nvSpPr>
          <p:spPr>
            <a:xfrm>
              <a:off x="5418200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2" name="Google Shape;4122;p77"/>
            <p:cNvSpPr/>
            <p:nvPr/>
          </p:nvSpPr>
          <p:spPr>
            <a:xfrm>
              <a:off x="534197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3" name="Google Shape;4123;p77"/>
            <p:cNvSpPr/>
            <p:nvPr/>
          </p:nvSpPr>
          <p:spPr>
            <a:xfrm>
              <a:off x="602750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4" name="Google Shape;4124;p77"/>
            <p:cNvSpPr/>
            <p:nvPr/>
          </p:nvSpPr>
          <p:spPr>
            <a:xfrm>
              <a:off x="602750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5" name="Google Shape;4125;p77"/>
            <p:cNvSpPr/>
            <p:nvPr/>
          </p:nvSpPr>
          <p:spPr>
            <a:xfrm>
              <a:off x="6103700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6" name="Google Shape;4126;p77"/>
            <p:cNvSpPr/>
            <p:nvPr/>
          </p:nvSpPr>
          <p:spPr>
            <a:xfrm>
              <a:off x="610370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7" name="Google Shape;4127;p77"/>
            <p:cNvSpPr/>
            <p:nvPr/>
          </p:nvSpPr>
          <p:spPr>
            <a:xfrm>
              <a:off x="595147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8" name="Google Shape;4128;p77"/>
            <p:cNvSpPr/>
            <p:nvPr/>
          </p:nvSpPr>
          <p:spPr>
            <a:xfrm>
              <a:off x="595147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9" name="Google Shape;4129;p77"/>
            <p:cNvSpPr/>
            <p:nvPr/>
          </p:nvSpPr>
          <p:spPr>
            <a:xfrm>
              <a:off x="5875275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0" name="Google Shape;4130;p77"/>
            <p:cNvSpPr/>
            <p:nvPr/>
          </p:nvSpPr>
          <p:spPr>
            <a:xfrm>
              <a:off x="5875275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1" name="Google Shape;4131;p77"/>
            <p:cNvSpPr/>
            <p:nvPr/>
          </p:nvSpPr>
          <p:spPr>
            <a:xfrm>
              <a:off x="587527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2" name="Google Shape;4132;p77"/>
            <p:cNvSpPr/>
            <p:nvPr/>
          </p:nvSpPr>
          <p:spPr>
            <a:xfrm>
              <a:off x="5799125" y="3399500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3" name="Google Shape;4133;p77"/>
            <p:cNvSpPr/>
            <p:nvPr/>
          </p:nvSpPr>
          <p:spPr>
            <a:xfrm>
              <a:off x="579912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4" name="Google Shape;4134;p77"/>
            <p:cNvSpPr/>
            <p:nvPr/>
          </p:nvSpPr>
          <p:spPr>
            <a:xfrm>
              <a:off x="6027500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5" name="Google Shape;4135;p77"/>
            <p:cNvSpPr/>
            <p:nvPr/>
          </p:nvSpPr>
          <p:spPr>
            <a:xfrm>
              <a:off x="5951475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6" name="Google Shape;4136;p77"/>
            <p:cNvSpPr/>
            <p:nvPr/>
          </p:nvSpPr>
          <p:spPr>
            <a:xfrm>
              <a:off x="5875275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7" name="Google Shape;4137;p77"/>
            <p:cNvSpPr/>
            <p:nvPr/>
          </p:nvSpPr>
          <p:spPr>
            <a:xfrm>
              <a:off x="5799050" y="3551925"/>
              <a:ext cx="62375" cy="53300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8" name="Google Shape;4138;p77"/>
            <p:cNvSpPr/>
            <p:nvPr/>
          </p:nvSpPr>
          <p:spPr>
            <a:xfrm>
              <a:off x="5723050" y="3551925"/>
              <a:ext cx="62150" cy="53300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9" name="Google Shape;4139;p77"/>
            <p:cNvSpPr/>
            <p:nvPr/>
          </p:nvSpPr>
          <p:spPr>
            <a:xfrm>
              <a:off x="57230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0" name="Google Shape;4140;p77"/>
            <p:cNvSpPr/>
            <p:nvPr/>
          </p:nvSpPr>
          <p:spPr>
            <a:xfrm>
              <a:off x="56468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1" name="Google Shape;4141;p77"/>
            <p:cNvSpPr/>
            <p:nvPr/>
          </p:nvSpPr>
          <p:spPr>
            <a:xfrm>
              <a:off x="5646700" y="3399500"/>
              <a:ext cx="62350" cy="53350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2" name="Google Shape;4142;p77"/>
            <p:cNvSpPr/>
            <p:nvPr/>
          </p:nvSpPr>
          <p:spPr>
            <a:xfrm>
              <a:off x="5570475" y="3399500"/>
              <a:ext cx="62350" cy="53350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3" name="Google Shape;4143;p77"/>
            <p:cNvSpPr/>
            <p:nvPr/>
          </p:nvSpPr>
          <p:spPr>
            <a:xfrm>
              <a:off x="55704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4" name="Google Shape;4144;p77"/>
            <p:cNvSpPr/>
            <p:nvPr/>
          </p:nvSpPr>
          <p:spPr>
            <a:xfrm>
              <a:off x="54942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5" name="Google Shape;4145;p77"/>
            <p:cNvSpPr/>
            <p:nvPr/>
          </p:nvSpPr>
          <p:spPr>
            <a:xfrm>
              <a:off x="5494275" y="3247075"/>
              <a:ext cx="62350" cy="53500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6" name="Google Shape;4146;p77"/>
            <p:cNvSpPr/>
            <p:nvPr/>
          </p:nvSpPr>
          <p:spPr>
            <a:xfrm>
              <a:off x="5646700" y="3247075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7" name="Google Shape;4147;p77"/>
            <p:cNvSpPr/>
            <p:nvPr/>
          </p:nvSpPr>
          <p:spPr>
            <a:xfrm>
              <a:off x="5570625" y="31710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8" name="Google Shape;4148;p77"/>
            <p:cNvSpPr/>
            <p:nvPr/>
          </p:nvSpPr>
          <p:spPr>
            <a:xfrm>
              <a:off x="549440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9" name="Google Shape;4149;p77"/>
            <p:cNvSpPr/>
            <p:nvPr/>
          </p:nvSpPr>
          <p:spPr>
            <a:xfrm>
              <a:off x="7322525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0" name="Google Shape;4150;p77"/>
            <p:cNvSpPr/>
            <p:nvPr/>
          </p:nvSpPr>
          <p:spPr>
            <a:xfrm>
              <a:off x="72465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1" name="Google Shape;4151;p77"/>
            <p:cNvSpPr/>
            <p:nvPr/>
          </p:nvSpPr>
          <p:spPr>
            <a:xfrm>
              <a:off x="72465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2" name="Google Shape;4152;p77"/>
            <p:cNvSpPr/>
            <p:nvPr/>
          </p:nvSpPr>
          <p:spPr>
            <a:xfrm>
              <a:off x="71703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3" name="Google Shape;4153;p77"/>
            <p:cNvSpPr/>
            <p:nvPr/>
          </p:nvSpPr>
          <p:spPr>
            <a:xfrm>
              <a:off x="71703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4" name="Google Shape;4154;p77"/>
            <p:cNvSpPr/>
            <p:nvPr/>
          </p:nvSpPr>
          <p:spPr>
            <a:xfrm>
              <a:off x="70940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5" name="Google Shape;4155;p77"/>
            <p:cNvSpPr/>
            <p:nvPr/>
          </p:nvSpPr>
          <p:spPr>
            <a:xfrm>
              <a:off x="70940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6" name="Google Shape;4156;p77"/>
            <p:cNvSpPr/>
            <p:nvPr/>
          </p:nvSpPr>
          <p:spPr>
            <a:xfrm>
              <a:off x="7017875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7" name="Google Shape;4157;p77"/>
            <p:cNvSpPr/>
            <p:nvPr/>
          </p:nvSpPr>
          <p:spPr>
            <a:xfrm>
              <a:off x="7017875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8" name="Google Shape;4158;p77"/>
            <p:cNvSpPr/>
            <p:nvPr/>
          </p:nvSpPr>
          <p:spPr>
            <a:xfrm>
              <a:off x="69418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9" name="Google Shape;4159;p77"/>
            <p:cNvSpPr/>
            <p:nvPr/>
          </p:nvSpPr>
          <p:spPr>
            <a:xfrm>
              <a:off x="69418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0" name="Google Shape;4160;p77"/>
            <p:cNvSpPr/>
            <p:nvPr/>
          </p:nvSpPr>
          <p:spPr>
            <a:xfrm>
              <a:off x="69418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1" name="Google Shape;4161;p77"/>
            <p:cNvSpPr/>
            <p:nvPr/>
          </p:nvSpPr>
          <p:spPr>
            <a:xfrm>
              <a:off x="69418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2" name="Google Shape;4162;p77"/>
            <p:cNvSpPr/>
            <p:nvPr/>
          </p:nvSpPr>
          <p:spPr>
            <a:xfrm>
              <a:off x="68656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3" name="Google Shape;4163;p77"/>
            <p:cNvSpPr/>
            <p:nvPr/>
          </p:nvSpPr>
          <p:spPr>
            <a:xfrm>
              <a:off x="68656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4" name="Google Shape;4164;p77"/>
            <p:cNvSpPr/>
            <p:nvPr/>
          </p:nvSpPr>
          <p:spPr>
            <a:xfrm>
              <a:off x="68656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5" name="Google Shape;4165;p77"/>
            <p:cNvSpPr/>
            <p:nvPr/>
          </p:nvSpPr>
          <p:spPr>
            <a:xfrm>
              <a:off x="68656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6" name="Google Shape;4166;p77"/>
            <p:cNvSpPr/>
            <p:nvPr/>
          </p:nvSpPr>
          <p:spPr>
            <a:xfrm>
              <a:off x="67892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7" name="Google Shape;4167;p77"/>
            <p:cNvSpPr/>
            <p:nvPr/>
          </p:nvSpPr>
          <p:spPr>
            <a:xfrm>
              <a:off x="67892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8" name="Google Shape;4168;p77"/>
            <p:cNvSpPr/>
            <p:nvPr/>
          </p:nvSpPr>
          <p:spPr>
            <a:xfrm>
              <a:off x="678922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9" name="Google Shape;4169;p77"/>
            <p:cNvSpPr/>
            <p:nvPr/>
          </p:nvSpPr>
          <p:spPr>
            <a:xfrm>
              <a:off x="678922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0" name="Google Shape;4170;p77"/>
            <p:cNvSpPr/>
            <p:nvPr/>
          </p:nvSpPr>
          <p:spPr>
            <a:xfrm>
              <a:off x="671322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1" name="Google Shape;4171;p77"/>
            <p:cNvSpPr/>
            <p:nvPr/>
          </p:nvSpPr>
          <p:spPr>
            <a:xfrm>
              <a:off x="67132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2" name="Google Shape;4172;p77"/>
            <p:cNvSpPr/>
            <p:nvPr/>
          </p:nvSpPr>
          <p:spPr>
            <a:xfrm>
              <a:off x="67132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3" name="Google Shape;4173;p77"/>
            <p:cNvSpPr/>
            <p:nvPr/>
          </p:nvSpPr>
          <p:spPr>
            <a:xfrm>
              <a:off x="67132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4" name="Google Shape;4174;p77"/>
            <p:cNvSpPr/>
            <p:nvPr/>
          </p:nvSpPr>
          <p:spPr>
            <a:xfrm>
              <a:off x="67132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5" name="Google Shape;4175;p77"/>
            <p:cNvSpPr/>
            <p:nvPr/>
          </p:nvSpPr>
          <p:spPr>
            <a:xfrm>
              <a:off x="66370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6" name="Google Shape;4176;p77"/>
            <p:cNvSpPr/>
            <p:nvPr/>
          </p:nvSpPr>
          <p:spPr>
            <a:xfrm>
              <a:off x="66370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7" name="Google Shape;4177;p77"/>
            <p:cNvSpPr/>
            <p:nvPr/>
          </p:nvSpPr>
          <p:spPr>
            <a:xfrm>
              <a:off x="65608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8" name="Google Shape;4178;p77"/>
            <p:cNvSpPr/>
            <p:nvPr/>
          </p:nvSpPr>
          <p:spPr>
            <a:xfrm>
              <a:off x="656080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9" name="Google Shape;4179;p77"/>
            <p:cNvSpPr/>
            <p:nvPr/>
          </p:nvSpPr>
          <p:spPr>
            <a:xfrm>
              <a:off x="6560800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0" name="Google Shape;4180;p77"/>
            <p:cNvSpPr/>
            <p:nvPr/>
          </p:nvSpPr>
          <p:spPr>
            <a:xfrm>
              <a:off x="64845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1" name="Google Shape;4181;p77"/>
            <p:cNvSpPr/>
            <p:nvPr/>
          </p:nvSpPr>
          <p:spPr>
            <a:xfrm>
              <a:off x="648457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2" name="Google Shape;4182;p77"/>
            <p:cNvSpPr/>
            <p:nvPr/>
          </p:nvSpPr>
          <p:spPr>
            <a:xfrm>
              <a:off x="640835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3" name="Google Shape;4183;p77"/>
            <p:cNvSpPr/>
            <p:nvPr/>
          </p:nvSpPr>
          <p:spPr>
            <a:xfrm>
              <a:off x="640835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4" name="Google Shape;4184;p77"/>
            <p:cNvSpPr/>
            <p:nvPr/>
          </p:nvSpPr>
          <p:spPr>
            <a:xfrm>
              <a:off x="640835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5" name="Google Shape;4185;p77"/>
            <p:cNvSpPr/>
            <p:nvPr/>
          </p:nvSpPr>
          <p:spPr>
            <a:xfrm>
              <a:off x="64083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6" name="Google Shape;4186;p77"/>
            <p:cNvSpPr/>
            <p:nvPr/>
          </p:nvSpPr>
          <p:spPr>
            <a:xfrm>
              <a:off x="64083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7" name="Google Shape;4187;p77"/>
            <p:cNvSpPr/>
            <p:nvPr/>
          </p:nvSpPr>
          <p:spPr>
            <a:xfrm>
              <a:off x="640835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8" name="Google Shape;4188;p77"/>
            <p:cNvSpPr/>
            <p:nvPr/>
          </p:nvSpPr>
          <p:spPr>
            <a:xfrm>
              <a:off x="6408350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9" name="Google Shape;4189;p77"/>
            <p:cNvSpPr/>
            <p:nvPr/>
          </p:nvSpPr>
          <p:spPr>
            <a:xfrm>
              <a:off x="63323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0" name="Google Shape;4190;p77"/>
            <p:cNvSpPr/>
            <p:nvPr/>
          </p:nvSpPr>
          <p:spPr>
            <a:xfrm>
              <a:off x="63323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1" name="Google Shape;4191;p77"/>
            <p:cNvSpPr/>
            <p:nvPr/>
          </p:nvSpPr>
          <p:spPr>
            <a:xfrm>
              <a:off x="63323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2" name="Google Shape;4192;p77"/>
            <p:cNvSpPr/>
            <p:nvPr/>
          </p:nvSpPr>
          <p:spPr>
            <a:xfrm>
              <a:off x="63323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3" name="Google Shape;4193;p77"/>
            <p:cNvSpPr/>
            <p:nvPr/>
          </p:nvSpPr>
          <p:spPr>
            <a:xfrm>
              <a:off x="63323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4" name="Google Shape;4194;p77"/>
            <p:cNvSpPr/>
            <p:nvPr/>
          </p:nvSpPr>
          <p:spPr>
            <a:xfrm>
              <a:off x="63323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5" name="Google Shape;4195;p77"/>
            <p:cNvSpPr/>
            <p:nvPr/>
          </p:nvSpPr>
          <p:spPr>
            <a:xfrm>
              <a:off x="63323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6" name="Google Shape;4196;p77"/>
            <p:cNvSpPr/>
            <p:nvPr/>
          </p:nvSpPr>
          <p:spPr>
            <a:xfrm>
              <a:off x="625615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7" name="Google Shape;4197;p77"/>
            <p:cNvSpPr/>
            <p:nvPr/>
          </p:nvSpPr>
          <p:spPr>
            <a:xfrm>
              <a:off x="625615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8" name="Google Shape;4198;p77"/>
            <p:cNvSpPr/>
            <p:nvPr/>
          </p:nvSpPr>
          <p:spPr>
            <a:xfrm>
              <a:off x="62561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9" name="Google Shape;4199;p77"/>
            <p:cNvSpPr/>
            <p:nvPr/>
          </p:nvSpPr>
          <p:spPr>
            <a:xfrm>
              <a:off x="62561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0" name="Google Shape;4200;p77"/>
            <p:cNvSpPr/>
            <p:nvPr/>
          </p:nvSpPr>
          <p:spPr>
            <a:xfrm>
              <a:off x="6256150" y="18760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1" name="Google Shape;4201;p77"/>
            <p:cNvSpPr/>
            <p:nvPr/>
          </p:nvSpPr>
          <p:spPr>
            <a:xfrm>
              <a:off x="62561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2" name="Google Shape;4202;p77"/>
            <p:cNvSpPr/>
            <p:nvPr/>
          </p:nvSpPr>
          <p:spPr>
            <a:xfrm>
              <a:off x="62561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3" name="Google Shape;4203;p77"/>
            <p:cNvSpPr/>
            <p:nvPr/>
          </p:nvSpPr>
          <p:spPr>
            <a:xfrm>
              <a:off x="62561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4" name="Google Shape;4204;p77"/>
            <p:cNvSpPr/>
            <p:nvPr/>
          </p:nvSpPr>
          <p:spPr>
            <a:xfrm>
              <a:off x="617992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5" name="Google Shape;4205;p77"/>
            <p:cNvSpPr/>
            <p:nvPr/>
          </p:nvSpPr>
          <p:spPr>
            <a:xfrm>
              <a:off x="617992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6" name="Google Shape;4206;p77"/>
            <p:cNvSpPr/>
            <p:nvPr/>
          </p:nvSpPr>
          <p:spPr>
            <a:xfrm>
              <a:off x="61799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7" name="Google Shape;4207;p77"/>
            <p:cNvSpPr/>
            <p:nvPr/>
          </p:nvSpPr>
          <p:spPr>
            <a:xfrm>
              <a:off x="61799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8" name="Google Shape;4208;p77"/>
            <p:cNvSpPr/>
            <p:nvPr/>
          </p:nvSpPr>
          <p:spPr>
            <a:xfrm>
              <a:off x="610370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9" name="Google Shape;4209;p77"/>
            <p:cNvSpPr/>
            <p:nvPr/>
          </p:nvSpPr>
          <p:spPr>
            <a:xfrm>
              <a:off x="610370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0" name="Google Shape;4210;p77"/>
            <p:cNvSpPr/>
            <p:nvPr/>
          </p:nvSpPr>
          <p:spPr>
            <a:xfrm>
              <a:off x="61037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1" name="Google Shape;4211;p77"/>
            <p:cNvSpPr/>
            <p:nvPr/>
          </p:nvSpPr>
          <p:spPr>
            <a:xfrm>
              <a:off x="61037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2" name="Google Shape;4212;p77"/>
            <p:cNvSpPr/>
            <p:nvPr/>
          </p:nvSpPr>
          <p:spPr>
            <a:xfrm>
              <a:off x="610370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3" name="Google Shape;4213;p77"/>
            <p:cNvSpPr/>
            <p:nvPr/>
          </p:nvSpPr>
          <p:spPr>
            <a:xfrm>
              <a:off x="60275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4" name="Google Shape;4214;p77"/>
            <p:cNvSpPr/>
            <p:nvPr/>
          </p:nvSpPr>
          <p:spPr>
            <a:xfrm>
              <a:off x="602750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5" name="Google Shape;4215;p77"/>
            <p:cNvSpPr/>
            <p:nvPr/>
          </p:nvSpPr>
          <p:spPr>
            <a:xfrm>
              <a:off x="59514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6" name="Google Shape;4216;p77"/>
            <p:cNvSpPr/>
            <p:nvPr/>
          </p:nvSpPr>
          <p:spPr>
            <a:xfrm>
              <a:off x="59514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7" name="Google Shape;4217;p77"/>
            <p:cNvSpPr/>
            <p:nvPr/>
          </p:nvSpPr>
          <p:spPr>
            <a:xfrm>
              <a:off x="59514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8" name="Google Shape;4218;p77"/>
            <p:cNvSpPr/>
            <p:nvPr/>
          </p:nvSpPr>
          <p:spPr>
            <a:xfrm>
              <a:off x="59514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9" name="Google Shape;4219;p77"/>
            <p:cNvSpPr/>
            <p:nvPr/>
          </p:nvSpPr>
          <p:spPr>
            <a:xfrm>
              <a:off x="59514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0" name="Google Shape;4220;p77"/>
            <p:cNvSpPr/>
            <p:nvPr/>
          </p:nvSpPr>
          <p:spPr>
            <a:xfrm>
              <a:off x="587527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1" name="Google Shape;4221;p77"/>
            <p:cNvSpPr/>
            <p:nvPr/>
          </p:nvSpPr>
          <p:spPr>
            <a:xfrm>
              <a:off x="587527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2" name="Google Shape;4222;p77"/>
            <p:cNvSpPr/>
            <p:nvPr/>
          </p:nvSpPr>
          <p:spPr>
            <a:xfrm>
              <a:off x="58752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3" name="Google Shape;4223;p77"/>
            <p:cNvSpPr/>
            <p:nvPr/>
          </p:nvSpPr>
          <p:spPr>
            <a:xfrm>
              <a:off x="58752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4" name="Google Shape;4224;p77"/>
            <p:cNvSpPr/>
            <p:nvPr/>
          </p:nvSpPr>
          <p:spPr>
            <a:xfrm>
              <a:off x="58752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5" name="Google Shape;4225;p77"/>
            <p:cNvSpPr/>
            <p:nvPr/>
          </p:nvSpPr>
          <p:spPr>
            <a:xfrm>
              <a:off x="58752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6" name="Google Shape;4226;p77"/>
            <p:cNvSpPr/>
            <p:nvPr/>
          </p:nvSpPr>
          <p:spPr>
            <a:xfrm>
              <a:off x="58752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7" name="Google Shape;4227;p77"/>
            <p:cNvSpPr/>
            <p:nvPr/>
          </p:nvSpPr>
          <p:spPr>
            <a:xfrm>
              <a:off x="579927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8" name="Google Shape;4228;p77"/>
            <p:cNvSpPr/>
            <p:nvPr/>
          </p:nvSpPr>
          <p:spPr>
            <a:xfrm>
              <a:off x="579927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9" name="Google Shape;4229;p77"/>
            <p:cNvSpPr/>
            <p:nvPr/>
          </p:nvSpPr>
          <p:spPr>
            <a:xfrm>
              <a:off x="5799125" y="119055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0" name="Google Shape;4230;p77"/>
            <p:cNvSpPr/>
            <p:nvPr/>
          </p:nvSpPr>
          <p:spPr>
            <a:xfrm>
              <a:off x="572305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1" name="Google Shape;4231;p77"/>
            <p:cNvSpPr/>
            <p:nvPr/>
          </p:nvSpPr>
          <p:spPr>
            <a:xfrm>
              <a:off x="572305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2" name="Google Shape;4232;p77"/>
            <p:cNvSpPr/>
            <p:nvPr/>
          </p:nvSpPr>
          <p:spPr>
            <a:xfrm>
              <a:off x="57230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3" name="Google Shape;4233;p77"/>
            <p:cNvSpPr/>
            <p:nvPr/>
          </p:nvSpPr>
          <p:spPr>
            <a:xfrm>
              <a:off x="57230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4" name="Google Shape;4234;p77"/>
            <p:cNvSpPr/>
            <p:nvPr/>
          </p:nvSpPr>
          <p:spPr>
            <a:xfrm>
              <a:off x="57230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5" name="Google Shape;4235;p77"/>
            <p:cNvSpPr/>
            <p:nvPr/>
          </p:nvSpPr>
          <p:spPr>
            <a:xfrm>
              <a:off x="5722900" y="1190550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6" name="Google Shape;4236;p77"/>
            <p:cNvSpPr/>
            <p:nvPr/>
          </p:nvSpPr>
          <p:spPr>
            <a:xfrm>
              <a:off x="56468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7" name="Google Shape;4237;p77"/>
            <p:cNvSpPr/>
            <p:nvPr/>
          </p:nvSpPr>
          <p:spPr>
            <a:xfrm>
              <a:off x="56468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8" name="Google Shape;4238;p77"/>
            <p:cNvSpPr/>
            <p:nvPr/>
          </p:nvSpPr>
          <p:spPr>
            <a:xfrm>
              <a:off x="56468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9" name="Google Shape;4239;p77"/>
            <p:cNvSpPr/>
            <p:nvPr/>
          </p:nvSpPr>
          <p:spPr>
            <a:xfrm>
              <a:off x="56468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0" name="Google Shape;4240;p77"/>
            <p:cNvSpPr/>
            <p:nvPr/>
          </p:nvSpPr>
          <p:spPr>
            <a:xfrm>
              <a:off x="564682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1" name="Google Shape;4241;p77"/>
            <p:cNvSpPr/>
            <p:nvPr/>
          </p:nvSpPr>
          <p:spPr>
            <a:xfrm>
              <a:off x="5646700" y="119055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2" name="Google Shape;4242;p77"/>
            <p:cNvSpPr/>
            <p:nvPr/>
          </p:nvSpPr>
          <p:spPr>
            <a:xfrm>
              <a:off x="5570625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3" name="Google Shape;4243;p77"/>
            <p:cNvSpPr/>
            <p:nvPr/>
          </p:nvSpPr>
          <p:spPr>
            <a:xfrm>
              <a:off x="5570625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4" name="Google Shape;4244;p77"/>
            <p:cNvSpPr/>
            <p:nvPr/>
          </p:nvSpPr>
          <p:spPr>
            <a:xfrm>
              <a:off x="5570475" y="1190550"/>
              <a:ext cx="62350" cy="53325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5" name="Google Shape;4245;p77"/>
            <p:cNvSpPr/>
            <p:nvPr/>
          </p:nvSpPr>
          <p:spPr>
            <a:xfrm>
              <a:off x="54944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6" name="Google Shape;4246;p77"/>
            <p:cNvSpPr/>
            <p:nvPr/>
          </p:nvSpPr>
          <p:spPr>
            <a:xfrm>
              <a:off x="54944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7" name="Google Shape;4247;p77"/>
            <p:cNvSpPr/>
            <p:nvPr/>
          </p:nvSpPr>
          <p:spPr>
            <a:xfrm>
              <a:off x="5494275" y="1190550"/>
              <a:ext cx="62350" cy="53325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8" name="Google Shape;4248;p77"/>
            <p:cNvSpPr/>
            <p:nvPr/>
          </p:nvSpPr>
          <p:spPr>
            <a:xfrm>
              <a:off x="541820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9" name="Google Shape;4249;p77"/>
            <p:cNvSpPr/>
            <p:nvPr/>
          </p:nvSpPr>
          <p:spPr>
            <a:xfrm>
              <a:off x="541820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0" name="Google Shape;4250;p77"/>
            <p:cNvSpPr/>
            <p:nvPr/>
          </p:nvSpPr>
          <p:spPr>
            <a:xfrm>
              <a:off x="5418200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1" name="Google Shape;4251;p77"/>
            <p:cNvSpPr/>
            <p:nvPr/>
          </p:nvSpPr>
          <p:spPr>
            <a:xfrm>
              <a:off x="5418200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2" name="Google Shape;4252;p77"/>
            <p:cNvSpPr/>
            <p:nvPr/>
          </p:nvSpPr>
          <p:spPr>
            <a:xfrm>
              <a:off x="53419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3" name="Google Shape;4253;p77"/>
            <p:cNvSpPr/>
            <p:nvPr/>
          </p:nvSpPr>
          <p:spPr>
            <a:xfrm>
              <a:off x="534197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4" name="Google Shape;4254;p77"/>
            <p:cNvSpPr/>
            <p:nvPr/>
          </p:nvSpPr>
          <p:spPr>
            <a:xfrm>
              <a:off x="526577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5" name="Google Shape;4255;p77"/>
            <p:cNvSpPr/>
            <p:nvPr/>
          </p:nvSpPr>
          <p:spPr>
            <a:xfrm>
              <a:off x="526577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6" name="Google Shape;4256;p77"/>
            <p:cNvSpPr/>
            <p:nvPr/>
          </p:nvSpPr>
          <p:spPr>
            <a:xfrm>
              <a:off x="52657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7" name="Google Shape;4257;p77"/>
            <p:cNvSpPr/>
            <p:nvPr/>
          </p:nvSpPr>
          <p:spPr>
            <a:xfrm>
              <a:off x="518955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8" name="Google Shape;4258;p77"/>
            <p:cNvSpPr/>
            <p:nvPr/>
          </p:nvSpPr>
          <p:spPr>
            <a:xfrm>
              <a:off x="518955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9" name="Google Shape;4259;p77"/>
            <p:cNvSpPr/>
            <p:nvPr/>
          </p:nvSpPr>
          <p:spPr>
            <a:xfrm>
              <a:off x="5189550" y="13427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0" name="Google Shape;4260;p77"/>
            <p:cNvSpPr/>
            <p:nvPr/>
          </p:nvSpPr>
          <p:spPr>
            <a:xfrm>
              <a:off x="5113350" y="30948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1" name="Google Shape;4261;p77"/>
            <p:cNvSpPr/>
            <p:nvPr/>
          </p:nvSpPr>
          <p:spPr>
            <a:xfrm>
              <a:off x="5113350" y="3018650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2" name="Google Shape;4262;p77"/>
            <p:cNvSpPr/>
            <p:nvPr/>
          </p:nvSpPr>
          <p:spPr>
            <a:xfrm>
              <a:off x="5113350" y="29424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3" name="Google Shape;4263;p77"/>
            <p:cNvSpPr/>
            <p:nvPr/>
          </p:nvSpPr>
          <p:spPr>
            <a:xfrm>
              <a:off x="5113350" y="2866425"/>
              <a:ext cx="62400" cy="53275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4" name="Google Shape;4264;p77"/>
            <p:cNvSpPr/>
            <p:nvPr/>
          </p:nvSpPr>
          <p:spPr>
            <a:xfrm>
              <a:off x="5113350" y="27902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5" name="Google Shape;4265;p77"/>
            <p:cNvSpPr/>
            <p:nvPr/>
          </p:nvSpPr>
          <p:spPr>
            <a:xfrm>
              <a:off x="5113350" y="27140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6" name="Google Shape;4266;p77"/>
            <p:cNvSpPr/>
            <p:nvPr/>
          </p:nvSpPr>
          <p:spPr>
            <a:xfrm>
              <a:off x="5113350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7" name="Google Shape;4267;p77"/>
            <p:cNvSpPr/>
            <p:nvPr/>
          </p:nvSpPr>
          <p:spPr>
            <a:xfrm>
              <a:off x="5113350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8" name="Google Shape;4268;p77"/>
            <p:cNvSpPr/>
            <p:nvPr/>
          </p:nvSpPr>
          <p:spPr>
            <a:xfrm>
              <a:off x="50373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9" name="Google Shape;4269;p77"/>
            <p:cNvSpPr/>
            <p:nvPr/>
          </p:nvSpPr>
          <p:spPr>
            <a:xfrm>
              <a:off x="50373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0" name="Google Shape;4270;p77"/>
            <p:cNvSpPr/>
            <p:nvPr/>
          </p:nvSpPr>
          <p:spPr>
            <a:xfrm>
              <a:off x="50373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1" name="Google Shape;4271;p77"/>
            <p:cNvSpPr/>
            <p:nvPr/>
          </p:nvSpPr>
          <p:spPr>
            <a:xfrm>
              <a:off x="50373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2" name="Google Shape;4272;p77"/>
            <p:cNvSpPr/>
            <p:nvPr/>
          </p:nvSpPr>
          <p:spPr>
            <a:xfrm>
              <a:off x="50373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3" name="Google Shape;4273;p77"/>
            <p:cNvSpPr/>
            <p:nvPr/>
          </p:nvSpPr>
          <p:spPr>
            <a:xfrm>
              <a:off x="50373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4" name="Google Shape;4274;p77"/>
            <p:cNvSpPr/>
            <p:nvPr/>
          </p:nvSpPr>
          <p:spPr>
            <a:xfrm>
              <a:off x="50373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5" name="Google Shape;4275;p77"/>
            <p:cNvSpPr/>
            <p:nvPr/>
          </p:nvSpPr>
          <p:spPr>
            <a:xfrm>
              <a:off x="496112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6" name="Google Shape;4276;p77"/>
            <p:cNvSpPr/>
            <p:nvPr/>
          </p:nvSpPr>
          <p:spPr>
            <a:xfrm>
              <a:off x="4961125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7" name="Google Shape;4277;p77"/>
            <p:cNvSpPr/>
            <p:nvPr/>
          </p:nvSpPr>
          <p:spPr>
            <a:xfrm>
              <a:off x="49611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8" name="Google Shape;4278;p77"/>
            <p:cNvSpPr/>
            <p:nvPr/>
          </p:nvSpPr>
          <p:spPr>
            <a:xfrm>
              <a:off x="49611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9" name="Google Shape;4279;p77"/>
            <p:cNvSpPr/>
            <p:nvPr/>
          </p:nvSpPr>
          <p:spPr>
            <a:xfrm>
              <a:off x="49611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0" name="Google Shape;4280;p77"/>
            <p:cNvSpPr/>
            <p:nvPr/>
          </p:nvSpPr>
          <p:spPr>
            <a:xfrm>
              <a:off x="496112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1" name="Google Shape;4281;p77"/>
            <p:cNvSpPr/>
            <p:nvPr/>
          </p:nvSpPr>
          <p:spPr>
            <a:xfrm>
              <a:off x="48849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2" name="Google Shape;4282;p77"/>
            <p:cNvSpPr/>
            <p:nvPr/>
          </p:nvSpPr>
          <p:spPr>
            <a:xfrm>
              <a:off x="48849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3" name="Google Shape;4283;p77"/>
            <p:cNvSpPr/>
            <p:nvPr/>
          </p:nvSpPr>
          <p:spPr>
            <a:xfrm>
              <a:off x="48849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4" name="Google Shape;4284;p77"/>
            <p:cNvSpPr/>
            <p:nvPr/>
          </p:nvSpPr>
          <p:spPr>
            <a:xfrm>
              <a:off x="488490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5" name="Google Shape;4285;p77"/>
            <p:cNvSpPr/>
            <p:nvPr/>
          </p:nvSpPr>
          <p:spPr>
            <a:xfrm>
              <a:off x="4808700" y="26377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6" name="Google Shape;4286;p77"/>
            <p:cNvSpPr/>
            <p:nvPr/>
          </p:nvSpPr>
          <p:spPr>
            <a:xfrm>
              <a:off x="4808700" y="25615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7" name="Google Shape;4287;p77"/>
            <p:cNvSpPr/>
            <p:nvPr/>
          </p:nvSpPr>
          <p:spPr>
            <a:xfrm>
              <a:off x="4808700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8" name="Google Shape;4288;p77"/>
            <p:cNvSpPr/>
            <p:nvPr/>
          </p:nvSpPr>
          <p:spPr>
            <a:xfrm>
              <a:off x="4808700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9" name="Google Shape;4289;p77"/>
            <p:cNvSpPr/>
            <p:nvPr/>
          </p:nvSpPr>
          <p:spPr>
            <a:xfrm>
              <a:off x="4808700" y="11905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0" name="Google Shape;4290;p77"/>
            <p:cNvSpPr/>
            <p:nvPr/>
          </p:nvSpPr>
          <p:spPr>
            <a:xfrm>
              <a:off x="4808700" y="1038125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1" name="Google Shape;4291;p77"/>
            <p:cNvSpPr/>
            <p:nvPr/>
          </p:nvSpPr>
          <p:spPr>
            <a:xfrm>
              <a:off x="473247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2" name="Google Shape;4292;p77"/>
            <p:cNvSpPr/>
            <p:nvPr/>
          </p:nvSpPr>
          <p:spPr>
            <a:xfrm>
              <a:off x="47324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3" name="Google Shape;4293;p77"/>
            <p:cNvSpPr/>
            <p:nvPr/>
          </p:nvSpPr>
          <p:spPr>
            <a:xfrm>
              <a:off x="47324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4" name="Google Shape;4294;p77"/>
            <p:cNvSpPr/>
            <p:nvPr/>
          </p:nvSpPr>
          <p:spPr>
            <a:xfrm>
              <a:off x="47324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5" name="Google Shape;4295;p77"/>
            <p:cNvSpPr/>
            <p:nvPr/>
          </p:nvSpPr>
          <p:spPr>
            <a:xfrm>
              <a:off x="4732475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6" name="Google Shape;4296;p77"/>
            <p:cNvSpPr/>
            <p:nvPr/>
          </p:nvSpPr>
          <p:spPr>
            <a:xfrm>
              <a:off x="4656475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7" name="Google Shape;4297;p77"/>
            <p:cNvSpPr/>
            <p:nvPr/>
          </p:nvSpPr>
          <p:spPr>
            <a:xfrm>
              <a:off x="465647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8" name="Google Shape;4298;p77"/>
            <p:cNvSpPr/>
            <p:nvPr/>
          </p:nvSpPr>
          <p:spPr>
            <a:xfrm>
              <a:off x="465647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9" name="Google Shape;4299;p77"/>
            <p:cNvSpPr/>
            <p:nvPr/>
          </p:nvSpPr>
          <p:spPr>
            <a:xfrm>
              <a:off x="4656475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0" name="Google Shape;4300;p77"/>
            <p:cNvSpPr/>
            <p:nvPr/>
          </p:nvSpPr>
          <p:spPr>
            <a:xfrm>
              <a:off x="465647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1" name="Google Shape;4301;p77"/>
            <p:cNvSpPr/>
            <p:nvPr/>
          </p:nvSpPr>
          <p:spPr>
            <a:xfrm>
              <a:off x="46564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2" name="Google Shape;4302;p77"/>
            <p:cNvSpPr/>
            <p:nvPr/>
          </p:nvSpPr>
          <p:spPr>
            <a:xfrm>
              <a:off x="46564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3" name="Google Shape;4303;p77"/>
            <p:cNvSpPr/>
            <p:nvPr/>
          </p:nvSpPr>
          <p:spPr>
            <a:xfrm>
              <a:off x="4656475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4" name="Google Shape;4304;p77"/>
            <p:cNvSpPr/>
            <p:nvPr/>
          </p:nvSpPr>
          <p:spPr>
            <a:xfrm>
              <a:off x="45802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5" name="Google Shape;4305;p77"/>
            <p:cNvSpPr/>
            <p:nvPr/>
          </p:nvSpPr>
          <p:spPr>
            <a:xfrm>
              <a:off x="458025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6" name="Google Shape;4306;p77"/>
            <p:cNvSpPr/>
            <p:nvPr/>
          </p:nvSpPr>
          <p:spPr>
            <a:xfrm>
              <a:off x="45802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7" name="Google Shape;4307;p77"/>
            <p:cNvSpPr/>
            <p:nvPr/>
          </p:nvSpPr>
          <p:spPr>
            <a:xfrm>
              <a:off x="458025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8" name="Google Shape;4308;p77"/>
            <p:cNvSpPr/>
            <p:nvPr/>
          </p:nvSpPr>
          <p:spPr>
            <a:xfrm>
              <a:off x="458025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9" name="Google Shape;4309;p77"/>
            <p:cNvSpPr/>
            <p:nvPr/>
          </p:nvSpPr>
          <p:spPr>
            <a:xfrm>
              <a:off x="45802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0" name="Google Shape;4310;p77"/>
            <p:cNvSpPr/>
            <p:nvPr/>
          </p:nvSpPr>
          <p:spPr>
            <a:xfrm>
              <a:off x="45802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1" name="Google Shape;4311;p77"/>
            <p:cNvSpPr/>
            <p:nvPr/>
          </p:nvSpPr>
          <p:spPr>
            <a:xfrm>
              <a:off x="458025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2" name="Google Shape;4312;p77"/>
            <p:cNvSpPr/>
            <p:nvPr/>
          </p:nvSpPr>
          <p:spPr>
            <a:xfrm>
              <a:off x="450405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3" name="Google Shape;4313;p77"/>
            <p:cNvSpPr/>
            <p:nvPr/>
          </p:nvSpPr>
          <p:spPr>
            <a:xfrm>
              <a:off x="4504050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4" name="Google Shape;4314;p77"/>
            <p:cNvSpPr/>
            <p:nvPr/>
          </p:nvSpPr>
          <p:spPr>
            <a:xfrm>
              <a:off x="450405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5" name="Google Shape;4315;p77"/>
            <p:cNvSpPr/>
            <p:nvPr/>
          </p:nvSpPr>
          <p:spPr>
            <a:xfrm>
              <a:off x="450405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6" name="Google Shape;4316;p77"/>
            <p:cNvSpPr/>
            <p:nvPr/>
          </p:nvSpPr>
          <p:spPr>
            <a:xfrm>
              <a:off x="45040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7" name="Google Shape;4317;p77"/>
            <p:cNvSpPr/>
            <p:nvPr/>
          </p:nvSpPr>
          <p:spPr>
            <a:xfrm>
              <a:off x="450405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8" name="Google Shape;4318;p77"/>
            <p:cNvSpPr/>
            <p:nvPr/>
          </p:nvSpPr>
          <p:spPr>
            <a:xfrm>
              <a:off x="442782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9" name="Google Shape;4319;p77"/>
            <p:cNvSpPr/>
            <p:nvPr/>
          </p:nvSpPr>
          <p:spPr>
            <a:xfrm>
              <a:off x="442782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0" name="Google Shape;4320;p77"/>
            <p:cNvSpPr/>
            <p:nvPr/>
          </p:nvSpPr>
          <p:spPr>
            <a:xfrm>
              <a:off x="442782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1" name="Google Shape;4321;p77"/>
            <p:cNvSpPr/>
            <p:nvPr/>
          </p:nvSpPr>
          <p:spPr>
            <a:xfrm>
              <a:off x="442782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2" name="Google Shape;4322;p77"/>
            <p:cNvSpPr/>
            <p:nvPr/>
          </p:nvSpPr>
          <p:spPr>
            <a:xfrm>
              <a:off x="442782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3" name="Google Shape;4323;p77"/>
            <p:cNvSpPr/>
            <p:nvPr/>
          </p:nvSpPr>
          <p:spPr>
            <a:xfrm>
              <a:off x="442782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4" name="Google Shape;4324;p77"/>
            <p:cNvSpPr/>
            <p:nvPr/>
          </p:nvSpPr>
          <p:spPr>
            <a:xfrm>
              <a:off x="435160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5" name="Google Shape;4325;p77"/>
            <p:cNvSpPr/>
            <p:nvPr/>
          </p:nvSpPr>
          <p:spPr>
            <a:xfrm>
              <a:off x="435160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6" name="Google Shape;4326;p77"/>
            <p:cNvSpPr/>
            <p:nvPr/>
          </p:nvSpPr>
          <p:spPr>
            <a:xfrm>
              <a:off x="435160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7" name="Google Shape;4327;p77"/>
            <p:cNvSpPr/>
            <p:nvPr/>
          </p:nvSpPr>
          <p:spPr>
            <a:xfrm>
              <a:off x="4351600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8" name="Google Shape;4328;p77"/>
            <p:cNvSpPr/>
            <p:nvPr/>
          </p:nvSpPr>
          <p:spPr>
            <a:xfrm>
              <a:off x="42756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9" name="Google Shape;4329;p77"/>
            <p:cNvSpPr/>
            <p:nvPr/>
          </p:nvSpPr>
          <p:spPr>
            <a:xfrm>
              <a:off x="42756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0" name="Google Shape;4330;p77"/>
            <p:cNvSpPr/>
            <p:nvPr/>
          </p:nvSpPr>
          <p:spPr>
            <a:xfrm>
              <a:off x="42756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1" name="Google Shape;4331;p77"/>
            <p:cNvSpPr/>
            <p:nvPr/>
          </p:nvSpPr>
          <p:spPr>
            <a:xfrm>
              <a:off x="42756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2" name="Google Shape;4332;p77"/>
            <p:cNvSpPr/>
            <p:nvPr/>
          </p:nvSpPr>
          <p:spPr>
            <a:xfrm>
              <a:off x="42756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3" name="Google Shape;4333;p77"/>
            <p:cNvSpPr/>
            <p:nvPr/>
          </p:nvSpPr>
          <p:spPr>
            <a:xfrm>
              <a:off x="42756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4" name="Google Shape;4334;p77"/>
            <p:cNvSpPr/>
            <p:nvPr/>
          </p:nvSpPr>
          <p:spPr>
            <a:xfrm>
              <a:off x="419940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5" name="Google Shape;4335;p77"/>
            <p:cNvSpPr/>
            <p:nvPr/>
          </p:nvSpPr>
          <p:spPr>
            <a:xfrm>
              <a:off x="419940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6" name="Google Shape;4336;p77"/>
            <p:cNvSpPr/>
            <p:nvPr/>
          </p:nvSpPr>
          <p:spPr>
            <a:xfrm>
              <a:off x="41994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7" name="Google Shape;4337;p77"/>
            <p:cNvSpPr/>
            <p:nvPr/>
          </p:nvSpPr>
          <p:spPr>
            <a:xfrm>
              <a:off x="41231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8" name="Google Shape;4338;p77"/>
            <p:cNvSpPr/>
            <p:nvPr/>
          </p:nvSpPr>
          <p:spPr>
            <a:xfrm>
              <a:off x="41231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339" name="Google Shape;4339;p77"/>
          <p:cNvGrpSpPr/>
          <p:nvPr/>
        </p:nvGrpSpPr>
        <p:grpSpPr>
          <a:xfrm>
            <a:off x="7810075" y="1608737"/>
            <a:ext cx="3454453" cy="1840313"/>
            <a:chOff x="233350" y="949250"/>
            <a:chExt cx="7137300" cy="3802300"/>
          </a:xfrm>
        </p:grpSpPr>
        <p:sp>
          <p:nvSpPr>
            <p:cNvPr id="4340" name="Google Shape;4340;p77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1" name="Google Shape;4341;p77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2" name="Google Shape;4342;p77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3" name="Google Shape;4343;p77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4" name="Google Shape;4344;p77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5" name="Google Shape;4345;p77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6" name="Google Shape;4346;p77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7" name="Google Shape;4347;p77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8" name="Google Shape;4348;p77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9" name="Google Shape;4349;p77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0" name="Google Shape;4350;p77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1" name="Google Shape;4351;p77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2" name="Google Shape;4352;p77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3" name="Google Shape;4353;p77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4" name="Google Shape;4354;p77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5" name="Google Shape;4355;p77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6" name="Google Shape;4356;p77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7" name="Google Shape;4357;p77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8" name="Google Shape;4358;p77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9" name="Google Shape;4359;p77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0" name="Google Shape;4360;p77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1" name="Google Shape;4361;p77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2" name="Google Shape;4362;p77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3" name="Google Shape;4363;p77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4" name="Google Shape;4364;p77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5" name="Google Shape;4365;p77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6" name="Google Shape;4366;p77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7" name="Google Shape;4367;p77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8" name="Google Shape;4368;p77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9" name="Google Shape;4369;p77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0" name="Google Shape;4370;p77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1" name="Google Shape;4371;p77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2" name="Google Shape;4372;p77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3" name="Google Shape;4373;p77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4" name="Google Shape;4374;p77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5" name="Google Shape;4375;p77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6" name="Google Shape;4376;p77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7" name="Google Shape;4377;p77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8" name="Google Shape;4378;p77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9" name="Google Shape;4379;p77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0" name="Google Shape;4380;p77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1" name="Google Shape;4381;p77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2" name="Google Shape;4382;p77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3" name="Google Shape;4383;p77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4" name="Google Shape;4384;p77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5" name="Google Shape;4385;p77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6" name="Google Shape;4386;p77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7" name="Google Shape;4387;p77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8" name="Google Shape;4388;p77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9" name="Google Shape;4389;p77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0" name="Google Shape;4390;p77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391" name="Google Shape;4391;p77"/>
          <p:cNvGrpSpPr/>
          <p:nvPr/>
        </p:nvGrpSpPr>
        <p:grpSpPr>
          <a:xfrm>
            <a:off x="10229314" y="4335100"/>
            <a:ext cx="138975" cy="427120"/>
            <a:chOff x="7564426" y="3224343"/>
            <a:chExt cx="119985" cy="368801"/>
          </a:xfrm>
        </p:grpSpPr>
        <p:sp>
          <p:nvSpPr>
            <p:cNvPr id="4392" name="Google Shape;4392;p77"/>
            <p:cNvSpPr/>
            <p:nvPr/>
          </p:nvSpPr>
          <p:spPr>
            <a:xfrm>
              <a:off x="7564426" y="3224379"/>
              <a:ext cx="119985" cy="368765"/>
            </a:xfrm>
            <a:custGeom>
              <a:avLst/>
              <a:gdLst/>
              <a:ahLst/>
              <a:cxnLst/>
              <a:rect l="l" t="t" r="r" b="b"/>
              <a:pathLst>
                <a:path w="13196" h="40557" extrusionOk="0">
                  <a:moveTo>
                    <a:pt x="2529" y="1"/>
                  </a:moveTo>
                  <a:lnTo>
                    <a:pt x="2547" y="1348"/>
                  </a:lnTo>
                  <a:lnTo>
                    <a:pt x="10244" y="1459"/>
                  </a:lnTo>
                  <a:lnTo>
                    <a:pt x="10227" y="108"/>
                  </a:lnTo>
                  <a:lnTo>
                    <a:pt x="2529" y="1"/>
                  </a:lnTo>
                  <a:close/>
                  <a:moveTo>
                    <a:pt x="3107" y="1850"/>
                  </a:moveTo>
                  <a:lnTo>
                    <a:pt x="556" y="15262"/>
                  </a:lnTo>
                  <a:lnTo>
                    <a:pt x="12617" y="15439"/>
                  </a:lnTo>
                  <a:lnTo>
                    <a:pt x="9489" y="1872"/>
                  </a:lnTo>
                  <a:lnTo>
                    <a:pt x="3107" y="1850"/>
                  </a:lnTo>
                  <a:close/>
                  <a:moveTo>
                    <a:pt x="1" y="15688"/>
                  </a:moveTo>
                  <a:lnTo>
                    <a:pt x="23" y="17035"/>
                  </a:lnTo>
                  <a:lnTo>
                    <a:pt x="13195" y="17226"/>
                  </a:lnTo>
                  <a:lnTo>
                    <a:pt x="13177" y="15879"/>
                  </a:lnTo>
                  <a:lnTo>
                    <a:pt x="1" y="15688"/>
                  </a:lnTo>
                  <a:close/>
                  <a:moveTo>
                    <a:pt x="4658" y="17528"/>
                  </a:moveTo>
                  <a:lnTo>
                    <a:pt x="4658" y="17528"/>
                  </a:lnTo>
                  <a:cubicBezTo>
                    <a:pt x="4685" y="21359"/>
                    <a:pt x="6027" y="32838"/>
                    <a:pt x="6902" y="40557"/>
                  </a:cubicBezTo>
                  <a:cubicBezTo>
                    <a:pt x="6902" y="40557"/>
                    <a:pt x="8813" y="21274"/>
                    <a:pt x="8560" y="17586"/>
                  </a:cubicBezTo>
                  <a:lnTo>
                    <a:pt x="4658" y="17528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3" name="Google Shape;4393;p77"/>
            <p:cNvSpPr/>
            <p:nvPr/>
          </p:nvSpPr>
          <p:spPr>
            <a:xfrm>
              <a:off x="7564426" y="3224343"/>
              <a:ext cx="119985" cy="368801"/>
            </a:xfrm>
            <a:custGeom>
              <a:avLst/>
              <a:gdLst/>
              <a:ahLst/>
              <a:cxnLst/>
              <a:rect l="l" t="t" r="r" b="b"/>
              <a:pathLst>
                <a:path w="13196" h="40561" extrusionOk="0">
                  <a:moveTo>
                    <a:pt x="2529" y="1"/>
                  </a:moveTo>
                  <a:lnTo>
                    <a:pt x="2529" y="5"/>
                  </a:lnTo>
                  <a:lnTo>
                    <a:pt x="2547" y="1352"/>
                  </a:lnTo>
                  <a:lnTo>
                    <a:pt x="10244" y="1463"/>
                  </a:lnTo>
                  <a:lnTo>
                    <a:pt x="10227" y="112"/>
                  </a:lnTo>
                  <a:lnTo>
                    <a:pt x="2529" y="1"/>
                  </a:lnTo>
                  <a:close/>
                  <a:moveTo>
                    <a:pt x="3107" y="1854"/>
                  </a:moveTo>
                  <a:lnTo>
                    <a:pt x="556" y="15266"/>
                  </a:lnTo>
                  <a:lnTo>
                    <a:pt x="12617" y="15443"/>
                  </a:lnTo>
                  <a:lnTo>
                    <a:pt x="9489" y="1876"/>
                  </a:lnTo>
                  <a:lnTo>
                    <a:pt x="3107" y="1854"/>
                  </a:lnTo>
                  <a:close/>
                  <a:moveTo>
                    <a:pt x="1" y="15692"/>
                  </a:moveTo>
                  <a:lnTo>
                    <a:pt x="23" y="17039"/>
                  </a:lnTo>
                  <a:lnTo>
                    <a:pt x="13195" y="17230"/>
                  </a:lnTo>
                  <a:lnTo>
                    <a:pt x="13177" y="15883"/>
                  </a:lnTo>
                  <a:lnTo>
                    <a:pt x="1" y="15692"/>
                  </a:lnTo>
                  <a:close/>
                  <a:moveTo>
                    <a:pt x="4658" y="17532"/>
                  </a:moveTo>
                  <a:lnTo>
                    <a:pt x="4658" y="17532"/>
                  </a:lnTo>
                  <a:cubicBezTo>
                    <a:pt x="4685" y="21363"/>
                    <a:pt x="6027" y="32842"/>
                    <a:pt x="6902" y="40561"/>
                  </a:cubicBezTo>
                  <a:cubicBezTo>
                    <a:pt x="6902" y="40561"/>
                    <a:pt x="8813" y="21278"/>
                    <a:pt x="8560" y="17590"/>
                  </a:cubicBezTo>
                  <a:lnTo>
                    <a:pt x="4658" y="17532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394" name="Google Shape;4394;p77"/>
          <p:cNvGrpSpPr/>
          <p:nvPr/>
        </p:nvGrpSpPr>
        <p:grpSpPr>
          <a:xfrm>
            <a:off x="9828631" y="4327236"/>
            <a:ext cx="252652" cy="442843"/>
            <a:chOff x="8370831" y="3202002"/>
            <a:chExt cx="218129" cy="382376"/>
          </a:xfrm>
        </p:grpSpPr>
        <p:sp>
          <p:nvSpPr>
            <p:cNvPr id="4395" name="Google Shape;4395;p77"/>
            <p:cNvSpPr/>
            <p:nvPr/>
          </p:nvSpPr>
          <p:spPr>
            <a:xfrm>
              <a:off x="8370831" y="3202002"/>
              <a:ext cx="218129" cy="382376"/>
            </a:xfrm>
            <a:custGeom>
              <a:avLst/>
              <a:gdLst/>
              <a:ahLst/>
              <a:cxnLst/>
              <a:rect l="l" t="t" r="r" b="b"/>
              <a:pathLst>
                <a:path w="23990" h="42054" extrusionOk="0">
                  <a:moveTo>
                    <a:pt x="11991" y="0"/>
                  </a:moveTo>
                  <a:cubicBezTo>
                    <a:pt x="11992" y="0"/>
                    <a:pt x="11992" y="0"/>
                    <a:pt x="11993" y="0"/>
                  </a:cubicBezTo>
                  <a:lnTo>
                    <a:pt x="11993" y="0"/>
                  </a:lnTo>
                  <a:cubicBezTo>
                    <a:pt x="11994" y="0"/>
                    <a:pt x="11995" y="0"/>
                    <a:pt x="11995" y="0"/>
                  </a:cubicBezTo>
                  <a:close/>
                  <a:moveTo>
                    <a:pt x="11993" y="0"/>
                  </a:moveTo>
                  <a:cubicBezTo>
                    <a:pt x="5373" y="1"/>
                    <a:pt x="1" y="4974"/>
                    <a:pt x="1" y="11110"/>
                  </a:cubicBezTo>
                  <a:cubicBezTo>
                    <a:pt x="1" y="14754"/>
                    <a:pt x="1894" y="17985"/>
                    <a:pt x="4823" y="20011"/>
                  </a:cubicBezTo>
                  <a:lnTo>
                    <a:pt x="12062" y="42054"/>
                  </a:lnTo>
                  <a:lnTo>
                    <a:pt x="18950" y="20154"/>
                  </a:lnTo>
                  <a:cubicBezTo>
                    <a:pt x="21999" y="18136"/>
                    <a:pt x="23990" y="14843"/>
                    <a:pt x="23990" y="11110"/>
                  </a:cubicBezTo>
                  <a:cubicBezTo>
                    <a:pt x="23990" y="4978"/>
                    <a:pt x="18618" y="1"/>
                    <a:pt x="11993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6" name="Google Shape;4396;p77"/>
            <p:cNvSpPr/>
            <p:nvPr/>
          </p:nvSpPr>
          <p:spPr>
            <a:xfrm>
              <a:off x="8397745" y="3226607"/>
              <a:ext cx="164347" cy="152181"/>
            </a:xfrm>
            <a:custGeom>
              <a:avLst/>
              <a:gdLst/>
              <a:ahLst/>
              <a:cxnLst/>
              <a:rect l="l" t="t" r="r" b="b"/>
              <a:pathLst>
                <a:path w="18075" h="16737" extrusionOk="0">
                  <a:moveTo>
                    <a:pt x="9035" y="0"/>
                  </a:moveTo>
                  <a:cubicBezTo>
                    <a:pt x="4045" y="0"/>
                    <a:pt x="1" y="3747"/>
                    <a:pt x="1" y="8368"/>
                  </a:cubicBezTo>
                  <a:cubicBezTo>
                    <a:pt x="1" y="12990"/>
                    <a:pt x="4045" y="16736"/>
                    <a:pt x="9035" y="16736"/>
                  </a:cubicBezTo>
                  <a:cubicBezTo>
                    <a:pt x="14026" y="16736"/>
                    <a:pt x="18075" y="12990"/>
                    <a:pt x="18075" y="8368"/>
                  </a:cubicBezTo>
                  <a:cubicBezTo>
                    <a:pt x="18075" y="3747"/>
                    <a:pt x="14030" y="0"/>
                    <a:pt x="90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397" name="Google Shape;4397;p77"/>
          <p:cNvGrpSpPr/>
          <p:nvPr/>
        </p:nvGrpSpPr>
        <p:grpSpPr>
          <a:xfrm>
            <a:off x="10793151" y="4875412"/>
            <a:ext cx="412572" cy="356000"/>
            <a:chOff x="6742064" y="3750480"/>
            <a:chExt cx="399315" cy="344560"/>
          </a:xfrm>
        </p:grpSpPr>
        <p:sp>
          <p:nvSpPr>
            <p:cNvPr id="4398" name="Google Shape;4398;p77"/>
            <p:cNvSpPr/>
            <p:nvPr/>
          </p:nvSpPr>
          <p:spPr>
            <a:xfrm>
              <a:off x="6742064" y="3750480"/>
              <a:ext cx="399315" cy="344560"/>
            </a:xfrm>
            <a:custGeom>
              <a:avLst/>
              <a:gdLst/>
              <a:ahLst/>
              <a:cxnLst/>
              <a:rect l="l" t="t" r="r" b="b"/>
              <a:pathLst>
                <a:path w="43917" h="37895" extrusionOk="0">
                  <a:moveTo>
                    <a:pt x="37846" y="1"/>
                  </a:moveTo>
                  <a:lnTo>
                    <a:pt x="6071" y="1"/>
                  </a:lnTo>
                  <a:cubicBezTo>
                    <a:pt x="2729" y="1"/>
                    <a:pt x="0" y="2734"/>
                    <a:pt x="0" y="6071"/>
                  </a:cubicBezTo>
                  <a:lnTo>
                    <a:pt x="0" y="18212"/>
                  </a:lnTo>
                  <a:cubicBezTo>
                    <a:pt x="0" y="21550"/>
                    <a:pt x="2729" y="24278"/>
                    <a:pt x="6071" y="24278"/>
                  </a:cubicBezTo>
                  <a:lnTo>
                    <a:pt x="18927" y="24278"/>
                  </a:lnTo>
                  <a:cubicBezTo>
                    <a:pt x="19332" y="24278"/>
                    <a:pt x="19754" y="24705"/>
                    <a:pt x="19821" y="25105"/>
                  </a:cubicBezTo>
                  <a:lnTo>
                    <a:pt x="21958" y="37895"/>
                  </a:lnTo>
                  <a:lnTo>
                    <a:pt x="24096" y="25101"/>
                  </a:lnTo>
                  <a:cubicBezTo>
                    <a:pt x="24162" y="24687"/>
                    <a:pt x="24629" y="24278"/>
                    <a:pt x="25051" y="24278"/>
                  </a:cubicBezTo>
                  <a:lnTo>
                    <a:pt x="37846" y="24278"/>
                  </a:lnTo>
                  <a:cubicBezTo>
                    <a:pt x="41183" y="24278"/>
                    <a:pt x="43916" y="21550"/>
                    <a:pt x="43916" y="18212"/>
                  </a:cubicBezTo>
                  <a:lnTo>
                    <a:pt x="43916" y="6071"/>
                  </a:lnTo>
                  <a:cubicBezTo>
                    <a:pt x="43916" y="2734"/>
                    <a:pt x="41183" y="1"/>
                    <a:pt x="3784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9" name="Google Shape;4399;p77"/>
            <p:cNvSpPr/>
            <p:nvPr/>
          </p:nvSpPr>
          <p:spPr>
            <a:xfrm>
              <a:off x="6764168" y="3772584"/>
              <a:ext cx="355108" cy="176549"/>
            </a:xfrm>
            <a:custGeom>
              <a:avLst/>
              <a:gdLst/>
              <a:ahLst/>
              <a:cxnLst/>
              <a:rect l="l" t="t" r="r" b="b"/>
              <a:pathLst>
                <a:path w="39055" h="19417" extrusionOk="0">
                  <a:moveTo>
                    <a:pt x="3755" y="1"/>
                  </a:moveTo>
                  <a:lnTo>
                    <a:pt x="35295" y="1"/>
                  </a:lnTo>
                  <a:cubicBezTo>
                    <a:pt x="37370" y="10"/>
                    <a:pt x="39045" y="1685"/>
                    <a:pt x="39054" y="3756"/>
                  </a:cubicBezTo>
                  <a:lnTo>
                    <a:pt x="39054" y="15666"/>
                  </a:lnTo>
                  <a:cubicBezTo>
                    <a:pt x="39045" y="17737"/>
                    <a:pt x="37370" y="19412"/>
                    <a:pt x="35295" y="19417"/>
                  </a:cubicBezTo>
                  <a:lnTo>
                    <a:pt x="3755" y="19417"/>
                  </a:lnTo>
                  <a:cubicBezTo>
                    <a:pt x="1680" y="19412"/>
                    <a:pt x="5" y="17737"/>
                    <a:pt x="0" y="15666"/>
                  </a:cubicBezTo>
                  <a:lnTo>
                    <a:pt x="0" y="3756"/>
                  </a:lnTo>
                  <a:cubicBezTo>
                    <a:pt x="5" y="1685"/>
                    <a:pt x="1680" y="10"/>
                    <a:pt x="37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00" name="Google Shape;4400;p77"/>
          <p:cNvGrpSpPr/>
          <p:nvPr/>
        </p:nvGrpSpPr>
        <p:grpSpPr>
          <a:xfrm>
            <a:off x="10178510" y="5343475"/>
            <a:ext cx="240583" cy="375477"/>
            <a:chOff x="7248525" y="3739696"/>
            <a:chExt cx="230531" cy="359790"/>
          </a:xfrm>
        </p:grpSpPr>
        <p:sp>
          <p:nvSpPr>
            <p:cNvPr id="4401" name="Google Shape;4401;p77"/>
            <p:cNvSpPr/>
            <p:nvPr/>
          </p:nvSpPr>
          <p:spPr>
            <a:xfrm>
              <a:off x="7248525" y="3739696"/>
              <a:ext cx="230531" cy="359790"/>
            </a:xfrm>
            <a:custGeom>
              <a:avLst/>
              <a:gdLst/>
              <a:ahLst/>
              <a:cxnLst/>
              <a:rect l="l" t="t" r="r" b="b"/>
              <a:pathLst>
                <a:path w="25354" h="39570" extrusionOk="0">
                  <a:moveTo>
                    <a:pt x="19434" y="18"/>
                  </a:moveTo>
                  <a:lnTo>
                    <a:pt x="6338" y="5"/>
                  </a:lnTo>
                  <a:cubicBezTo>
                    <a:pt x="2854" y="0"/>
                    <a:pt x="1" y="2858"/>
                    <a:pt x="1" y="6342"/>
                  </a:cubicBezTo>
                  <a:lnTo>
                    <a:pt x="1" y="19016"/>
                  </a:lnTo>
                  <a:cubicBezTo>
                    <a:pt x="1" y="29006"/>
                    <a:pt x="6280" y="22820"/>
                    <a:pt x="12679" y="39570"/>
                  </a:cubicBezTo>
                  <a:cubicBezTo>
                    <a:pt x="19074" y="22820"/>
                    <a:pt x="25354" y="29006"/>
                    <a:pt x="25354" y="19016"/>
                  </a:cubicBezTo>
                  <a:lnTo>
                    <a:pt x="25354" y="6342"/>
                  </a:lnTo>
                  <a:cubicBezTo>
                    <a:pt x="25354" y="2858"/>
                    <a:pt x="22923" y="18"/>
                    <a:pt x="19434" y="18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2" name="Google Shape;4402;p77"/>
            <p:cNvSpPr/>
            <p:nvPr/>
          </p:nvSpPr>
          <p:spPr>
            <a:xfrm>
              <a:off x="7271639" y="3762810"/>
              <a:ext cx="184350" cy="184387"/>
            </a:xfrm>
            <a:custGeom>
              <a:avLst/>
              <a:gdLst/>
              <a:ahLst/>
              <a:cxnLst/>
              <a:rect l="l" t="t" r="r" b="b"/>
              <a:pathLst>
                <a:path w="20275" h="20279" extrusionOk="0">
                  <a:moveTo>
                    <a:pt x="3738" y="0"/>
                  </a:moveTo>
                  <a:lnTo>
                    <a:pt x="16532" y="0"/>
                  </a:lnTo>
                  <a:cubicBezTo>
                    <a:pt x="18594" y="5"/>
                    <a:pt x="20270" y="1680"/>
                    <a:pt x="20274" y="3742"/>
                  </a:cubicBezTo>
                  <a:lnTo>
                    <a:pt x="20274" y="16536"/>
                  </a:lnTo>
                  <a:cubicBezTo>
                    <a:pt x="20270" y="18598"/>
                    <a:pt x="18594" y="20274"/>
                    <a:pt x="16532" y="20278"/>
                  </a:cubicBezTo>
                  <a:lnTo>
                    <a:pt x="3738" y="20278"/>
                  </a:lnTo>
                  <a:cubicBezTo>
                    <a:pt x="1676" y="20274"/>
                    <a:pt x="5" y="18598"/>
                    <a:pt x="1" y="16536"/>
                  </a:cubicBezTo>
                  <a:lnTo>
                    <a:pt x="1" y="3742"/>
                  </a:lnTo>
                  <a:cubicBezTo>
                    <a:pt x="5" y="1680"/>
                    <a:pt x="1676" y="5"/>
                    <a:pt x="37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03" name="Google Shape;4403;p77"/>
          <p:cNvGrpSpPr/>
          <p:nvPr/>
        </p:nvGrpSpPr>
        <p:grpSpPr>
          <a:xfrm>
            <a:off x="10506401" y="4867774"/>
            <a:ext cx="217195" cy="371613"/>
            <a:chOff x="7601242" y="3729267"/>
            <a:chExt cx="222566" cy="380803"/>
          </a:xfrm>
        </p:grpSpPr>
        <p:sp>
          <p:nvSpPr>
            <p:cNvPr id="4404" name="Google Shape;4404;p77"/>
            <p:cNvSpPr/>
            <p:nvPr/>
          </p:nvSpPr>
          <p:spPr>
            <a:xfrm>
              <a:off x="7601242" y="3729267"/>
              <a:ext cx="222566" cy="380803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5" name="Google Shape;4405;p77"/>
            <p:cNvSpPr/>
            <p:nvPr/>
          </p:nvSpPr>
          <p:spPr>
            <a:xfrm>
              <a:off x="7621200" y="3748625"/>
              <a:ext cx="182696" cy="177276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406" name="Google Shape;4406;p77"/>
          <p:cNvSpPr/>
          <p:nvPr/>
        </p:nvSpPr>
        <p:spPr>
          <a:xfrm>
            <a:off x="10461103" y="4350917"/>
            <a:ext cx="307792" cy="395433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rgbClr val="A5B7C6">
              <a:alpha val="723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407" name="Google Shape;4407;p77"/>
          <p:cNvGrpSpPr/>
          <p:nvPr/>
        </p:nvGrpSpPr>
        <p:grpSpPr>
          <a:xfrm>
            <a:off x="9825929" y="4869295"/>
            <a:ext cx="258057" cy="367987"/>
            <a:chOff x="8304647" y="3738687"/>
            <a:chExt cx="225076" cy="320956"/>
          </a:xfrm>
        </p:grpSpPr>
        <p:sp>
          <p:nvSpPr>
            <p:cNvPr id="4408" name="Google Shape;4408;p77"/>
            <p:cNvSpPr/>
            <p:nvPr/>
          </p:nvSpPr>
          <p:spPr>
            <a:xfrm>
              <a:off x="8335725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E1E7E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9" name="Google Shape;4409;p77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solidFill>
              <a:srgbClr val="E1E7E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0" name="Google Shape;4410;p77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solidFill>
              <a:srgbClr val="E1E7E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11" name="Google Shape;4411;p77"/>
          <p:cNvGrpSpPr/>
          <p:nvPr/>
        </p:nvGrpSpPr>
        <p:grpSpPr>
          <a:xfrm>
            <a:off x="10189252" y="4869295"/>
            <a:ext cx="237989" cy="367987"/>
            <a:chOff x="8615101" y="3738687"/>
            <a:chExt cx="207573" cy="320956"/>
          </a:xfrm>
        </p:grpSpPr>
        <p:sp>
          <p:nvSpPr>
            <p:cNvPr id="4412" name="Google Shape;4412;p77"/>
            <p:cNvSpPr/>
            <p:nvPr/>
          </p:nvSpPr>
          <p:spPr>
            <a:xfrm>
              <a:off x="8646134" y="3738687"/>
              <a:ext cx="12248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3" name="Google Shape;4413;p77"/>
            <p:cNvSpPr/>
            <p:nvPr/>
          </p:nvSpPr>
          <p:spPr>
            <a:xfrm>
              <a:off x="8615101" y="4044004"/>
              <a:ext cx="76332" cy="15639"/>
            </a:xfrm>
            <a:custGeom>
              <a:avLst/>
              <a:gdLst/>
              <a:ahLst/>
              <a:cxnLst/>
              <a:rect l="l" t="t" r="r" b="b"/>
              <a:pathLst>
                <a:path w="8395" h="1720" extrusionOk="0">
                  <a:moveTo>
                    <a:pt x="4195" y="0"/>
                  </a:moveTo>
                  <a:cubicBezTo>
                    <a:pt x="1875" y="0"/>
                    <a:pt x="0" y="382"/>
                    <a:pt x="0" y="862"/>
                  </a:cubicBezTo>
                  <a:cubicBezTo>
                    <a:pt x="0" y="1338"/>
                    <a:pt x="1875" y="1720"/>
                    <a:pt x="4195" y="1720"/>
                  </a:cubicBezTo>
                  <a:cubicBezTo>
                    <a:pt x="6515" y="1720"/>
                    <a:pt x="8395" y="1338"/>
                    <a:pt x="8395" y="862"/>
                  </a:cubicBezTo>
                  <a:cubicBezTo>
                    <a:pt x="8395" y="382"/>
                    <a:pt x="6515" y="0"/>
                    <a:pt x="4195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4" name="Google Shape;4414;p77"/>
            <p:cNvSpPr/>
            <p:nvPr/>
          </p:nvSpPr>
          <p:spPr>
            <a:xfrm>
              <a:off x="8651953" y="3738687"/>
              <a:ext cx="170721" cy="99808"/>
            </a:xfrm>
            <a:custGeom>
              <a:avLst/>
              <a:gdLst/>
              <a:ahLst/>
              <a:cxnLst/>
              <a:rect l="l" t="t" r="r" b="b"/>
              <a:pathLst>
                <a:path w="18776" h="10977" extrusionOk="0">
                  <a:moveTo>
                    <a:pt x="707" y="0"/>
                  </a:moveTo>
                  <a:lnTo>
                    <a:pt x="0" y="10977"/>
                  </a:lnTo>
                  <a:lnTo>
                    <a:pt x="18776" y="4360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415" name="Google Shape;4415;p77"/>
          <p:cNvSpPr/>
          <p:nvPr/>
        </p:nvSpPr>
        <p:spPr>
          <a:xfrm>
            <a:off x="10851173" y="4322472"/>
            <a:ext cx="296529" cy="384925"/>
          </a:xfrm>
          <a:custGeom>
            <a:avLst/>
            <a:gdLst/>
            <a:ahLst/>
            <a:cxnLst/>
            <a:rect l="l" t="t" r="r" b="b"/>
            <a:pathLst>
              <a:path w="2810" h="3648" extrusionOk="0">
                <a:moveTo>
                  <a:pt x="1365" y="241"/>
                </a:moveTo>
                <a:cubicBezTo>
                  <a:pt x="1630" y="241"/>
                  <a:pt x="1899" y="338"/>
                  <a:pt x="2120" y="555"/>
                </a:cubicBezTo>
                <a:cubicBezTo>
                  <a:pt x="2810" y="1245"/>
                  <a:pt x="2329" y="2416"/>
                  <a:pt x="1356" y="2416"/>
                </a:cubicBezTo>
                <a:cubicBezTo>
                  <a:pt x="764" y="2416"/>
                  <a:pt x="272" y="1935"/>
                  <a:pt x="272" y="1344"/>
                </a:cubicBezTo>
                <a:cubicBezTo>
                  <a:pt x="263" y="681"/>
                  <a:pt x="802" y="241"/>
                  <a:pt x="1365" y="241"/>
                </a:cubicBezTo>
                <a:close/>
                <a:moveTo>
                  <a:pt x="1356" y="1"/>
                </a:moveTo>
                <a:cubicBezTo>
                  <a:pt x="604" y="1"/>
                  <a:pt x="0" y="604"/>
                  <a:pt x="0" y="1356"/>
                </a:cubicBezTo>
                <a:cubicBezTo>
                  <a:pt x="0" y="2391"/>
                  <a:pt x="1183" y="3512"/>
                  <a:pt x="1331" y="3648"/>
                </a:cubicBezTo>
                <a:lnTo>
                  <a:pt x="1368" y="3648"/>
                </a:lnTo>
                <a:cubicBezTo>
                  <a:pt x="1528" y="3512"/>
                  <a:pt x="2711" y="2453"/>
                  <a:pt x="2711" y="1356"/>
                </a:cubicBezTo>
                <a:cubicBezTo>
                  <a:pt x="2711" y="604"/>
                  <a:pt x="2095" y="1"/>
                  <a:pt x="1356" y="1"/>
                </a:cubicBez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416" name="Google Shape;4416;p77"/>
          <p:cNvGrpSpPr/>
          <p:nvPr/>
        </p:nvGrpSpPr>
        <p:grpSpPr>
          <a:xfrm>
            <a:off x="8048859" y="5031279"/>
            <a:ext cx="743560" cy="681711"/>
            <a:chOff x="6015419" y="3716859"/>
            <a:chExt cx="557671" cy="511283"/>
          </a:xfrm>
        </p:grpSpPr>
        <p:sp>
          <p:nvSpPr>
            <p:cNvPr id="4417" name="Google Shape;4417;p77"/>
            <p:cNvSpPr/>
            <p:nvPr/>
          </p:nvSpPr>
          <p:spPr>
            <a:xfrm>
              <a:off x="6015419" y="3716859"/>
              <a:ext cx="557671" cy="511283"/>
            </a:xfrm>
            <a:custGeom>
              <a:avLst/>
              <a:gdLst/>
              <a:ahLst/>
              <a:cxnLst/>
              <a:rect l="l" t="t" r="r" b="b"/>
              <a:pathLst>
                <a:path w="96650" h="88649" extrusionOk="0">
                  <a:moveTo>
                    <a:pt x="48692" y="0"/>
                  </a:moveTo>
                  <a:cubicBezTo>
                    <a:pt x="46526" y="0"/>
                    <a:pt x="44332" y="152"/>
                    <a:pt x="42124" y="465"/>
                  </a:cubicBezTo>
                  <a:cubicBezTo>
                    <a:pt x="17336" y="3960"/>
                    <a:pt x="1" y="26441"/>
                    <a:pt x="3443" y="50679"/>
                  </a:cubicBezTo>
                  <a:cubicBezTo>
                    <a:pt x="6564" y="72751"/>
                    <a:pt x="25836" y="88649"/>
                    <a:pt x="48004" y="88649"/>
                  </a:cubicBezTo>
                  <a:cubicBezTo>
                    <a:pt x="50160" y="88649"/>
                    <a:pt x="52345" y="88498"/>
                    <a:pt x="54544" y="88188"/>
                  </a:cubicBezTo>
                  <a:cubicBezTo>
                    <a:pt x="79332" y="84675"/>
                    <a:pt x="96649" y="62194"/>
                    <a:pt x="93225" y="37975"/>
                  </a:cubicBezTo>
                  <a:cubicBezTo>
                    <a:pt x="90105" y="15895"/>
                    <a:pt x="70848" y="0"/>
                    <a:pt x="4869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418" name="Google Shape;4418;p77"/>
            <p:cNvGrpSpPr/>
            <p:nvPr/>
          </p:nvGrpSpPr>
          <p:grpSpPr>
            <a:xfrm>
              <a:off x="6036094" y="3716980"/>
              <a:ext cx="529860" cy="510468"/>
              <a:chOff x="6036094" y="3716980"/>
              <a:chExt cx="529860" cy="510468"/>
            </a:xfrm>
          </p:grpSpPr>
          <p:sp>
            <p:nvSpPr>
              <p:cNvPr id="4419" name="Google Shape;4419;p77"/>
              <p:cNvSpPr/>
              <p:nvPr/>
            </p:nvSpPr>
            <p:spPr>
              <a:xfrm>
                <a:off x="6220140" y="3716980"/>
                <a:ext cx="80065" cy="64273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11144" extrusionOk="0">
                    <a:moveTo>
                      <a:pt x="11055" y="0"/>
                    </a:moveTo>
                    <a:cubicBezTo>
                      <a:pt x="9600" y="71"/>
                      <a:pt x="8127" y="213"/>
                      <a:pt x="6654" y="426"/>
                    </a:cubicBezTo>
                    <a:cubicBezTo>
                      <a:pt x="4401" y="746"/>
                      <a:pt x="2165" y="1225"/>
                      <a:pt x="1" y="1863"/>
                    </a:cubicBezTo>
                    <a:lnTo>
                      <a:pt x="54" y="2307"/>
                    </a:lnTo>
                    <a:lnTo>
                      <a:pt x="2165" y="2396"/>
                    </a:lnTo>
                    <a:lnTo>
                      <a:pt x="1739" y="4117"/>
                    </a:lnTo>
                    <a:lnTo>
                      <a:pt x="3194" y="4401"/>
                    </a:lnTo>
                    <a:lnTo>
                      <a:pt x="1828" y="5146"/>
                    </a:lnTo>
                    <a:cubicBezTo>
                      <a:pt x="2893" y="6015"/>
                      <a:pt x="1207" y="7417"/>
                      <a:pt x="2538" y="8393"/>
                    </a:cubicBezTo>
                    <a:cubicBezTo>
                      <a:pt x="3088" y="8783"/>
                      <a:pt x="3088" y="9937"/>
                      <a:pt x="3301" y="10611"/>
                    </a:cubicBezTo>
                    <a:lnTo>
                      <a:pt x="6335" y="11143"/>
                    </a:lnTo>
                    <a:cubicBezTo>
                      <a:pt x="6583" y="10611"/>
                      <a:pt x="6832" y="10061"/>
                      <a:pt x="7098" y="9493"/>
                    </a:cubicBezTo>
                    <a:cubicBezTo>
                      <a:pt x="7670" y="8245"/>
                      <a:pt x="7649" y="6456"/>
                      <a:pt x="9632" y="6456"/>
                    </a:cubicBezTo>
                    <a:cubicBezTo>
                      <a:pt x="9679" y="6456"/>
                      <a:pt x="9728" y="6457"/>
                      <a:pt x="9777" y="6459"/>
                    </a:cubicBezTo>
                    <a:cubicBezTo>
                      <a:pt x="10380" y="5217"/>
                      <a:pt x="11410" y="4791"/>
                      <a:pt x="12723" y="4685"/>
                    </a:cubicBezTo>
                    <a:cubicBezTo>
                      <a:pt x="13113" y="4649"/>
                      <a:pt x="13450" y="3939"/>
                      <a:pt x="13876" y="3443"/>
                    </a:cubicBezTo>
                    <a:cubicBezTo>
                      <a:pt x="13166" y="2378"/>
                      <a:pt x="12687" y="1012"/>
                      <a:pt x="11729" y="391"/>
                    </a:cubicBezTo>
                    <a:cubicBezTo>
                      <a:pt x="11516" y="249"/>
                      <a:pt x="11285" y="125"/>
                      <a:pt x="1105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0" name="Google Shape;4420;p77"/>
              <p:cNvSpPr/>
              <p:nvPr/>
            </p:nvSpPr>
            <p:spPr>
              <a:xfrm>
                <a:off x="6368562" y="3771936"/>
                <a:ext cx="39115" cy="36745"/>
              </a:xfrm>
              <a:custGeom>
                <a:avLst/>
                <a:gdLst/>
                <a:ahLst/>
                <a:cxnLst/>
                <a:rect l="l" t="t" r="r" b="b"/>
                <a:pathLst>
                  <a:path w="6779" h="6371" extrusionOk="0">
                    <a:moveTo>
                      <a:pt x="870" y="1"/>
                    </a:moveTo>
                    <a:lnTo>
                      <a:pt x="1" y="1154"/>
                    </a:lnTo>
                    <a:lnTo>
                      <a:pt x="1509" y="2698"/>
                    </a:lnTo>
                    <a:lnTo>
                      <a:pt x="2272" y="3283"/>
                    </a:lnTo>
                    <a:cubicBezTo>
                      <a:pt x="3567" y="3922"/>
                      <a:pt x="3301" y="5625"/>
                      <a:pt x="4436" y="6370"/>
                    </a:cubicBezTo>
                    <a:cubicBezTo>
                      <a:pt x="4880" y="5341"/>
                      <a:pt x="5838" y="5554"/>
                      <a:pt x="6654" y="5377"/>
                    </a:cubicBezTo>
                    <a:cubicBezTo>
                      <a:pt x="6778" y="4117"/>
                      <a:pt x="5732" y="3549"/>
                      <a:pt x="4933" y="3265"/>
                    </a:cubicBezTo>
                    <a:cubicBezTo>
                      <a:pt x="3762" y="2875"/>
                      <a:pt x="2928" y="2360"/>
                      <a:pt x="2325" y="1278"/>
                    </a:cubicBezTo>
                    <a:cubicBezTo>
                      <a:pt x="2023" y="746"/>
                      <a:pt x="1367" y="426"/>
                      <a:pt x="87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1" name="Google Shape;4421;p77"/>
              <p:cNvSpPr/>
              <p:nvPr/>
            </p:nvSpPr>
            <p:spPr>
              <a:xfrm>
                <a:off x="6304793" y="3747169"/>
                <a:ext cx="25088" cy="13311"/>
              </a:xfrm>
              <a:custGeom>
                <a:avLst/>
                <a:gdLst/>
                <a:ahLst/>
                <a:cxnLst/>
                <a:rect l="l" t="t" r="r" b="b"/>
                <a:pathLst>
                  <a:path w="4348" h="2308" extrusionOk="0">
                    <a:moveTo>
                      <a:pt x="3957" y="1"/>
                    </a:moveTo>
                    <a:cubicBezTo>
                      <a:pt x="2680" y="355"/>
                      <a:pt x="1296" y="143"/>
                      <a:pt x="0" y="906"/>
                    </a:cubicBezTo>
                    <a:cubicBezTo>
                      <a:pt x="728" y="1651"/>
                      <a:pt x="728" y="1615"/>
                      <a:pt x="1544" y="1757"/>
                    </a:cubicBezTo>
                    <a:cubicBezTo>
                      <a:pt x="2147" y="1917"/>
                      <a:pt x="2733" y="2094"/>
                      <a:pt x="3318" y="2307"/>
                    </a:cubicBezTo>
                    <a:lnTo>
                      <a:pt x="4348" y="639"/>
                    </a:lnTo>
                    <a:lnTo>
                      <a:pt x="3957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2" name="Google Shape;4422;p77"/>
              <p:cNvSpPr/>
              <p:nvPr/>
            </p:nvSpPr>
            <p:spPr>
              <a:xfrm>
                <a:off x="6365182" y="3787492"/>
                <a:ext cx="18025" cy="16582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875" extrusionOk="0">
                    <a:moveTo>
                      <a:pt x="2095" y="1"/>
                    </a:moveTo>
                    <a:lnTo>
                      <a:pt x="1" y="1030"/>
                    </a:lnTo>
                    <a:cubicBezTo>
                      <a:pt x="498" y="1455"/>
                      <a:pt x="782" y="1615"/>
                      <a:pt x="941" y="1864"/>
                    </a:cubicBezTo>
                    <a:cubicBezTo>
                      <a:pt x="1119" y="2112"/>
                      <a:pt x="1154" y="2449"/>
                      <a:pt x="1279" y="2875"/>
                    </a:cubicBezTo>
                    <a:lnTo>
                      <a:pt x="3124" y="2467"/>
                    </a:lnTo>
                    <a:lnTo>
                      <a:pt x="2858" y="586"/>
                    </a:lnTo>
                    <a:lnTo>
                      <a:pt x="209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3" name="Google Shape;4423;p77"/>
              <p:cNvSpPr/>
              <p:nvPr/>
            </p:nvSpPr>
            <p:spPr>
              <a:xfrm>
                <a:off x="6367131" y="3727108"/>
                <a:ext cx="198823" cy="438001"/>
              </a:xfrm>
              <a:custGeom>
                <a:avLst/>
                <a:gdLst/>
                <a:ahLst/>
                <a:cxnLst/>
                <a:rect l="l" t="t" r="r" b="b"/>
                <a:pathLst>
                  <a:path w="34458" h="75943" extrusionOk="0">
                    <a:moveTo>
                      <a:pt x="8836" y="6211"/>
                    </a:moveTo>
                    <a:cubicBezTo>
                      <a:pt x="10061" y="6371"/>
                      <a:pt x="10061" y="6371"/>
                      <a:pt x="12438" y="9352"/>
                    </a:cubicBezTo>
                    <a:lnTo>
                      <a:pt x="10930" y="10416"/>
                    </a:lnTo>
                    <a:cubicBezTo>
                      <a:pt x="10646" y="10044"/>
                      <a:pt x="9244" y="10079"/>
                      <a:pt x="10309" y="8997"/>
                    </a:cubicBezTo>
                    <a:lnTo>
                      <a:pt x="8836" y="6211"/>
                    </a:lnTo>
                    <a:close/>
                    <a:moveTo>
                      <a:pt x="13237" y="17585"/>
                    </a:moveTo>
                    <a:cubicBezTo>
                      <a:pt x="14213" y="18330"/>
                      <a:pt x="14976" y="19235"/>
                      <a:pt x="15951" y="19572"/>
                    </a:cubicBezTo>
                    <a:cubicBezTo>
                      <a:pt x="17034" y="19945"/>
                      <a:pt x="17548" y="20761"/>
                      <a:pt x="18294" y="21506"/>
                    </a:cubicBezTo>
                    <a:lnTo>
                      <a:pt x="16892" y="22216"/>
                    </a:lnTo>
                    <a:lnTo>
                      <a:pt x="19092" y="23440"/>
                    </a:lnTo>
                    <a:lnTo>
                      <a:pt x="18826" y="19359"/>
                    </a:lnTo>
                    <a:lnTo>
                      <a:pt x="18826" y="19359"/>
                    </a:lnTo>
                    <a:cubicBezTo>
                      <a:pt x="19500" y="20264"/>
                      <a:pt x="19890" y="20867"/>
                      <a:pt x="20352" y="21382"/>
                    </a:cubicBezTo>
                    <a:cubicBezTo>
                      <a:pt x="20813" y="21914"/>
                      <a:pt x="21328" y="22340"/>
                      <a:pt x="22091" y="23050"/>
                    </a:cubicBezTo>
                    <a:lnTo>
                      <a:pt x="22587" y="21346"/>
                    </a:lnTo>
                    <a:lnTo>
                      <a:pt x="25267" y="23742"/>
                    </a:lnTo>
                    <a:lnTo>
                      <a:pt x="26402" y="22713"/>
                    </a:lnTo>
                    <a:lnTo>
                      <a:pt x="27999" y="26261"/>
                    </a:lnTo>
                    <a:cubicBezTo>
                      <a:pt x="27384" y="26597"/>
                      <a:pt x="26823" y="26720"/>
                      <a:pt x="26292" y="26720"/>
                    </a:cubicBezTo>
                    <a:cubicBezTo>
                      <a:pt x="24969" y="26720"/>
                      <a:pt x="23833" y="25957"/>
                      <a:pt x="22516" y="25818"/>
                    </a:cubicBezTo>
                    <a:cubicBezTo>
                      <a:pt x="22516" y="26527"/>
                      <a:pt x="22499" y="27131"/>
                      <a:pt x="22499" y="27787"/>
                    </a:cubicBezTo>
                    <a:cubicBezTo>
                      <a:pt x="22392" y="27787"/>
                      <a:pt x="22270" y="27819"/>
                      <a:pt x="22169" y="27819"/>
                    </a:cubicBezTo>
                    <a:cubicBezTo>
                      <a:pt x="22118" y="27819"/>
                      <a:pt x="22073" y="27811"/>
                      <a:pt x="22037" y="27787"/>
                    </a:cubicBezTo>
                    <a:cubicBezTo>
                      <a:pt x="21133" y="27288"/>
                      <a:pt x="20502" y="26308"/>
                      <a:pt x="19338" y="26308"/>
                    </a:cubicBezTo>
                    <a:cubicBezTo>
                      <a:pt x="19178" y="26308"/>
                      <a:pt x="19008" y="26327"/>
                      <a:pt x="18826" y="26368"/>
                    </a:cubicBezTo>
                    <a:cubicBezTo>
                      <a:pt x="18808" y="26372"/>
                      <a:pt x="18788" y="26375"/>
                      <a:pt x="18768" y="26375"/>
                    </a:cubicBezTo>
                    <a:cubicBezTo>
                      <a:pt x="18417" y="26375"/>
                      <a:pt x="17797" y="25667"/>
                      <a:pt x="17495" y="25197"/>
                    </a:cubicBezTo>
                    <a:cubicBezTo>
                      <a:pt x="16998" y="24416"/>
                      <a:pt x="16661" y="23529"/>
                      <a:pt x="16360" y="22925"/>
                    </a:cubicBezTo>
                    <a:cubicBezTo>
                      <a:pt x="16129" y="22764"/>
                      <a:pt x="15928" y="22701"/>
                      <a:pt x="15748" y="22701"/>
                    </a:cubicBezTo>
                    <a:cubicBezTo>
                      <a:pt x="15114" y="22701"/>
                      <a:pt x="14724" y="23479"/>
                      <a:pt x="14110" y="23479"/>
                    </a:cubicBezTo>
                    <a:cubicBezTo>
                      <a:pt x="13959" y="23479"/>
                      <a:pt x="13794" y="23432"/>
                      <a:pt x="13609" y="23316"/>
                    </a:cubicBezTo>
                    <a:cubicBezTo>
                      <a:pt x="13398" y="23182"/>
                      <a:pt x="13213" y="23127"/>
                      <a:pt x="13048" y="23127"/>
                    </a:cubicBezTo>
                    <a:cubicBezTo>
                      <a:pt x="12310" y="23127"/>
                      <a:pt x="11952" y="24236"/>
                      <a:pt x="11285" y="24540"/>
                    </a:cubicBezTo>
                    <a:cubicBezTo>
                      <a:pt x="10309" y="24984"/>
                      <a:pt x="9475" y="24913"/>
                      <a:pt x="8357" y="25126"/>
                    </a:cubicBezTo>
                    <a:cubicBezTo>
                      <a:pt x="8712" y="23440"/>
                      <a:pt x="10007" y="23263"/>
                      <a:pt x="10877" y="22588"/>
                    </a:cubicBezTo>
                    <a:cubicBezTo>
                      <a:pt x="9333" y="21453"/>
                      <a:pt x="11161" y="20583"/>
                      <a:pt x="11107" y="19732"/>
                    </a:cubicBezTo>
                    <a:cubicBezTo>
                      <a:pt x="10966" y="17815"/>
                      <a:pt x="13183" y="19075"/>
                      <a:pt x="13237" y="17585"/>
                    </a:cubicBezTo>
                    <a:close/>
                    <a:moveTo>
                      <a:pt x="444" y="1"/>
                    </a:moveTo>
                    <a:lnTo>
                      <a:pt x="444" y="1"/>
                    </a:lnTo>
                    <a:cubicBezTo>
                      <a:pt x="373" y="746"/>
                      <a:pt x="0" y="1438"/>
                      <a:pt x="1278" y="1758"/>
                    </a:cubicBezTo>
                    <a:cubicBezTo>
                      <a:pt x="2147" y="1953"/>
                      <a:pt x="2662" y="2929"/>
                      <a:pt x="2857" y="3869"/>
                    </a:cubicBezTo>
                    <a:cubicBezTo>
                      <a:pt x="3034" y="4756"/>
                      <a:pt x="3123" y="5643"/>
                      <a:pt x="3247" y="6530"/>
                    </a:cubicBezTo>
                    <a:lnTo>
                      <a:pt x="3549" y="6140"/>
                    </a:lnTo>
                    <a:lnTo>
                      <a:pt x="5412" y="8145"/>
                    </a:lnTo>
                    <a:lnTo>
                      <a:pt x="6654" y="6903"/>
                    </a:lnTo>
                    <a:lnTo>
                      <a:pt x="8393" y="10505"/>
                    </a:lnTo>
                    <a:lnTo>
                      <a:pt x="6654" y="14426"/>
                    </a:lnTo>
                    <a:lnTo>
                      <a:pt x="5944" y="14036"/>
                    </a:lnTo>
                    <a:cubicBezTo>
                      <a:pt x="5678" y="14338"/>
                      <a:pt x="5447" y="14657"/>
                      <a:pt x="5252" y="14976"/>
                    </a:cubicBezTo>
                    <a:cubicBezTo>
                      <a:pt x="5163" y="15154"/>
                      <a:pt x="5217" y="15402"/>
                      <a:pt x="5199" y="15615"/>
                    </a:cubicBezTo>
                    <a:cubicBezTo>
                      <a:pt x="7346" y="16591"/>
                      <a:pt x="7701" y="17017"/>
                      <a:pt x="8162" y="19004"/>
                    </a:cubicBezTo>
                    <a:lnTo>
                      <a:pt x="4471" y="18827"/>
                    </a:lnTo>
                    <a:lnTo>
                      <a:pt x="4471" y="18827"/>
                    </a:lnTo>
                    <a:cubicBezTo>
                      <a:pt x="4755" y="21754"/>
                      <a:pt x="5057" y="22606"/>
                      <a:pt x="6193" y="24114"/>
                    </a:cubicBezTo>
                    <a:lnTo>
                      <a:pt x="7754" y="24061"/>
                    </a:lnTo>
                    <a:lnTo>
                      <a:pt x="7754" y="24061"/>
                    </a:lnTo>
                    <a:cubicBezTo>
                      <a:pt x="8073" y="25480"/>
                      <a:pt x="7914" y="26740"/>
                      <a:pt x="6920" y="27379"/>
                    </a:cubicBezTo>
                    <a:cubicBezTo>
                      <a:pt x="5518" y="28319"/>
                      <a:pt x="7026" y="29703"/>
                      <a:pt x="5962" y="30857"/>
                    </a:cubicBezTo>
                    <a:cubicBezTo>
                      <a:pt x="4241" y="32720"/>
                      <a:pt x="3850" y="35399"/>
                      <a:pt x="2644" y="37812"/>
                    </a:cubicBezTo>
                    <a:lnTo>
                      <a:pt x="4471" y="38380"/>
                    </a:lnTo>
                    <a:cubicBezTo>
                      <a:pt x="4400" y="39161"/>
                      <a:pt x="4436" y="40012"/>
                      <a:pt x="4259" y="40829"/>
                    </a:cubicBezTo>
                    <a:cubicBezTo>
                      <a:pt x="3939" y="42319"/>
                      <a:pt x="4329" y="43579"/>
                      <a:pt x="5252" y="44732"/>
                    </a:cubicBezTo>
                    <a:cubicBezTo>
                      <a:pt x="5838" y="45460"/>
                      <a:pt x="6370" y="46240"/>
                      <a:pt x="7026" y="46932"/>
                    </a:cubicBezTo>
                    <a:cubicBezTo>
                      <a:pt x="7789" y="47731"/>
                      <a:pt x="9209" y="47678"/>
                      <a:pt x="9670" y="48920"/>
                    </a:cubicBezTo>
                    <a:cubicBezTo>
                      <a:pt x="9723" y="49026"/>
                      <a:pt x="9812" y="49097"/>
                      <a:pt x="9919" y="49132"/>
                    </a:cubicBezTo>
                    <a:cubicBezTo>
                      <a:pt x="10191" y="49213"/>
                      <a:pt x="10478" y="49350"/>
                      <a:pt x="10740" y="49350"/>
                    </a:cubicBezTo>
                    <a:cubicBezTo>
                      <a:pt x="10768" y="49350"/>
                      <a:pt x="10796" y="49349"/>
                      <a:pt x="10824" y="49345"/>
                    </a:cubicBezTo>
                    <a:cubicBezTo>
                      <a:pt x="11569" y="49257"/>
                      <a:pt x="12279" y="49257"/>
                      <a:pt x="12917" y="48547"/>
                    </a:cubicBezTo>
                    <a:cubicBezTo>
                      <a:pt x="12958" y="48500"/>
                      <a:pt x="13033" y="48481"/>
                      <a:pt x="13131" y="48481"/>
                    </a:cubicBezTo>
                    <a:cubicBezTo>
                      <a:pt x="13526" y="48481"/>
                      <a:pt x="14291" y="48790"/>
                      <a:pt x="14670" y="48790"/>
                    </a:cubicBezTo>
                    <a:cubicBezTo>
                      <a:pt x="14764" y="48790"/>
                      <a:pt x="14834" y="48771"/>
                      <a:pt x="14869" y="48724"/>
                    </a:cubicBezTo>
                    <a:cubicBezTo>
                      <a:pt x="15721" y="47642"/>
                      <a:pt x="16892" y="47944"/>
                      <a:pt x="17921" y="47695"/>
                    </a:cubicBezTo>
                    <a:cubicBezTo>
                      <a:pt x="17948" y="47687"/>
                      <a:pt x="17976" y="47684"/>
                      <a:pt x="18005" y="47684"/>
                    </a:cubicBezTo>
                    <a:cubicBezTo>
                      <a:pt x="18165" y="47684"/>
                      <a:pt x="18357" y="47795"/>
                      <a:pt x="18613" y="47855"/>
                    </a:cubicBezTo>
                    <a:cubicBezTo>
                      <a:pt x="18550" y="48716"/>
                      <a:pt x="18847" y="48890"/>
                      <a:pt x="19260" y="48890"/>
                    </a:cubicBezTo>
                    <a:cubicBezTo>
                      <a:pt x="19540" y="48890"/>
                      <a:pt x="19874" y="48810"/>
                      <a:pt x="20185" y="48810"/>
                    </a:cubicBezTo>
                    <a:cubicBezTo>
                      <a:pt x="20457" y="48810"/>
                      <a:pt x="20713" y="48871"/>
                      <a:pt x="20902" y="49097"/>
                    </a:cubicBezTo>
                    <a:cubicBezTo>
                      <a:pt x="20831" y="49558"/>
                      <a:pt x="20902" y="50233"/>
                      <a:pt x="20636" y="50765"/>
                    </a:cubicBezTo>
                    <a:cubicBezTo>
                      <a:pt x="20228" y="51546"/>
                      <a:pt x="21150" y="52592"/>
                      <a:pt x="20068" y="53178"/>
                    </a:cubicBezTo>
                    <a:cubicBezTo>
                      <a:pt x="21771" y="55112"/>
                      <a:pt x="20955" y="57649"/>
                      <a:pt x="21594" y="59424"/>
                    </a:cubicBezTo>
                    <a:cubicBezTo>
                      <a:pt x="20742" y="61713"/>
                      <a:pt x="19589" y="63327"/>
                      <a:pt x="19624" y="65776"/>
                    </a:cubicBezTo>
                    <a:cubicBezTo>
                      <a:pt x="19678" y="68597"/>
                      <a:pt x="18453" y="71436"/>
                      <a:pt x="17406" y="74168"/>
                    </a:cubicBezTo>
                    <a:cubicBezTo>
                      <a:pt x="17247" y="74577"/>
                      <a:pt x="17158" y="75002"/>
                      <a:pt x="16910" y="75943"/>
                    </a:cubicBezTo>
                    <a:cubicBezTo>
                      <a:pt x="28177" y="66379"/>
                      <a:pt x="34458" y="51617"/>
                      <a:pt x="32258" y="36144"/>
                    </a:cubicBezTo>
                    <a:cubicBezTo>
                      <a:pt x="29756" y="18472"/>
                      <a:pt x="16874" y="4756"/>
                      <a:pt x="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4" name="Google Shape;4424;p77"/>
              <p:cNvSpPr/>
              <p:nvPr/>
            </p:nvSpPr>
            <p:spPr>
              <a:xfrm>
                <a:off x="6036094" y="3734681"/>
                <a:ext cx="181628" cy="303024"/>
              </a:xfrm>
              <a:custGeom>
                <a:avLst/>
                <a:gdLst/>
                <a:ahLst/>
                <a:cxnLst/>
                <a:rect l="l" t="t" r="r" b="b"/>
                <a:pathLst>
                  <a:path w="31478" h="52540" extrusionOk="0">
                    <a:moveTo>
                      <a:pt x="28337" y="1"/>
                    </a:moveTo>
                    <a:cubicBezTo>
                      <a:pt x="13326" y="5785"/>
                      <a:pt x="2556" y="18986"/>
                      <a:pt x="1" y="34405"/>
                    </a:cubicBezTo>
                    <a:cubicBezTo>
                      <a:pt x="516" y="36961"/>
                      <a:pt x="764" y="39569"/>
                      <a:pt x="1154" y="42159"/>
                    </a:cubicBezTo>
                    <a:cubicBezTo>
                      <a:pt x="1172" y="42266"/>
                      <a:pt x="1438" y="42355"/>
                      <a:pt x="1687" y="42496"/>
                    </a:cubicBezTo>
                    <a:cubicBezTo>
                      <a:pt x="1687" y="41574"/>
                      <a:pt x="1704" y="40704"/>
                      <a:pt x="1704" y="39835"/>
                    </a:cubicBezTo>
                    <a:lnTo>
                      <a:pt x="2112" y="39817"/>
                    </a:lnTo>
                    <a:lnTo>
                      <a:pt x="3905" y="45513"/>
                    </a:lnTo>
                    <a:cubicBezTo>
                      <a:pt x="4490" y="45956"/>
                      <a:pt x="5289" y="46595"/>
                      <a:pt x="6122" y="47145"/>
                    </a:cubicBezTo>
                    <a:cubicBezTo>
                      <a:pt x="6548" y="47465"/>
                      <a:pt x="7045" y="47678"/>
                      <a:pt x="7560" y="47784"/>
                    </a:cubicBezTo>
                    <a:cubicBezTo>
                      <a:pt x="9813" y="48068"/>
                      <a:pt x="12492" y="48884"/>
                      <a:pt x="13557" y="50481"/>
                    </a:cubicBezTo>
                    <a:cubicBezTo>
                      <a:pt x="14515" y="51971"/>
                      <a:pt x="15810" y="52202"/>
                      <a:pt x="16751" y="52539"/>
                    </a:cubicBezTo>
                    <a:lnTo>
                      <a:pt x="18827" y="51652"/>
                    </a:lnTo>
                    <a:cubicBezTo>
                      <a:pt x="18720" y="51475"/>
                      <a:pt x="18632" y="51155"/>
                      <a:pt x="18525" y="51138"/>
                    </a:cubicBezTo>
                    <a:cubicBezTo>
                      <a:pt x="15367" y="50960"/>
                      <a:pt x="15367" y="50978"/>
                      <a:pt x="14905" y="48015"/>
                    </a:cubicBezTo>
                    <a:cubicBezTo>
                      <a:pt x="14870" y="47695"/>
                      <a:pt x="14799" y="47376"/>
                      <a:pt x="14675" y="46755"/>
                    </a:cubicBezTo>
                    <a:lnTo>
                      <a:pt x="11818" y="46152"/>
                    </a:lnTo>
                    <a:lnTo>
                      <a:pt x="12031" y="42461"/>
                    </a:lnTo>
                    <a:cubicBezTo>
                      <a:pt x="12009" y="42460"/>
                      <a:pt x="11988" y="42460"/>
                      <a:pt x="11967" y="42460"/>
                    </a:cubicBezTo>
                    <a:cubicBezTo>
                      <a:pt x="9761" y="42460"/>
                      <a:pt x="10756" y="45214"/>
                      <a:pt x="9157" y="45531"/>
                    </a:cubicBezTo>
                    <a:cubicBezTo>
                      <a:pt x="7577" y="44537"/>
                      <a:pt x="7577" y="44537"/>
                      <a:pt x="6832" y="39036"/>
                    </a:cubicBezTo>
                    <a:cubicBezTo>
                      <a:pt x="7471" y="36162"/>
                      <a:pt x="10807" y="37120"/>
                      <a:pt x="11570" y="34867"/>
                    </a:cubicBezTo>
                    <a:lnTo>
                      <a:pt x="13876" y="35683"/>
                    </a:lnTo>
                    <a:cubicBezTo>
                      <a:pt x="13930" y="37014"/>
                      <a:pt x="14213" y="38274"/>
                      <a:pt x="15651" y="39090"/>
                    </a:cubicBezTo>
                    <a:lnTo>
                      <a:pt x="14870" y="33554"/>
                    </a:lnTo>
                    <a:cubicBezTo>
                      <a:pt x="15012" y="33305"/>
                      <a:pt x="15189" y="33092"/>
                      <a:pt x="15367" y="32880"/>
                    </a:cubicBezTo>
                    <a:cubicBezTo>
                      <a:pt x="16733" y="31584"/>
                      <a:pt x="18720" y="30662"/>
                      <a:pt x="18277" y="28231"/>
                    </a:cubicBezTo>
                    <a:cubicBezTo>
                      <a:pt x="19217" y="27148"/>
                      <a:pt x="19501" y="25569"/>
                      <a:pt x="20903" y="24824"/>
                    </a:cubicBezTo>
                    <a:cubicBezTo>
                      <a:pt x="21169" y="24664"/>
                      <a:pt x="21701" y="24540"/>
                      <a:pt x="21701" y="24416"/>
                    </a:cubicBezTo>
                    <a:cubicBezTo>
                      <a:pt x="21701" y="22606"/>
                      <a:pt x="23298" y="22375"/>
                      <a:pt x="24345" y="21453"/>
                    </a:cubicBezTo>
                    <a:cubicBezTo>
                      <a:pt x="24698" y="21969"/>
                      <a:pt x="25002" y="22149"/>
                      <a:pt x="25280" y="22149"/>
                    </a:cubicBezTo>
                    <a:cubicBezTo>
                      <a:pt x="25925" y="22149"/>
                      <a:pt x="26432" y="21185"/>
                      <a:pt x="27082" y="21185"/>
                    </a:cubicBezTo>
                    <a:cubicBezTo>
                      <a:pt x="27098" y="21185"/>
                      <a:pt x="27114" y="21185"/>
                      <a:pt x="27131" y="21187"/>
                    </a:cubicBezTo>
                    <a:cubicBezTo>
                      <a:pt x="27184" y="21187"/>
                      <a:pt x="27237" y="20867"/>
                      <a:pt x="27255" y="20832"/>
                    </a:cubicBezTo>
                    <a:lnTo>
                      <a:pt x="25250" y="19909"/>
                    </a:lnTo>
                    <a:lnTo>
                      <a:pt x="25835" y="18348"/>
                    </a:lnTo>
                    <a:lnTo>
                      <a:pt x="24274" y="17851"/>
                    </a:lnTo>
                    <a:cubicBezTo>
                      <a:pt x="25161" y="17514"/>
                      <a:pt x="26048" y="17727"/>
                      <a:pt x="26829" y="17531"/>
                    </a:cubicBezTo>
                    <a:cubicBezTo>
                      <a:pt x="27610" y="17336"/>
                      <a:pt x="28266" y="16751"/>
                      <a:pt x="28976" y="16325"/>
                    </a:cubicBezTo>
                    <a:cubicBezTo>
                      <a:pt x="29774" y="15846"/>
                      <a:pt x="30573" y="15349"/>
                      <a:pt x="31478" y="14781"/>
                    </a:cubicBezTo>
                    <a:cubicBezTo>
                      <a:pt x="30466" y="12723"/>
                      <a:pt x="27769" y="12049"/>
                      <a:pt x="27698" y="9565"/>
                    </a:cubicBezTo>
                    <a:lnTo>
                      <a:pt x="25143" y="11836"/>
                    </a:lnTo>
                    <a:cubicBezTo>
                      <a:pt x="25764" y="8571"/>
                      <a:pt x="23600" y="8908"/>
                      <a:pt x="22269" y="8465"/>
                    </a:cubicBezTo>
                    <a:cubicBezTo>
                      <a:pt x="21932" y="8855"/>
                      <a:pt x="21559" y="9032"/>
                      <a:pt x="21027" y="9316"/>
                    </a:cubicBezTo>
                    <a:lnTo>
                      <a:pt x="21825" y="10132"/>
                    </a:lnTo>
                    <a:lnTo>
                      <a:pt x="20353" y="11197"/>
                    </a:lnTo>
                    <a:cubicBezTo>
                      <a:pt x="21772" y="12244"/>
                      <a:pt x="20956" y="13628"/>
                      <a:pt x="20690" y="13734"/>
                    </a:cubicBezTo>
                    <a:cubicBezTo>
                      <a:pt x="18756" y="14444"/>
                      <a:pt x="19217" y="16396"/>
                      <a:pt x="18401" y="17620"/>
                    </a:cubicBezTo>
                    <a:lnTo>
                      <a:pt x="17460" y="16910"/>
                    </a:lnTo>
                    <a:cubicBezTo>
                      <a:pt x="17052" y="16502"/>
                      <a:pt x="17886" y="16360"/>
                      <a:pt x="17851" y="16023"/>
                    </a:cubicBezTo>
                    <a:cubicBezTo>
                      <a:pt x="17833" y="15580"/>
                      <a:pt x="17744" y="15136"/>
                      <a:pt x="17673" y="14639"/>
                    </a:cubicBezTo>
                    <a:lnTo>
                      <a:pt x="14781" y="13805"/>
                    </a:lnTo>
                    <a:cubicBezTo>
                      <a:pt x="14391" y="10558"/>
                      <a:pt x="17727" y="10026"/>
                      <a:pt x="19075" y="8056"/>
                    </a:cubicBezTo>
                    <a:cubicBezTo>
                      <a:pt x="19476" y="8451"/>
                      <a:pt x="19895" y="8555"/>
                      <a:pt x="20323" y="8555"/>
                    </a:cubicBezTo>
                    <a:cubicBezTo>
                      <a:pt x="20808" y="8555"/>
                      <a:pt x="21305" y="8420"/>
                      <a:pt x="21802" y="8420"/>
                    </a:cubicBezTo>
                    <a:cubicBezTo>
                      <a:pt x="21952" y="8420"/>
                      <a:pt x="22102" y="8433"/>
                      <a:pt x="22251" y="8465"/>
                    </a:cubicBezTo>
                    <a:cubicBezTo>
                      <a:pt x="22127" y="7702"/>
                      <a:pt x="22056" y="7152"/>
                      <a:pt x="21967" y="6495"/>
                    </a:cubicBezTo>
                    <a:cubicBezTo>
                      <a:pt x="23198" y="6481"/>
                      <a:pt x="23566" y="4540"/>
                      <a:pt x="24952" y="4540"/>
                    </a:cubicBezTo>
                    <a:cubicBezTo>
                      <a:pt x="25264" y="4540"/>
                      <a:pt x="25629" y="4639"/>
                      <a:pt x="26066" y="4880"/>
                    </a:cubicBezTo>
                    <a:cubicBezTo>
                      <a:pt x="25374" y="5963"/>
                      <a:pt x="24274" y="6335"/>
                      <a:pt x="23458" y="7010"/>
                    </a:cubicBezTo>
                    <a:lnTo>
                      <a:pt x="26243" y="8376"/>
                    </a:lnTo>
                    <a:lnTo>
                      <a:pt x="28089" y="7205"/>
                    </a:lnTo>
                    <a:lnTo>
                      <a:pt x="28160" y="5324"/>
                    </a:lnTo>
                    <a:cubicBezTo>
                      <a:pt x="28332" y="5383"/>
                      <a:pt x="28506" y="5414"/>
                      <a:pt x="28690" y="5414"/>
                    </a:cubicBezTo>
                    <a:cubicBezTo>
                      <a:pt x="29226" y="5414"/>
                      <a:pt x="29853" y="5151"/>
                      <a:pt x="30804" y="4543"/>
                    </a:cubicBezTo>
                    <a:lnTo>
                      <a:pt x="29029" y="3621"/>
                    </a:lnTo>
                    <a:lnTo>
                      <a:pt x="29561" y="2733"/>
                    </a:lnTo>
                    <a:lnTo>
                      <a:pt x="28231" y="1722"/>
                    </a:lnTo>
                    <a:cubicBezTo>
                      <a:pt x="28355" y="1190"/>
                      <a:pt x="28692" y="586"/>
                      <a:pt x="28515" y="232"/>
                    </a:cubicBezTo>
                    <a:cubicBezTo>
                      <a:pt x="28479" y="161"/>
                      <a:pt x="28408" y="72"/>
                      <a:pt x="2833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5" name="Google Shape;4425;p77"/>
              <p:cNvSpPr/>
              <p:nvPr/>
            </p:nvSpPr>
            <p:spPr>
              <a:xfrm>
                <a:off x="6143575" y="4010833"/>
                <a:ext cx="186233" cy="216616"/>
              </a:xfrm>
              <a:custGeom>
                <a:avLst/>
                <a:gdLst/>
                <a:ahLst/>
                <a:cxnLst/>
                <a:rect l="l" t="t" r="r" b="b"/>
                <a:pathLst>
                  <a:path w="32276" h="37558" extrusionOk="0">
                    <a:moveTo>
                      <a:pt x="3376" y="1"/>
                    </a:moveTo>
                    <a:cubicBezTo>
                      <a:pt x="3358" y="1"/>
                      <a:pt x="3345" y="4"/>
                      <a:pt x="3336" y="12"/>
                    </a:cubicBezTo>
                    <a:cubicBezTo>
                      <a:pt x="905" y="2621"/>
                      <a:pt x="905" y="2621"/>
                      <a:pt x="1243" y="6400"/>
                    </a:cubicBezTo>
                    <a:cubicBezTo>
                      <a:pt x="1260" y="6595"/>
                      <a:pt x="1118" y="6790"/>
                      <a:pt x="1065" y="7003"/>
                    </a:cubicBezTo>
                    <a:cubicBezTo>
                      <a:pt x="693" y="8405"/>
                      <a:pt x="338" y="9807"/>
                      <a:pt x="1" y="11155"/>
                    </a:cubicBezTo>
                    <a:lnTo>
                      <a:pt x="1118" y="14012"/>
                    </a:lnTo>
                    <a:cubicBezTo>
                      <a:pt x="2147" y="15148"/>
                      <a:pt x="3106" y="16283"/>
                      <a:pt x="4188" y="17330"/>
                    </a:cubicBezTo>
                    <a:cubicBezTo>
                      <a:pt x="5271" y="18413"/>
                      <a:pt x="5677" y="20424"/>
                      <a:pt x="7592" y="20424"/>
                    </a:cubicBezTo>
                    <a:cubicBezTo>
                      <a:pt x="7779" y="20424"/>
                      <a:pt x="7980" y="20405"/>
                      <a:pt x="8198" y="20364"/>
                    </a:cubicBezTo>
                    <a:cubicBezTo>
                      <a:pt x="9263" y="21234"/>
                      <a:pt x="10735" y="21553"/>
                      <a:pt x="11179" y="23221"/>
                    </a:cubicBezTo>
                    <a:cubicBezTo>
                      <a:pt x="11587" y="24711"/>
                      <a:pt x="12669" y="26024"/>
                      <a:pt x="13024" y="27515"/>
                    </a:cubicBezTo>
                    <a:cubicBezTo>
                      <a:pt x="13361" y="28863"/>
                      <a:pt x="14461" y="29662"/>
                      <a:pt x="14834" y="30780"/>
                    </a:cubicBezTo>
                    <a:cubicBezTo>
                      <a:pt x="15278" y="32128"/>
                      <a:pt x="15970" y="33246"/>
                      <a:pt x="16573" y="34470"/>
                    </a:cubicBezTo>
                    <a:cubicBezTo>
                      <a:pt x="17070" y="35428"/>
                      <a:pt x="18223" y="35038"/>
                      <a:pt x="18525" y="36191"/>
                    </a:cubicBezTo>
                    <a:cubicBezTo>
                      <a:pt x="18631" y="36564"/>
                      <a:pt x="18844" y="36901"/>
                      <a:pt x="19146" y="37185"/>
                    </a:cubicBezTo>
                    <a:cubicBezTo>
                      <a:pt x="20299" y="37345"/>
                      <a:pt x="21470" y="37469"/>
                      <a:pt x="22659" y="37558"/>
                    </a:cubicBezTo>
                    <a:cubicBezTo>
                      <a:pt x="22559" y="37158"/>
                      <a:pt x="22490" y="36790"/>
                      <a:pt x="21808" y="36790"/>
                    </a:cubicBezTo>
                    <a:cubicBezTo>
                      <a:pt x="21763" y="36790"/>
                      <a:pt x="21716" y="36791"/>
                      <a:pt x="21665" y="36795"/>
                    </a:cubicBezTo>
                    <a:cubicBezTo>
                      <a:pt x="21645" y="36796"/>
                      <a:pt x="21626" y="36796"/>
                      <a:pt x="21608" y="36796"/>
                    </a:cubicBezTo>
                    <a:cubicBezTo>
                      <a:pt x="20725" y="36796"/>
                      <a:pt x="22437" y="35547"/>
                      <a:pt x="21115" y="35251"/>
                    </a:cubicBezTo>
                    <a:cubicBezTo>
                      <a:pt x="20388" y="35073"/>
                      <a:pt x="22109" y="33707"/>
                      <a:pt x="20725" y="33246"/>
                    </a:cubicBezTo>
                    <a:lnTo>
                      <a:pt x="20920" y="32980"/>
                    </a:lnTo>
                    <a:lnTo>
                      <a:pt x="22783" y="32394"/>
                    </a:lnTo>
                    <a:lnTo>
                      <a:pt x="21860" y="30017"/>
                    </a:lnTo>
                    <a:lnTo>
                      <a:pt x="23191" y="29839"/>
                    </a:lnTo>
                    <a:cubicBezTo>
                      <a:pt x="23599" y="29041"/>
                      <a:pt x="24007" y="28313"/>
                      <a:pt x="24380" y="27550"/>
                    </a:cubicBezTo>
                    <a:cubicBezTo>
                      <a:pt x="24646" y="26982"/>
                      <a:pt x="25178" y="26308"/>
                      <a:pt x="25036" y="25829"/>
                    </a:cubicBezTo>
                    <a:cubicBezTo>
                      <a:pt x="24451" y="23718"/>
                      <a:pt x="26083" y="22972"/>
                      <a:pt x="27343" y="22529"/>
                    </a:cubicBezTo>
                    <a:cubicBezTo>
                      <a:pt x="28603" y="22068"/>
                      <a:pt x="29082" y="21482"/>
                      <a:pt x="29242" y="20311"/>
                    </a:cubicBezTo>
                    <a:cubicBezTo>
                      <a:pt x="29419" y="19069"/>
                      <a:pt x="29809" y="17862"/>
                      <a:pt x="29898" y="16620"/>
                    </a:cubicBezTo>
                    <a:cubicBezTo>
                      <a:pt x="29987" y="15467"/>
                      <a:pt x="30005" y="14438"/>
                      <a:pt x="31087" y="13675"/>
                    </a:cubicBezTo>
                    <a:cubicBezTo>
                      <a:pt x="31442" y="13444"/>
                      <a:pt x="31531" y="12788"/>
                      <a:pt x="31655" y="12309"/>
                    </a:cubicBezTo>
                    <a:cubicBezTo>
                      <a:pt x="32276" y="10144"/>
                      <a:pt x="31868" y="9612"/>
                      <a:pt x="29490" y="9133"/>
                    </a:cubicBezTo>
                    <a:cubicBezTo>
                      <a:pt x="29100" y="9062"/>
                      <a:pt x="28816" y="8494"/>
                      <a:pt x="28266" y="7926"/>
                    </a:cubicBezTo>
                    <a:lnTo>
                      <a:pt x="24895" y="8778"/>
                    </a:lnTo>
                    <a:cubicBezTo>
                      <a:pt x="24522" y="7678"/>
                      <a:pt x="23315" y="7678"/>
                      <a:pt x="22215" y="7465"/>
                    </a:cubicBezTo>
                    <a:lnTo>
                      <a:pt x="21647" y="8157"/>
                    </a:lnTo>
                    <a:lnTo>
                      <a:pt x="18063" y="3597"/>
                    </a:lnTo>
                    <a:cubicBezTo>
                      <a:pt x="16840" y="3528"/>
                      <a:pt x="15905" y="3374"/>
                      <a:pt x="15067" y="3374"/>
                    </a:cubicBezTo>
                    <a:cubicBezTo>
                      <a:pt x="14823" y="3374"/>
                      <a:pt x="14587" y="3387"/>
                      <a:pt x="14355" y="3419"/>
                    </a:cubicBezTo>
                    <a:cubicBezTo>
                      <a:pt x="14295" y="3427"/>
                      <a:pt x="14238" y="3430"/>
                      <a:pt x="14183" y="3430"/>
                    </a:cubicBezTo>
                    <a:cubicBezTo>
                      <a:pt x="13092" y="3430"/>
                      <a:pt x="13035" y="1981"/>
                      <a:pt x="11835" y="1964"/>
                    </a:cubicBezTo>
                    <a:cubicBezTo>
                      <a:pt x="11108" y="1964"/>
                      <a:pt x="9901" y="1467"/>
                      <a:pt x="9582" y="438"/>
                    </a:cubicBezTo>
                    <a:cubicBezTo>
                      <a:pt x="8677" y="793"/>
                      <a:pt x="7914" y="1361"/>
                      <a:pt x="7133" y="1361"/>
                    </a:cubicBezTo>
                    <a:cubicBezTo>
                      <a:pt x="7119" y="1361"/>
                      <a:pt x="7105" y="1361"/>
                      <a:pt x="7091" y="1361"/>
                    </a:cubicBezTo>
                    <a:cubicBezTo>
                      <a:pt x="6288" y="1361"/>
                      <a:pt x="5470" y="877"/>
                      <a:pt x="4703" y="616"/>
                    </a:cubicBezTo>
                    <a:lnTo>
                      <a:pt x="4170" y="1184"/>
                    </a:lnTo>
                    <a:lnTo>
                      <a:pt x="3585" y="48"/>
                    </a:lnTo>
                    <a:cubicBezTo>
                      <a:pt x="3517" y="34"/>
                      <a:pt x="3429" y="1"/>
                      <a:pt x="3376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6" name="Google Shape;4426;p77"/>
              <p:cNvSpPr/>
              <p:nvPr/>
            </p:nvSpPr>
            <p:spPr>
              <a:xfrm>
                <a:off x="6110513" y="3969114"/>
                <a:ext cx="33997" cy="13957"/>
              </a:xfrm>
              <a:custGeom>
                <a:avLst/>
                <a:gdLst/>
                <a:ahLst/>
                <a:cxnLst/>
                <a:rect l="l" t="t" r="r" b="b"/>
                <a:pathLst>
                  <a:path w="5892" h="2420" extrusionOk="0">
                    <a:moveTo>
                      <a:pt x="2076" y="1"/>
                    </a:moveTo>
                    <a:cubicBezTo>
                      <a:pt x="1454" y="1"/>
                      <a:pt x="791" y="230"/>
                      <a:pt x="0" y="592"/>
                    </a:cubicBezTo>
                    <a:cubicBezTo>
                      <a:pt x="564" y="957"/>
                      <a:pt x="1113" y="1415"/>
                      <a:pt x="1254" y="1415"/>
                    </a:cubicBezTo>
                    <a:cubicBezTo>
                      <a:pt x="1264" y="1415"/>
                      <a:pt x="1272" y="1412"/>
                      <a:pt x="1278" y="1408"/>
                    </a:cubicBezTo>
                    <a:cubicBezTo>
                      <a:pt x="1606" y="1108"/>
                      <a:pt x="1874" y="952"/>
                      <a:pt x="2167" y="952"/>
                    </a:cubicBezTo>
                    <a:cubicBezTo>
                      <a:pt x="2429" y="952"/>
                      <a:pt x="2710" y="1077"/>
                      <a:pt x="3070" y="1337"/>
                    </a:cubicBezTo>
                    <a:cubicBezTo>
                      <a:pt x="3815" y="1869"/>
                      <a:pt x="4773" y="2011"/>
                      <a:pt x="5838" y="2419"/>
                    </a:cubicBezTo>
                    <a:lnTo>
                      <a:pt x="5891" y="1071"/>
                    </a:lnTo>
                    <a:cubicBezTo>
                      <a:pt x="5040" y="893"/>
                      <a:pt x="4170" y="964"/>
                      <a:pt x="3656" y="574"/>
                    </a:cubicBezTo>
                    <a:cubicBezTo>
                      <a:pt x="3121" y="171"/>
                      <a:pt x="2614" y="1"/>
                      <a:pt x="2076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7" name="Google Shape;4427;p77"/>
              <p:cNvSpPr/>
              <p:nvPr/>
            </p:nvSpPr>
            <p:spPr>
              <a:xfrm>
                <a:off x="6151865" y="3979381"/>
                <a:ext cx="35739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194" h="2059" extrusionOk="0">
                    <a:moveTo>
                      <a:pt x="6193" y="0"/>
                    </a:moveTo>
                    <a:lnTo>
                      <a:pt x="6193" y="0"/>
                    </a:lnTo>
                    <a:cubicBezTo>
                      <a:pt x="4801" y="195"/>
                      <a:pt x="3970" y="433"/>
                      <a:pt x="3202" y="433"/>
                    </a:cubicBezTo>
                    <a:cubicBezTo>
                      <a:pt x="3128" y="433"/>
                      <a:pt x="3055" y="431"/>
                      <a:pt x="2982" y="426"/>
                    </a:cubicBezTo>
                    <a:cubicBezTo>
                      <a:pt x="2453" y="395"/>
                      <a:pt x="1944" y="74"/>
                      <a:pt x="1353" y="74"/>
                    </a:cubicBezTo>
                    <a:cubicBezTo>
                      <a:pt x="951" y="74"/>
                      <a:pt x="511" y="222"/>
                      <a:pt x="1" y="710"/>
                    </a:cubicBezTo>
                    <a:lnTo>
                      <a:pt x="1473" y="2059"/>
                    </a:lnTo>
                    <a:cubicBezTo>
                      <a:pt x="2432" y="409"/>
                      <a:pt x="4472" y="1526"/>
                      <a:pt x="619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8" name="Google Shape;4428;p77"/>
              <p:cNvSpPr/>
              <p:nvPr/>
            </p:nvSpPr>
            <p:spPr>
              <a:xfrm>
                <a:off x="6203762" y="3831292"/>
                <a:ext cx="19768" cy="1228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2130" extrusionOk="0">
                    <a:moveTo>
                      <a:pt x="1473" y="1"/>
                    </a:moveTo>
                    <a:lnTo>
                      <a:pt x="1" y="1828"/>
                    </a:lnTo>
                    <a:lnTo>
                      <a:pt x="3372" y="2130"/>
                    </a:lnTo>
                    <a:cubicBezTo>
                      <a:pt x="3407" y="1917"/>
                      <a:pt x="3425" y="1704"/>
                      <a:pt x="3425" y="1509"/>
                    </a:cubicBezTo>
                    <a:cubicBezTo>
                      <a:pt x="3390" y="1172"/>
                      <a:pt x="3301" y="870"/>
                      <a:pt x="3248" y="586"/>
                    </a:cubicBezTo>
                    <a:lnTo>
                      <a:pt x="1473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429" name="Google Shape;4429;p77"/>
          <p:cNvGrpSpPr/>
          <p:nvPr/>
        </p:nvGrpSpPr>
        <p:grpSpPr>
          <a:xfrm>
            <a:off x="8887372" y="4173638"/>
            <a:ext cx="768403" cy="682495"/>
            <a:chOff x="6644304" y="3073628"/>
            <a:chExt cx="576302" cy="511871"/>
          </a:xfrm>
        </p:grpSpPr>
        <p:sp>
          <p:nvSpPr>
            <p:cNvPr id="4430" name="Google Shape;4430;p77"/>
            <p:cNvSpPr/>
            <p:nvPr/>
          </p:nvSpPr>
          <p:spPr>
            <a:xfrm>
              <a:off x="6644304" y="3073628"/>
              <a:ext cx="576302" cy="511871"/>
            </a:xfrm>
            <a:custGeom>
              <a:avLst/>
              <a:gdLst/>
              <a:ahLst/>
              <a:cxnLst/>
              <a:rect l="l" t="t" r="r" b="b"/>
              <a:pathLst>
                <a:path w="99879" h="88751" extrusionOk="0">
                  <a:moveTo>
                    <a:pt x="50483" y="1"/>
                  </a:moveTo>
                  <a:cubicBezTo>
                    <a:pt x="46751" y="1"/>
                    <a:pt x="42953" y="456"/>
                    <a:pt x="39160" y="1409"/>
                  </a:cubicBezTo>
                  <a:cubicBezTo>
                    <a:pt x="14870" y="7513"/>
                    <a:pt x="1" y="31697"/>
                    <a:pt x="5963" y="55420"/>
                  </a:cubicBezTo>
                  <a:cubicBezTo>
                    <a:pt x="10993" y="75452"/>
                    <a:pt x="29236" y="88750"/>
                    <a:pt x="49406" y="88750"/>
                  </a:cubicBezTo>
                  <a:cubicBezTo>
                    <a:pt x="53141" y="88750"/>
                    <a:pt x="56941" y="88294"/>
                    <a:pt x="60736" y="87341"/>
                  </a:cubicBezTo>
                  <a:cubicBezTo>
                    <a:pt x="85027" y="81237"/>
                    <a:pt x="99878" y="57053"/>
                    <a:pt x="93917" y="33330"/>
                  </a:cubicBezTo>
                  <a:cubicBezTo>
                    <a:pt x="88901" y="13311"/>
                    <a:pt x="70655" y="1"/>
                    <a:pt x="5048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431" name="Google Shape;4431;p77"/>
            <p:cNvGrpSpPr/>
            <p:nvPr/>
          </p:nvGrpSpPr>
          <p:grpSpPr>
            <a:xfrm>
              <a:off x="6712169" y="3085440"/>
              <a:ext cx="481622" cy="494913"/>
              <a:chOff x="6712169" y="3085440"/>
              <a:chExt cx="481622" cy="494913"/>
            </a:xfrm>
          </p:grpSpPr>
          <p:sp>
            <p:nvSpPr>
              <p:cNvPr id="4432" name="Google Shape;4432;p77"/>
              <p:cNvSpPr/>
              <p:nvPr/>
            </p:nvSpPr>
            <p:spPr>
              <a:xfrm>
                <a:off x="6712169" y="3085440"/>
                <a:ext cx="238757" cy="315615"/>
              </a:xfrm>
              <a:custGeom>
                <a:avLst/>
                <a:gdLst/>
                <a:ahLst/>
                <a:cxnLst/>
                <a:rect l="l" t="t" r="r" b="b"/>
                <a:pathLst>
                  <a:path w="41379" h="54723" extrusionOk="0">
                    <a:moveTo>
                      <a:pt x="20938" y="3904"/>
                    </a:moveTo>
                    <a:lnTo>
                      <a:pt x="22677" y="6583"/>
                    </a:lnTo>
                    <a:lnTo>
                      <a:pt x="22091" y="7097"/>
                    </a:lnTo>
                    <a:lnTo>
                      <a:pt x="18951" y="4400"/>
                    </a:lnTo>
                    <a:lnTo>
                      <a:pt x="20938" y="3904"/>
                    </a:lnTo>
                    <a:close/>
                    <a:moveTo>
                      <a:pt x="25072" y="0"/>
                    </a:moveTo>
                    <a:lnTo>
                      <a:pt x="25072" y="0"/>
                    </a:lnTo>
                    <a:cubicBezTo>
                      <a:pt x="24433" y="195"/>
                      <a:pt x="23812" y="408"/>
                      <a:pt x="23191" y="621"/>
                    </a:cubicBezTo>
                    <a:lnTo>
                      <a:pt x="23493" y="1047"/>
                    </a:lnTo>
                    <a:lnTo>
                      <a:pt x="21861" y="1136"/>
                    </a:lnTo>
                    <a:cubicBezTo>
                      <a:pt x="20920" y="1491"/>
                      <a:pt x="19980" y="1899"/>
                      <a:pt x="19075" y="2307"/>
                    </a:cubicBezTo>
                    <a:lnTo>
                      <a:pt x="17709" y="4489"/>
                    </a:lnTo>
                    <a:lnTo>
                      <a:pt x="19341" y="6778"/>
                    </a:lnTo>
                    <a:lnTo>
                      <a:pt x="19341" y="6778"/>
                    </a:lnTo>
                    <a:lnTo>
                      <a:pt x="16697" y="6086"/>
                    </a:lnTo>
                    <a:lnTo>
                      <a:pt x="17017" y="4542"/>
                    </a:lnTo>
                    <a:lnTo>
                      <a:pt x="15473" y="4205"/>
                    </a:lnTo>
                    <a:cubicBezTo>
                      <a:pt x="14124" y="4968"/>
                      <a:pt x="12811" y="5820"/>
                      <a:pt x="11552" y="6725"/>
                    </a:cubicBezTo>
                    <a:lnTo>
                      <a:pt x="12581" y="6920"/>
                    </a:lnTo>
                    <a:lnTo>
                      <a:pt x="11836" y="8091"/>
                    </a:lnTo>
                    <a:cubicBezTo>
                      <a:pt x="11392" y="7967"/>
                      <a:pt x="10842" y="7772"/>
                      <a:pt x="10363" y="7612"/>
                    </a:cubicBezTo>
                    <a:cubicBezTo>
                      <a:pt x="6300" y="10753"/>
                      <a:pt x="2804" y="14567"/>
                      <a:pt x="1" y="18897"/>
                    </a:cubicBezTo>
                    <a:cubicBezTo>
                      <a:pt x="356" y="19536"/>
                      <a:pt x="498" y="20299"/>
                      <a:pt x="373" y="21026"/>
                    </a:cubicBezTo>
                    <a:cubicBezTo>
                      <a:pt x="285" y="21895"/>
                      <a:pt x="870" y="22800"/>
                      <a:pt x="977" y="23723"/>
                    </a:cubicBezTo>
                    <a:cubicBezTo>
                      <a:pt x="1101" y="24681"/>
                      <a:pt x="835" y="25710"/>
                      <a:pt x="1048" y="26633"/>
                    </a:cubicBezTo>
                    <a:cubicBezTo>
                      <a:pt x="1580" y="28922"/>
                      <a:pt x="1651" y="28904"/>
                      <a:pt x="1314" y="30696"/>
                    </a:cubicBezTo>
                    <a:cubicBezTo>
                      <a:pt x="1260" y="30998"/>
                      <a:pt x="1243" y="31335"/>
                      <a:pt x="1189" y="31654"/>
                    </a:cubicBezTo>
                    <a:cubicBezTo>
                      <a:pt x="906" y="33943"/>
                      <a:pt x="852" y="36090"/>
                      <a:pt x="2378" y="38184"/>
                    </a:cubicBezTo>
                    <a:cubicBezTo>
                      <a:pt x="3194" y="39302"/>
                      <a:pt x="4490" y="39461"/>
                      <a:pt x="5217" y="40473"/>
                    </a:cubicBezTo>
                    <a:cubicBezTo>
                      <a:pt x="5377" y="41147"/>
                      <a:pt x="5679" y="41821"/>
                      <a:pt x="5679" y="42496"/>
                    </a:cubicBezTo>
                    <a:cubicBezTo>
                      <a:pt x="5679" y="43170"/>
                      <a:pt x="7311" y="43347"/>
                      <a:pt x="6406" y="44146"/>
                    </a:cubicBezTo>
                    <a:lnTo>
                      <a:pt x="8429" y="45122"/>
                    </a:lnTo>
                    <a:lnTo>
                      <a:pt x="8429" y="45122"/>
                    </a:lnTo>
                    <a:lnTo>
                      <a:pt x="8269" y="43170"/>
                    </a:lnTo>
                    <a:lnTo>
                      <a:pt x="8269" y="43170"/>
                    </a:lnTo>
                    <a:cubicBezTo>
                      <a:pt x="8872" y="43613"/>
                      <a:pt x="9298" y="43826"/>
                      <a:pt x="9600" y="44146"/>
                    </a:cubicBezTo>
                    <a:cubicBezTo>
                      <a:pt x="10345" y="44909"/>
                      <a:pt x="10948" y="45849"/>
                      <a:pt x="11765" y="46523"/>
                    </a:cubicBezTo>
                    <a:cubicBezTo>
                      <a:pt x="12652" y="47251"/>
                      <a:pt x="13734" y="47730"/>
                      <a:pt x="13255" y="49167"/>
                    </a:cubicBezTo>
                    <a:cubicBezTo>
                      <a:pt x="15142" y="50239"/>
                      <a:pt x="17068" y="51273"/>
                      <a:pt x="19240" y="51273"/>
                    </a:cubicBezTo>
                    <a:cubicBezTo>
                      <a:pt x="19621" y="51273"/>
                      <a:pt x="20009" y="51241"/>
                      <a:pt x="20406" y="51172"/>
                    </a:cubicBezTo>
                    <a:cubicBezTo>
                      <a:pt x="21066" y="51051"/>
                      <a:pt x="21687" y="50867"/>
                      <a:pt x="22299" y="50867"/>
                    </a:cubicBezTo>
                    <a:cubicBezTo>
                      <a:pt x="22856" y="50867"/>
                      <a:pt x="23406" y="51019"/>
                      <a:pt x="23972" y="51509"/>
                    </a:cubicBezTo>
                    <a:cubicBezTo>
                      <a:pt x="24575" y="52042"/>
                      <a:pt x="25551" y="52219"/>
                      <a:pt x="26403" y="52414"/>
                    </a:cubicBezTo>
                    <a:cubicBezTo>
                      <a:pt x="26412" y="52417"/>
                      <a:pt x="26421" y="52418"/>
                      <a:pt x="26431" y="52418"/>
                    </a:cubicBezTo>
                    <a:cubicBezTo>
                      <a:pt x="26612" y="52418"/>
                      <a:pt x="26911" y="51958"/>
                      <a:pt x="27130" y="51722"/>
                    </a:cubicBezTo>
                    <a:cubicBezTo>
                      <a:pt x="29563" y="53875"/>
                      <a:pt x="30553" y="54722"/>
                      <a:pt x="31970" y="54722"/>
                    </a:cubicBezTo>
                    <a:cubicBezTo>
                      <a:pt x="32888" y="54722"/>
                      <a:pt x="33985" y="54367"/>
                      <a:pt x="35771" y="53780"/>
                    </a:cubicBezTo>
                    <a:cubicBezTo>
                      <a:pt x="35754" y="53674"/>
                      <a:pt x="35736" y="53568"/>
                      <a:pt x="35700" y="53461"/>
                    </a:cubicBezTo>
                    <a:cubicBezTo>
                      <a:pt x="35026" y="53479"/>
                      <a:pt x="34387" y="53550"/>
                      <a:pt x="33731" y="53568"/>
                    </a:cubicBezTo>
                    <a:cubicBezTo>
                      <a:pt x="33590" y="53572"/>
                      <a:pt x="33456" y="53574"/>
                      <a:pt x="33329" y="53574"/>
                    </a:cubicBezTo>
                    <a:cubicBezTo>
                      <a:pt x="31461" y="53574"/>
                      <a:pt x="31079" y="53047"/>
                      <a:pt x="30697" y="50871"/>
                    </a:cubicBezTo>
                    <a:cubicBezTo>
                      <a:pt x="30590" y="50179"/>
                      <a:pt x="30005" y="49575"/>
                      <a:pt x="29650" y="48972"/>
                    </a:cubicBezTo>
                    <a:lnTo>
                      <a:pt x="26030" y="49628"/>
                    </a:lnTo>
                    <a:lnTo>
                      <a:pt x="26030" y="49628"/>
                    </a:lnTo>
                    <a:lnTo>
                      <a:pt x="26385" y="45406"/>
                    </a:lnTo>
                    <a:lnTo>
                      <a:pt x="24167" y="45956"/>
                    </a:lnTo>
                    <a:cubicBezTo>
                      <a:pt x="23812" y="46931"/>
                      <a:pt x="24007" y="48085"/>
                      <a:pt x="22553" y="48564"/>
                    </a:cubicBezTo>
                    <a:cubicBezTo>
                      <a:pt x="22259" y="48659"/>
                      <a:pt x="21992" y="48700"/>
                      <a:pt x="21745" y="48700"/>
                    </a:cubicBezTo>
                    <a:cubicBezTo>
                      <a:pt x="20706" y="48700"/>
                      <a:pt x="20016" y="47976"/>
                      <a:pt x="19199" y="47517"/>
                    </a:cubicBezTo>
                    <a:lnTo>
                      <a:pt x="17851" y="42123"/>
                    </a:lnTo>
                    <a:cubicBezTo>
                      <a:pt x="19459" y="40109"/>
                      <a:pt x="19754" y="39740"/>
                      <a:pt x="21393" y="39740"/>
                    </a:cubicBezTo>
                    <a:cubicBezTo>
                      <a:pt x="21761" y="39740"/>
                      <a:pt x="22197" y="39758"/>
                      <a:pt x="22730" y="39781"/>
                    </a:cubicBezTo>
                    <a:lnTo>
                      <a:pt x="22890" y="38237"/>
                    </a:lnTo>
                    <a:lnTo>
                      <a:pt x="27042" y="38113"/>
                    </a:lnTo>
                    <a:lnTo>
                      <a:pt x="30324" y="41786"/>
                    </a:lnTo>
                    <a:cubicBezTo>
                      <a:pt x="30679" y="39550"/>
                      <a:pt x="29064" y="38290"/>
                      <a:pt x="28532" y="36374"/>
                    </a:cubicBezTo>
                    <a:cubicBezTo>
                      <a:pt x="29366" y="35363"/>
                      <a:pt x="30324" y="34280"/>
                      <a:pt x="31229" y="33163"/>
                    </a:cubicBezTo>
                    <a:cubicBezTo>
                      <a:pt x="32045" y="32133"/>
                      <a:pt x="31974" y="31885"/>
                      <a:pt x="30644" y="30359"/>
                    </a:cubicBezTo>
                    <a:cubicBezTo>
                      <a:pt x="31105" y="29916"/>
                      <a:pt x="31886" y="29490"/>
                      <a:pt x="31957" y="28993"/>
                    </a:cubicBezTo>
                    <a:cubicBezTo>
                      <a:pt x="32152" y="27378"/>
                      <a:pt x="33411" y="26757"/>
                      <a:pt x="34441" y="25906"/>
                    </a:cubicBezTo>
                    <a:lnTo>
                      <a:pt x="34245" y="24273"/>
                    </a:lnTo>
                    <a:lnTo>
                      <a:pt x="36588" y="22996"/>
                    </a:lnTo>
                    <a:lnTo>
                      <a:pt x="37120" y="24096"/>
                    </a:lnTo>
                    <a:lnTo>
                      <a:pt x="40438" y="20849"/>
                    </a:lnTo>
                    <a:lnTo>
                      <a:pt x="40048" y="20387"/>
                    </a:lnTo>
                    <a:lnTo>
                      <a:pt x="38184" y="21700"/>
                    </a:lnTo>
                    <a:lnTo>
                      <a:pt x="36410" y="20547"/>
                    </a:lnTo>
                    <a:cubicBezTo>
                      <a:pt x="37315" y="19429"/>
                      <a:pt x="38309" y="18631"/>
                      <a:pt x="38752" y="17584"/>
                    </a:cubicBezTo>
                    <a:cubicBezTo>
                      <a:pt x="39285" y="16377"/>
                      <a:pt x="40686" y="16271"/>
                      <a:pt x="41378" y="15295"/>
                    </a:cubicBezTo>
                    <a:cubicBezTo>
                      <a:pt x="40314" y="14177"/>
                      <a:pt x="39285" y="13663"/>
                      <a:pt x="37989" y="13521"/>
                    </a:cubicBezTo>
                    <a:cubicBezTo>
                      <a:pt x="37031" y="13467"/>
                      <a:pt x="36162" y="12971"/>
                      <a:pt x="35647" y="12154"/>
                    </a:cubicBezTo>
                    <a:cubicBezTo>
                      <a:pt x="35257" y="11622"/>
                      <a:pt x="34813" y="11161"/>
                      <a:pt x="34281" y="10770"/>
                    </a:cubicBezTo>
                    <a:cubicBezTo>
                      <a:pt x="34068" y="10593"/>
                      <a:pt x="33678" y="10628"/>
                      <a:pt x="33323" y="10557"/>
                    </a:cubicBezTo>
                    <a:lnTo>
                      <a:pt x="32773" y="12509"/>
                    </a:lnTo>
                    <a:cubicBezTo>
                      <a:pt x="31022" y="12013"/>
                      <a:pt x="29978" y="9739"/>
                      <a:pt x="28235" y="9739"/>
                    </a:cubicBezTo>
                    <a:cubicBezTo>
                      <a:pt x="27735" y="9739"/>
                      <a:pt x="27176" y="9927"/>
                      <a:pt x="26527" y="10398"/>
                    </a:cubicBezTo>
                    <a:cubicBezTo>
                      <a:pt x="26793" y="11711"/>
                      <a:pt x="25942" y="13290"/>
                      <a:pt x="27343" y="14479"/>
                    </a:cubicBezTo>
                    <a:cubicBezTo>
                      <a:pt x="27538" y="14638"/>
                      <a:pt x="27609" y="15295"/>
                      <a:pt x="27485" y="15419"/>
                    </a:cubicBezTo>
                    <a:cubicBezTo>
                      <a:pt x="26154" y="16590"/>
                      <a:pt x="27095" y="18169"/>
                      <a:pt x="26935" y="19447"/>
                    </a:cubicBezTo>
                    <a:cubicBezTo>
                      <a:pt x="26757" y="19471"/>
                      <a:pt x="26594" y="19483"/>
                      <a:pt x="26444" y="19483"/>
                    </a:cubicBezTo>
                    <a:cubicBezTo>
                      <a:pt x="24534" y="19483"/>
                      <a:pt x="24803" y="17604"/>
                      <a:pt x="24309" y="16732"/>
                    </a:cubicBezTo>
                    <a:cubicBezTo>
                      <a:pt x="23538" y="16756"/>
                      <a:pt x="22881" y="16829"/>
                      <a:pt x="22272" y="16829"/>
                    </a:cubicBezTo>
                    <a:cubicBezTo>
                      <a:pt x="21985" y="16829"/>
                      <a:pt x="21708" y="16813"/>
                      <a:pt x="21435" y="16768"/>
                    </a:cubicBezTo>
                    <a:cubicBezTo>
                      <a:pt x="20583" y="16626"/>
                      <a:pt x="19767" y="16235"/>
                      <a:pt x="18968" y="15880"/>
                    </a:cubicBezTo>
                    <a:cubicBezTo>
                      <a:pt x="18099" y="15508"/>
                      <a:pt x="17904" y="14745"/>
                      <a:pt x="18117" y="13929"/>
                    </a:cubicBezTo>
                    <a:cubicBezTo>
                      <a:pt x="18489" y="12562"/>
                      <a:pt x="19820" y="11799"/>
                      <a:pt x="20317" y="10433"/>
                    </a:cubicBezTo>
                    <a:cubicBezTo>
                      <a:pt x="20420" y="10159"/>
                      <a:pt x="20643" y="10069"/>
                      <a:pt x="20926" y="10069"/>
                    </a:cubicBezTo>
                    <a:cubicBezTo>
                      <a:pt x="21466" y="10069"/>
                      <a:pt x="22224" y="10398"/>
                      <a:pt x="22783" y="10398"/>
                    </a:cubicBezTo>
                    <a:cubicBezTo>
                      <a:pt x="23422" y="10398"/>
                      <a:pt x="24078" y="10114"/>
                      <a:pt x="25445" y="9777"/>
                    </a:cubicBezTo>
                    <a:lnTo>
                      <a:pt x="22925" y="8836"/>
                    </a:lnTo>
                    <a:cubicBezTo>
                      <a:pt x="23351" y="8002"/>
                      <a:pt x="23759" y="7435"/>
                      <a:pt x="23972" y="6796"/>
                    </a:cubicBezTo>
                    <a:cubicBezTo>
                      <a:pt x="24489" y="5333"/>
                      <a:pt x="24808" y="4715"/>
                      <a:pt x="25467" y="4715"/>
                    </a:cubicBezTo>
                    <a:cubicBezTo>
                      <a:pt x="25870" y="4715"/>
                      <a:pt x="26401" y="4947"/>
                      <a:pt x="27184" y="5359"/>
                    </a:cubicBezTo>
                    <a:cubicBezTo>
                      <a:pt x="27485" y="5518"/>
                      <a:pt x="27787" y="5713"/>
                      <a:pt x="28177" y="5944"/>
                    </a:cubicBezTo>
                    <a:lnTo>
                      <a:pt x="26012" y="8694"/>
                    </a:lnTo>
                    <a:cubicBezTo>
                      <a:pt x="26754" y="8600"/>
                      <a:pt x="27262" y="8535"/>
                      <a:pt x="27696" y="8535"/>
                    </a:cubicBezTo>
                    <a:cubicBezTo>
                      <a:pt x="28642" y="8535"/>
                      <a:pt x="29231" y="8844"/>
                      <a:pt x="31105" y="9830"/>
                    </a:cubicBezTo>
                    <a:lnTo>
                      <a:pt x="32844" y="8304"/>
                    </a:lnTo>
                    <a:lnTo>
                      <a:pt x="31886" y="7346"/>
                    </a:lnTo>
                    <a:lnTo>
                      <a:pt x="32861" y="5341"/>
                    </a:lnTo>
                    <a:lnTo>
                      <a:pt x="25232" y="2005"/>
                    </a:lnTo>
                    <a:lnTo>
                      <a:pt x="21577" y="2733"/>
                    </a:lnTo>
                    <a:lnTo>
                      <a:pt x="21452" y="2218"/>
                    </a:lnTo>
                    <a:lnTo>
                      <a:pt x="24540" y="1437"/>
                    </a:lnTo>
                    <a:lnTo>
                      <a:pt x="25072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3" name="Google Shape;4433;p77"/>
              <p:cNvSpPr/>
              <p:nvPr/>
            </p:nvSpPr>
            <p:spPr>
              <a:xfrm>
                <a:off x="6913100" y="3367694"/>
                <a:ext cx="190537" cy="212659"/>
              </a:xfrm>
              <a:custGeom>
                <a:avLst/>
                <a:gdLst/>
                <a:ahLst/>
                <a:cxnLst/>
                <a:rect l="l" t="t" r="r" b="b"/>
                <a:pathLst>
                  <a:path w="33022" h="36872" extrusionOk="0">
                    <a:moveTo>
                      <a:pt x="11233" y="0"/>
                    </a:moveTo>
                    <a:cubicBezTo>
                      <a:pt x="10639" y="505"/>
                      <a:pt x="10418" y="1084"/>
                      <a:pt x="9687" y="1084"/>
                    </a:cubicBezTo>
                    <a:cubicBezTo>
                      <a:pt x="9544" y="1084"/>
                      <a:pt x="9381" y="1061"/>
                      <a:pt x="9192" y="1012"/>
                    </a:cubicBezTo>
                    <a:cubicBezTo>
                      <a:pt x="8542" y="845"/>
                      <a:pt x="7805" y="576"/>
                      <a:pt x="7089" y="576"/>
                    </a:cubicBezTo>
                    <a:cubicBezTo>
                      <a:pt x="6437" y="576"/>
                      <a:pt x="5804" y="799"/>
                      <a:pt x="5271" y="1526"/>
                    </a:cubicBezTo>
                    <a:lnTo>
                      <a:pt x="4632" y="231"/>
                    </a:lnTo>
                    <a:cubicBezTo>
                      <a:pt x="3940" y="1030"/>
                      <a:pt x="3780" y="2165"/>
                      <a:pt x="2591" y="2325"/>
                    </a:cubicBezTo>
                    <a:cubicBezTo>
                      <a:pt x="1208" y="2502"/>
                      <a:pt x="2538" y="4649"/>
                      <a:pt x="959" y="4844"/>
                    </a:cubicBezTo>
                    <a:lnTo>
                      <a:pt x="2006" y="8961"/>
                    </a:lnTo>
                    <a:lnTo>
                      <a:pt x="1" y="12190"/>
                    </a:lnTo>
                    <a:cubicBezTo>
                      <a:pt x="1190" y="12935"/>
                      <a:pt x="143" y="14302"/>
                      <a:pt x="640" y="15153"/>
                    </a:cubicBezTo>
                    <a:cubicBezTo>
                      <a:pt x="1882" y="15987"/>
                      <a:pt x="3071" y="16697"/>
                      <a:pt x="4135" y="17531"/>
                    </a:cubicBezTo>
                    <a:cubicBezTo>
                      <a:pt x="5058" y="18276"/>
                      <a:pt x="5732" y="19359"/>
                      <a:pt x="6726" y="19980"/>
                    </a:cubicBezTo>
                    <a:cubicBezTo>
                      <a:pt x="7808" y="20654"/>
                      <a:pt x="9121" y="20973"/>
                      <a:pt x="10044" y="21364"/>
                    </a:cubicBezTo>
                    <a:cubicBezTo>
                      <a:pt x="11250" y="25161"/>
                      <a:pt x="11587" y="28638"/>
                      <a:pt x="10878" y="32152"/>
                    </a:cubicBezTo>
                    <a:cubicBezTo>
                      <a:pt x="11091" y="32506"/>
                      <a:pt x="11623" y="32968"/>
                      <a:pt x="11605" y="33394"/>
                    </a:cubicBezTo>
                    <a:cubicBezTo>
                      <a:pt x="11552" y="34405"/>
                      <a:pt x="11605" y="35416"/>
                      <a:pt x="11783" y="36428"/>
                    </a:cubicBezTo>
                    <a:cubicBezTo>
                      <a:pt x="11800" y="36587"/>
                      <a:pt x="11836" y="36729"/>
                      <a:pt x="11871" y="36871"/>
                    </a:cubicBezTo>
                    <a:cubicBezTo>
                      <a:pt x="12634" y="36712"/>
                      <a:pt x="13379" y="36552"/>
                      <a:pt x="14125" y="36357"/>
                    </a:cubicBezTo>
                    <a:lnTo>
                      <a:pt x="14568" y="36233"/>
                    </a:lnTo>
                    <a:cubicBezTo>
                      <a:pt x="15172" y="34139"/>
                      <a:pt x="15828" y="32045"/>
                      <a:pt x="17798" y="30785"/>
                    </a:cubicBezTo>
                    <a:cubicBezTo>
                      <a:pt x="18543" y="30324"/>
                      <a:pt x="18951" y="29845"/>
                      <a:pt x="19235" y="29117"/>
                    </a:cubicBezTo>
                    <a:cubicBezTo>
                      <a:pt x="19377" y="28763"/>
                      <a:pt x="19465" y="28230"/>
                      <a:pt x="19732" y="28124"/>
                    </a:cubicBezTo>
                    <a:cubicBezTo>
                      <a:pt x="22233" y="27059"/>
                      <a:pt x="23334" y="24930"/>
                      <a:pt x="24008" y="22535"/>
                    </a:cubicBezTo>
                    <a:cubicBezTo>
                      <a:pt x="24345" y="21346"/>
                      <a:pt x="25232" y="20423"/>
                      <a:pt x="26403" y="20051"/>
                    </a:cubicBezTo>
                    <a:cubicBezTo>
                      <a:pt x="28550" y="19447"/>
                      <a:pt x="29065" y="17904"/>
                      <a:pt x="29615" y="16147"/>
                    </a:cubicBezTo>
                    <a:cubicBezTo>
                      <a:pt x="30449" y="13503"/>
                      <a:pt x="30999" y="10735"/>
                      <a:pt x="32844" y="8517"/>
                    </a:cubicBezTo>
                    <a:cubicBezTo>
                      <a:pt x="32933" y="8429"/>
                      <a:pt x="32986" y="8340"/>
                      <a:pt x="33021" y="8216"/>
                    </a:cubicBezTo>
                    <a:cubicBezTo>
                      <a:pt x="33021" y="7683"/>
                      <a:pt x="33021" y="7133"/>
                      <a:pt x="33021" y="6424"/>
                    </a:cubicBezTo>
                    <a:cubicBezTo>
                      <a:pt x="32898" y="6449"/>
                      <a:pt x="32778" y="6461"/>
                      <a:pt x="32662" y="6461"/>
                    </a:cubicBezTo>
                    <a:cubicBezTo>
                      <a:pt x="31610" y="6461"/>
                      <a:pt x="30838" y="5512"/>
                      <a:pt x="29835" y="5512"/>
                    </a:cubicBezTo>
                    <a:cubicBezTo>
                      <a:pt x="29647" y="5512"/>
                      <a:pt x="29450" y="5546"/>
                      <a:pt x="29242" y="5625"/>
                    </a:cubicBezTo>
                    <a:cubicBezTo>
                      <a:pt x="28763" y="5810"/>
                      <a:pt x="28295" y="5881"/>
                      <a:pt x="27833" y="5881"/>
                    </a:cubicBezTo>
                    <a:cubicBezTo>
                      <a:pt x="27010" y="5881"/>
                      <a:pt x="26203" y="5659"/>
                      <a:pt x="25374" y="5465"/>
                    </a:cubicBezTo>
                    <a:cubicBezTo>
                      <a:pt x="25322" y="5454"/>
                      <a:pt x="25270" y="5449"/>
                      <a:pt x="25215" y="5449"/>
                    </a:cubicBezTo>
                    <a:cubicBezTo>
                      <a:pt x="24767" y="5449"/>
                      <a:pt x="24231" y="5812"/>
                      <a:pt x="23582" y="6033"/>
                    </a:cubicBezTo>
                    <a:lnTo>
                      <a:pt x="20637" y="2112"/>
                    </a:lnTo>
                    <a:lnTo>
                      <a:pt x="16467" y="2201"/>
                    </a:lnTo>
                    <a:lnTo>
                      <a:pt x="11233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4" name="Google Shape;4434;p77"/>
              <p:cNvSpPr/>
              <p:nvPr/>
            </p:nvSpPr>
            <p:spPr>
              <a:xfrm>
                <a:off x="7135734" y="3186037"/>
                <a:ext cx="58058" cy="152383"/>
              </a:xfrm>
              <a:custGeom>
                <a:avLst/>
                <a:gdLst/>
                <a:ahLst/>
                <a:cxnLst/>
                <a:rect l="l" t="t" r="r" b="b"/>
                <a:pathLst>
                  <a:path w="10062" h="26421" extrusionOk="0">
                    <a:moveTo>
                      <a:pt x="2520" y="1"/>
                    </a:moveTo>
                    <a:lnTo>
                      <a:pt x="2254" y="19"/>
                    </a:lnTo>
                    <a:cubicBezTo>
                      <a:pt x="2077" y="515"/>
                      <a:pt x="2041" y="1474"/>
                      <a:pt x="1545" y="1864"/>
                    </a:cubicBezTo>
                    <a:cubicBezTo>
                      <a:pt x="107" y="3035"/>
                      <a:pt x="214" y="4401"/>
                      <a:pt x="586" y="5927"/>
                    </a:cubicBezTo>
                    <a:cubicBezTo>
                      <a:pt x="746" y="6566"/>
                      <a:pt x="1012" y="7311"/>
                      <a:pt x="835" y="7897"/>
                    </a:cubicBezTo>
                    <a:cubicBezTo>
                      <a:pt x="1" y="10523"/>
                      <a:pt x="799" y="13202"/>
                      <a:pt x="72" y="15917"/>
                    </a:cubicBezTo>
                    <a:lnTo>
                      <a:pt x="1686" y="15846"/>
                    </a:lnTo>
                    <a:cubicBezTo>
                      <a:pt x="1811" y="17177"/>
                      <a:pt x="2698" y="18241"/>
                      <a:pt x="1970" y="19590"/>
                    </a:cubicBezTo>
                    <a:cubicBezTo>
                      <a:pt x="1740" y="20051"/>
                      <a:pt x="2024" y="21293"/>
                      <a:pt x="2414" y="21506"/>
                    </a:cubicBezTo>
                    <a:cubicBezTo>
                      <a:pt x="4596" y="22642"/>
                      <a:pt x="4632" y="25587"/>
                      <a:pt x="6885" y="26421"/>
                    </a:cubicBezTo>
                    <a:lnTo>
                      <a:pt x="10061" y="24079"/>
                    </a:lnTo>
                    <a:cubicBezTo>
                      <a:pt x="9973" y="15491"/>
                      <a:pt x="7364" y="7098"/>
                      <a:pt x="252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5" name="Google Shape;4435;p77"/>
              <p:cNvSpPr/>
              <p:nvPr/>
            </p:nvSpPr>
            <p:spPr>
              <a:xfrm>
                <a:off x="6870416" y="3332822"/>
                <a:ext cx="47510" cy="11685"/>
              </a:xfrm>
              <a:custGeom>
                <a:avLst/>
                <a:gdLst/>
                <a:ahLst/>
                <a:cxnLst/>
                <a:rect l="l" t="t" r="r" b="b"/>
                <a:pathLst>
                  <a:path w="8234" h="2026" extrusionOk="0">
                    <a:moveTo>
                      <a:pt x="3405" y="1"/>
                    </a:moveTo>
                    <a:cubicBezTo>
                      <a:pt x="2255" y="1"/>
                      <a:pt x="1201" y="655"/>
                      <a:pt x="1" y="919"/>
                    </a:cubicBezTo>
                    <a:cubicBezTo>
                      <a:pt x="371" y="1711"/>
                      <a:pt x="675" y="1974"/>
                      <a:pt x="943" y="1974"/>
                    </a:cubicBezTo>
                    <a:cubicBezTo>
                      <a:pt x="1419" y="1974"/>
                      <a:pt x="1781" y="1142"/>
                      <a:pt x="2201" y="972"/>
                    </a:cubicBezTo>
                    <a:cubicBezTo>
                      <a:pt x="2266" y="967"/>
                      <a:pt x="2330" y="964"/>
                      <a:pt x="2394" y="964"/>
                    </a:cubicBezTo>
                    <a:cubicBezTo>
                      <a:pt x="3717" y="964"/>
                      <a:pt x="4976" y="2025"/>
                      <a:pt x="6356" y="2025"/>
                    </a:cubicBezTo>
                    <a:cubicBezTo>
                      <a:pt x="6954" y="2025"/>
                      <a:pt x="7575" y="1826"/>
                      <a:pt x="8234" y="1256"/>
                    </a:cubicBezTo>
                    <a:cubicBezTo>
                      <a:pt x="7932" y="936"/>
                      <a:pt x="7684" y="440"/>
                      <a:pt x="7400" y="422"/>
                    </a:cubicBezTo>
                    <a:cubicBezTo>
                      <a:pt x="7374" y="421"/>
                      <a:pt x="7348" y="420"/>
                      <a:pt x="7322" y="420"/>
                    </a:cubicBezTo>
                    <a:cubicBezTo>
                      <a:pt x="6763" y="420"/>
                      <a:pt x="6090" y="679"/>
                      <a:pt x="5591" y="679"/>
                    </a:cubicBezTo>
                    <a:cubicBezTo>
                      <a:pt x="5418" y="679"/>
                      <a:pt x="5266" y="648"/>
                      <a:pt x="5147" y="564"/>
                    </a:cubicBezTo>
                    <a:cubicBezTo>
                      <a:pt x="4527" y="150"/>
                      <a:pt x="3955" y="1"/>
                      <a:pt x="340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6" name="Google Shape;4436;p77"/>
              <p:cNvSpPr/>
              <p:nvPr/>
            </p:nvSpPr>
            <p:spPr>
              <a:xfrm>
                <a:off x="6925590" y="3336277"/>
                <a:ext cx="38094" cy="14228"/>
              </a:xfrm>
              <a:custGeom>
                <a:avLst/>
                <a:gdLst/>
                <a:ahLst/>
                <a:cxnLst/>
                <a:rect l="l" t="t" r="r" b="b"/>
                <a:pathLst>
                  <a:path w="6602" h="2467" extrusionOk="0">
                    <a:moveTo>
                      <a:pt x="6601" y="0"/>
                    </a:moveTo>
                    <a:cubicBezTo>
                      <a:pt x="4188" y="231"/>
                      <a:pt x="2254" y="391"/>
                      <a:pt x="338" y="604"/>
                    </a:cubicBezTo>
                    <a:cubicBezTo>
                      <a:pt x="231" y="621"/>
                      <a:pt x="160" y="976"/>
                      <a:pt x="1" y="1384"/>
                    </a:cubicBezTo>
                    <a:lnTo>
                      <a:pt x="1438" y="2467"/>
                    </a:lnTo>
                    <a:cubicBezTo>
                      <a:pt x="2573" y="621"/>
                      <a:pt x="4862" y="1491"/>
                      <a:pt x="6601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437" name="Google Shape;4437;p77"/>
            <p:cNvSpPr/>
            <p:nvPr/>
          </p:nvSpPr>
          <p:spPr>
            <a:xfrm>
              <a:off x="6867451" y="3073651"/>
              <a:ext cx="102383" cy="56919"/>
            </a:xfrm>
            <a:custGeom>
              <a:avLst/>
              <a:gdLst/>
              <a:ahLst/>
              <a:cxnLst/>
              <a:rect l="l" t="t" r="r" b="b"/>
              <a:pathLst>
                <a:path w="17744" h="9869" extrusionOk="0">
                  <a:moveTo>
                    <a:pt x="11775" y="1"/>
                  </a:moveTo>
                  <a:cubicBezTo>
                    <a:pt x="7969" y="1"/>
                    <a:pt x="4175" y="474"/>
                    <a:pt x="479" y="1405"/>
                  </a:cubicBezTo>
                  <a:lnTo>
                    <a:pt x="0" y="1530"/>
                  </a:lnTo>
                  <a:cubicBezTo>
                    <a:pt x="266" y="1749"/>
                    <a:pt x="570" y="1886"/>
                    <a:pt x="955" y="1886"/>
                  </a:cubicBezTo>
                  <a:cubicBezTo>
                    <a:pt x="1161" y="1886"/>
                    <a:pt x="1391" y="1847"/>
                    <a:pt x="1651" y="1760"/>
                  </a:cubicBezTo>
                  <a:cubicBezTo>
                    <a:pt x="2029" y="1630"/>
                    <a:pt x="2392" y="1564"/>
                    <a:pt x="2739" y="1564"/>
                  </a:cubicBezTo>
                  <a:cubicBezTo>
                    <a:pt x="3580" y="1564"/>
                    <a:pt x="4337" y="1950"/>
                    <a:pt x="5040" y="2754"/>
                  </a:cubicBezTo>
                  <a:cubicBezTo>
                    <a:pt x="5749" y="3588"/>
                    <a:pt x="7204" y="3428"/>
                    <a:pt x="7967" y="4422"/>
                  </a:cubicBezTo>
                  <a:cubicBezTo>
                    <a:pt x="8017" y="4486"/>
                    <a:pt x="8125" y="4504"/>
                    <a:pt x="8257" y="4504"/>
                  </a:cubicBezTo>
                  <a:cubicBezTo>
                    <a:pt x="8429" y="4504"/>
                    <a:pt x="8642" y="4473"/>
                    <a:pt x="8821" y="4473"/>
                  </a:cubicBezTo>
                  <a:cubicBezTo>
                    <a:pt x="8844" y="4473"/>
                    <a:pt x="8868" y="4474"/>
                    <a:pt x="8890" y="4475"/>
                  </a:cubicBezTo>
                  <a:lnTo>
                    <a:pt x="8233" y="6054"/>
                  </a:lnTo>
                  <a:cubicBezTo>
                    <a:pt x="9475" y="6533"/>
                    <a:pt x="11019" y="6640"/>
                    <a:pt x="11605" y="7420"/>
                  </a:cubicBezTo>
                  <a:cubicBezTo>
                    <a:pt x="13095" y="9479"/>
                    <a:pt x="15065" y="9745"/>
                    <a:pt x="17744" y="9869"/>
                  </a:cubicBezTo>
                  <a:cubicBezTo>
                    <a:pt x="17105" y="8982"/>
                    <a:pt x="16271" y="8325"/>
                    <a:pt x="16342" y="7828"/>
                  </a:cubicBezTo>
                  <a:cubicBezTo>
                    <a:pt x="16502" y="6888"/>
                    <a:pt x="16892" y="6125"/>
                    <a:pt x="15632" y="5717"/>
                  </a:cubicBezTo>
                  <a:lnTo>
                    <a:pt x="16857" y="4706"/>
                  </a:lnTo>
                  <a:lnTo>
                    <a:pt x="16484" y="3215"/>
                  </a:lnTo>
                  <a:cubicBezTo>
                    <a:pt x="16786" y="3073"/>
                    <a:pt x="17123" y="3002"/>
                    <a:pt x="17336" y="2772"/>
                  </a:cubicBezTo>
                  <a:cubicBezTo>
                    <a:pt x="17531" y="2559"/>
                    <a:pt x="17549" y="2222"/>
                    <a:pt x="17744" y="1689"/>
                  </a:cubicBezTo>
                  <a:cubicBezTo>
                    <a:pt x="16928" y="1441"/>
                    <a:pt x="16218" y="1281"/>
                    <a:pt x="15579" y="660"/>
                  </a:cubicBezTo>
                  <a:cubicBezTo>
                    <a:pt x="15384" y="465"/>
                    <a:pt x="15171" y="270"/>
                    <a:pt x="14940" y="110"/>
                  </a:cubicBezTo>
                  <a:cubicBezTo>
                    <a:pt x="13885" y="37"/>
                    <a:pt x="12830" y="1"/>
                    <a:pt x="1177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8" name="Google Shape;4438;p77"/>
            <p:cNvSpPr/>
            <p:nvPr/>
          </p:nvSpPr>
          <p:spPr>
            <a:xfrm>
              <a:off x="7069097" y="3119476"/>
              <a:ext cx="78535" cy="76898"/>
            </a:xfrm>
            <a:custGeom>
              <a:avLst/>
              <a:gdLst/>
              <a:ahLst/>
              <a:cxnLst/>
              <a:rect l="l" t="t" r="r" b="b"/>
              <a:pathLst>
                <a:path w="13611" h="13333" extrusionOk="0">
                  <a:moveTo>
                    <a:pt x="1947" y="1"/>
                  </a:moveTo>
                  <a:cubicBezTo>
                    <a:pt x="1321" y="1"/>
                    <a:pt x="678" y="263"/>
                    <a:pt x="1" y="842"/>
                  </a:cubicBezTo>
                  <a:lnTo>
                    <a:pt x="1420" y="2634"/>
                  </a:lnTo>
                  <a:lnTo>
                    <a:pt x="5856" y="2829"/>
                  </a:lnTo>
                  <a:lnTo>
                    <a:pt x="5342" y="5224"/>
                  </a:lnTo>
                  <a:lnTo>
                    <a:pt x="8802" y="7105"/>
                  </a:lnTo>
                  <a:lnTo>
                    <a:pt x="7453" y="8702"/>
                  </a:lnTo>
                  <a:lnTo>
                    <a:pt x="9884" y="12925"/>
                  </a:lnTo>
                  <a:lnTo>
                    <a:pt x="12386" y="13333"/>
                  </a:lnTo>
                  <a:cubicBezTo>
                    <a:pt x="11889" y="12109"/>
                    <a:pt x="13610" y="10813"/>
                    <a:pt x="11694" y="9891"/>
                  </a:cubicBezTo>
                  <a:cubicBezTo>
                    <a:pt x="11605" y="9181"/>
                    <a:pt x="11232" y="8436"/>
                    <a:pt x="11179" y="7726"/>
                  </a:cubicBezTo>
                  <a:cubicBezTo>
                    <a:pt x="8713" y="4852"/>
                    <a:pt x="5892" y="2297"/>
                    <a:pt x="2769" y="150"/>
                  </a:cubicBezTo>
                  <a:cubicBezTo>
                    <a:pt x="2497" y="52"/>
                    <a:pt x="2224" y="1"/>
                    <a:pt x="1947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9" name="Google Shape;4439;p77"/>
            <p:cNvSpPr/>
            <p:nvPr/>
          </p:nvSpPr>
          <p:spPr>
            <a:xfrm>
              <a:off x="6946266" y="3181844"/>
              <a:ext cx="21095" cy="14742"/>
            </a:xfrm>
            <a:custGeom>
              <a:avLst/>
              <a:gdLst/>
              <a:ahLst/>
              <a:cxnLst/>
              <a:rect l="l" t="t" r="r" b="b"/>
              <a:pathLst>
                <a:path w="3656" h="2556" extrusionOk="0">
                  <a:moveTo>
                    <a:pt x="498" y="0"/>
                  </a:moveTo>
                  <a:cubicBezTo>
                    <a:pt x="444" y="426"/>
                    <a:pt x="373" y="852"/>
                    <a:pt x="302" y="1278"/>
                  </a:cubicBezTo>
                  <a:cubicBezTo>
                    <a:pt x="231" y="1686"/>
                    <a:pt x="107" y="2076"/>
                    <a:pt x="1" y="2555"/>
                  </a:cubicBezTo>
                  <a:lnTo>
                    <a:pt x="3656" y="2467"/>
                  </a:lnTo>
                  <a:lnTo>
                    <a:pt x="3319" y="110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440" name="Google Shape;4440;p77"/>
          <p:cNvSpPr/>
          <p:nvPr/>
        </p:nvSpPr>
        <p:spPr>
          <a:xfrm>
            <a:off x="9346085" y="4195808"/>
            <a:ext cx="32359" cy="14672"/>
          </a:xfrm>
          <a:custGeom>
            <a:avLst/>
            <a:gdLst/>
            <a:ahLst/>
            <a:cxnLst/>
            <a:rect l="l" t="t" r="r" b="b"/>
            <a:pathLst>
              <a:path w="4206" h="1908" extrusionOk="0">
                <a:moveTo>
                  <a:pt x="2533" y="1"/>
                </a:moveTo>
                <a:cubicBezTo>
                  <a:pt x="1985" y="1"/>
                  <a:pt x="1354" y="226"/>
                  <a:pt x="0" y="709"/>
                </a:cubicBezTo>
                <a:cubicBezTo>
                  <a:pt x="1204" y="1500"/>
                  <a:pt x="1825" y="1908"/>
                  <a:pt x="2340" y="1908"/>
                </a:cubicBezTo>
                <a:cubicBezTo>
                  <a:pt x="2889" y="1908"/>
                  <a:pt x="3319" y="1447"/>
                  <a:pt x="4206" y="496"/>
                </a:cubicBezTo>
                <a:cubicBezTo>
                  <a:pt x="3427" y="173"/>
                  <a:pt x="3012" y="1"/>
                  <a:pt x="2533" y="1"/>
                </a:cubicBezTo>
                <a:close/>
              </a:path>
            </a:pathLst>
          </a:custGeom>
          <a:solidFill>
            <a:srgbClr val="869FB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441" name="Google Shape;4441;p77"/>
          <p:cNvGrpSpPr/>
          <p:nvPr/>
        </p:nvGrpSpPr>
        <p:grpSpPr>
          <a:xfrm>
            <a:off x="8897839" y="5030964"/>
            <a:ext cx="747508" cy="681803"/>
            <a:chOff x="6652154" y="3716623"/>
            <a:chExt cx="560631" cy="511352"/>
          </a:xfrm>
        </p:grpSpPr>
        <p:sp>
          <p:nvSpPr>
            <p:cNvPr id="4442" name="Google Shape;4442;p77"/>
            <p:cNvSpPr/>
            <p:nvPr/>
          </p:nvSpPr>
          <p:spPr>
            <a:xfrm>
              <a:off x="6652154" y="3716623"/>
              <a:ext cx="560631" cy="511352"/>
            </a:xfrm>
            <a:custGeom>
              <a:avLst/>
              <a:gdLst/>
              <a:ahLst/>
              <a:cxnLst/>
              <a:rect l="l" t="t" r="r" b="b"/>
              <a:pathLst>
                <a:path w="97163" h="88661" extrusionOk="0">
                  <a:moveTo>
                    <a:pt x="48942" y="1"/>
                  </a:moveTo>
                  <a:cubicBezTo>
                    <a:pt x="46560" y="1"/>
                    <a:pt x="44145" y="185"/>
                    <a:pt x="41715" y="565"/>
                  </a:cubicBezTo>
                  <a:cubicBezTo>
                    <a:pt x="16981" y="4433"/>
                    <a:pt x="0" y="27180"/>
                    <a:pt x="3779" y="51346"/>
                  </a:cubicBezTo>
                  <a:cubicBezTo>
                    <a:pt x="7187" y="73133"/>
                    <a:pt x="26312" y="88661"/>
                    <a:pt x="48182" y="88661"/>
                  </a:cubicBezTo>
                  <a:cubicBezTo>
                    <a:pt x="50571" y="88661"/>
                    <a:pt x="52993" y="88476"/>
                    <a:pt x="55431" y="88093"/>
                  </a:cubicBezTo>
                  <a:cubicBezTo>
                    <a:pt x="80165" y="84225"/>
                    <a:pt x="97163" y="61496"/>
                    <a:pt x="93366" y="37311"/>
                  </a:cubicBezTo>
                  <a:cubicBezTo>
                    <a:pt x="89958" y="15517"/>
                    <a:pt x="70820" y="1"/>
                    <a:pt x="4894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443" name="Google Shape;4443;p77"/>
            <p:cNvGrpSpPr/>
            <p:nvPr/>
          </p:nvGrpSpPr>
          <p:grpSpPr>
            <a:xfrm>
              <a:off x="6669657" y="3716715"/>
              <a:ext cx="466779" cy="464290"/>
              <a:chOff x="6669657" y="3716715"/>
              <a:chExt cx="466779" cy="464290"/>
            </a:xfrm>
          </p:grpSpPr>
          <p:sp>
            <p:nvSpPr>
              <p:cNvPr id="4444" name="Google Shape;4444;p77"/>
              <p:cNvSpPr/>
              <p:nvPr/>
            </p:nvSpPr>
            <p:spPr>
              <a:xfrm>
                <a:off x="6669657" y="3716715"/>
                <a:ext cx="386382" cy="464290"/>
              </a:xfrm>
              <a:custGeom>
                <a:avLst/>
                <a:gdLst/>
                <a:ahLst/>
                <a:cxnLst/>
                <a:rect l="l" t="t" r="r" b="b"/>
                <a:pathLst>
                  <a:path w="66964" h="80501" extrusionOk="0">
                    <a:moveTo>
                      <a:pt x="45863" y="0"/>
                    </a:moveTo>
                    <a:cubicBezTo>
                      <a:pt x="43461" y="0"/>
                      <a:pt x="41054" y="188"/>
                      <a:pt x="38663" y="566"/>
                    </a:cubicBezTo>
                    <a:cubicBezTo>
                      <a:pt x="20352" y="3441"/>
                      <a:pt x="6281" y="16660"/>
                      <a:pt x="1757" y="33161"/>
                    </a:cubicBezTo>
                    <a:lnTo>
                      <a:pt x="4081" y="32487"/>
                    </a:lnTo>
                    <a:lnTo>
                      <a:pt x="4081" y="32487"/>
                    </a:lnTo>
                    <a:cubicBezTo>
                      <a:pt x="4756" y="33871"/>
                      <a:pt x="3939" y="34971"/>
                      <a:pt x="3496" y="36213"/>
                    </a:cubicBezTo>
                    <a:cubicBezTo>
                      <a:pt x="3088" y="37384"/>
                      <a:pt x="2129" y="37207"/>
                      <a:pt x="1384" y="37295"/>
                    </a:cubicBezTo>
                    <a:cubicBezTo>
                      <a:pt x="1207" y="37313"/>
                      <a:pt x="1012" y="37348"/>
                      <a:pt x="816" y="37366"/>
                    </a:cubicBezTo>
                    <a:cubicBezTo>
                      <a:pt x="36" y="41997"/>
                      <a:pt x="0" y="46717"/>
                      <a:pt x="728" y="51348"/>
                    </a:cubicBezTo>
                    <a:cubicBezTo>
                      <a:pt x="2644" y="63591"/>
                      <a:pt x="9528" y="73847"/>
                      <a:pt x="19057" y="80501"/>
                    </a:cubicBezTo>
                    <a:cubicBezTo>
                      <a:pt x="18897" y="80217"/>
                      <a:pt x="18737" y="79950"/>
                      <a:pt x="18560" y="79684"/>
                    </a:cubicBezTo>
                    <a:cubicBezTo>
                      <a:pt x="18099" y="79010"/>
                      <a:pt x="17069" y="77928"/>
                      <a:pt x="17194" y="77768"/>
                    </a:cubicBezTo>
                    <a:cubicBezTo>
                      <a:pt x="18081" y="76703"/>
                      <a:pt x="16094" y="76632"/>
                      <a:pt x="16626" y="75834"/>
                    </a:cubicBezTo>
                    <a:cubicBezTo>
                      <a:pt x="15206" y="74876"/>
                      <a:pt x="14816" y="73652"/>
                      <a:pt x="15277" y="71948"/>
                    </a:cubicBezTo>
                    <a:cubicBezTo>
                      <a:pt x="15455" y="71292"/>
                      <a:pt x="15100" y="70529"/>
                      <a:pt x="14426" y="69854"/>
                    </a:cubicBezTo>
                    <a:cubicBezTo>
                      <a:pt x="13468" y="68896"/>
                      <a:pt x="12811" y="67601"/>
                      <a:pt x="12101" y="66394"/>
                    </a:cubicBezTo>
                    <a:cubicBezTo>
                      <a:pt x="11782" y="65862"/>
                      <a:pt x="11338" y="65152"/>
                      <a:pt x="11463" y="64620"/>
                    </a:cubicBezTo>
                    <a:cubicBezTo>
                      <a:pt x="11871" y="62739"/>
                      <a:pt x="12172" y="60734"/>
                      <a:pt x="13095" y="59102"/>
                    </a:cubicBezTo>
                    <a:cubicBezTo>
                      <a:pt x="14337" y="56919"/>
                      <a:pt x="14284" y="54914"/>
                      <a:pt x="13343" y="51969"/>
                    </a:cubicBezTo>
                    <a:lnTo>
                      <a:pt x="13343" y="51969"/>
                    </a:lnTo>
                    <a:cubicBezTo>
                      <a:pt x="12811" y="53619"/>
                      <a:pt x="11888" y="53229"/>
                      <a:pt x="11090" y="53353"/>
                    </a:cubicBezTo>
                    <a:cubicBezTo>
                      <a:pt x="10814" y="53401"/>
                      <a:pt x="10612" y="53439"/>
                      <a:pt x="10447" y="53439"/>
                    </a:cubicBezTo>
                    <a:cubicBezTo>
                      <a:pt x="9997" y="53439"/>
                      <a:pt x="9823" y="53151"/>
                      <a:pt x="9174" y="51969"/>
                    </a:cubicBezTo>
                    <a:cubicBezTo>
                      <a:pt x="7861" y="50763"/>
                      <a:pt x="6619" y="49485"/>
                      <a:pt x="5447" y="48136"/>
                    </a:cubicBezTo>
                    <a:cubicBezTo>
                      <a:pt x="5270" y="47853"/>
                      <a:pt x="5146" y="47551"/>
                      <a:pt x="5110" y="47214"/>
                    </a:cubicBezTo>
                    <a:cubicBezTo>
                      <a:pt x="4862" y="45759"/>
                      <a:pt x="4649" y="44304"/>
                      <a:pt x="4773" y="42796"/>
                    </a:cubicBezTo>
                    <a:lnTo>
                      <a:pt x="4773" y="42796"/>
                    </a:lnTo>
                    <a:lnTo>
                      <a:pt x="9653" y="51756"/>
                    </a:lnTo>
                    <a:cubicBezTo>
                      <a:pt x="11924" y="50745"/>
                      <a:pt x="13680" y="49201"/>
                      <a:pt x="15650" y="47995"/>
                    </a:cubicBezTo>
                    <a:cubicBezTo>
                      <a:pt x="17034" y="47161"/>
                      <a:pt x="17584" y="45954"/>
                      <a:pt x="18045" y="44606"/>
                    </a:cubicBezTo>
                    <a:cubicBezTo>
                      <a:pt x="18205" y="44109"/>
                      <a:pt x="18329" y="43594"/>
                      <a:pt x="18436" y="43080"/>
                    </a:cubicBezTo>
                    <a:lnTo>
                      <a:pt x="15597" y="40542"/>
                    </a:lnTo>
                    <a:lnTo>
                      <a:pt x="15224" y="41749"/>
                    </a:lnTo>
                    <a:cubicBezTo>
                      <a:pt x="14000" y="41092"/>
                      <a:pt x="12793" y="40507"/>
                      <a:pt x="11640" y="39833"/>
                    </a:cubicBezTo>
                    <a:cubicBezTo>
                      <a:pt x="10593" y="39212"/>
                      <a:pt x="10433" y="38395"/>
                      <a:pt x="11374" y="37082"/>
                    </a:cubicBezTo>
                    <a:lnTo>
                      <a:pt x="11374" y="37082"/>
                    </a:lnTo>
                    <a:cubicBezTo>
                      <a:pt x="12448" y="38789"/>
                      <a:pt x="13681" y="39825"/>
                      <a:pt x="15346" y="39825"/>
                    </a:cubicBezTo>
                    <a:cubicBezTo>
                      <a:pt x="15689" y="39825"/>
                      <a:pt x="16049" y="39781"/>
                      <a:pt x="16431" y="39691"/>
                    </a:cubicBezTo>
                    <a:cubicBezTo>
                      <a:pt x="16437" y="39689"/>
                      <a:pt x="16444" y="39688"/>
                      <a:pt x="16450" y="39688"/>
                    </a:cubicBezTo>
                    <a:cubicBezTo>
                      <a:pt x="16592" y="39688"/>
                      <a:pt x="16795" y="40029"/>
                      <a:pt x="16998" y="40063"/>
                    </a:cubicBezTo>
                    <a:cubicBezTo>
                      <a:pt x="17810" y="40257"/>
                      <a:pt x="18605" y="40492"/>
                      <a:pt x="19428" y="40492"/>
                    </a:cubicBezTo>
                    <a:cubicBezTo>
                      <a:pt x="19811" y="40492"/>
                      <a:pt x="20200" y="40441"/>
                      <a:pt x="20600" y="40312"/>
                    </a:cubicBezTo>
                    <a:cubicBezTo>
                      <a:pt x="21150" y="40152"/>
                      <a:pt x="21718" y="40045"/>
                      <a:pt x="22304" y="40010"/>
                    </a:cubicBezTo>
                    <a:cubicBezTo>
                      <a:pt x="24003" y="41489"/>
                      <a:pt x="25144" y="42940"/>
                      <a:pt x="27015" y="42940"/>
                    </a:cubicBezTo>
                    <a:cubicBezTo>
                      <a:pt x="27253" y="42940"/>
                      <a:pt x="27504" y="42917"/>
                      <a:pt x="27769" y="42867"/>
                    </a:cubicBezTo>
                    <a:cubicBezTo>
                      <a:pt x="27999" y="44251"/>
                      <a:pt x="27875" y="45564"/>
                      <a:pt x="28407" y="46486"/>
                    </a:cubicBezTo>
                    <a:cubicBezTo>
                      <a:pt x="29614" y="48616"/>
                      <a:pt x="31158" y="50532"/>
                      <a:pt x="32701" y="52732"/>
                    </a:cubicBezTo>
                    <a:lnTo>
                      <a:pt x="34600" y="50425"/>
                    </a:lnTo>
                    <a:lnTo>
                      <a:pt x="34103" y="47196"/>
                    </a:lnTo>
                    <a:cubicBezTo>
                      <a:pt x="34972" y="46096"/>
                      <a:pt x="36268" y="45173"/>
                      <a:pt x="36286" y="44251"/>
                    </a:cubicBezTo>
                    <a:cubicBezTo>
                      <a:pt x="36303" y="42707"/>
                      <a:pt x="38503" y="42955"/>
                      <a:pt x="38202" y="41394"/>
                    </a:cubicBezTo>
                    <a:cubicBezTo>
                      <a:pt x="38184" y="41305"/>
                      <a:pt x="39604" y="40986"/>
                      <a:pt x="40313" y="40702"/>
                    </a:cubicBezTo>
                    <a:cubicBezTo>
                      <a:pt x="40650" y="40560"/>
                      <a:pt x="40899" y="40223"/>
                      <a:pt x="41378" y="39797"/>
                    </a:cubicBezTo>
                    <a:lnTo>
                      <a:pt x="44785" y="44978"/>
                    </a:lnTo>
                    <a:lnTo>
                      <a:pt x="46630" y="43914"/>
                    </a:lnTo>
                    <a:cubicBezTo>
                      <a:pt x="47553" y="45102"/>
                      <a:pt x="46754" y="46699"/>
                      <a:pt x="48067" y="47480"/>
                    </a:cubicBezTo>
                    <a:cubicBezTo>
                      <a:pt x="47020" y="50124"/>
                      <a:pt x="48741" y="51508"/>
                      <a:pt x="50445" y="52980"/>
                    </a:cubicBezTo>
                    <a:cubicBezTo>
                      <a:pt x="50764" y="53247"/>
                      <a:pt x="50640" y="54010"/>
                      <a:pt x="50746" y="54684"/>
                    </a:cubicBezTo>
                    <a:cubicBezTo>
                      <a:pt x="49546" y="54279"/>
                      <a:pt x="48739" y="53108"/>
                      <a:pt x="47515" y="53108"/>
                    </a:cubicBezTo>
                    <a:cubicBezTo>
                      <a:pt x="47074" y="53108"/>
                      <a:pt x="46579" y="53260"/>
                      <a:pt x="45991" y="53655"/>
                    </a:cubicBezTo>
                    <a:cubicBezTo>
                      <a:pt x="46130" y="53637"/>
                      <a:pt x="46261" y="53629"/>
                      <a:pt x="46385" y="53629"/>
                    </a:cubicBezTo>
                    <a:cubicBezTo>
                      <a:pt x="47902" y="53629"/>
                      <a:pt x="48314" y="54868"/>
                      <a:pt x="48954" y="55606"/>
                    </a:cubicBezTo>
                    <a:cubicBezTo>
                      <a:pt x="49646" y="56387"/>
                      <a:pt x="51119" y="56937"/>
                      <a:pt x="50782" y="58712"/>
                    </a:cubicBezTo>
                    <a:cubicBezTo>
                      <a:pt x="50925" y="58653"/>
                      <a:pt x="51063" y="58628"/>
                      <a:pt x="51196" y="58628"/>
                    </a:cubicBezTo>
                    <a:cubicBezTo>
                      <a:pt x="52116" y="58628"/>
                      <a:pt x="52822" y="59846"/>
                      <a:pt x="53828" y="59846"/>
                    </a:cubicBezTo>
                    <a:cubicBezTo>
                      <a:pt x="54135" y="59846"/>
                      <a:pt x="54469" y="59733"/>
                      <a:pt x="54845" y="59439"/>
                    </a:cubicBezTo>
                    <a:lnTo>
                      <a:pt x="55431" y="57026"/>
                    </a:lnTo>
                    <a:cubicBezTo>
                      <a:pt x="55147" y="56955"/>
                      <a:pt x="54863" y="56902"/>
                      <a:pt x="54579" y="56849"/>
                    </a:cubicBezTo>
                    <a:cubicBezTo>
                      <a:pt x="53053" y="56760"/>
                      <a:pt x="51385" y="55819"/>
                      <a:pt x="51793" y="55269"/>
                    </a:cubicBezTo>
                    <a:lnTo>
                      <a:pt x="52787" y="54844"/>
                    </a:lnTo>
                    <a:lnTo>
                      <a:pt x="52414" y="52501"/>
                    </a:lnTo>
                    <a:cubicBezTo>
                      <a:pt x="48866" y="49893"/>
                      <a:pt x="48440" y="48917"/>
                      <a:pt x="49770" y="46291"/>
                    </a:cubicBezTo>
                    <a:lnTo>
                      <a:pt x="49770" y="46291"/>
                    </a:lnTo>
                    <a:cubicBezTo>
                      <a:pt x="50462" y="46859"/>
                      <a:pt x="51208" y="47338"/>
                      <a:pt x="51775" y="47977"/>
                    </a:cubicBezTo>
                    <a:cubicBezTo>
                      <a:pt x="52326" y="48562"/>
                      <a:pt x="52698" y="49325"/>
                      <a:pt x="53088" y="49929"/>
                    </a:cubicBezTo>
                    <a:lnTo>
                      <a:pt x="55821" y="46948"/>
                    </a:lnTo>
                    <a:lnTo>
                      <a:pt x="55200" y="42955"/>
                    </a:lnTo>
                    <a:lnTo>
                      <a:pt x="52805" y="41447"/>
                    </a:lnTo>
                    <a:lnTo>
                      <a:pt x="53585" y="38253"/>
                    </a:lnTo>
                    <a:lnTo>
                      <a:pt x="55111" y="39229"/>
                    </a:lnTo>
                    <a:cubicBezTo>
                      <a:pt x="55111" y="40045"/>
                      <a:pt x="55111" y="40542"/>
                      <a:pt x="55111" y="41039"/>
                    </a:cubicBezTo>
                    <a:lnTo>
                      <a:pt x="56300" y="41021"/>
                    </a:lnTo>
                    <a:lnTo>
                      <a:pt x="56034" y="38466"/>
                    </a:lnTo>
                    <a:cubicBezTo>
                      <a:pt x="59778" y="37011"/>
                      <a:pt x="60754" y="35876"/>
                      <a:pt x="62546" y="30925"/>
                    </a:cubicBezTo>
                    <a:lnTo>
                      <a:pt x="59370" y="25407"/>
                    </a:lnTo>
                    <a:lnTo>
                      <a:pt x="60754" y="24609"/>
                    </a:lnTo>
                    <a:cubicBezTo>
                      <a:pt x="60620" y="24079"/>
                      <a:pt x="60336" y="23926"/>
                      <a:pt x="59999" y="23926"/>
                    </a:cubicBezTo>
                    <a:cubicBezTo>
                      <a:pt x="59536" y="23926"/>
                      <a:pt x="58975" y="24215"/>
                      <a:pt x="58567" y="24215"/>
                    </a:cubicBezTo>
                    <a:cubicBezTo>
                      <a:pt x="58326" y="24215"/>
                      <a:pt x="58138" y="24114"/>
                      <a:pt x="58057" y="23792"/>
                    </a:cubicBezTo>
                    <a:lnTo>
                      <a:pt x="59316" y="21344"/>
                    </a:lnTo>
                    <a:lnTo>
                      <a:pt x="60062" y="22692"/>
                    </a:lnTo>
                    <a:lnTo>
                      <a:pt x="61286" y="21858"/>
                    </a:lnTo>
                    <a:lnTo>
                      <a:pt x="63504" y="23775"/>
                    </a:lnTo>
                    <a:lnTo>
                      <a:pt x="64178" y="27040"/>
                    </a:lnTo>
                    <a:cubicBezTo>
                      <a:pt x="64959" y="25993"/>
                      <a:pt x="65598" y="25478"/>
                      <a:pt x="65775" y="24822"/>
                    </a:cubicBezTo>
                    <a:cubicBezTo>
                      <a:pt x="66201" y="23367"/>
                      <a:pt x="64356" y="23225"/>
                      <a:pt x="64089" y="22515"/>
                    </a:cubicBezTo>
                    <a:lnTo>
                      <a:pt x="64444" y="18647"/>
                    </a:lnTo>
                    <a:cubicBezTo>
                      <a:pt x="66520" y="17955"/>
                      <a:pt x="66538" y="17902"/>
                      <a:pt x="66609" y="16305"/>
                    </a:cubicBezTo>
                    <a:cubicBezTo>
                      <a:pt x="66698" y="14229"/>
                      <a:pt x="66840" y="12171"/>
                      <a:pt x="66964" y="10059"/>
                    </a:cubicBezTo>
                    <a:cubicBezTo>
                      <a:pt x="65951" y="8994"/>
                      <a:pt x="64617" y="8884"/>
                      <a:pt x="63235" y="8884"/>
                    </a:cubicBezTo>
                    <a:cubicBezTo>
                      <a:pt x="62876" y="8884"/>
                      <a:pt x="62514" y="8891"/>
                      <a:pt x="62153" y="8891"/>
                    </a:cubicBezTo>
                    <a:cubicBezTo>
                      <a:pt x="62029" y="8891"/>
                      <a:pt x="61906" y="8890"/>
                      <a:pt x="61783" y="8888"/>
                    </a:cubicBezTo>
                    <a:cubicBezTo>
                      <a:pt x="61978" y="8001"/>
                      <a:pt x="62209" y="7362"/>
                      <a:pt x="62262" y="6741"/>
                    </a:cubicBezTo>
                    <a:cubicBezTo>
                      <a:pt x="62297" y="6102"/>
                      <a:pt x="62173" y="5464"/>
                      <a:pt x="62120" y="4701"/>
                    </a:cubicBezTo>
                    <a:lnTo>
                      <a:pt x="65119" y="4239"/>
                    </a:lnTo>
                    <a:cubicBezTo>
                      <a:pt x="59052" y="1427"/>
                      <a:pt x="52479" y="0"/>
                      <a:pt x="458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5" name="Google Shape;4445;p77"/>
              <p:cNvSpPr/>
              <p:nvPr/>
            </p:nvSpPr>
            <p:spPr>
              <a:xfrm>
                <a:off x="7010819" y="4061082"/>
                <a:ext cx="117645" cy="102137"/>
              </a:xfrm>
              <a:custGeom>
                <a:avLst/>
                <a:gdLst/>
                <a:ahLst/>
                <a:cxnLst/>
                <a:rect l="l" t="t" r="r" b="b"/>
                <a:pathLst>
                  <a:path w="20389" h="17709" extrusionOk="0">
                    <a:moveTo>
                      <a:pt x="17567" y="0"/>
                    </a:moveTo>
                    <a:lnTo>
                      <a:pt x="17567" y="0"/>
                    </a:lnTo>
                    <a:cubicBezTo>
                      <a:pt x="17070" y="1331"/>
                      <a:pt x="16644" y="2697"/>
                      <a:pt x="16307" y="4081"/>
                    </a:cubicBezTo>
                    <a:cubicBezTo>
                      <a:pt x="16278" y="4199"/>
                      <a:pt x="16114" y="4268"/>
                      <a:pt x="16100" y="4268"/>
                    </a:cubicBezTo>
                    <a:cubicBezTo>
                      <a:pt x="16097" y="4268"/>
                      <a:pt x="16100" y="4265"/>
                      <a:pt x="16112" y="4259"/>
                    </a:cubicBezTo>
                    <a:lnTo>
                      <a:pt x="13912" y="3034"/>
                    </a:lnTo>
                    <a:lnTo>
                      <a:pt x="14391" y="1437"/>
                    </a:lnTo>
                    <a:lnTo>
                      <a:pt x="12617" y="337"/>
                    </a:lnTo>
                    <a:cubicBezTo>
                      <a:pt x="12563" y="2112"/>
                      <a:pt x="10416" y="1970"/>
                      <a:pt x="10523" y="3655"/>
                    </a:cubicBezTo>
                    <a:cubicBezTo>
                      <a:pt x="10523" y="3709"/>
                      <a:pt x="10239" y="3797"/>
                      <a:pt x="10079" y="3815"/>
                    </a:cubicBezTo>
                    <a:cubicBezTo>
                      <a:pt x="8287" y="4028"/>
                      <a:pt x="8553" y="4418"/>
                      <a:pt x="7276" y="5305"/>
                    </a:cubicBezTo>
                    <a:cubicBezTo>
                      <a:pt x="5785" y="6352"/>
                      <a:pt x="5466" y="8730"/>
                      <a:pt x="3017" y="8765"/>
                    </a:cubicBezTo>
                    <a:cubicBezTo>
                      <a:pt x="2166" y="8783"/>
                      <a:pt x="1154" y="9919"/>
                      <a:pt x="569" y="10770"/>
                    </a:cubicBezTo>
                    <a:cubicBezTo>
                      <a:pt x="178" y="11356"/>
                      <a:pt x="1" y="12705"/>
                      <a:pt x="374" y="13095"/>
                    </a:cubicBezTo>
                    <a:cubicBezTo>
                      <a:pt x="1687" y="14443"/>
                      <a:pt x="746" y="15810"/>
                      <a:pt x="569" y="17708"/>
                    </a:cubicBezTo>
                    <a:cubicBezTo>
                      <a:pt x="3337" y="16519"/>
                      <a:pt x="5839" y="15668"/>
                      <a:pt x="8074" y="14213"/>
                    </a:cubicBezTo>
                    <a:lnTo>
                      <a:pt x="10558" y="15934"/>
                    </a:lnTo>
                    <a:lnTo>
                      <a:pt x="9866" y="17336"/>
                    </a:lnTo>
                    <a:cubicBezTo>
                      <a:pt x="11960" y="17300"/>
                      <a:pt x="13592" y="16998"/>
                      <a:pt x="14710" y="15508"/>
                    </a:cubicBezTo>
                    <a:cubicBezTo>
                      <a:pt x="16094" y="13645"/>
                      <a:pt x="17585" y="11835"/>
                      <a:pt x="18773" y="9866"/>
                    </a:cubicBezTo>
                    <a:cubicBezTo>
                      <a:pt x="19590" y="8482"/>
                      <a:pt x="20388" y="6885"/>
                      <a:pt x="18862" y="5305"/>
                    </a:cubicBezTo>
                    <a:cubicBezTo>
                      <a:pt x="18596" y="5039"/>
                      <a:pt x="18330" y="4330"/>
                      <a:pt x="18472" y="4099"/>
                    </a:cubicBezTo>
                    <a:cubicBezTo>
                      <a:pt x="19732" y="2307"/>
                      <a:pt x="17372" y="1491"/>
                      <a:pt x="17567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6" name="Google Shape;4446;p77"/>
              <p:cNvSpPr/>
              <p:nvPr/>
            </p:nvSpPr>
            <p:spPr>
              <a:xfrm>
                <a:off x="6995058" y="4000087"/>
                <a:ext cx="41059" cy="51071"/>
              </a:xfrm>
              <a:custGeom>
                <a:avLst/>
                <a:gdLst/>
                <a:ahLst/>
                <a:cxnLst/>
                <a:rect l="l" t="t" r="r" b="b"/>
                <a:pathLst>
                  <a:path w="7116" h="8855" extrusionOk="0">
                    <a:moveTo>
                      <a:pt x="5359" y="0"/>
                    </a:moveTo>
                    <a:cubicBezTo>
                      <a:pt x="4649" y="976"/>
                      <a:pt x="3993" y="1774"/>
                      <a:pt x="3460" y="2644"/>
                    </a:cubicBezTo>
                    <a:cubicBezTo>
                      <a:pt x="2910" y="3513"/>
                      <a:pt x="1455" y="3638"/>
                      <a:pt x="1828" y="5181"/>
                    </a:cubicBezTo>
                    <a:cubicBezTo>
                      <a:pt x="1354" y="4803"/>
                      <a:pt x="1037" y="4660"/>
                      <a:pt x="815" y="4660"/>
                    </a:cubicBezTo>
                    <a:cubicBezTo>
                      <a:pt x="256" y="4660"/>
                      <a:pt x="305" y="5571"/>
                      <a:pt x="1" y="5926"/>
                    </a:cubicBezTo>
                    <a:cubicBezTo>
                      <a:pt x="1136" y="7417"/>
                      <a:pt x="1438" y="7577"/>
                      <a:pt x="5412" y="8854"/>
                    </a:cubicBezTo>
                    <a:cubicBezTo>
                      <a:pt x="5590" y="7896"/>
                      <a:pt x="5625" y="7239"/>
                      <a:pt x="5820" y="6636"/>
                    </a:cubicBezTo>
                    <a:cubicBezTo>
                      <a:pt x="6033" y="6015"/>
                      <a:pt x="6335" y="5430"/>
                      <a:pt x="6708" y="4880"/>
                    </a:cubicBezTo>
                    <a:cubicBezTo>
                      <a:pt x="7116" y="4294"/>
                      <a:pt x="5696" y="4170"/>
                      <a:pt x="6459" y="3354"/>
                    </a:cubicBezTo>
                    <a:cubicBezTo>
                      <a:pt x="6849" y="2928"/>
                      <a:pt x="6637" y="1686"/>
                      <a:pt x="6778" y="1384"/>
                    </a:cubicBezTo>
                    <a:cubicBezTo>
                      <a:pt x="6832" y="1224"/>
                      <a:pt x="6867" y="1047"/>
                      <a:pt x="6885" y="870"/>
                    </a:cubicBezTo>
                    <a:lnTo>
                      <a:pt x="5359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7" name="Google Shape;4447;p77"/>
              <p:cNvSpPr/>
              <p:nvPr/>
            </p:nvSpPr>
            <p:spPr>
              <a:xfrm>
                <a:off x="7078892" y="4018504"/>
                <a:ext cx="57544" cy="36030"/>
              </a:xfrm>
              <a:custGeom>
                <a:avLst/>
                <a:gdLst/>
                <a:ahLst/>
                <a:cxnLst/>
                <a:rect l="l" t="t" r="r" b="b"/>
                <a:pathLst>
                  <a:path w="9973" h="6247" extrusionOk="0">
                    <a:moveTo>
                      <a:pt x="0" y="1"/>
                    </a:moveTo>
                    <a:lnTo>
                      <a:pt x="266" y="1722"/>
                    </a:lnTo>
                    <a:lnTo>
                      <a:pt x="1668" y="1970"/>
                    </a:lnTo>
                    <a:lnTo>
                      <a:pt x="870" y="3177"/>
                    </a:lnTo>
                    <a:cubicBezTo>
                      <a:pt x="1300" y="3058"/>
                      <a:pt x="1704" y="3001"/>
                      <a:pt x="2079" y="3001"/>
                    </a:cubicBezTo>
                    <a:cubicBezTo>
                      <a:pt x="3221" y="3001"/>
                      <a:pt x="4106" y="3533"/>
                      <a:pt x="4720" y="4508"/>
                    </a:cubicBezTo>
                    <a:cubicBezTo>
                      <a:pt x="5319" y="5452"/>
                      <a:pt x="5558" y="5867"/>
                      <a:pt x="5945" y="5867"/>
                    </a:cubicBezTo>
                    <a:cubicBezTo>
                      <a:pt x="6235" y="5867"/>
                      <a:pt x="6607" y="5635"/>
                      <a:pt x="7275" y="5218"/>
                    </a:cubicBezTo>
                    <a:cubicBezTo>
                      <a:pt x="7453" y="5111"/>
                      <a:pt x="7648" y="5058"/>
                      <a:pt x="7861" y="5022"/>
                    </a:cubicBezTo>
                    <a:lnTo>
                      <a:pt x="9564" y="6247"/>
                    </a:lnTo>
                    <a:lnTo>
                      <a:pt x="9972" y="5679"/>
                    </a:lnTo>
                    <a:cubicBezTo>
                      <a:pt x="9582" y="4809"/>
                      <a:pt x="9262" y="3887"/>
                      <a:pt x="8819" y="3035"/>
                    </a:cubicBezTo>
                    <a:cubicBezTo>
                      <a:pt x="8151" y="1821"/>
                      <a:pt x="7070" y="1194"/>
                      <a:pt x="5857" y="1194"/>
                    </a:cubicBezTo>
                    <a:cubicBezTo>
                      <a:pt x="5138" y="1194"/>
                      <a:pt x="4373" y="1415"/>
                      <a:pt x="3620" y="1864"/>
                    </a:cubicBezTo>
                    <a:cubicBezTo>
                      <a:pt x="3336" y="2024"/>
                      <a:pt x="3052" y="2166"/>
                      <a:pt x="2644" y="2396"/>
                    </a:cubicBezTo>
                    <a:lnTo>
                      <a:pt x="1970" y="46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8" name="Google Shape;4448;p77"/>
              <p:cNvSpPr/>
              <p:nvPr/>
            </p:nvSpPr>
            <p:spPr>
              <a:xfrm>
                <a:off x="7051663" y="3806456"/>
                <a:ext cx="38503" cy="70819"/>
              </a:xfrm>
              <a:custGeom>
                <a:avLst/>
                <a:gdLst/>
                <a:ahLst/>
                <a:cxnLst/>
                <a:rect l="l" t="t" r="r" b="b"/>
                <a:pathLst>
                  <a:path w="6673" h="12279" extrusionOk="0">
                    <a:moveTo>
                      <a:pt x="6672" y="1"/>
                    </a:moveTo>
                    <a:lnTo>
                      <a:pt x="6672" y="1"/>
                    </a:lnTo>
                    <a:cubicBezTo>
                      <a:pt x="6223" y="198"/>
                      <a:pt x="5784" y="260"/>
                      <a:pt x="5357" y="260"/>
                    </a:cubicBezTo>
                    <a:cubicBezTo>
                      <a:pt x="4670" y="260"/>
                      <a:pt x="4013" y="100"/>
                      <a:pt x="3390" y="89"/>
                    </a:cubicBezTo>
                    <a:lnTo>
                      <a:pt x="3088" y="2786"/>
                    </a:lnTo>
                    <a:lnTo>
                      <a:pt x="4809" y="5164"/>
                    </a:lnTo>
                    <a:lnTo>
                      <a:pt x="1" y="10771"/>
                    </a:lnTo>
                    <a:lnTo>
                      <a:pt x="1083" y="12279"/>
                    </a:lnTo>
                    <a:lnTo>
                      <a:pt x="6388" y="7772"/>
                    </a:lnTo>
                    <a:cubicBezTo>
                      <a:pt x="4454" y="6495"/>
                      <a:pt x="6175" y="3709"/>
                      <a:pt x="4383" y="2502"/>
                    </a:cubicBezTo>
                    <a:lnTo>
                      <a:pt x="6672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9" name="Google Shape;4449;p77"/>
              <p:cNvSpPr/>
              <p:nvPr/>
            </p:nvSpPr>
            <p:spPr>
              <a:xfrm>
                <a:off x="6984824" y="4061618"/>
                <a:ext cx="42081" cy="8893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1542" extrusionOk="0">
                    <a:moveTo>
                      <a:pt x="4286" y="0"/>
                    </a:moveTo>
                    <a:cubicBezTo>
                      <a:pt x="2949" y="0"/>
                      <a:pt x="1596" y="367"/>
                      <a:pt x="0" y="510"/>
                    </a:cubicBezTo>
                    <a:cubicBezTo>
                      <a:pt x="787" y="973"/>
                      <a:pt x="1302" y="1542"/>
                      <a:pt x="1738" y="1542"/>
                    </a:cubicBezTo>
                    <a:cubicBezTo>
                      <a:pt x="1970" y="1542"/>
                      <a:pt x="2179" y="1380"/>
                      <a:pt x="2396" y="954"/>
                    </a:cubicBezTo>
                    <a:cubicBezTo>
                      <a:pt x="2708" y="1325"/>
                      <a:pt x="3056" y="1432"/>
                      <a:pt x="3417" y="1432"/>
                    </a:cubicBezTo>
                    <a:cubicBezTo>
                      <a:pt x="3816" y="1432"/>
                      <a:pt x="4231" y="1302"/>
                      <a:pt x="4631" y="1256"/>
                    </a:cubicBezTo>
                    <a:cubicBezTo>
                      <a:pt x="5394" y="1149"/>
                      <a:pt x="6157" y="1025"/>
                      <a:pt x="7293" y="830"/>
                    </a:cubicBezTo>
                    <a:cubicBezTo>
                      <a:pt x="6240" y="198"/>
                      <a:pt x="5268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0" name="Google Shape;4450;p77"/>
              <p:cNvSpPr/>
              <p:nvPr/>
            </p:nvSpPr>
            <p:spPr>
              <a:xfrm>
                <a:off x="7035181" y="4030478"/>
                <a:ext cx="15469" cy="21703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763" extrusionOk="0">
                    <a:moveTo>
                      <a:pt x="2662" y="1"/>
                    </a:moveTo>
                    <a:cubicBezTo>
                      <a:pt x="19" y="675"/>
                      <a:pt x="1" y="764"/>
                      <a:pt x="1012" y="3763"/>
                    </a:cubicBezTo>
                    <a:lnTo>
                      <a:pt x="1491" y="2148"/>
                    </a:lnTo>
                    <a:lnTo>
                      <a:pt x="2201" y="3408"/>
                    </a:lnTo>
                    <a:lnTo>
                      <a:pt x="2680" y="3372"/>
                    </a:lnTo>
                    <a:cubicBezTo>
                      <a:pt x="2574" y="2840"/>
                      <a:pt x="2485" y="2308"/>
                      <a:pt x="2450" y="1758"/>
                    </a:cubicBezTo>
                    <a:cubicBezTo>
                      <a:pt x="2485" y="1172"/>
                      <a:pt x="2556" y="586"/>
                      <a:pt x="26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1" name="Google Shape;4451;p77"/>
              <p:cNvSpPr/>
              <p:nvPr/>
            </p:nvSpPr>
            <p:spPr>
              <a:xfrm>
                <a:off x="7045011" y="3983609"/>
                <a:ext cx="19047" cy="18121"/>
              </a:xfrm>
              <a:custGeom>
                <a:avLst/>
                <a:gdLst/>
                <a:ahLst/>
                <a:cxnLst/>
                <a:rect l="l" t="t" r="r" b="b"/>
                <a:pathLst>
                  <a:path w="3301" h="3142" extrusionOk="0">
                    <a:moveTo>
                      <a:pt x="3301" y="0"/>
                    </a:moveTo>
                    <a:lnTo>
                      <a:pt x="0" y="1455"/>
                    </a:lnTo>
                    <a:lnTo>
                      <a:pt x="550" y="2520"/>
                    </a:lnTo>
                    <a:lnTo>
                      <a:pt x="1154" y="1793"/>
                    </a:lnTo>
                    <a:lnTo>
                      <a:pt x="2804" y="3141"/>
                    </a:lnTo>
                    <a:lnTo>
                      <a:pt x="3301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2" name="Google Shape;4452;p77"/>
              <p:cNvSpPr/>
              <p:nvPr/>
            </p:nvSpPr>
            <p:spPr>
              <a:xfrm>
                <a:off x="7034362" y="3943182"/>
                <a:ext cx="9734" cy="2457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4260" extrusionOk="0">
                    <a:moveTo>
                      <a:pt x="249" y="1"/>
                    </a:moveTo>
                    <a:cubicBezTo>
                      <a:pt x="1" y="2627"/>
                      <a:pt x="1" y="2627"/>
                      <a:pt x="977" y="4259"/>
                    </a:cubicBezTo>
                    <a:cubicBezTo>
                      <a:pt x="1687" y="1261"/>
                      <a:pt x="1687" y="1261"/>
                      <a:pt x="249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3" name="Google Shape;4453;p77"/>
              <p:cNvSpPr/>
              <p:nvPr/>
            </p:nvSpPr>
            <p:spPr>
              <a:xfrm>
                <a:off x="6724214" y="4015234"/>
                <a:ext cx="1131" cy="513"/>
              </a:xfrm>
              <a:custGeom>
                <a:avLst/>
                <a:gdLst/>
                <a:ahLst/>
                <a:cxnLst/>
                <a:rect l="l" t="t" r="r" b="b"/>
                <a:pathLst>
                  <a:path w="196" h="89" extrusionOk="0">
                    <a:moveTo>
                      <a:pt x="196" y="0"/>
                    </a:moveTo>
                    <a:lnTo>
                      <a:pt x="1" y="89"/>
                    </a:lnTo>
                    <a:lnTo>
                      <a:pt x="1" y="89"/>
                    </a:lnTo>
                    <a:lnTo>
                      <a:pt x="196" y="18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4" name="Google Shape;4454;p77"/>
              <p:cNvSpPr/>
              <p:nvPr/>
            </p:nvSpPr>
            <p:spPr>
              <a:xfrm>
                <a:off x="7071623" y="3755083"/>
                <a:ext cx="16589" cy="16380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284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35" y="1029"/>
                      <a:pt x="1739" y="1970"/>
                      <a:pt x="2733" y="2839"/>
                    </a:cubicBezTo>
                    <a:cubicBezTo>
                      <a:pt x="2840" y="2520"/>
                      <a:pt x="2875" y="2201"/>
                      <a:pt x="2822" y="1881"/>
                    </a:cubicBezTo>
                    <a:cubicBezTo>
                      <a:pt x="1899" y="1225"/>
                      <a:pt x="959" y="604"/>
                      <a:pt x="1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5" name="Google Shape;4455;p77"/>
              <p:cNvSpPr/>
              <p:nvPr/>
            </p:nvSpPr>
            <p:spPr>
              <a:xfrm>
                <a:off x="6722575" y="4015741"/>
                <a:ext cx="1541" cy="727"/>
              </a:xfrm>
              <a:custGeom>
                <a:avLst/>
                <a:gdLst/>
                <a:ahLst/>
                <a:cxnLst/>
                <a:rect l="l" t="t" r="r" b="b"/>
                <a:pathLst>
                  <a:path w="267" h="126" extrusionOk="0">
                    <a:moveTo>
                      <a:pt x="267" y="1"/>
                    </a:moveTo>
                    <a:cubicBezTo>
                      <a:pt x="178" y="36"/>
                      <a:pt x="89" y="72"/>
                      <a:pt x="1" y="125"/>
                    </a:cubicBezTo>
                    <a:cubicBezTo>
                      <a:pt x="107" y="90"/>
                      <a:pt x="178" y="36"/>
                      <a:pt x="26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6" name="Google Shape;4456;p77"/>
              <p:cNvSpPr/>
              <p:nvPr/>
            </p:nvSpPr>
            <p:spPr>
              <a:xfrm>
                <a:off x="6772321" y="4116142"/>
                <a:ext cx="30927" cy="46769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8109" extrusionOk="0">
                    <a:moveTo>
                      <a:pt x="1828" y="0"/>
                    </a:moveTo>
                    <a:lnTo>
                      <a:pt x="1" y="2946"/>
                    </a:lnTo>
                    <a:cubicBezTo>
                      <a:pt x="444" y="3762"/>
                      <a:pt x="1030" y="4738"/>
                      <a:pt x="1527" y="5785"/>
                    </a:cubicBezTo>
                    <a:cubicBezTo>
                      <a:pt x="2308" y="7328"/>
                      <a:pt x="3479" y="8091"/>
                      <a:pt x="5359" y="8109"/>
                    </a:cubicBezTo>
                    <a:cubicBezTo>
                      <a:pt x="4667" y="6689"/>
                      <a:pt x="3993" y="5625"/>
                      <a:pt x="3798" y="4205"/>
                    </a:cubicBezTo>
                    <a:cubicBezTo>
                      <a:pt x="3621" y="2768"/>
                      <a:pt x="2574" y="1491"/>
                      <a:pt x="182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457" name="Google Shape;4457;p77"/>
          <p:cNvGrpSpPr/>
          <p:nvPr/>
        </p:nvGrpSpPr>
        <p:grpSpPr>
          <a:xfrm>
            <a:off x="10489961" y="5406175"/>
            <a:ext cx="250076" cy="250076"/>
            <a:chOff x="8565775" y="671075"/>
            <a:chExt cx="441000" cy="441000"/>
          </a:xfrm>
        </p:grpSpPr>
        <p:sp>
          <p:nvSpPr>
            <p:cNvPr id="4458" name="Google Shape;4458;p77"/>
            <p:cNvSpPr/>
            <p:nvPr/>
          </p:nvSpPr>
          <p:spPr>
            <a:xfrm>
              <a:off x="8565775" y="671075"/>
              <a:ext cx="441000" cy="441000"/>
            </a:xfrm>
            <a:prstGeom prst="ellipse">
              <a:avLst/>
            </a:prstGeom>
            <a:gradFill>
              <a:gsLst>
                <a:gs pos="0">
                  <a:srgbClr val="869FB1">
                    <a:alpha val="65920"/>
                  </a:srgbClr>
                </a:gs>
                <a:gs pos="100000">
                  <a:srgbClr val="FFFFFF">
                    <a:alpha val="0"/>
                    <a:alpha val="659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9" name="Google Shape;4459;p77"/>
            <p:cNvSpPr/>
            <p:nvPr/>
          </p:nvSpPr>
          <p:spPr>
            <a:xfrm>
              <a:off x="8706625" y="811925"/>
              <a:ext cx="159300" cy="159300"/>
            </a:xfrm>
            <a:prstGeom prst="ellipse">
              <a:avLst/>
            </a:prstGeom>
            <a:solidFill>
              <a:srgbClr val="D7DF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460" name="Google Shape;4460;p77"/>
          <p:cNvSpPr/>
          <p:nvPr/>
        </p:nvSpPr>
        <p:spPr>
          <a:xfrm>
            <a:off x="10891581" y="5400736"/>
            <a:ext cx="258244" cy="260955"/>
          </a:xfrm>
          <a:custGeom>
            <a:avLst/>
            <a:gdLst/>
            <a:ahLst/>
            <a:cxnLst/>
            <a:rect l="l" t="t" r="r" b="b"/>
            <a:pathLst>
              <a:path w="194168" h="196207" extrusionOk="0">
                <a:moveTo>
                  <a:pt x="11576" y="0"/>
                </a:moveTo>
                <a:cubicBezTo>
                  <a:pt x="8883" y="0"/>
                  <a:pt x="6181" y="987"/>
                  <a:pt x="4103" y="3065"/>
                </a:cubicBezTo>
                <a:cubicBezTo>
                  <a:pt x="1026" y="5799"/>
                  <a:pt x="1" y="10243"/>
                  <a:pt x="1368" y="14004"/>
                </a:cubicBezTo>
                <a:lnTo>
                  <a:pt x="65293" y="189369"/>
                </a:lnTo>
                <a:cubicBezTo>
                  <a:pt x="67002" y="193471"/>
                  <a:pt x="70762" y="196206"/>
                  <a:pt x="74864" y="196206"/>
                </a:cubicBezTo>
                <a:cubicBezTo>
                  <a:pt x="79308" y="196206"/>
                  <a:pt x="83410" y="193813"/>
                  <a:pt x="85120" y="190053"/>
                </a:cubicBezTo>
                <a:lnTo>
                  <a:pt x="114176" y="124077"/>
                </a:lnTo>
                <a:cubicBezTo>
                  <a:pt x="115202" y="121342"/>
                  <a:pt x="117595" y="119291"/>
                  <a:pt x="119988" y="118266"/>
                </a:cubicBezTo>
                <a:lnTo>
                  <a:pt x="187331" y="92286"/>
                </a:lnTo>
                <a:cubicBezTo>
                  <a:pt x="191433" y="90577"/>
                  <a:pt x="193826" y="86816"/>
                  <a:pt x="193826" y="82714"/>
                </a:cubicBezTo>
                <a:cubicBezTo>
                  <a:pt x="194168" y="78270"/>
                  <a:pt x="191433" y="74510"/>
                  <a:pt x="187673" y="72801"/>
                </a:cubicBezTo>
                <a:lnTo>
                  <a:pt x="15384" y="672"/>
                </a:lnTo>
                <a:cubicBezTo>
                  <a:pt x="14163" y="228"/>
                  <a:pt x="12871" y="0"/>
                  <a:pt x="11576" y="0"/>
                </a:cubicBezTo>
                <a:close/>
              </a:path>
            </a:pathLst>
          </a:custGeom>
          <a:solidFill>
            <a:srgbClr val="7994A9">
              <a:alpha val="647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61" name="Google Shape;4461;p77"/>
          <p:cNvSpPr/>
          <p:nvPr/>
        </p:nvSpPr>
        <p:spPr>
          <a:xfrm flipH="1">
            <a:off x="9835898" y="5356010"/>
            <a:ext cx="238119" cy="350407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rgbClr val="C9D4D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462" name="Google Shape;4462;p77"/>
          <p:cNvGrpSpPr/>
          <p:nvPr/>
        </p:nvGrpSpPr>
        <p:grpSpPr>
          <a:xfrm>
            <a:off x="8028434" y="4177134"/>
            <a:ext cx="783828" cy="683164"/>
            <a:chOff x="6000100" y="3076250"/>
            <a:chExt cx="587871" cy="512373"/>
          </a:xfrm>
        </p:grpSpPr>
        <p:sp>
          <p:nvSpPr>
            <p:cNvPr id="4463" name="Google Shape;4463;p77"/>
            <p:cNvSpPr/>
            <p:nvPr/>
          </p:nvSpPr>
          <p:spPr>
            <a:xfrm>
              <a:off x="6000100" y="3076250"/>
              <a:ext cx="587871" cy="512373"/>
            </a:xfrm>
            <a:custGeom>
              <a:avLst/>
              <a:gdLst/>
              <a:ahLst/>
              <a:cxnLst/>
              <a:rect l="l" t="t" r="r" b="b"/>
              <a:pathLst>
                <a:path w="101884" h="88838" extrusionOk="0">
                  <a:moveTo>
                    <a:pt x="50272" y="0"/>
                  </a:moveTo>
                  <a:cubicBezTo>
                    <a:pt x="31897" y="0"/>
                    <a:pt x="14791" y="11087"/>
                    <a:pt x="8322" y="29000"/>
                  </a:cubicBezTo>
                  <a:cubicBezTo>
                    <a:pt x="1" y="51995"/>
                    <a:pt x="12332" y="77546"/>
                    <a:pt x="35878" y="86063"/>
                  </a:cubicBezTo>
                  <a:cubicBezTo>
                    <a:pt x="41078" y="87945"/>
                    <a:pt x="46391" y="88838"/>
                    <a:pt x="51602" y="88838"/>
                  </a:cubicBezTo>
                  <a:cubicBezTo>
                    <a:pt x="69970" y="88838"/>
                    <a:pt x="87079" y="77751"/>
                    <a:pt x="93562" y="59838"/>
                  </a:cubicBezTo>
                  <a:cubicBezTo>
                    <a:pt x="101883" y="36843"/>
                    <a:pt x="89534" y="11292"/>
                    <a:pt x="66006" y="2775"/>
                  </a:cubicBezTo>
                  <a:cubicBezTo>
                    <a:pt x="60802" y="893"/>
                    <a:pt x="55486" y="0"/>
                    <a:pt x="5027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464" name="Google Shape;4464;p77"/>
            <p:cNvGrpSpPr/>
            <p:nvPr/>
          </p:nvGrpSpPr>
          <p:grpSpPr>
            <a:xfrm>
              <a:off x="6031360" y="3076713"/>
              <a:ext cx="539107" cy="480965"/>
              <a:chOff x="6031360" y="3076713"/>
              <a:chExt cx="539107" cy="480965"/>
            </a:xfrm>
          </p:grpSpPr>
          <p:sp>
            <p:nvSpPr>
              <p:cNvPr id="4465" name="Google Shape;4465;p77"/>
              <p:cNvSpPr/>
              <p:nvPr/>
            </p:nvSpPr>
            <p:spPr>
              <a:xfrm>
                <a:off x="6160232" y="3107767"/>
                <a:ext cx="410235" cy="449911"/>
              </a:xfrm>
              <a:custGeom>
                <a:avLst/>
                <a:gdLst/>
                <a:ahLst/>
                <a:cxnLst/>
                <a:rect l="l" t="t" r="r" b="b"/>
                <a:pathLst>
                  <a:path w="71098" h="78008" extrusionOk="0">
                    <a:moveTo>
                      <a:pt x="36108" y="3531"/>
                    </a:moveTo>
                    <a:lnTo>
                      <a:pt x="36835" y="4631"/>
                    </a:lnTo>
                    <a:cubicBezTo>
                      <a:pt x="36551" y="4826"/>
                      <a:pt x="36268" y="5039"/>
                      <a:pt x="35948" y="5217"/>
                    </a:cubicBezTo>
                    <a:cubicBezTo>
                      <a:pt x="35043" y="5749"/>
                      <a:pt x="34635" y="6459"/>
                      <a:pt x="35132" y="7488"/>
                    </a:cubicBezTo>
                    <a:cubicBezTo>
                      <a:pt x="35486" y="8208"/>
                      <a:pt x="35984" y="8561"/>
                      <a:pt x="36635" y="8561"/>
                    </a:cubicBezTo>
                    <a:cubicBezTo>
                      <a:pt x="36866" y="8561"/>
                      <a:pt x="37116" y="8517"/>
                      <a:pt x="37385" y="8428"/>
                    </a:cubicBezTo>
                    <a:cubicBezTo>
                      <a:pt x="37776" y="8304"/>
                      <a:pt x="38184" y="8198"/>
                      <a:pt x="38752" y="8056"/>
                    </a:cubicBezTo>
                    <a:lnTo>
                      <a:pt x="38752" y="8056"/>
                    </a:lnTo>
                    <a:cubicBezTo>
                      <a:pt x="38412" y="9075"/>
                      <a:pt x="37909" y="9331"/>
                      <a:pt x="37373" y="9331"/>
                    </a:cubicBezTo>
                    <a:cubicBezTo>
                      <a:pt x="36833" y="9331"/>
                      <a:pt x="36258" y="9072"/>
                      <a:pt x="35779" y="9072"/>
                    </a:cubicBezTo>
                    <a:cubicBezTo>
                      <a:pt x="35690" y="9072"/>
                      <a:pt x="35604" y="9081"/>
                      <a:pt x="35522" y="9102"/>
                    </a:cubicBezTo>
                    <a:lnTo>
                      <a:pt x="33162" y="11977"/>
                    </a:lnTo>
                    <a:lnTo>
                      <a:pt x="28585" y="11037"/>
                    </a:lnTo>
                    <a:lnTo>
                      <a:pt x="31832" y="10238"/>
                    </a:lnTo>
                    <a:cubicBezTo>
                      <a:pt x="32825" y="8162"/>
                      <a:pt x="33127" y="7062"/>
                      <a:pt x="32914" y="6228"/>
                    </a:cubicBezTo>
                    <a:lnTo>
                      <a:pt x="36108" y="3531"/>
                    </a:lnTo>
                    <a:close/>
                    <a:moveTo>
                      <a:pt x="38947" y="36232"/>
                    </a:moveTo>
                    <a:lnTo>
                      <a:pt x="38947" y="36232"/>
                    </a:lnTo>
                    <a:cubicBezTo>
                      <a:pt x="40402" y="36374"/>
                      <a:pt x="40561" y="37705"/>
                      <a:pt x="41253" y="38486"/>
                    </a:cubicBezTo>
                    <a:cubicBezTo>
                      <a:pt x="40278" y="40029"/>
                      <a:pt x="42194" y="41076"/>
                      <a:pt x="41963" y="42673"/>
                    </a:cubicBezTo>
                    <a:cubicBezTo>
                      <a:pt x="41786" y="43862"/>
                      <a:pt x="42833" y="45264"/>
                      <a:pt x="43241" y="46648"/>
                    </a:cubicBezTo>
                    <a:cubicBezTo>
                      <a:pt x="43560" y="47641"/>
                      <a:pt x="43507" y="48741"/>
                      <a:pt x="43046" y="49699"/>
                    </a:cubicBezTo>
                    <a:lnTo>
                      <a:pt x="40473" y="45760"/>
                    </a:lnTo>
                    <a:cubicBezTo>
                      <a:pt x="41449" y="42726"/>
                      <a:pt x="39160" y="39728"/>
                      <a:pt x="38947" y="36232"/>
                    </a:cubicBezTo>
                    <a:close/>
                    <a:moveTo>
                      <a:pt x="36430" y="1"/>
                    </a:moveTo>
                    <a:cubicBezTo>
                      <a:pt x="35873" y="1"/>
                      <a:pt x="35316" y="87"/>
                      <a:pt x="34759" y="284"/>
                    </a:cubicBezTo>
                    <a:cubicBezTo>
                      <a:pt x="33659" y="657"/>
                      <a:pt x="32346" y="870"/>
                      <a:pt x="31885" y="2005"/>
                    </a:cubicBezTo>
                    <a:cubicBezTo>
                      <a:pt x="31264" y="3567"/>
                      <a:pt x="29809" y="3549"/>
                      <a:pt x="28656" y="3992"/>
                    </a:cubicBezTo>
                    <a:cubicBezTo>
                      <a:pt x="26331" y="4826"/>
                      <a:pt x="26012" y="5465"/>
                      <a:pt x="27006" y="7683"/>
                    </a:cubicBezTo>
                    <a:lnTo>
                      <a:pt x="29791" y="7736"/>
                    </a:lnTo>
                    <a:lnTo>
                      <a:pt x="29046" y="10327"/>
                    </a:lnTo>
                    <a:lnTo>
                      <a:pt x="28425" y="7736"/>
                    </a:lnTo>
                    <a:lnTo>
                      <a:pt x="26633" y="11143"/>
                    </a:lnTo>
                    <a:cubicBezTo>
                      <a:pt x="25746" y="11374"/>
                      <a:pt x="24734" y="11391"/>
                      <a:pt x="24113" y="11870"/>
                    </a:cubicBezTo>
                    <a:cubicBezTo>
                      <a:pt x="22960" y="12775"/>
                      <a:pt x="21328" y="12509"/>
                      <a:pt x="20352" y="13680"/>
                    </a:cubicBezTo>
                    <a:lnTo>
                      <a:pt x="19695" y="12900"/>
                    </a:lnTo>
                    <a:lnTo>
                      <a:pt x="18808" y="14106"/>
                    </a:lnTo>
                    <a:cubicBezTo>
                      <a:pt x="18523" y="13971"/>
                      <a:pt x="18518" y="13452"/>
                      <a:pt x="18160" y="13452"/>
                    </a:cubicBezTo>
                    <a:cubicBezTo>
                      <a:pt x="18049" y="13452"/>
                      <a:pt x="17905" y="13501"/>
                      <a:pt x="17708" y="13627"/>
                    </a:cubicBezTo>
                    <a:lnTo>
                      <a:pt x="18560" y="17193"/>
                    </a:lnTo>
                    <a:cubicBezTo>
                      <a:pt x="17972" y="17718"/>
                      <a:pt x="17385" y="18062"/>
                      <a:pt x="16823" y="18062"/>
                    </a:cubicBezTo>
                    <a:cubicBezTo>
                      <a:pt x="16435" y="18062"/>
                      <a:pt x="16059" y="17897"/>
                      <a:pt x="15703" y="17513"/>
                    </a:cubicBezTo>
                    <a:cubicBezTo>
                      <a:pt x="14869" y="16626"/>
                      <a:pt x="13929" y="16750"/>
                      <a:pt x="13112" y="16643"/>
                    </a:cubicBezTo>
                    <a:lnTo>
                      <a:pt x="11196" y="21381"/>
                    </a:lnTo>
                    <a:cubicBezTo>
                      <a:pt x="11922" y="22616"/>
                      <a:pt x="12753" y="22986"/>
                      <a:pt x="13632" y="22986"/>
                    </a:cubicBezTo>
                    <a:cubicBezTo>
                      <a:pt x="14835" y="22986"/>
                      <a:pt x="16130" y="22292"/>
                      <a:pt x="17371" y="22179"/>
                    </a:cubicBezTo>
                    <a:lnTo>
                      <a:pt x="17868" y="20618"/>
                    </a:lnTo>
                    <a:cubicBezTo>
                      <a:pt x="19961" y="20600"/>
                      <a:pt x="19961" y="20600"/>
                      <a:pt x="21594" y="18879"/>
                    </a:cubicBezTo>
                    <a:lnTo>
                      <a:pt x="22587" y="19784"/>
                    </a:lnTo>
                    <a:lnTo>
                      <a:pt x="24646" y="19181"/>
                    </a:lnTo>
                    <a:lnTo>
                      <a:pt x="28762" y="24788"/>
                    </a:lnTo>
                    <a:lnTo>
                      <a:pt x="24930" y="23971"/>
                    </a:lnTo>
                    <a:lnTo>
                      <a:pt x="24930" y="23971"/>
                    </a:lnTo>
                    <a:lnTo>
                      <a:pt x="26544" y="25746"/>
                    </a:lnTo>
                    <a:cubicBezTo>
                      <a:pt x="28177" y="25604"/>
                      <a:pt x="29507" y="24930"/>
                      <a:pt x="30182" y="23209"/>
                    </a:cubicBezTo>
                    <a:cubicBezTo>
                      <a:pt x="29738" y="22747"/>
                      <a:pt x="29365" y="22321"/>
                      <a:pt x="28957" y="21949"/>
                    </a:cubicBezTo>
                    <a:cubicBezTo>
                      <a:pt x="28017" y="21150"/>
                      <a:pt x="27165" y="20352"/>
                      <a:pt x="27502" y="18400"/>
                    </a:cubicBezTo>
                    <a:lnTo>
                      <a:pt x="27502" y="18400"/>
                    </a:lnTo>
                    <a:cubicBezTo>
                      <a:pt x="28336" y="19678"/>
                      <a:pt x="28709" y="20902"/>
                      <a:pt x="29472" y="21239"/>
                    </a:cubicBezTo>
                    <a:cubicBezTo>
                      <a:pt x="30678" y="21771"/>
                      <a:pt x="30785" y="22641"/>
                      <a:pt x="30927" y="23617"/>
                    </a:cubicBezTo>
                    <a:cubicBezTo>
                      <a:pt x="31016" y="24255"/>
                      <a:pt x="30874" y="24965"/>
                      <a:pt x="31087" y="25551"/>
                    </a:cubicBezTo>
                    <a:cubicBezTo>
                      <a:pt x="31282" y="26083"/>
                      <a:pt x="31832" y="26473"/>
                      <a:pt x="32187" y="26952"/>
                    </a:cubicBezTo>
                    <a:cubicBezTo>
                      <a:pt x="32275" y="27077"/>
                      <a:pt x="32329" y="27236"/>
                      <a:pt x="32329" y="27396"/>
                    </a:cubicBezTo>
                    <a:lnTo>
                      <a:pt x="34369" y="26225"/>
                    </a:lnTo>
                    <a:cubicBezTo>
                      <a:pt x="33860" y="25322"/>
                      <a:pt x="33670" y="24632"/>
                      <a:pt x="34867" y="24632"/>
                    </a:cubicBezTo>
                    <a:cubicBezTo>
                      <a:pt x="34964" y="24632"/>
                      <a:pt x="35070" y="24636"/>
                      <a:pt x="35185" y="24646"/>
                    </a:cubicBezTo>
                    <a:cubicBezTo>
                      <a:pt x="35416" y="25462"/>
                      <a:pt x="35718" y="26189"/>
                      <a:pt x="35753" y="26917"/>
                    </a:cubicBezTo>
                    <a:cubicBezTo>
                      <a:pt x="35859" y="28390"/>
                      <a:pt x="37013" y="29011"/>
                      <a:pt x="38024" y="29224"/>
                    </a:cubicBezTo>
                    <a:cubicBezTo>
                      <a:pt x="38126" y="29247"/>
                      <a:pt x="38227" y="29254"/>
                      <a:pt x="38330" y="29254"/>
                    </a:cubicBezTo>
                    <a:cubicBezTo>
                      <a:pt x="38476" y="29254"/>
                      <a:pt x="38623" y="29240"/>
                      <a:pt x="38773" y="29240"/>
                    </a:cubicBezTo>
                    <a:cubicBezTo>
                      <a:pt x="39073" y="29240"/>
                      <a:pt x="39384" y="29296"/>
                      <a:pt x="39710" y="29632"/>
                    </a:cubicBezTo>
                    <a:cubicBezTo>
                      <a:pt x="39812" y="29734"/>
                      <a:pt x="39986" y="29769"/>
                      <a:pt x="40202" y="29769"/>
                    </a:cubicBezTo>
                    <a:cubicBezTo>
                      <a:pt x="40620" y="29769"/>
                      <a:pt x="41193" y="29637"/>
                      <a:pt x="41697" y="29614"/>
                    </a:cubicBezTo>
                    <a:lnTo>
                      <a:pt x="41697" y="29614"/>
                    </a:lnTo>
                    <a:cubicBezTo>
                      <a:pt x="41182" y="31175"/>
                      <a:pt x="41608" y="32825"/>
                      <a:pt x="39657" y="33517"/>
                    </a:cubicBezTo>
                    <a:cubicBezTo>
                      <a:pt x="37368" y="32683"/>
                      <a:pt x="34369" y="33198"/>
                      <a:pt x="32488" y="30608"/>
                    </a:cubicBezTo>
                    <a:cubicBezTo>
                      <a:pt x="32240" y="30253"/>
                      <a:pt x="31388" y="30306"/>
                      <a:pt x="30820" y="30217"/>
                    </a:cubicBezTo>
                    <a:cubicBezTo>
                      <a:pt x="30607" y="30217"/>
                      <a:pt x="30395" y="30270"/>
                      <a:pt x="30182" y="30324"/>
                    </a:cubicBezTo>
                    <a:lnTo>
                      <a:pt x="29507" y="32151"/>
                    </a:lnTo>
                    <a:cubicBezTo>
                      <a:pt x="27875" y="31246"/>
                      <a:pt x="26686" y="29969"/>
                      <a:pt x="25373" y="29259"/>
                    </a:cubicBezTo>
                    <a:cubicBezTo>
                      <a:pt x="23918" y="28496"/>
                      <a:pt x="23794" y="27431"/>
                      <a:pt x="23794" y="26456"/>
                    </a:cubicBezTo>
                    <a:cubicBezTo>
                      <a:pt x="23808" y="24745"/>
                      <a:pt x="23906" y="24354"/>
                      <a:pt x="23055" y="24354"/>
                    </a:cubicBezTo>
                    <a:cubicBezTo>
                      <a:pt x="22802" y="24354"/>
                      <a:pt x="22466" y="24388"/>
                      <a:pt x="22020" y="24433"/>
                    </a:cubicBezTo>
                    <a:cubicBezTo>
                      <a:pt x="21712" y="24458"/>
                      <a:pt x="21377" y="24558"/>
                      <a:pt x="21074" y="24558"/>
                    </a:cubicBezTo>
                    <a:cubicBezTo>
                      <a:pt x="20958" y="24558"/>
                      <a:pt x="20846" y="24543"/>
                      <a:pt x="20742" y="24504"/>
                    </a:cubicBezTo>
                    <a:cubicBezTo>
                      <a:pt x="20157" y="24291"/>
                      <a:pt x="19678" y="23670"/>
                      <a:pt x="19092" y="23546"/>
                    </a:cubicBezTo>
                    <a:cubicBezTo>
                      <a:pt x="19019" y="23530"/>
                      <a:pt x="18944" y="23524"/>
                      <a:pt x="18868" y="23524"/>
                    </a:cubicBezTo>
                    <a:cubicBezTo>
                      <a:pt x="18388" y="23524"/>
                      <a:pt x="17849" y="23788"/>
                      <a:pt x="17363" y="23788"/>
                    </a:cubicBezTo>
                    <a:cubicBezTo>
                      <a:pt x="17305" y="23788"/>
                      <a:pt x="17249" y="23784"/>
                      <a:pt x="17193" y="23776"/>
                    </a:cubicBezTo>
                    <a:cubicBezTo>
                      <a:pt x="17025" y="23751"/>
                      <a:pt x="16855" y="23741"/>
                      <a:pt x="16686" y="23741"/>
                    </a:cubicBezTo>
                    <a:cubicBezTo>
                      <a:pt x="15885" y="23741"/>
                      <a:pt x="15077" y="23971"/>
                      <a:pt x="14280" y="23971"/>
                    </a:cubicBezTo>
                    <a:cubicBezTo>
                      <a:pt x="13809" y="23971"/>
                      <a:pt x="13342" y="23890"/>
                      <a:pt x="12882" y="23634"/>
                    </a:cubicBezTo>
                    <a:cubicBezTo>
                      <a:pt x="12688" y="23891"/>
                      <a:pt x="12389" y="23939"/>
                      <a:pt x="12067" y="23939"/>
                    </a:cubicBezTo>
                    <a:cubicBezTo>
                      <a:pt x="11878" y="23939"/>
                      <a:pt x="11682" y="23923"/>
                      <a:pt x="11494" y="23923"/>
                    </a:cubicBezTo>
                    <a:cubicBezTo>
                      <a:pt x="11005" y="23923"/>
                      <a:pt x="10573" y="24032"/>
                      <a:pt x="10486" y="24823"/>
                    </a:cubicBezTo>
                    <a:cubicBezTo>
                      <a:pt x="8943" y="25125"/>
                      <a:pt x="8925" y="26935"/>
                      <a:pt x="7594" y="27644"/>
                    </a:cubicBezTo>
                    <a:cubicBezTo>
                      <a:pt x="6636" y="28159"/>
                      <a:pt x="5270" y="28461"/>
                      <a:pt x="4720" y="29365"/>
                    </a:cubicBezTo>
                    <a:cubicBezTo>
                      <a:pt x="3992" y="30554"/>
                      <a:pt x="2733" y="30874"/>
                      <a:pt x="1899" y="31779"/>
                    </a:cubicBezTo>
                    <a:cubicBezTo>
                      <a:pt x="1420" y="32311"/>
                      <a:pt x="1100" y="33021"/>
                      <a:pt x="692" y="33695"/>
                    </a:cubicBezTo>
                    <a:lnTo>
                      <a:pt x="2058" y="34529"/>
                    </a:lnTo>
                    <a:lnTo>
                      <a:pt x="0" y="40331"/>
                    </a:lnTo>
                    <a:cubicBezTo>
                      <a:pt x="568" y="41839"/>
                      <a:pt x="1828" y="42460"/>
                      <a:pt x="1579" y="43844"/>
                    </a:cubicBezTo>
                    <a:cubicBezTo>
                      <a:pt x="1526" y="44093"/>
                      <a:pt x="4542" y="47659"/>
                      <a:pt x="4720" y="47677"/>
                    </a:cubicBezTo>
                    <a:cubicBezTo>
                      <a:pt x="6407" y="47823"/>
                      <a:pt x="7973" y="48589"/>
                      <a:pt x="9698" y="48589"/>
                    </a:cubicBezTo>
                    <a:cubicBezTo>
                      <a:pt x="10059" y="48589"/>
                      <a:pt x="10428" y="48555"/>
                      <a:pt x="10806" y="48475"/>
                    </a:cubicBezTo>
                    <a:cubicBezTo>
                      <a:pt x="10987" y="48438"/>
                      <a:pt x="11194" y="48420"/>
                      <a:pt x="11413" y="48420"/>
                    </a:cubicBezTo>
                    <a:cubicBezTo>
                      <a:pt x="12352" y="48420"/>
                      <a:pt x="13516" y="48748"/>
                      <a:pt x="13875" y="49309"/>
                    </a:cubicBezTo>
                    <a:cubicBezTo>
                      <a:pt x="14692" y="50587"/>
                      <a:pt x="15916" y="50622"/>
                      <a:pt x="17140" y="51048"/>
                    </a:cubicBezTo>
                    <a:lnTo>
                      <a:pt x="16076" y="56140"/>
                    </a:lnTo>
                    <a:cubicBezTo>
                      <a:pt x="17477" y="57542"/>
                      <a:pt x="16874" y="59405"/>
                      <a:pt x="17513" y="60896"/>
                    </a:cubicBezTo>
                    <a:cubicBezTo>
                      <a:pt x="17939" y="61907"/>
                      <a:pt x="17566" y="62439"/>
                      <a:pt x="17105" y="63291"/>
                    </a:cubicBezTo>
                    <a:cubicBezTo>
                      <a:pt x="16484" y="64409"/>
                      <a:pt x="14922" y="65544"/>
                      <a:pt x="15526" y="66751"/>
                    </a:cubicBezTo>
                    <a:cubicBezTo>
                      <a:pt x="16359" y="68454"/>
                      <a:pt x="16218" y="70264"/>
                      <a:pt x="16218" y="71879"/>
                    </a:cubicBezTo>
                    <a:cubicBezTo>
                      <a:pt x="16218" y="73795"/>
                      <a:pt x="17726" y="75427"/>
                      <a:pt x="16697" y="77361"/>
                    </a:cubicBezTo>
                    <a:cubicBezTo>
                      <a:pt x="17566" y="77539"/>
                      <a:pt x="18134" y="77610"/>
                      <a:pt x="18684" y="77787"/>
                    </a:cubicBezTo>
                    <a:cubicBezTo>
                      <a:pt x="19160" y="77941"/>
                      <a:pt x="19615" y="78007"/>
                      <a:pt x="20054" y="78007"/>
                    </a:cubicBezTo>
                    <a:cubicBezTo>
                      <a:pt x="21942" y="78007"/>
                      <a:pt x="23543" y="76798"/>
                      <a:pt x="25284" y="76208"/>
                    </a:cubicBezTo>
                    <a:cubicBezTo>
                      <a:pt x="25497" y="74416"/>
                      <a:pt x="27183" y="74310"/>
                      <a:pt x="28336" y="73671"/>
                    </a:cubicBezTo>
                    <a:cubicBezTo>
                      <a:pt x="29472" y="73032"/>
                      <a:pt x="29064" y="71826"/>
                      <a:pt x="29436" y="71240"/>
                    </a:cubicBezTo>
                    <a:cubicBezTo>
                      <a:pt x="30359" y="70814"/>
                      <a:pt x="31051" y="70495"/>
                      <a:pt x="31761" y="70175"/>
                    </a:cubicBezTo>
                    <a:cubicBezTo>
                      <a:pt x="32701" y="69750"/>
                      <a:pt x="34032" y="69998"/>
                      <a:pt x="34351" y="68472"/>
                    </a:cubicBezTo>
                    <a:cubicBezTo>
                      <a:pt x="34564" y="67407"/>
                      <a:pt x="35593" y="66680"/>
                      <a:pt x="35682" y="65456"/>
                    </a:cubicBezTo>
                    <a:cubicBezTo>
                      <a:pt x="35789" y="64196"/>
                      <a:pt x="36179" y="62972"/>
                      <a:pt x="36427" y="61783"/>
                    </a:cubicBezTo>
                    <a:cubicBezTo>
                      <a:pt x="38255" y="60576"/>
                      <a:pt x="39869" y="58979"/>
                      <a:pt x="41786" y="58376"/>
                    </a:cubicBezTo>
                    <a:cubicBezTo>
                      <a:pt x="44997" y="57365"/>
                      <a:pt x="46843" y="55306"/>
                      <a:pt x="48156" y="52432"/>
                    </a:cubicBezTo>
                    <a:cubicBezTo>
                      <a:pt x="47847" y="52304"/>
                      <a:pt x="47534" y="52259"/>
                      <a:pt x="47221" y="52259"/>
                    </a:cubicBezTo>
                    <a:cubicBezTo>
                      <a:pt x="46487" y="52259"/>
                      <a:pt x="45750" y="52505"/>
                      <a:pt x="45050" y="52505"/>
                    </a:cubicBezTo>
                    <a:cubicBezTo>
                      <a:pt x="44519" y="52505"/>
                      <a:pt x="44011" y="52363"/>
                      <a:pt x="43542" y="51864"/>
                    </a:cubicBezTo>
                    <a:cubicBezTo>
                      <a:pt x="44838" y="50108"/>
                      <a:pt x="44909" y="50037"/>
                      <a:pt x="46293" y="49859"/>
                    </a:cubicBezTo>
                    <a:cubicBezTo>
                      <a:pt x="49646" y="49451"/>
                      <a:pt x="52822" y="48599"/>
                      <a:pt x="55395" y="46222"/>
                    </a:cubicBezTo>
                    <a:cubicBezTo>
                      <a:pt x="55484" y="45760"/>
                      <a:pt x="55697" y="45281"/>
                      <a:pt x="55643" y="44838"/>
                    </a:cubicBezTo>
                    <a:cubicBezTo>
                      <a:pt x="55519" y="44022"/>
                      <a:pt x="55359" y="43205"/>
                      <a:pt x="55164" y="42389"/>
                    </a:cubicBezTo>
                    <a:lnTo>
                      <a:pt x="54224" y="42886"/>
                    </a:lnTo>
                    <a:lnTo>
                      <a:pt x="53887" y="41254"/>
                    </a:lnTo>
                    <a:lnTo>
                      <a:pt x="53017" y="42655"/>
                    </a:lnTo>
                    <a:cubicBezTo>
                      <a:pt x="51775" y="40810"/>
                      <a:pt x="49327" y="39763"/>
                      <a:pt x="49735" y="36906"/>
                    </a:cubicBezTo>
                    <a:lnTo>
                      <a:pt x="49735" y="36906"/>
                    </a:lnTo>
                    <a:cubicBezTo>
                      <a:pt x="51738" y="37643"/>
                      <a:pt x="51709" y="40841"/>
                      <a:pt x="54224" y="40841"/>
                    </a:cubicBezTo>
                    <a:cubicBezTo>
                      <a:pt x="54315" y="40841"/>
                      <a:pt x="54410" y="40836"/>
                      <a:pt x="54508" y="40828"/>
                    </a:cubicBezTo>
                    <a:cubicBezTo>
                      <a:pt x="55927" y="42620"/>
                      <a:pt x="57968" y="43134"/>
                      <a:pt x="59831" y="43365"/>
                    </a:cubicBezTo>
                    <a:lnTo>
                      <a:pt x="61091" y="47286"/>
                    </a:lnTo>
                    <a:lnTo>
                      <a:pt x="62244" y="46683"/>
                    </a:lnTo>
                    <a:lnTo>
                      <a:pt x="61215" y="57010"/>
                    </a:lnTo>
                    <a:cubicBezTo>
                      <a:pt x="61641" y="57382"/>
                      <a:pt x="62102" y="57613"/>
                      <a:pt x="62208" y="57950"/>
                    </a:cubicBezTo>
                    <a:cubicBezTo>
                      <a:pt x="62350" y="58411"/>
                      <a:pt x="62226" y="58944"/>
                      <a:pt x="62226" y="59547"/>
                    </a:cubicBezTo>
                    <a:cubicBezTo>
                      <a:pt x="64054" y="58323"/>
                      <a:pt x="61783" y="56531"/>
                      <a:pt x="63397" y="55164"/>
                    </a:cubicBezTo>
                    <a:cubicBezTo>
                      <a:pt x="64338" y="54348"/>
                      <a:pt x="63894" y="52503"/>
                      <a:pt x="65420" y="51421"/>
                    </a:cubicBezTo>
                    <a:cubicBezTo>
                      <a:pt x="66236" y="50835"/>
                      <a:pt x="66627" y="49575"/>
                      <a:pt x="67407" y="48670"/>
                    </a:cubicBezTo>
                    <a:cubicBezTo>
                      <a:pt x="71098" y="31370"/>
                      <a:pt x="63805" y="13556"/>
                      <a:pt x="49451" y="3265"/>
                    </a:cubicBezTo>
                    <a:lnTo>
                      <a:pt x="47836" y="4223"/>
                    </a:lnTo>
                    <a:lnTo>
                      <a:pt x="47286" y="3425"/>
                    </a:lnTo>
                    <a:lnTo>
                      <a:pt x="45068" y="5465"/>
                    </a:lnTo>
                    <a:lnTo>
                      <a:pt x="44802" y="2963"/>
                    </a:lnTo>
                    <a:cubicBezTo>
                      <a:pt x="44483" y="4383"/>
                      <a:pt x="44412" y="5554"/>
                      <a:pt x="43383" y="6193"/>
                    </a:cubicBezTo>
                    <a:lnTo>
                      <a:pt x="41094" y="4844"/>
                    </a:lnTo>
                    <a:lnTo>
                      <a:pt x="41253" y="4702"/>
                    </a:lnTo>
                    <a:lnTo>
                      <a:pt x="43436" y="4525"/>
                    </a:lnTo>
                    <a:cubicBezTo>
                      <a:pt x="43312" y="3975"/>
                      <a:pt x="43329" y="3673"/>
                      <a:pt x="43205" y="3567"/>
                    </a:cubicBezTo>
                    <a:cubicBezTo>
                      <a:pt x="41857" y="2502"/>
                      <a:pt x="40153" y="1934"/>
                      <a:pt x="38929" y="657"/>
                    </a:cubicBezTo>
                    <a:cubicBezTo>
                      <a:pt x="38787" y="497"/>
                      <a:pt x="38592" y="390"/>
                      <a:pt x="38379" y="319"/>
                    </a:cubicBezTo>
                    <a:cubicBezTo>
                      <a:pt x="37729" y="119"/>
                      <a:pt x="37080" y="1"/>
                      <a:pt x="3643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66" name="Google Shape;4466;p77"/>
              <p:cNvSpPr/>
              <p:nvPr/>
            </p:nvSpPr>
            <p:spPr>
              <a:xfrm>
                <a:off x="6031360" y="3319580"/>
                <a:ext cx="62149" cy="151155"/>
              </a:xfrm>
              <a:custGeom>
                <a:avLst/>
                <a:gdLst/>
                <a:ahLst/>
                <a:cxnLst/>
                <a:rect l="l" t="t" r="r" b="b"/>
                <a:pathLst>
                  <a:path w="10771" h="26208" extrusionOk="0">
                    <a:moveTo>
                      <a:pt x="266" y="1"/>
                    </a:moveTo>
                    <a:lnTo>
                      <a:pt x="266" y="1"/>
                    </a:lnTo>
                    <a:cubicBezTo>
                      <a:pt x="0" y="9316"/>
                      <a:pt x="2679" y="18489"/>
                      <a:pt x="7914" y="26208"/>
                    </a:cubicBezTo>
                    <a:lnTo>
                      <a:pt x="9014" y="25995"/>
                    </a:lnTo>
                    <a:cubicBezTo>
                      <a:pt x="9954" y="24078"/>
                      <a:pt x="9617" y="22073"/>
                      <a:pt x="9475" y="20068"/>
                    </a:cubicBezTo>
                    <a:cubicBezTo>
                      <a:pt x="9422" y="19412"/>
                      <a:pt x="9120" y="18347"/>
                      <a:pt x="9386" y="18188"/>
                    </a:cubicBezTo>
                    <a:cubicBezTo>
                      <a:pt x="10753" y="17336"/>
                      <a:pt x="10274" y="15881"/>
                      <a:pt x="10770" y="14834"/>
                    </a:cubicBezTo>
                    <a:cubicBezTo>
                      <a:pt x="9777" y="13415"/>
                      <a:pt x="8890" y="12137"/>
                      <a:pt x="7328" y="11161"/>
                    </a:cubicBezTo>
                    <a:cubicBezTo>
                      <a:pt x="5270" y="9901"/>
                      <a:pt x="3194" y="8216"/>
                      <a:pt x="3247" y="5235"/>
                    </a:cubicBezTo>
                    <a:cubicBezTo>
                      <a:pt x="3265" y="4649"/>
                      <a:pt x="2999" y="3709"/>
                      <a:pt x="2591" y="3514"/>
                    </a:cubicBezTo>
                    <a:cubicBezTo>
                      <a:pt x="1295" y="2893"/>
                      <a:pt x="479" y="1562"/>
                      <a:pt x="408" y="604"/>
                    </a:cubicBezTo>
                    <a:cubicBezTo>
                      <a:pt x="373" y="391"/>
                      <a:pt x="337" y="196"/>
                      <a:pt x="266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67" name="Google Shape;4467;p77"/>
              <p:cNvSpPr/>
              <p:nvPr/>
            </p:nvSpPr>
            <p:spPr>
              <a:xfrm>
                <a:off x="6189159" y="3076713"/>
                <a:ext cx="117131" cy="35868"/>
              </a:xfrm>
              <a:custGeom>
                <a:avLst/>
                <a:gdLst/>
                <a:ahLst/>
                <a:cxnLst/>
                <a:rect l="l" t="t" r="r" b="b"/>
                <a:pathLst>
                  <a:path w="20300" h="6219" extrusionOk="0">
                    <a:moveTo>
                      <a:pt x="17629" y="0"/>
                    </a:moveTo>
                    <a:cubicBezTo>
                      <a:pt x="12187" y="0"/>
                      <a:pt x="6775" y="976"/>
                      <a:pt x="1651" y="2882"/>
                    </a:cubicBezTo>
                    <a:cubicBezTo>
                      <a:pt x="1207" y="3344"/>
                      <a:pt x="764" y="3823"/>
                      <a:pt x="302" y="4266"/>
                    </a:cubicBezTo>
                    <a:cubicBezTo>
                      <a:pt x="1" y="4568"/>
                      <a:pt x="231" y="5402"/>
                      <a:pt x="214" y="6218"/>
                    </a:cubicBezTo>
                    <a:cubicBezTo>
                      <a:pt x="1402" y="5473"/>
                      <a:pt x="2201" y="4834"/>
                      <a:pt x="3141" y="4408"/>
                    </a:cubicBezTo>
                    <a:cubicBezTo>
                      <a:pt x="5525" y="3347"/>
                      <a:pt x="8003" y="2632"/>
                      <a:pt x="10607" y="2632"/>
                    </a:cubicBezTo>
                    <a:cubicBezTo>
                      <a:pt x="11182" y="2632"/>
                      <a:pt x="11763" y="2666"/>
                      <a:pt x="12350" y="2740"/>
                    </a:cubicBezTo>
                    <a:cubicBezTo>
                      <a:pt x="12586" y="2362"/>
                      <a:pt x="12876" y="2257"/>
                      <a:pt x="13186" y="2257"/>
                    </a:cubicBezTo>
                    <a:cubicBezTo>
                      <a:pt x="13571" y="2257"/>
                      <a:pt x="13986" y="2419"/>
                      <a:pt x="14364" y="2419"/>
                    </a:cubicBezTo>
                    <a:cubicBezTo>
                      <a:pt x="14550" y="2419"/>
                      <a:pt x="14727" y="2379"/>
                      <a:pt x="14887" y="2261"/>
                    </a:cubicBezTo>
                    <a:cubicBezTo>
                      <a:pt x="16502" y="1072"/>
                      <a:pt x="18472" y="718"/>
                      <a:pt x="20299" y="79"/>
                    </a:cubicBezTo>
                    <a:cubicBezTo>
                      <a:pt x="19409" y="26"/>
                      <a:pt x="18519" y="0"/>
                      <a:pt x="17629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68" name="Google Shape;4468;p77"/>
              <p:cNvSpPr/>
              <p:nvPr/>
            </p:nvSpPr>
            <p:spPr>
              <a:xfrm>
                <a:off x="6350006" y="3503923"/>
                <a:ext cx="45156" cy="42581"/>
              </a:xfrm>
              <a:custGeom>
                <a:avLst/>
                <a:gdLst/>
                <a:ahLst/>
                <a:cxnLst/>
                <a:rect l="l" t="t" r="r" b="b"/>
                <a:pathLst>
                  <a:path w="7826" h="7383" extrusionOk="0">
                    <a:moveTo>
                      <a:pt x="7648" y="1"/>
                    </a:moveTo>
                    <a:lnTo>
                      <a:pt x="7648" y="1"/>
                    </a:lnTo>
                    <a:cubicBezTo>
                      <a:pt x="6488" y="417"/>
                      <a:pt x="5728" y="1543"/>
                      <a:pt x="4541" y="1543"/>
                    </a:cubicBezTo>
                    <a:cubicBezTo>
                      <a:pt x="4311" y="1543"/>
                      <a:pt x="4065" y="1501"/>
                      <a:pt x="3797" y="1403"/>
                    </a:cubicBezTo>
                    <a:cubicBezTo>
                      <a:pt x="3766" y="1397"/>
                      <a:pt x="3735" y="1395"/>
                      <a:pt x="3704" y="1395"/>
                    </a:cubicBezTo>
                    <a:cubicBezTo>
                      <a:pt x="3523" y="1395"/>
                      <a:pt x="3348" y="1482"/>
                      <a:pt x="3212" y="1633"/>
                    </a:cubicBezTo>
                    <a:cubicBezTo>
                      <a:pt x="2520" y="3567"/>
                      <a:pt x="142" y="4490"/>
                      <a:pt x="0" y="7045"/>
                    </a:cubicBezTo>
                    <a:lnTo>
                      <a:pt x="1633" y="7382"/>
                    </a:lnTo>
                    <a:cubicBezTo>
                      <a:pt x="2662" y="6353"/>
                      <a:pt x="3655" y="5306"/>
                      <a:pt x="4844" y="4419"/>
                    </a:cubicBezTo>
                    <a:cubicBezTo>
                      <a:pt x="6211" y="3390"/>
                      <a:pt x="7825" y="2219"/>
                      <a:pt x="764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69" name="Google Shape;4469;p77"/>
              <p:cNvSpPr/>
              <p:nvPr/>
            </p:nvSpPr>
            <p:spPr>
              <a:xfrm>
                <a:off x="6262180" y="3141947"/>
                <a:ext cx="28469" cy="38688"/>
              </a:xfrm>
              <a:custGeom>
                <a:avLst/>
                <a:gdLst/>
                <a:ahLst/>
                <a:cxnLst/>
                <a:rect l="l" t="t" r="r" b="b"/>
                <a:pathLst>
                  <a:path w="4934" h="6708" extrusionOk="0">
                    <a:moveTo>
                      <a:pt x="2094" y="0"/>
                    </a:moveTo>
                    <a:lnTo>
                      <a:pt x="2094" y="0"/>
                    </a:lnTo>
                    <a:cubicBezTo>
                      <a:pt x="0" y="1420"/>
                      <a:pt x="3052" y="2467"/>
                      <a:pt x="1988" y="4454"/>
                    </a:cubicBezTo>
                    <a:lnTo>
                      <a:pt x="817" y="4756"/>
                    </a:lnTo>
                    <a:cubicBezTo>
                      <a:pt x="1243" y="6707"/>
                      <a:pt x="2822" y="6228"/>
                      <a:pt x="3851" y="6619"/>
                    </a:cubicBezTo>
                    <a:lnTo>
                      <a:pt x="4933" y="5430"/>
                    </a:lnTo>
                    <a:cubicBezTo>
                      <a:pt x="4685" y="3993"/>
                      <a:pt x="2768" y="2875"/>
                      <a:pt x="4206" y="1207"/>
                    </a:cubicBezTo>
                    <a:cubicBezTo>
                      <a:pt x="3883" y="979"/>
                      <a:pt x="3846" y="221"/>
                      <a:pt x="3400" y="221"/>
                    </a:cubicBezTo>
                    <a:cubicBezTo>
                      <a:pt x="3257" y="221"/>
                      <a:pt x="3072" y="299"/>
                      <a:pt x="2822" y="497"/>
                    </a:cubicBezTo>
                    <a:cubicBezTo>
                      <a:pt x="2815" y="502"/>
                      <a:pt x="2807" y="505"/>
                      <a:pt x="2796" y="505"/>
                    </a:cubicBezTo>
                    <a:cubicBezTo>
                      <a:pt x="2667" y="505"/>
                      <a:pt x="2259" y="115"/>
                      <a:pt x="20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70" name="Google Shape;4470;p77"/>
              <p:cNvSpPr/>
              <p:nvPr/>
            </p:nvSpPr>
            <p:spPr>
              <a:xfrm>
                <a:off x="6251907" y="3101042"/>
                <a:ext cx="26011" cy="13686"/>
              </a:xfrm>
              <a:custGeom>
                <a:avLst/>
                <a:gdLst/>
                <a:ahLst/>
                <a:cxnLst/>
                <a:rect l="l" t="t" r="r" b="b"/>
                <a:pathLst>
                  <a:path w="4508" h="2373" extrusionOk="0">
                    <a:moveTo>
                      <a:pt x="1606" y="0"/>
                    </a:moveTo>
                    <a:cubicBezTo>
                      <a:pt x="1091" y="0"/>
                      <a:pt x="558" y="171"/>
                      <a:pt x="0" y="723"/>
                    </a:cubicBezTo>
                    <a:cubicBezTo>
                      <a:pt x="430" y="1555"/>
                      <a:pt x="972" y="2195"/>
                      <a:pt x="1679" y="2195"/>
                    </a:cubicBezTo>
                    <a:cubicBezTo>
                      <a:pt x="1906" y="2195"/>
                      <a:pt x="2151" y="2129"/>
                      <a:pt x="2414" y="1982"/>
                    </a:cubicBezTo>
                    <a:cubicBezTo>
                      <a:pt x="2981" y="1663"/>
                      <a:pt x="4507" y="2373"/>
                      <a:pt x="4064" y="456"/>
                    </a:cubicBezTo>
                    <a:lnTo>
                      <a:pt x="4064" y="456"/>
                    </a:lnTo>
                    <a:cubicBezTo>
                      <a:pt x="4046" y="457"/>
                      <a:pt x="4028" y="457"/>
                      <a:pt x="4010" y="457"/>
                    </a:cubicBezTo>
                    <a:cubicBezTo>
                      <a:pt x="3239" y="457"/>
                      <a:pt x="2447" y="0"/>
                      <a:pt x="160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71" name="Google Shape;4471;p77"/>
              <p:cNvSpPr/>
              <p:nvPr/>
            </p:nvSpPr>
            <p:spPr>
              <a:xfrm>
                <a:off x="6250613" y="3155645"/>
                <a:ext cx="21609" cy="17008"/>
              </a:xfrm>
              <a:custGeom>
                <a:avLst/>
                <a:gdLst/>
                <a:ahLst/>
                <a:cxnLst/>
                <a:rect l="l" t="t" r="r" b="b"/>
                <a:pathLst>
                  <a:path w="3745" h="2949" extrusionOk="0">
                    <a:moveTo>
                      <a:pt x="1345" y="1"/>
                    </a:moveTo>
                    <a:cubicBezTo>
                      <a:pt x="985" y="1"/>
                      <a:pt x="770" y="142"/>
                      <a:pt x="568" y="429"/>
                    </a:cubicBezTo>
                    <a:cubicBezTo>
                      <a:pt x="213" y="943"/>
                      <a:pt x="249" y="1706"/>
                      <a:pt x="0" y="2948"/>
                    </a:cubicBezTo>
                    <a:lnTo>
                      <a:pt x="3744" y="695"/>
                    </a:lnTo>
                    <a:cubicBezTo>
                      <a:pt x="2515" y="235"/>
                      <a:pt x="1810" y="1"/>
                      <a:pt x="134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472" name="Google Shape;4472;p77"/>
          <p:cNvGrpSpPr/>
          <p:nvPr/>
        </p:nvGrpSpPr>
        <p:grpSpPr>
          <a:xfrm>
            <a:off x="4797047" y="4087843"/>
            <a:ext cx="2988459" cy="1774208"/>
            <a:chOff x="3597785" y="3065882"/>
            <a:chExt cx="2241344" cy="1330656"/>
          </a:xfrm>
        </p:grpSpPr>
        <p:grpSp>
          <p:nvGrpSpPr>
            <p:cNvPr id="4473" name="Google Shape;4473;p77"/>
            <p:cNvGrpSpPr/>
            <p:nvPr/>
          </p:nvGrpSpPr>
          <p:grpSpPr>
            <a:xfrm>
              <a:off x="5296908" y="3937355"/>
              <a:ext cx="143198" cy="32380"/>
              <a:chOff x="5296908" y="3937355"/>
              <a:chExt cx="143198" cy="32380"/>
            </a:xfrm>
          </p:grpSpPr>
          <p:sp>
            <p:nvSpPr>
              <p:cNvPr id="4474" name="Google Shape;4474;p77"/>
              <p:cNvSpPr/>
              <p:nvPr/>
            </p:nvSpPr>
            <p:spPr>
              <a:xfrm>
                <a:off x="5319457" y="3952794"/>
                <a:ext cx="111895" cy="8"/>
              </a:xfrm>
              <a:custGeom>
                <a:avLst/>
                <a:gdLst/>
                <a:ahLst/>
                <a:cxnLst/>
                <a:rect l="l" t="t" r="r" b="b"/>
                <a:pathLst>
                  <a:path w="14227" h="1" fill="none" extrusionOk="0">
                    <a:moveTo>
                      <a:pt x="1" y="0"/>
                    </a:moveTo>
                    <a:lnTo>
                      <a:pt x="14227" y="0"/>
                    </a:lnTo>
                  </a:path>
                </a:pathLst>
              </a:custGeom>
              <a:noFill/>
              <a:ln w="1825" cap="flat" cmpd="sng">
                <a:solidFill>
                  <a:srgbClr val="A5B7C5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475" name="Google Shape;4475;p77"/>
              <p:cNvGrpSpPr/>
              <p:nvPr/>
            </p:nvGrpSpPr>
            <p:grpSpPr>
              <a:xfrm>
                <a:off x="5402331" y="3937355"/>
                <a:ext cx="37776" cy="32380"/>
                <a:chOff x="5402331" y="3937355"/>
                <a:chExt cx="37776" cy="32380"/>
              </a:xfrm>
            </p:grpSpPr>
            <p:sp>
              <p:nvSpPr>
                <p:cNvPr id="4476" name="Google Shape;4476;p77"/>
                <p:cNvSpPr/>
                <p:nvPr/>
              </p:nvSpPr>
              <p:spPr>
                <a:xfrm>
                  <a:off x="5402331" y="3937355"/>
                  <a:ext cx="37776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7" extrusionOk="0">
                      <a:moveTo>
                        <a:pt x="2737" y="1"/>
                      </a:moveTo>
                      <a:cubicBezTo>
                        <a:pt x="2231" y="1"/>
                        <a:pt x="1714" y="189"/>
                        <a:pt x="1294" y="609"/>
                      </a:cubicBezTo>
                      <a:cubicBezTo>
                        <a:pt x="0" y="1903"/>
                        <a:pt x="919" y="4117"/>
                        <a:pt x="2746" y="4117"/>
                      </a:cubicBezTo>
                      <a:cubicBezTo>
                        <a:pt x="3883" y="4117"/>
                        <a:pt x="4802" y="3185"/>
                        <a:pt x="4802" y="2060"/>
                      </a:cubicBezTo>
                      <a:cubicBezTo>
                        <a:pt x="4802" y="818"/>
                        <a:pt x="3792" y="1"/>
                        <a:pt x="27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7" name="Google Shape;4477;p77"/>
                <p:cNvSpPr/>
                <p:nvPr/>
              </p:nvSpPr>
              <p:spPr>
                <a:xfrm>
                  <a:off x="5415174" y="3946990"/>
                  <a:ext cx="15321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8" h="1661" extrusionOk="0">
                      <a:moveTo>
                        <a:pt x="1113" y="1"/>
                      </a:moveTo>
                      <a:cubicBezTo>
                        <a:pt x="375" y="1"/>
                        <a:pt x="0" y="896"/>
                        <a:pt x="532" y="1416"/>
                      </a:cubicBezTo>
                      <a:cubicBezTo>
                        <a:pt x="701" y="1585"/>
                        <a:pt x="910" y="1661"/>
                        <a:pt x="1114" y="1661"/>
                      </a:cubicBezTo>
                      <a:cubicBezTo>
                        <a:pt x="1540" y="1661"/>
                        <a:pt x="1948" y="1333"/>
                        <a:pt x="1948" y="835"/>
                      </a:cubicBezTo>
                      <a:cubicBezTo>
                        <a:pt x="1948" y="376"/>
                        <a:pt x="1573" y="1"/>
                        <a:pt x="111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78" name="Google Shape;4478;p77"/>
              <p:cNvGrpSpPr/>
              <p:nvPr/>
            </p:nvGrpSpPr>
            <p:grpSpPr>
              <a:xfrm>
                <a:off x="5296908" y="3937355"/>
                <a:ext cx="37783" cy="32380"/>
                <a:chOff x="5296908" y="3937355"/>
                <a:chExt cx="37783" cy="32380"/>
              </a:xfrm>
            </p:grpSpPr>
            <p:sp>
              <p:nvSpPr>
                <p:cNvPr id="4479" name="Google Shape;4479;p77"/>
                <p:cNvSpPr/>
                <p:nvPr/>
              </p:nvSpPr>
              <p:spPr>
                <a:xfrm>
                  <a:off x="5296908" y="3937355"/>
                  <a:ext cx="37783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7" extrusionOk="0">
                      <a:moveTo>
                        <a:pt x="2738" y="1"/>
                      </a:moveTo>
                      <a:cubicBezTo>
                        <a:pt x="2231" y="1"/>
                        <a:pt x="1715" y="189"/>
                        <a:pt x="1295" y="609"/>
                      </a:cubicBezTo>
                      <a:cubicBezTo>
                        <a:pt x="1" y="1903"/>
                        <a:pt x="920" y="4117"/>
                        <a:pt x="2747" y="4117"/>
                      </a:cubicBezTo>
                      <a:cubicBezTo>
                        <a:pt x="3884" y="4117"/>
                        <a:pt x="4803" y="3185"/>
                        <a:pt x="4803" y="2060"/>
                      </a:cubicBezTo>
                      <a:cubicBezTo>
                        <a:pt x="4803" y="818"/>
                        <a:pt x="3792" y="1"/>
                        <a:pt x="273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80" name="Google Shape;4480;p77"/>
                <p:cNvSpPr/>
                <p:nvPr/>
              </p:nvSpPr>
              <p:spPr>
                <a:xfrm>
                  <a:off x="5309846" y="3946990"/>
                  <a:ext cx="15235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61" extrusionOk="0">
                      <a:moveTo>
                        <a:pt x="1102" y="1"/>
                      </a:moveTo>
                      <a:cubicBezTo>
                        <a:pt x="364" y="1"/>
                        <a:pt x="1" y="896"/>
                        <a:pt x="521" y="1416"/>
                      </a:cubicBezTo>
                      <a:cubicBezTo>
                        <a:pt x="690" y="1585"/>
                        <a:pt x="899" y="1661"/>
                        <a:pt x="1103" y="1661"/>
                      </a:cubicBezTo>
                      <a:cubicBezTo>
                        <a:pt x="1528" y="1661"/>
                        <a:pt x="1936" y="1333"/>
                        <a:pt x="1936" y="835"/>
                      </a:cubicBezTo>
                      <a:cubicBezTo>
                        <a:pt x="1936" y="376"/>
                        <a:pt x="1561" y="1"/>
                        <a:pt x="110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481" name="Google Shape;4481;p77"/>
            <p:cNvGrpSpPr/>
            <p:nvPr/>
          </p:nvGrpSpPr>
          <p:grpSpPr>
            <a:xfrm>
              <a:off x="4724163" y="3119631"/>
              <a:ext cx="120838" cy="84218"/>
              <a:chOff x="4724163" y="3119631"/>
              <a:chExt cx="120838" cy="84218"/>
            </a:xfrm>
          </p:grpSpPr>
          <p:grpSp>
            <p:nvGrpSpPr>
              <p:cNvPr id="4482" name="Google Shape;4482;p77"/>
              <p:cNvGrpSpPr/>
              <p:nvPr/>
            </p:nvGrpSpPr>
            <p:grpSpPr>
              <a:xfrm>
                <a:off x="4746712" y="3132773"/>
                <a:ext cx="86869" cy="56424"/>
                <a:chOff x="4746712" y="3132773"/>
                <a:chExt cx="86869" cy="56424"/>
              </a:xfrm>
            </p:grpSpPr>
            <p:sp>
              <p:nvSpPr>
                <p:cNvPr id="4483" name="Google Shape;4483;p77"/>
                <p:cNvSpPr/>
                <p:nvPr/>
              </p:nvSpPr>
              <p:spPr>
                <a:xfrm>
                  <a:off x="4746712" y="3132773"/>
                  <a:ext cx="86869" cy="56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45" h="7174" fill="none" extrusionOk="0">
                      <a:moveTo>
                        <a:pt x="0" y="1597"/>
                      </a:moveTo>
                      <a:cubicBezTo>
                        <a:pt x="242" y="1743"/>
                        <a:pt x="3532" y="7174"/>
                        <a:pt x="3532" y="7174"/>
                      </a:cubicBezTo>
                      <a:lnTo>
                        <a:pt x="6290" y="3315"/>
                      </a:lnTo>
                      <a:lnTo>
                        <a:pt x="11044" y="1"/>
                      </a:lnTo>
                      <a:close/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84" name="Google Shape;4484;p77"/>
                <p:cNvSpPr/>
                <p:nvPr/>
              </p:nvSpPr>
              <p:spPr>
                <a:xfrm>
                  <a:off x="4746712" y="3145334"/>
                  <a:ext cx="49479" cy="135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91" h="1719" fill="none" extrusionOk="0">
                      <a:moveTo>
                        <a:pt x="0" y="0"/>
                      </a:moveTo>
                      <a:lnTo>
                        <a:pt x="6290" y="1718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85" name="Google Shape;4485;p77"/>
              <p:cNvGrpSpPr/>
              <p:nvPr/>
            </p:nvGrpSpPr>
            <p:grpSpPr>
              <a:xfrm>
                <a:off x="4773634" y="3143336"/>
                <a:ext cx="37776" cy="32451"/>
                <a:chOff x="4773634" y="3143336"/>
                <a:chExt cx="37776" cy="32451"/>
              </a:xfrm>
            </p:grpSpPr>
            <p:sp>
              <p:nvSpPr>
                <p:cNvPr id="4486" name="Google Shape;4486;p77"/>
                <p:cNvSpPr/>
                <p:nvPr/>
              </p:nvSpPr>
              <p:spPr>
                <a:xfrm>
                  <a:off x="4773634" y="3143336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0"/>
                      </a:moveTo>
                      <a:cubicBezTo>
                        <a:pt x="2226" y="0"/>
                        <a:pt x="1713" y="187"/>
                        <a:pt x="1295" y="605"/>
                      </a:cubicBezTo>
                      <a:cubicBezTo>
                        <a:pt x="1" y="1900"/>
                        <a:pt x="920" y="4125"/>
                        <a:pt x="2746" y="4125"/>
                      </a:cubicBezTo>
                      <a:cubicBezTo>
                        <a:pt x="3884" y="4125"/>
                        <a:pt x="4803" y="3206"/>
                        <a:pt x="4803" y="2069"/>
                      </a:cubicBezTo>
                      <a:cubicBezTo>
                        <a:pt x="4803" y="824"/>
                        <a:pt x="3788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87" name="Google Shape;4487;p77"/>
                <p:cNvSpPr/>
                <p:nvPr/>
              </p:nvSpPr>
              <p:spPr>
                <a:xfrm>
                  <a:off x="4788664" y="3153041"/>
                  <a:ext cx="13048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8" extrusionOk="0">
                      <a:moveTo>
                        <a:pt x="835" y="0"/>
                      </a:moveTo>
                      <a:cubicBezTo>
                        <a:pt x="376" y="0"/>
                        <a:pt x="1" y="375"/>
                        <a:pt x="1" y="835"/>
                      </a:cubicBezTo>
                      <a:cubicBezTo>
                        <a:pt x="1" y="1295"/>
                        <a:pt x="376" y="1657"/>
                        <a:pt x="835" y="1657"/>
                      </a:cubicBezTo>
                      <a:cubicBezTo>
                        <a:pt x="1295" y="1657"/>
                        <a:pt x="1658" y="1295"/>
                        <a:pt x="1658" y="835"/>
                      </a:cubicBezTo>
                      <a:cubicBezTo>
                        <a:pt x="1658" y="375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88" name="Google Shape;4488;p77"/>
              <p:cNvGrpSpPr/>
              <p:nvPr/>
            </p:nvGrpSpPr>
            <p:grpSpPr>
              <a:xfrm>
                <a:off x="4724163" y="3131248"/>
                <a:ext cx="37776" cy="32459"/>
                <a:chOff x="4724163" y="3131248"/>
                <a:chExt cx="37776" cy="32459"/>
              </a:xfrm>
            </p:grpSpPr>
            <p:sp>
              <p:nvSpPr>
                <p:cNvPr id="4489" name="Google Shape;4489;p77"/>
                <p:cNvSpPr/>
                <p:nvPr/>
              </p:nvSpPr>
              <p:spPr>
                <a:xfrm>
                  <a:off x="4724163" y="3131248"/>
                  <a:ext cx="37776" cy="324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7" extrusionOk="0">
                      <a:moveTo>
                        <a:pt x="2730" y="1"/>
                      </a:moveTo>
                      <a:cubicBezTo>
                        <a:pt x="2226" y="1"/>
                        <a:pt x="1712" y="188"/>
                        <a:pt x="1295" y="606"/>
                      </a:cubicBezTo>
                      <a:cubicBezTo>
                        <a:pt x="0" y="1900"/>
                        <a:pt x="920" y="4114"/>
                        <a:pt x="2746" y="4126"/>
                      </a:cubicBezTo>
                      <a:cubicBezTo>
                        <a:pt x="3883" y="4114"/>
                        <a:pt x="4803" y="3195"/>
                        <a:pt x="4803" y="2070"/>
                      </a:cubicBezTo>
                      <a:cubicBezTo>
                        <a:pt x="4803" y="824"/>
                        <a:pt x="3787" y="1"/>
                        <a:pt x="27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90" name="Google Shape;4490;p77"/>
                <p:cNvSpPr/>
                <p:nvPr/>
              </p:nvSpPr>
              <p:spPr>
                <a:xfrm>
                  <a:off x="4739288" y="3140953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23" y="1"/>
                      </a:moveTo>
                      <a:cubicBezTo>
                        <a:pt x="363" y="1"/>
                        <a:pt x="1" y="376"/>
                        <a:pt x="1" y="823"/>
                      </a:cubicBezTo>
                      <a:cubicBezTo>
                        <a:pt x="1" y="1283"/>
                        <a:pt x="363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91" name="Google Shape;4491;p77"/>
              <p:cNvGrpSpPr/>
              <p:nvPr/>
            </p:nvGrpSpPr>
            <p:grpSpPr>
              <a:xfrm>
                <a:off x="4755081" y="3176054"/>
                <a:ext cx="32357" cy="27795"/>
                <a:chOff x="4755081" y="3176054"/>
                <a:chExt cx="32357" cy="27795"/>
              </a:xfrm>
            </p:grpSpPr>
            <p:sp>
              <p:nvSpPr>
                <p:cNvPr id="4492" name="Google Shape;4492;p77"/>
                <p:cNvSpPr/>
                <p:nvPr/>
              </p:nvSpPr>
              <p:spPr>
                <a:xfrm>
                  <a:off x="4755081" y="3176054"/>
                  <a:ext cx="32357" cy="27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534" extrusionOk="0">
                      <a:moveTo>
                        <a:pt x="2338" y="0"/>
                      </a:moveTo>
                      <a:cubicBezTo>
                        <a:pt x="1904" y="0"/>
                        <a:pt x="1462" y="162"/>
                        <a:pt x="1101" y="522"/>
                      </a:cubicBezTo>
                      <a:cubicBezTo>
                        <a:pt x="1" y="1635"/>
                        <a:pt x="787" y="3534"/>
                        <a:pt x="2360" y="3534"/>
                      </a:cubicBezTo>
                      <a:cubicBezTo>
                        <a:pt x="3327" y="3534"/>
                        <a:pt x="4114" y="2735"/>
                        <a:pt x="4114" y="1768"/>
                      </a:cubicBezTo>
                      <a:cubicBezTo>
                        <a:pt x="4114" y="704"/>
                        <a:pt x="3245" y="0"/>
                        <a:pt x="23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93" name="Google Shape;4493;p77"/>
                <p:cNvSpPr/>
                <p:nvPr/>
              </p:nvSpPr>
              <p:spPr>
                <a:xfrm>
                  <a:off x="4767924" y="3185768"/>
                  <a:ext cx="9902" cy="8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067" extrusionOk="0">
                      <a:moveTo>
                        <a:pt x="714" y="0"/>
                      </a:moveTo>
                      <a:cubicBezTo>
                        <a:pt x="243" y="0"/>
                        <a:pt x="1" y="569"/>
                        <a:pt x="339" y="908"/>
                      </a:cubicBezTo>
                      <a:cubicBezTo>
                        <a:pt x="449" y="1017"/>
                        <a:pt x="584" y="1066"/>
                        <a:pt x="716" y="1066"/>
                      </a:cubicBezTo>
                      <a:cubicBezTo>
                        <a:pt x="993" y="1066"/>
                        <a:pt x="1259" y="852"/>
                        <a:pt x="1259" y="533"/>
                      </a:cubicBezTo>
                      <a:cubicBezTo>
                        <a:pt x="1259" y="230"/>
                        <a:pt x="1017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94" name="Google Shape;4494;p77"/>
              <p:cNvGrpSpPr/>
              <p:nvPr/>
            </p:nvGrpSpPr>
            <p:grpSpPr>
              <a:xfrm>
                <a:off x="4812550" y="3119631"/>
                <a:ext cx="32451" cy="27803"/>
                <a:chOff x="4812550" y="3119631"/>
                <a:chExt cx="32451" cy="27803"/>
              </a:xfrm>
            </p:grpSpPr>
            <p:sp>
              <p:nvSpPr>
                <p:cNvPr id="4495" name="Google Shape;4495;p77"/>
                <p:cNvSpPr/>
                <p:nvPr/>
              </p:nvSpPr>
              <p:spPr>
                <a:xfrm>
                  <a:off x="4812550" y="3119631"/>
                  <a:ext cx="32451" cy="278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6" h="3535" extrusionOk="0">
                      <a:moveTo>
                        <a:pt x="2350" y="1"/>
                      </a:moveTo>
                      <a:cubicBezTo>
                        <a:pt x="1916" y="1"/>
                        <a:pt x="1473" y="162"/>
                        <a:pt x="1113" y="522"/>
                      </a:cubicBezTo>
                      <a:cubicBezTo>
                        <a:pt x="0" y="1635"/>
                        <a:pt x="798" y="3534"/>
                        <a:pt x="2371" y="3534"/>
                      </a:cubicBezTo>
                      <a:cubicBezTo>
                        <a:pt x="3339" y="3534"/>
                        <a:pt x="4125" y="2748"/>
                        <a:pt x="4125" y="1768"/>
                      </a:cubicBezTo>
                      <a:cubicBezTo>
                        <a:pt x="4125" y="705"/>
                        <a:pt x="3256" y="1"/>
                        <a:pt x="23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96" name="Google Shape;4496;p77"/>
                <p:cNvSpPr/>
                <p:nvPr/>
              </p:nvSpPr>
              <p:spPr>
                <a:xfrm>
                  <a:off x="4826912" y="3129352"/>
                  <a:ext cx="8478" cy="8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" h="1065" extrusionOk="0">
                      <a:moveTo>
                        <a:pt x="533" y="0"/>
                      </a:moveTo>
                      <a:cubicBezTo>
                        <a:pt x="243" y="0"/>
                        <a:pt x="1" y="242"/>
                        <a:pt x="1" y="532"/>
                      </a:cubicBezTo>
                      <a:cubicBezTo>
                        <a:pt x="1" y="835"/>
                        <a:pt x="243" y="1065"/>
                        <a:pt x="533" y="1065"/>
                      </a:cubicBezTo>
                      <a:cubicBezTo>
                        <a:pt x="835" y="1065"/>
                        <a:pt x="1077" y="835"/>
                        <a:pt x="1077" y="532"/>
                      </a:cubicBezTo>
                      <a:cubicBezTo>
                        <a:pt x="1077" y="242"/>
                        <a:pt x="835" y="0"/>
                        <a:pt x="53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497" name="Google Shape;4497;p77"/>
            <p:cNvGrpSpPr/>
            <p:nvPr/>
          </p:nvGrpSpPr>
          <p:grpSpPr>
            <a:xfrm>
              <a:off x="5382826" y="4027197"/>
              <a:ext cx="268967" cy="250422"/>
              <a:chOff x="5382826" y="4027197"/>
              <a:chExt cx="268967" cy="250422"/>
            </a:xfrm>
          </p:grpSpPr>
          <p:grpSp>
            <p:nvGrpSpPr>
              <p:cNvPr id="4498" name="Google Shape;4498;p77"/>
              <p:cNvGrpSpPr/>
              <p:nvPr/>
            </p:nvGrpSpPr>
            <p:grpSpPr>
              <a:xfrm>
                <a:off x="5405280" y="4042510"/>
                <a:ext cx="237570" cy="218647"/>
                <a:chOff x="5405280" y="4042510"/>
                <a:chExt cx="237570" cy="218647"/>
              </a:xfrm>
            </p:grpSpPr>
            <p:sp>
              <p:nvSpPr>
                <p:cNvPr id="4499" name="Google Shape;4499;p77"/>
                <p:cNvSpPr/>
                <p:nvPr/>
              </p:nvSpPr>
              <p:spPr>
                <a:xfrm>
                  <a:off x="5405280" y="4042510"/>
                  <a:ext cx="144999" cy="173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36" h="22102" fill="none" extrusionOk="0">
                      <a:moveTo>
                        <a:pt x="0" y="12037"/>
                      </a:moveTo>
                      <a:cubicBezTo>
                        <a:pt x="702" y="12073"/>
                        <a:pt x="12302" y="22101"/>
                        <a:pt x="12302" y="22101"/>
                      </a:cubicBezTo>
                      <a:lnTo>
                        <a:pt x="11819" y="13005"/>
                      </a:lnTo>
                      <a:lnTo>
                        <a:pt x="18435" y="1"/>
                      </a:lnTo>
                      <a:lnTo>
                        <a:pt x="0" y="1252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00" name="Google Shape;4500;p77"/>
                <p:cNvSpPr/>
                <p:nvPr/>
              </p:nvSpPr>
              <p:spPr>
                <a:xfrm>
                  <a:off x="5502036" y="4125093"/>
                  <a:ext cx="134350" cy="1355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82" h="17239" fill="none" extrusionOk="0">
                      <a:moveTo>
                        <a:pt x="13513" y="17239"/>
                      </a:moveTo>
                      <a:lnTo>
                        <a:pt x="12690" y="8614"/>
                      </a:lnTo>
                      <a:lnTo>
                        <a:pt x="17081" y="1"/>
                      </a:lnTo>
                      <a:lnTo>
                        <a:pt x="0" y="2021"/>
                      </a:lnTo>
                      <a:close/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01" name="Google Shape;4501;p77"/>
                <p:cNvSpPr/>
                <p:nvPr/>
              </p:nvSpPr>
              <p:spPr>
                <a:xfrm>
                  <a:off x="5543704" y="4042990"/>
                  <a:ext cx="99146" cy="8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6" h="10380" fill="none" extrusionOk="0">
                      <a:moveTo>
                        <a:pt x="1" y="0"/>
                      </a:moveTo>
                      <a:lnTo>
                        <a:pt x="12606" y="1037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02" name="Google Shape;4502;p77"/>
                <p:cNvSpPr/>
                <p:nvPr/>
              </p:nvSpPr>
              <p:spPr>
                <a:xfrm>
                  <a:off x="5501941" y="4140980"/>
                  <a:ext cx="103708" cy="51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86" h="6594" fill="none" extrusionOk="0">
                      <a:moveTo>
                        <a:pt x="13186" y="6594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03" name="Google Shape;4503;p77"/>
                <p:cNvSpPr/>
                <p:nvPr/>
              </p:nvSpPr>
              <p:spPr>
                <a:xfrm>
                  <a:off x="5495854" y="4211010"/>
                  <a:ext cx="105989" cy="501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6" h="6376" fill="none" extrusionOk="0">
                      <a:moveTo>
                        <a:pt x="0" y="0"/>
                      </a:moveTo>
                      <a:lnTo>
                        <a:pt x="13476" y="6375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04" name="Google Shape;4504;p77"/>
                <p:cNvSpPr/>
                <p:nvPr/>
              </p:nvSpPr>
              <p:spPr>
                <a:xfrm>
                  <a:off x="5405280" y="4134420"/>
                  <a:ext cx="96669" cy="65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91" h="835" fill="none" extrusionOk="0">
                      <a:moveTo>
                        <a:pt x="12290" y="835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05" name="Google Shape;4505;p77"/>
              <p:cNvGrpSpPr/>
              <p:nvPr/>
            </p:nvGrpSpPr>
            <p:grpSpPr>
              <a:xfrm>
                <a:off x="5382826" y="4125549"/>
                <a:ext cx="37776" cy="32380"/>
                <a:chOff x="5382826" y="4125549"/>
                <a:chExt cx="37776" cy="32380"/>
              </a:xfrm>
            </p:grpSpPr>
            <p:sp>
              <p:nvSpPr>
                <p:cNvPr id="4506" name="Google Shape;4506;p77"/>
                <p:cNvSpPr/>
                <p:nvPr/>
              </p:nvSpPr>
              <p:spPr>
                <a:xfrm>
                  <a:off x="5382826" y="4125549"/>
                  <a:ext cx="37776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7" extrusionOk="0">
                      <a:moveTo>
                        <a:pt x="2734" y="0"/>
                      </a:moveTo>
                      <a:cubicBezTo>
                        <a:pt x="2229" y="0"/>
                        <a:pt x="1714" y="188"/>
                        <a:pt x="1295" y="608"/>
                      </a:cubicBezTo>
                      <a:cubicBezTo>
                        <a:pt x="0" y="1902"/>
                        <a:pt x="907" y="4116"/>
                        <a:pt x="2746" y="4116"/>
                      </a:cubicBezTo>
                      <a:cubicBezTo>
                        <a:pt x="3871" y="4116"/>
                        <a:pt x="4790" y="3197"/>
                        <a:pt x="4803" y="2060"/>
                      </a:cubicBezTo>
                      <a:cubicBezTo>
                        <a:pt x="4794" y="817"/>
                        <a:pt x="3787" y="0"/>
                        <a:pt x="273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07" name="Google Shape;4507;p77"/>
                <p:cNvSpPr/>
                <p:nvPr/>
              </p:nvSpPr>
              <p:spPr>
                <a:xfrm>
                  <a:off x="5395669" y="4135176"/>
                  <a:ext cx="15227" cy="130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2" extrusionOk="0">
                      <a:moveTo>
                        <a:pt x="1113" y="1"/>
                      </a:moveTo>
                      <a:cubicBezTo>
                        <a:pt x="375" y="1"/>
                        <a:pt x="0" y="896"/>
                        <a:pt x="520" y="1416"/>
                      </a:cubicBezTo>
                      <a:cubicBezTo>
                        <a:pt x="689" y="1585"/>
                        <a:pt x="898" y="1661"/>
                        <a:pt x="1103" y="1661"/>
                      </a:cubicBezTo>
                      <a:cubicBezTo>
                        <a:pt x="1528" y="1661"/>
                        <a:pt x="1936" y="1334"/>
                        <a:pt x="1936" y="836"/>
                      </a:cubicBezTo>
                      <a:cubicBezTo>
                        <a:pt x="1936" y="376"/>
                        <a:pt x="1561" y="1"/>
                        <a:pt x="111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08" name="Google Shape;4508;p77"/>
              <p:cNvGrpSpPr/>
              <p:nvPr/>
            </p:nvGrpSpPr>
            <p:grpSpPr>
              <a:xfrm>
                <a:off x="5475680" y="4195587"/>
                <a:ext cx="37783" cy="32364"/>
                <a:chOff x="5475680" y="4195587"/>
                <a:chExt cx="37783" cy="32364"/>
              </a:xfrm>
            </p:grpSpPr>
            <p:sp>
              <p:nvSpPr>
                <p:cNvPr id="4509" name="Google Shape;4509;p77"/>
                <p:cNvSpPr/>
                <p:nvPr/>
              </p:nvSpPr>
              <p:spPr>
                <a:xfrm>
                  <a:off x="5475680" y="4195587"/>
                  <a:ext cx="37783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5" extrusionOk="0">
                      <a:moveTo>
                        <a:pt x="2732" y="1"/>
                      </a:moveTo>
                      <a:cubicBezTo>
                        <a:pt x="2228" y="1"/>
                        <a:pt x="1713" y="188"/>
                        <a:pt x="1295" y="606"/>
                      </a:cubicBezTo>
                      <a:cubicBezTo>
                        <a:pt x="1" y="1901"/>
                        <a:pt x="920" y="4114"/>
                        <a:pt x="2747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10" name="Google Shape;4510;p77"/>
                <p:cNvSpPr/>
                <p:nvPr/>
              </p:nvSpPr>
              <p:spPr>
                <a:xfrm>
                  <a:off x="5488523" y="4205300"/>
                  <a:ext cx="15329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9" h="1658" extrusionOk="0">
                      <a:moveTo>
                        <a:pt x="1114" y="0"/>
                      </a:moveTo>
                      <a:cubicBezTo>
                        <a:pt x="376" y="0"/>
                        <a:pt x="1" y="883"/>
                        <a:pt x="533" y="1416"/>
                      </a:cubicBezTo>
                      <a:cubicBezTo>
                        <a:pt x="700" y="1583"/>
                        <a:pt x="905" y="1657"/>
                        <a:pt x="1106" y="1657"/>
                      </a:cubicBezTo>
                      <a:cubicBezTo>
                        <a:pt x="1531" y="1657"/>
                        <a:pt x="1940" y="1324"/>
                        <a:pt x="1948" y="823"/>
                      </a:cubicBezTo>
                      <a:cubicBezTo>
                        <a:pt x="1948" y="363"/>
                        <a:pt x="1573" y="0"/>
                        <a:pt x="111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11" name="Google Shape;4511;p77"/>
              <p:cNvGrpSpPr/>
              <p:nvPr/>
            </p:nvGrpSpPr>
            <p:grpSpPr>
              <a:xfrm>
                <a:off x="5532575" y="4027197"/>
                <a:ext cx="33308" cy="32262"/>
                <a:chOff x="5532575" y="4027197"/>
                <a:chExt cx="33308" cy="32262"/>
              </a:xfrm>
            </p:grpSpPr>
            <p:sp>
              <p:nvSpPr>
                <p:cNvPr id="4512" name="Google Shape;4512;p77"/>
                <p:cNvSpPr/>
                <p:nvPr/>
              </p:nvSpPr>
              <p:spPr>
                <a:xfrm>
                  <a:off x="5532575" y="4027197"/>
                  <a:ext cx="33308" cy="32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5" h="4102" extrusionOk="0">
                      <a:moveTo>
                        <a:pt x="1984" y="0"/>
                      </a:moveTo>
                      <a:cubicBezTo>
                        <a:pt x="871" y="49"/>
                        <a:pt x="0" y="1004"/>
                        <a:pt x="37" y="2117"/>
                      </a:cubicBezTo>
                      <a:cubicBezTo>
                        <a:pt x="73" y="3227"/>
                        <a:pt x="980" y="4101"/>
                        <a:pt x="2084" y="4101"/>
                      </a:cubicBezTo>
                      <a:cubicBezTo>
                        <a:pt x="2099" y="4101"/>
                        <a:pt x="2114" y="4101"/>
                        <a:pt x="2130" y="4101"/>
                      </a:cubicBezTo>
                      <a:lnTo>
                        <a:pt x="2275" y="4101"/>
                      </a:lnTo>
                      <a:cubicBezTo>
                        <a:pt x="3375" y="4028"/>
                        <a:pt x="4234" y="3085"/>
                        <a:pt x="4186" y="1984"/>
                      </a:cubicBezTo>
                      <a:cubicBezTo>
                        <a:pt x="4150" y="871"/>
                        <a:pt x="3242" y="0"/>
                        <a:pt x="2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13" name="Google Shape;4513;p77"/>
                <p:cNvSpPr/>
                <p:nvPr/>
              </p:nvSpPr>
              <p:spPr>
                <a:xfrm>
                  <a:off x="5540661" y="4036792"/>
                  <a:ext cx="15502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1" h="1661" extrusionOk="0">
                      <a:moveTo>
                        <a:pt x="1098" y="1"/>
                      </a:moveTo>
                      <a:cubicBezTo>
                        <a:pt x="1083" y="1"/>
                        <a:pt x="1068" y="1"/>
                        <a:pt x="1053" y="2"/>
                      </a:cubicBezTo>
                      <a:cubicBezTo>
                        <a:pt x="315" y="50"/>
                        <a:pt x="1" y="970"/>
                        <a:pt x="557" y="1453"/>
                      </a:cubicBezTo>
                      <a:cubicBezTo>
                        <a:pt x="721" y="1596"/>
                        <a:pt x="913" y="1660"/>
                        <a:pt x="1100" y="1660"/>
                      </a:cubicBezTo>
                      <a:cubicBezTo>
                        <a:pt x="1548" y="1660"/>
                        <a:pt x="1970" y="1296"/>
                        <a:pt x="1936" y="776"/>
                      </a:cubicBezTo>
                      <a:cubicBezTo>
                        <a:pt x="1901" y="332"/>
                        <a:pt x="1527" y="1"/>
                        <a:pt x="109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14" name="Google Shape;4514;p77"/>
              <p:cNvGrpSpPr/>
              <p:nvPr/>
            </p:nvGrpSpPr>
            <p:grpSpPr>
              <a:xfrm>
                <a:off x="5590706" y="4245348"/>
                <a:ext cx="33497" cy="32270"/>
                <a:chOff x="5590706" y="4245348"/>
                <a:chExt cx="33497" cy="32270"/>
              </a:xfrm>
            </p:grpSpPr>
            <p:sp>
              <p:nvSpPr>
                <p:cNvPr id="4515" name="Google Shape;4515;p77"/>
                <p:cNvSpPr/>
                <p:nvPr/>
              </p:nvSpPr>
              <p:spPr>
                <a:xfrm>
                  <a:off x="5590706" y="4245348"/>
                  <a:ext cx="33497" cy="322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4103" extrusionOk="0">
                      <a:moveTo>
                        <a:pt x="2175" y="0"/>
                      </a:moveTo>
                      <a:cubicBezTo>
                        <a:pt x="2160" y="0"/>
                        <a:pt x="2145" y="1"/>
                        <a:pt x="2130" y="1"/>
                      </a:cubicBezTo>
                      <a:lnTo>
                        <a:pt x="1984" y="1"/>
                      </a:lnTo>
                      <a:cubicBezTo>
                        <a:pt x="872" y="49"/>
                        <a:pt x="1" y="993"/>
                        <a:pt x="37" y="2118"/>
                      </a:cubicBezTo>
                      <a:cubicBezTo>
                        <a:pt x="73" y="3228"/>
                        <a:pt x="980" y="4102"/>
                        <a:pt x="2085" y="4102"/>
                      </a:cubicBezTo>
                      <a:cubicBezTo>
                        <a:pt x="2100" y="4102"/>
                        <a:pt x="2115" y="4102"/>
                        <a:pt x="2130" y="4102"/>
                      </a:cubicBezTo>
                      <a:lnTo>
                        <a:pt x="2275" y="4102"/>
                      </a:lnTo>
                      <a:cubicBezTo>
                        <a:pt x="3388" y="4041"/>
                        <a:pt x="4259" y="3098"/>
                        <a:pt x="4222" y="1985"/>
                      </a:cubicBezTo>
                      <a:cubicBezTo>
                        <a:pt x="4175" y="875"/>
                        <a:pt x="3279" y="0"/>
                        <a:pt x="2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16" name="Google Shape;4516;p77"/>
                <p:cNvSpPr/>
                <p:nvPr/>
              </p:nvSpPr>
              <p:spPr>
                <a:xfrm>
                  <a:off x="5598791" y="4254944"/>
                  <a:ext cx="1540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9" h="1659" extrusionOk="0">
                      <a:moveTo>
                        <a:pt x="1106" y="0"/>
                      </a:moveTo>
                      <a:cubicBezTo>
                        <a:pt x="1085" y="0"/>
                        <a:pt x="1063" y="1"/>
                        <a:pt x="1041" y="3"/>
                      </a:cubicBezTo>
                      <a:cubicBezTo>
                        <a:pt x="303" y="51"/>
                        <a:pt x="1" y="970"/>
                        <a:pt x="557" y="1454"/>
                      </a:cubicBezTo>
                      <a:cubicBezTo>
                        <a:pt x="720" y="1596"/>
                        <a:pt x="909" y="1659"/>
                        <a:pt x="1093" y="1659"/>
                      </a:cubicBezTo>
                      <a:cubicBezTo>
                        <a:pt x="1538" y="1659"/>
                        <a:pt x="1958" y="1290"/>
                        <a:pt x="1924" y="777"/>
                      </a:cubicBezTo>
                      <a:cubicBezTo>
                        <a:pt x="1901" y="339"/>
                        <a:pt x="1538" y="0"/>
                        <a:pt x="1106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17" name="Google Shape;4517;p77"/>
              <p:cNvGrpSpPr/>
              <p:nvPr/>
            </p:nvGrpSpPr>
            <p:grpSpPr>
              <a:xfrm>
                <a:off x="5618681" y="4109677"/>
                <a:ext cx="33112" cy="32357"/>
                <a:chOff x="5618681" y="4109677"/>
                <a:chExt cx="33112" cy="32357"/>
              </a:xfrm>
            </p:grpSpPr>
            <p:sp>
              <p:nvSpPr>
                <p:cNvPr id="4518" name="Google Shape;4518;p77"/>
                <p:cNvSpPr/>
                <p:nvPr/>
              </p:nvSpPr>
              <p:spPr>
                <a:xfrm>
                  <a:off x="5618681" y="4109677"/>
                  <a:ext cx="33112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0" h="4114" extrusionOk="0">
                      <a:moveTo>
                        <a:pt x="1984" y="1"/>
                      </a:moveTo>
                      <a:cubicBezTo>
                        <a:pt x="871" y="61"/>
                        <a:pt x="0" y="1005"/>
                        <a:pt x="36" y="2130"/>
                      </a:cubicBezTo>
                      <a:cubicBezTo>
                        <a:pt x="84" y="3235"/>
                        <a:pt x="992" y="4114"/>
                        <a:pt x="2106" y="4114"/>
                      </a:cubicBezTo>
                      <a:cubicBezTo>
                        <a:pt x="2114" y="4114"/>
                        <a:pt x="2121" y="4114"/>
                        <a:pt x="2129" y="4114"/>
                      </a:cubicBezTo>
                      <a:lnTo>
                        <a:pt x="2274" y="4114"/>
                      </a:lnTo>
                      <a:cubicBezTo>
                        <a:pt x="3375" y="4029"/>
                        <a:pt x="4210" y="3086"/>
                        <a:pt x="4173" y="1985"/>
                      </a:cubicBezTo>
                      <a:cubicBezTo>
                        <a:pt x="4137" y="884"/>
                        <a:pt x="3230" y="13"/>
                        <a:pt x="212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19" name="Google Shape;4519;p77"/>
                <p:cNvSpPr/>
                <p:nvPr/>
              </p:nvSpPr>
              <p:spPr>
                <a:xfrm>
                  <a:off x="5626767" y="4119280"/>
                  <a:ext cx="15494" cy="13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0" h="1660" extrusionOk="0">
                      <a:moveTo>
                        <a:pt x="1098" y="1"/>
                      </a:moveTo>
                      <a:cubicBezTo>
                        <a:pt x="1083" y="1"/>
                        <a:pt x="1068" y="1"/>
                        <a:pt x="1053" y="2"/>
                      </a:cubicBezTo>
                      <a:cubicBezTo>
                        <a:pt x="315" y="62"/>
                        <a:pt x="0" y="970"/>
                        <a:pt x="557" y="1453"/>
                      </a:cubicBezTo>
                      <a:cubicBezTo>
                        <a:pt x="721" y="1596"/>
                        <a:pt x="913" y="1660"/>
                        <a:pt x="1100" y="1660"/>
                      </a:cubicBezTo>
                      <a:cubicBezTo>
                        <a:pt x="1547" y="1660"/>
                        <a:pt x="1970" y="1296"/>
                        <a:pt x="1936" y="776"/>
                      </a:cubicBezTo>
                      <a:cubicBezTo>
                        <a:pt x="1901" y="332"/>
                        <a:pt x="1527" y="1"/>
                        <a:pt x="109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20" name="Google Shape;4520;p77"/>
              <p:cNvGrpSpPr/>
              <p:nvPr/>
            </p:nvGrpSpPr>
            <p:grpSpPr>
              <a:xfrm>
                <a:off x="5479298" y="4128262"/>
                <a:ext cx="31405" cy="26906"/>
                <a:chOff x="5479298" y="4128262"/>
                <a:chExt cx="31405" cy="26906"/>
              </a:xfrm>
            </p:grpSpPr>
            <p:sp>
              <p:nvSpPr>
                <p:cNvPr id="4521" name="Google Shape;4521;p77"/>
                <p:cNvSpPr/>
                <p:nvPr/>
              </p:nvSpPr>
              <p:spPr>
                <a:xfrm>
                  <a:off x="5479298" y="4128262"/>
                  <a:ext cx="31405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1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2"/>
                        <a:pt x="762" y="3420"/>
                        <a:pt x="2287" y="3420"/>
                      </a:cubicBezTo>
                      <a:cubicBezTo>
                        <a:pt x="3230" y="3420"/>
                        <a:pt x="3992" y="2658"/>
                        <a:pt x="3992" y="1715"/>
                      </a:cubicBezTo>
                      <a:cubicBezTo>
                        <a:pt x="3992" y="683"/>
                        <a:pt x="3150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22" name="Google Shape;4522;p77"/>
                <p:cNvSpPr/>
                <p:nvPr/>
              </p:nvSpPr>
              <p:spPr>
                <a:xfrm>
                  <a:off x="5493471" y="4137936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5" y="1"/>
                      </a:moveTo>
                      <a:cubicBezTo>
                        <a:pt x="218" y="1"/>
                        <a:pt x="1" y="218"/>
                        <a:pt x="1" y="485"/>
                      </a:cubicBezTo>
                      <a:cubicBezTo>
                        <a:pt x="1" y="751"/>
                        <a:pt x="218" y="968"/>
                        <a:pt x="485" y="968"/>
                      </a:cubicBezTo>
                      <a:cubicBezTo>
                        <a:pt x="751" y="968"/>
                        <a:pt x="968" y="751"/>
                        <a:pt x="968" y="485"/>
                      </a:cubicBezTo>
                      <a:cubicBezTo>
                        <a:pt x="968" y="218"/>
                        <a:pt x="751" y="1"/>
                        <a:pt x="48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23" name="Google Shape;4523;p77"/>
              <p:cNvGrpSpPr/>
              <p:nvPr/>
            </p:nvGrpSpPr>
            <p:grpSpPr>
              <a:xfrm>
                <a:off x="5582903" y="4180116"/>
                <a:ext cx="31499" cy="26898"/>
                <a:chOff x="5582903" y="4180116"/>
                <a:chExt cx="31499" cy="26898"/>
              </a:xfrm>
            </p:grpSpPr>
            <p:sp>
              <p:nvSpPr>
                <p:cNvPr id="4524" name="Google Shape;4524;p77"/>
                <p:cNvSpPr/>
                <p:nvPr/>
              </p:nvSpPr>
              <p:spPr>
                <a:xfrm>
                  <a:off x="5582903" y="4180116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76" y="1"/>
                      </a:moveTo>
                      <a:cubicBezTo>
                        <a:pt x="1855" y="1"/>
                        <a:pt x="1425" y="156"/>
                        <a:pt x="1077" y="505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1" y="3420"/>
                        <a:pt x="4005" y="2658"/>
                        <a:pt x="4005" y="1714"/>
                      </a:cubicBezTo>
                      <a:cubicBezTo>
                        <a:pt x="4005" y="683"/>
                        <a:pt x="3157" y="1"/>
                        <a:pt x="22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25" name="Google Shape;4525;p77"/>
                <p:cNvSpPr/>
                <p:nvPr/>
              </p:nvSpPr>
              <p:spPr>
                <a:xfrm>
                  <a:off x="5597084" y="4189790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526" name="Google Shape;4526;p77"/>
            <p:cNvGrpSpPr/>
            <p:nvPr/>
          </p:nvGrpSpPr>
          <p:grpSpPr>
            <a:xfrm>
              <a:off x="3977681" y="3230323"/>
              <a:ext cx="94584" cy="84085"/>
              <a:chOff x="3977681" y="3230323"/>
              <a:chExt cx="94584" cy="84085"/>
            </a:xfrm>
          </p:grpSpPr>
          <p:grpSp>
            <p:nvGrpSpPr>
              <p:cNvPr id="4527" name="Google Shape;4527;p77"/>
              <p:cNvGrpSpPr/>
              <p:nvPr/>
            </p:nvGrpSpPr>
            <p:grpSpPr>
              <a:xfrm>
                <a:off x="4000135" y="3243041"/>
                <a:ext cx="59570" cy="57186"/>
                <a:chOff x="4000135" y="3243041"/>
                <a:chExt cx="59570" cy="57186"/>
              </a:xfrm>
            </p:grpSpPr>
            <p:sp>
              <p:nvSpPr>
                <p:cNvPr id="4528" name="Google Shape;4528;p77"/>
                <p:cNvSpPr/>
                <p:nvPr/>
              </p:nvSpPr>
              <p:spPr>
                <a:xfrm>
                  <a:off x="4000135" y="3243041"/>
                  <a:ext cx="59570" cy="570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4" h="7259" fill="none" extrusionOk="0">
                      <a:moveTo>
                        <a:pt x="1" y="2323"/>
                      </a:moveTo>
                      <a:lnTo>
                        <a:pt x="2577" y="7259"/>
                      </a:lnTo>
                      <a:lnTo>
                        <a:pt x="7573" y="4114"/>
                      </a:lnTo>
                      <a:lnTo>
                        <a:pt x="5541" y="1"/>
                      </a:lnTo>
                      <a:lnTo>
                        <a:pt x="352" y="2323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29" name="Google Shape;4529;p77"/>
                <p:cNvSpPr/>
                <p:nvPr/>
              </p:nvSpPr>
              <p:spPr>
                <a:xfrm>
                  <a:off x="4024210" y="3246847"/>
                  <a:ext cx="15706" cy="53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7" h="6787" fill="none" extrusionOk="0">
                      <a:moveTo>
                        <a:pt x="0" y="6787"/>
                      </a:moveTo>
                      <a:lnTo>
                        <a:pt x="1996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30" name="Google Shape;4530;p77"/>
                <p:cNvSpPr/>
                <p:nvPr/>
              </p:nvSpPr>
              <p:spPr>
                <a:xfrm>
                  <a:off x="4002896" y="3261311"/>
                  <a:ext cx="56809" cy="14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3" h="1791" fill="none" extrusionOk="0">
                      <a:moveTo>
                        <a:pt x="7222" y="1791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31" name="Google Shape;4531;p77"/>
              <p:cNvGrpSpPr/>
              <p:nvPr/>
            </p:nvGrpSpPr>
            <p:grpSpPr>
              <a:xfrm>
                <a:off x="3977681" y="3245872"/>
                <a:ext cx="37783" cy="32380"/>
                <a:chOff x="3977681" y="3245872"/>
                <a:chExt cx="37783" cy="32380"/>
              </a:xfrm>
            </p:grpSpPr>
            <p:sp>
              <p:nvSpPr>
                <p:cNvPr id="4532" name="Google Shape;4532;p77"/>
                <p:cNvSpPr/>
                <p:nvPr/>
              </p:nvSpPr>
              <p:spPr>
                <a:xfrm>
                  <a:off x="3977681" y="3245872"/>
                  <a:ext cx="37783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7" extrusionOk="0">
                      <a:moveTo>
                        <a:pt x="2726" y="1"/>
                      </a:moveTo>
                      <a:cubicBezTo>
                        <a:pt x="2219" y="1"/>
                        <a:pt x="1703" y="189"/>
                        <a:pt x="1283" y="608"/>
                      </a:cubicBezTo>
                      <a:cubicBezTo>
                        <a:pt x="1" y="1903"/>
                        <a:pt x="908" y="4117"/>
                        <a:pt x="2747" y="4117"/>
                      </a:cubicBezTo>
                      <a:cubicBezTo>
                        <a:pt x="3872" y="4104"/>
                        <a:pt x="4791" y="3185"/>
                        <a:pt x="4803" y="2060"/>
                      </a:cubicBezTo>
                      <a:cubicBezTo>
                        <a:pt x="4795" y="818"/>
                        <a:pt x="3782" y="1"/>
                        <a:pt x="272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33" name="Google Shape;4533;p77"/>
                <p:cNvSpPr/>
                <p:nvPr/>
              </p:nvSpPr>
              <p:spPr>
                <a:xfrm>
                  <a:off x="3992718" y="3255507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75"/>
                        <a:pt x="0" y="835"/>
                      </a:cubicBezTo>
                      <a:cubicBezTo>
                        <a:pt x="0" y="1295"/>
                        <a:pt x="375" y="1658"/>
                        <a:pt x="835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5"/>
                        <a:pt x="1282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34" name="Google Shape;4534;p77"/>
              <p:cNvGrpSpPr/>
              <p:nvPr/>
            </p:nvGrpSpPr>
            <p:grpSpPr>
              <a:xfrm>
                <a:off x="4040860" y="3262672"/>
                <a:ext cx="31405" cy="27001"/>
                <a:chOff x="4040860" y="3262672"/>
                <a:chExt cx="31405" cy="27001"/>
              </a:xfrm>
            </p:grpSpPr>
            <p:sp>
              <p:nvSpPr>
                <p:cNvPr id="4535" name="Google Shape;4535;p77"/>
                <p:cNvSpPr/>
                <p:nvPr/>
              </p:nvSpPr>
              <p:spPr>
                <a:xfrm>
                  <a:off x="4040860" y="3262672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2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2" y="3420"/>
                        <a:pt x="2286" y="3432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0" y="1"/>
                        <a:pt x="227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36" name="Google Shape;4536;p77"/>
                <p:cNvSpPr/>
                <p:nvPr/>
              </p:nvSpPr>
              <p:spPr>
                <a:xfrm>
                  <a:off x="4054938" y="3272346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4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63" y="968"/>
                        <a:pt x="968" y="751"/>
                        <a:pt x="968" y="484"/>
                      </a:cubicBezTo>
                      <a:cubicBezTo>
                        <a:pt x="968" y="218"/>
                        <a:pt x="763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37" name="Google Shape;4537;p77"/>
              <p:cNvGrpSpPr/>
              <p:nvPr/>
            </p:nvGrpSpPr>
            <p:grpSpPr>
              <a:xfrm>
                <a:off x="4021072" y="3230323"/>
                <a:ext cx="31397" cy="26906"/>
                <a:chOff x="4021072" y="3230323"/>
                <a:chExt cx="31397" cy="26906"/>
              </a:xfrm>
            </p:grpSpPr>
            <p:sp>
              <p:nvSpPr>
                <p:cNvPr id="4538" name="Google Shape;4538;p77"/>
                <p:cNvSpPr/>
                <p:nvPr/>
              </p:nvSpPr>
              <p:spPr>
                <a:xfrm>
                  <a:off x="4021072" y="3230323"/>
                  <a:ext cx="31397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3421" extrusionOk="0">
                      <a:moveTo>
                        <a:pt x="2272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2" y="3420"/>
                        <a:pt x="2286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0" y="1"/>
                        <a:pt x="227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39" name="Google Shape;4539;p77"/>
                <p:cNvSpPr/>
                <p:nvPr/>
              </p:nvSpPr>
              <p:spPr>
                <a:xfrm>
                  <a:off x="4035245" y="3239997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4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50" y="968"/>
                        <a:pt x="968" y="751"/>
                        <a:pt x="968" y="484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40" name="Google Shape;4540;p77"/>
              <p:cNvGrpSpPr/>
              <p:nvPr/>
            </p:nvGrpSpPr>
            <p:grpSpPr>
              <a:xfrm>
                <a:off x="4001472" y="3287462"/>
                <a:ext cx="31499" cy="26945"/>
                <a:chOff x="4001472" y="3287462"/>
                <a:chExt cx="31499" cy="26945"/>
              </a:xfrm>
            </p:grpSpPr>
            <p:sp>
              <p:nvSpPr>
                <p:cNvPr id="4541" name="Google Shape;4541;p77"/>
                <p:cNvSpPr/>
                <p:nvPr/>
              </p:nvSpPr>
              <p:spPr>
                <a:xfrm>
                  <a:off x="4001472" y="3287462"/>
                  <a:ext cx="31499" cy="269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6" extrusionOk="0">
                      <a:moveTo>
                        <a:pt x="2276" y="1"/>
                      </a:moveTo>
                      <a:cubicBezTo>
                        <a:pt x="1854" y="1"/>
                        <a:pt x="1425" y="158"/>
                        <a:pt x="1077" y="510"/>
                      </a:cubicBezTo>
                      <a:cubicBezTo>
                        <a:pt x="0" y="1587"/>
                        <a:pt x="762" y="3425"/>
                        <a:pt x="2286" y="3425"/>
                      </a:cubicBezTo>
                      <a:cubicBezTo>
                        <a:pt x="3230" y="3425"/>
                        <a:pt x="3992" y="2663"/>
                        <a:pt x="4004" y="1720"/>
                      </a:cubicBezTo>
                      <a:cubicBezTo>
                        <a:pt x="4004" y="688"/>
                        <a:pt x="3157" y="1"/>
                        <a:pt x="22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42" name="Google Shape;4542;p77"/>
                <p:cNvSpPr/>
                <p:nvPr/>
              </p:nvSpPr>
              <p:spPr>
                <a:xfrm>
                  <a:off x="4014410" y="3297175"/>
                  <a:ext cx="8856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5" extrusionOk="0">
                      <a:moveTo>
                        <a:pt x="641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0" y="921"/>
                        <a:pt x="520" y="964"/>
                        <a:pt x="638" y="964"/>
                      </a:cubicBezTo>
                      <a:cubicBezTo>
                        <a:pt x="886" y="964"/>
                        <a:pt x="1125" y="772"/>
                        <a:pt x="1125" y="485"/>
                      </a:cubicBezTo>
                      <a:cubicBezTo>
                        <a:pt x="1125" y="206"/>
                        <a:pt x="908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543" name="Google Shape;4543;p77"/>
            <p:cNvGrpSpPr/>
            <p:nvPr/>
          </p:nvGrpSpPr>
          <p:grpSpPr>
            <a:xfrm>
              <a:off x="4084715" y="3258865"/>
              <a:ext cx="184961" cy="137268"/>
              <a:chOff x="4084715" y="3258865"/>
              <a:chExt cx="184961" cy="137268"/>
            </a:xfrm>
          </p:grpSpPr>
          <p:grpSp>
            <p:nvGrpSpPr>
              <p:cNvPr id="4544" name="Google Shape;4544;p77"/>
              <p:cNvGrpSpPr/>
              <p:nvPr/>
            </p:nvGrpSpPr>
            <p:grpSpPr>
              <a:xfrm>
                <a:off x="4107453" y="3271583"/>
                <a:ext cx="153470" cy="110275"/>
                <a:chOff x="4107453" y="3271583"/>
                <a:chExt cx="153470" cy="110275"/>
              </a:xfrm>
            </p:grpSpPr>
            <p:sp>
              <p:nvSpPr>
                <p:cNvPr id="4545" name="Google Shape;4545;p77"/>
                <p:cNvSpPr/>
                <p:nvPr/>
              </p:nvSpPr>
              <p:spPr>
                <a:xfrm>
                  <a:off x="4107453" y="3271583"/>
                  <a:ext cx="153470" cy="1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13" h="14021" fill="none" extrusionOk="0">
                      <a:moveTo>
                        <a:pt x="19513" y="14021"/>
                      </a:moveTo>
                      <a:lnTo>
                        <a:pt x="14844" y="968"/>
                      </a:lnTo>
                      <a:lnTo>
                        <a:pt x="5674" y="1"/>
                      </a:lnTo>
                      <a:lnTo>
                        <a:pt x="1" y="968"/>
                      </a:lnTo>
                      <a:lnTo>
                        <a:pt x="8977" y="2674"/>
                      </a:lnTo>
                      <a:lnTo>
                        <a:pt x="14360" y="10102"/>
                      </a:lnTo>
                      <a:lnTo>
                        <a:pt x="19029" y="1402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46" name="Google Shape;4546;p77"/>
                <p:cNvSpPr/>
                <p:nvPr/>
              </p:nvSpPr>
              <p:spPr>
                <a:xfrm>
                  <a:off x="4155886" y="3271968"/>
                  <a:ext cx="22171" cy="205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9" h="2614" fill="none" extrusionOk="0">
                      <a:moveTo>
                        <a:pt x="2819" y="2613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47" name="Google Shape;4547;p77"/>
                <p:cNvSpPr/>
                <p:nvPr/>
              </p:nvSpPr>
              <p:spPr>
                <a:xfrm>
                  <a:off x="4178049" y="3279196"/>
                  <a:ext cx="42345" cy="133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4" h="1695" fill="none" extrusionOk="0">
                      <a:moveTo>
                        <a:pt x="1" y="1694"/>
                      </a:moveTo>
                      <a:lnTo>
                        <a:pt x="5384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48" name="Google Shape;4548;p77"/>
                <p:cNvSpPr/>
                <p:nvPr/>
              </p:nvSpPr>
              <p:spPr>
                <a:xfrm>
                  <a:off x="4220387" y="3279196"/>
                  <a:ext cx="8" cy="71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9122" fill="none" extrusionOk="0">
                      <a:moveTo>
                        <a:pt x="1" y="0"/>
                      </a:moveTo>
                      <a:lnTo>
                        <a:pt x="1" y="912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49" name="Google Shape;4549;p77"/>
              <p:cNvGrpSpPr/>
              <p:nvPr/>
            </p:nvGrpSpPr>
            <p:grpSpPr>
              <a:xfrm>
                <a:off x="4136947" y="3258865"/>
                <a:ext cx="31499" cy="27001"/>
                <a:chOff x="4136947" y="3258865"/>
                <a:chExt cx="31499" cy="27001"/>
              </a:xfrm>
            </p:grpSpPr>
            <p:sp>
              <p:nvSpPr>
                <p:cNvPr id="4550" name="Google Shape;4550;p77"/>
                <p:cNvSpPr/>
                <p:nvPr/>
              </p:nvSpPr>
              <p:spPr>
                <a:xfrm>
                  <a:off x="4136947" y="3258865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85" y="1"/>
                      </a:moveTo>
                      <a:cubicBezTo>
                        <a:pt x="1866" y="1"/>
                        <a:pt x="1438" y="157"/>
                        <a:pt x="1090" y="505"/>
                      </a:cubicBezTo>
                      <a:cubicBezTo>
                        <a:pt x="1" y="1581"/>
                        <a:pt x="775" y="3432"/>
                        <a:pt x="2299" y="3432"/>
                      </a:cubicBezTo>
                      <a:cubicBezTo>
                        <a:pt x="3243" y="3420"/>
                        <a:pt x="4005" y="2658"/>
                        <a:pt x="4005" y="1715"/>
                      </a:cubicBezTo>
                      <a:cubicBezTo>
                        <a:pt x="4005" y="683"/>
                        <a:pt x="3163" y="1"/>
                        <a:pt x="228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51" name="Google Shape;4551;p77"/>
                <p:cNvSpPr/>
                <p:nvPr/>
              </p:nvSpPr>
              <p:spPr>
                <a:xfrm>
                  <a:off x="4151222" y="3268539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06" y="1"/>
                        <a:pt x="0" y="218"/>
                        <a:pt x="0" y="485"/>
                      </a:cubicBezTo>
                      <a:cubicBezTo>
                        <a:pt x="0" y="751"/>
                        <a:pt x="206" y="968"/>
                        <a:pt x="484" y="968"/>
                      </a:cubicBezTo>
                      <a:cubicBezTo>
                        <a:pt x="750" y="968"/>
                        <a:pt x="968" y="751"/>
                        <a:pt x="968" y="485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52" name="Google Shape;4552;p77"/>
              <p:cNvGrpSpPr/>
              <p:nvPr/>
            </p:nvGrpSpPr>
            <p:grpSpPr>
              <a:xfrm>
                <a:off x="4084715" y="3266478"/>
                <a:ext cx="31468" cy="26898"/>
                <a:chOff x="4084715" y="3266478"/>
                <a:chExt cx="31468" cy="26898"/>
              </a:xfrm>
            </p:grpSpPr>
            <p:sp>
              <p:nvSpPr>
                <p:cNvPr id="4553" name="Google Shape;4553;p77"/>
                <p:cNvSpPr/>
                <p:nvPr/>
              </p:nvSpPr>
              <p:spPr>
                <a:xfrm>
                  <a:off x="4084715" y="3266478"/>
                  <a:ext cx="31468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1" h="3420" extrusionOk="0">
                      <a:moveTo>
                        <a:pt x="2279" y="1"/>
                      </a:moveTo>
                      <a:cubicBezTo>
                        <a:pt x="1859" y="1"/>
                        <a:pt x="1429" y="157"/>
                        <a:pt x="1077" y="505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1" y="3420"/>
                        <a:pt x="3993" y="2658"/>
                        <a:pt x="3993" y="1726"/>
                      </a:cubicBezTo>
                      <a:cubicBezTo>
                        <a:pt x="4001" y="686"/>
                        <a:pt x="3161" y="1"/>
                        <a:pt x="22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54" name="Google Shape;4554;p77"/>
                <p:cNvSpPr/>
                <p:nvPr/>
              </p:nvSpPr>
              <p:spPr>
                <a:xfrm>
                  <a:off x="4098896" y="3276152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55" name="Google Shape;4555;p77"/>
              <p:cNvGrpSpPr/>
              <p:nvPr/>
            </p:nvGrpSpPr>
            <p:grpSpPr>
              <a:xfrm>
                <a:off x="4159213" y="3279849"/>
                <a:ext cx="31405" cy="26945"/>
                <a:chOff x="4159213" y="3279849"/>
                <a:chExt cx="31405" cy="26945"/>
              </a:xfrm>
            </p:grpSpPr>
            <p:sp>
              <p:nvSpPr>
                <p:cNvPr id="4556" name="Google Shape;4556;p77"/>
                <p:cNvSpPr/>
                <p:nvPr/>
              </p:nvSpPr>
              <p:spPr>
                <a:xfrm>
                  <a:off x="4159213" y="3279849"/>
                  <a:ext cx="31405" cy="269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6" extrusionOk="0">
                      <a:moveTo>
                        <a:pt x="2273" y="1"/>
                      </a:moveTo>
                      <a:cubicBezTo>
                        <a:pt x="1853" y="1"/>
                        <a:pt x="1425" y="158"/>
                        <a:pt x="1077" y="510"/>
                      </a:cubicBezTo>
                      <a:cubicBezTo>
                        <a:pt x="1" y="1587"/>
                        <a:pt x="763" y="3426"/>
                        <a:pt x="2287" y="3426"/>
                      </a:cubicBezTo>
                      <a:cubicBezTo>
                        <a:pt x="3230" y="3426"/>
                        <a:pt x="3992" y="2663"/>
                        <a:pt x="3992" y="1720"/>
                      </a:cubicBezTo>
                      <a:cubicBezTo>
                        <a:pt x="3992" y="689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57" name="Google Shape;4557;p77"/>
                <p:cNvSpPr/>
                <p:nvPr/>
              </p:nvSpPr>
              <p:spPr>
                <a:xfrm>
                  <a:off x="4173385" y="3289570"/>
                  <a:ext cx="7621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8" extrusionOk="0">
                      <a:moveTo>
                        <a:pt x="485" y="0"/>
                      </a:moveTo>
                      <a:cubicBezTo>
                        <a:pt x="219" y="0"/>
                        <a:pt x="1" y="218"/>
                        <a:pt x="1" y="484"/>
                      </a:cubicBezTo>
                      <a:cubicBezTo>
                        <a:pt x="1" y="750"/>
                        <a:pt x="219" y="968"/>
                        <a:pt x="485" y="968"/>
                      </a:cubicBezTo>
                      <a:cubicBezTo>
                        <a:pt x="751" y="968"/>
                        <a:pt x="969" y="750"/>
                        <a:pt x="969" y="484"/>
                      </a:cubicBezTo>
                      <a:cubicBezTo>
                        <a:pt x="969" y="218"/>
                        <a:pt x="751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58" name="Google Shape;4558;p77"/>
              <p:cNvGrpSpPr/>
              <p:nvPr/>
            </p:nvGrpSpPr>
            <p:grpSpPr>
              <a:xfrm>
                <a:off x="4201550" y="3266502"/>
                <a:ext cx="31405" cy="26883"/>
                <a:chOff x="4201550" y="3266502"/>
                <a:chExt cx="31405" cy="26883"/>
              </a:xfrm>
            </p:grpSpPr>
            <p:sp>
              <p:nvSpPr>
                <p:cNvPr id="4559" name="Google Shape;4559;p77"/>
                <p:cNvSpPr/>
                <p:nvPr/>
              </p:nvSpPr>
              <p:spPr>
                <a:xfrm>
                  <a:off x="4201550" y="3266502"/>
                  <a:ext cx="31405" cy="268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18" extrusionOk="0">
                      <a:moveTo>
                        <a:pt x="2266" y="1"/>
                      </a:moveTo>
                      <a:cubicBezTo>
                        <a:pt x="1849" y="1"/>
                        <a:pt x="1423" y="155"/>
                        <a:pt x="1077" y="502"/>
                      </a:cubicBezTo>
                      <a:cubicBezTo>
                        <a:pt x="1" y="1566"/>
                        <a:pt x="751" y="3417"/>
                        <a:pt x="2275" y="3417"/>
                      </a:cubicBezTo>
                      <a:cubicBezTo>
                        <a:pt x="2282" y="3417"/>
                        <a:pt x="2290" y="3417"/>
                        <a:pt x="2297" y="3417"/>
                      </a:cubicBezTo>
                      <a:cubicBezTo>
                        <a:pt x="3230" y="3417"/>
                        <a:pt x="3993" y="2660"/>
                        <a:pt x="3993" y="1723"/>
                      </a:cubicBezTo>
                      <a:cubicBezTo>
                        <a:pt x="3993" y="689"/>
                        <a:pt x="3146" y="1"/>
                        <a:pt x="226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60" name="Google Shape;4560;p77"/>
                <p:cNvSpPr/>
                <p:nvPr/>
              </p:nvSpPr>
              <p:spPr>
                <a:xfrm>
                  <a:off x="4214331" y="3276247"/>
                  <a:ext cx="8919" cy="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4" h="964" extrusionOk="0">
                      <a:moveTo>
                        <a:pt x="635" y="0"/>
                      </a:moveTo>
                      <a:cubicBezTo>
                        <a:pt x="209" y="0"/>
                        <a:pt x="0" y="512"/>
                        <a:pt x="311" y="823"/>
                      </a:cubicBezTo>
                      <a:cubicBezTo>
                        <a:pt x="408" y="920"/>
                        <a:pt x="528" y="964"/>
                        <a:pt x="646" y="964"/>
                      </a:cubicBezTo>
                      <a:cubicBezTo>
                        <a:pt x="895" y="964"/>
                        <a:pt x="1134" y="771"/>
                        <a:pt x="1134" y="484"/>
                      </a:cubicBezTo>
                      <a:cubicBezTo>
                        <a:pt x="1134" y="206"/>
                        <a:pt x="916" y="0"/>
                        <a:pt x="650" y="0"/>
                      </a:cubicBezTo>
                      <a:cubicBezTo>
                        <a:pt x="645" y="0"/>
                        <a:pt x="640" y="0"/>
                        <a:pt x="6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61" name="Google Shape;4561;p77"/>
              <p:cNvGrpSpPr/>
              <p:nvPr/>
            </p:nvGrpSpPr>
            <p:grpSpPr>
              <a:xfrm>
                <a:off x="4201550" y="3338278"/>
                <a:ext cx="31405" cy="26930"/>
                <a:chOff x="4201550" y="3338278"/>
                <a:chExt cx="31405" cy="26930"/>
              </a:xfrm>
            </p:grpSpPr>
            <p:sp>
              <p:nvSpPr>
                <p:cNvPr id="4562" name="Google Shape;4562;p77"/>
                <p:cNvSpPr/>
                <p:nvPr/>
              </p:nvSpPr>
              <p:spPr>
                <a:xfrm>
                  <a:off x="4201550" y="3338278"/>
                  <a:ext cx="31405" cy="26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4" extrusionOk="0">
                      <a:moveTo>
                        <a:pt x="2266" y="1"/>
                      </a:moveTo>
                      <a:cubicBezTo>
                        <a:pt x="1848" y="1"/>
                        <a:pt x="1423" y="154"/>
                        <a:pt x="1077" y="497"/>
                      </a:cubicBezTo>
                      <a:cubicBezTo>
                        <a:pt x="1" y="1573"/>
                        <a:pt x="751" y="3412"/>
                        <a:pt x="2275" y="3424"/>
                      </a:cubicBezTo>
                      <a:cubicBezTo>
                        <a:pt x="3218" y="3424"/>
                        <a:pt x="3993" y="2662"/>
                        <a:pt x="3993" y="1718"/>
                      </a:cubicBezTo>
                      <a:cubicBezTo>
                        <a:pt x="3993" y="684"/>
                        <a:pt x="3146" y="1"/>
                        <a:pt x="226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63" name="Google Shape;4563;p77"/>
                <p:cNvSpPr/>
                <p:nvPr/>
              </p:nvSpPr>
              <p:spPr>
                <a:xfrm>
                  <a:off x="4214331" y="3347976"/>
                  <a:ext cx="8919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4" h="965" extrusionOk="0">
                      <a:moveTo>
                        <a:pt x="671" y="1"/>
                      </a:moveTo>
                      <a:cubicBezTo>
                        <a:pt x="664" y="1"/>
                        <a:pt x="657" y="1"/>
                        <a:pt x="650" y="1"/>
                      </a:cubicBezTo>
                      <a:cubicBezTo>
                        <a:pt x="645" y="1"/>
                        <a:pt x="640" y="1"/>
                        <a:pt x="635" y="1"/>
                      </a:cubicBezTo>
                      <a:cubicBezTo>
                        <a:pt x="209" y="1"/>
                        <a:pt x="0" y="513"/>
                        <a:pt x="311" y="824"/>
                      </a:cubicBezTo>
                      <a:cubicBezTo>
                        <a:pt x="408" y="921"/>
                        <a:pt x="528" y="965"/>
                        <a:pt x="646" y="965"/>
                      </a:cubicBezTo>
                      <a:cubicBezTo>
                        <a:pt x="895" y="965"/>
                        <a:pt x="1134" y="772"/>
                        <a:pt x="1134" y="485"/>
                      </a:cubicBezTo>
                      <a:cubicBezTo>
                        <a:pt x="1134" y="214"/>
                        <a:pt x="927" y="1"/>
                        <a:pt x="67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64" name="Google Shape;4564;p77"/>
              <p:cNvGrpSpPr/>
              <p:nvPr/>
            </p:nvGrpSpPr>
            <p:grpSpPr>
              <a:xfrm>
                <a:off x="4238272" y="3369132"/>
                <a:ext cx="31405" cy="27001"/>
                <a:chOff x="4238272" y="3369132"/>
                <a:chExt cx="31405" cy="27001"/>
              </a:xfrm>
            </p:grpSpPr>
            <p:sp>
              <p:nvSpPr>
                <p:cNvPr id="4565" name="Google Shape;4565;p77"/>
                <p:cNvSpPr/>
                <p:nvPr/>
              </p:nvSpPr>
              <p:spPr>
                <a:xfrm>
                  <a:off x="4238272" y="3369132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3" y="1"/>
                      </a:moveTo>
                      <a:cubicBezTo>
                        <a:pt x="1854" y="1"/>
                        <a:pt x="1426" y="157"/>
                        <a:pt x="1078" y="505"/>
                      </a:cubicBezTo>
                      <a:cubicBezTo>
                        <a:pt x="1" y="1582"/>
                        <a:pt x="763" y="3432"/>
                        <a:pt x="2287" y="3432"/>
                      </a:cubicBezTo>
                      <a:cubicBezTo>
                        <a:pt x="3231" y="3432"/>
                        <a:pt x="3993" y="2658"/>
                        <a:pt x="3993" y="1715"/>
                      </a:cubicBezTo>
                      <a:cubicBezTo>
                        <a:pt x="3993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66" name="Google Shape;4566;p77"/>
                <p:cNvSpPr/>
                <p:nvPr/>
              </p:nvSpPr>
              <p:spPr>
                <a:xfrm>
                  <a:off x="4251217" y="3378806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1" y="1"/>
                      </a:moveTo>
                      <a:cubicBezTo>
                        <a:pt x="206" y="1"/>
                        <a:pt x="0" y="521"/>
                        <a:pt x="303" y="823"/>
                      </a:cubicBezTo>
                      <a:cubicBezTo>
                        <a:pt x="401" y="922"/>
                        <a:pt x="524" y="967"/>
                        <a:pt x="643" y="967"/>
                      </a:cubicBezTo>
                      <a:cubicBezTo>
                        <a:pt x="889" y="967"/>
                        <a:pt x="1125" y="778"/>
                        <a:pt x="1125" y="485"/>
                      </a:cubicBezTo>
                      <a:cubicBezTo>
                        <a:pt x="1125" y="219"/>
                        <a:pt x="907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567" name="Google Shape;4567;p77"/>
            <p:cNvGrpSpPr/>
            <p:nvPr/>
          </p:nvGrpSpPr>
          <p:grpSpPr>
            <a:xfrm>
              <a:off x="4068639" y="3200169"/>
              <a:ext cx="77643" cy="37272"/>
              <a:chOff x="4068639" y="3200169"/>
              <a:chExt cx="77643" cy="37272"/>
            </a:xfrm>
          </p:grpSpPr>
          <p:sp>
            <p:nvSpPr>
              <p:cNvPr id="4568" name="Google Shape;4568;p77"/>
              <p:cNvSpPr/>
              <p:nvPr/>
            </p:nvSpPr>
            <p:spPr>
              <a:xfrm>
                <a:off x="4087570" y="3212886"/>
                <a:ext cx="49958" cy="10374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1319" fill="none" extrusionOk="0">
                    <a:moveTo>
                      <a:pt x="1" y="1319"/>
                    </a:moveTo>
                    <a:lnTo>
                      <a:pt x="6351" y="0"/>
                    </a:lnTo>
                  </a:path>
                </a:pathLst>
              </a:custGeom>
              <a:noFill/>
              <a:ln w="1825" cap="flat" cmpd="sng">
                <a:solidFill>
                  <a:srgbClr val="A5B7C5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569" name="Google Shape;4569;p77"/>
              <p:cNvGrpSpPr/>
              <p:nvPr/>
            </p:nvGrpSpPr>
            <p:grpSpPr>
              <a:xfrm>
                <a:off x="4114878" y="3200169"/>
                <a:ext cx="31405" cy="26993"/>
                <a:chOff x="4114878" y="3200169"/>
                <a:chExt cx="31405" cy="26993"/>
              </a:xfrm>
            </p:grpSpPr>
            <p:sp>
              <p:nvSpPr>
                <p:cNvPr id="4570" name="Google Shape;4570;p77"/>
                <p:cNvSpPr/>
                <p:nvPr/>
              </p:nvSpPr>
              <p:spPr>
                <a:xfrm>
                  <a:off x="4114878" y="3200169"/>
                  <a:ext cx="31405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2" extrusionOk="0">
                      <a:moveTo>
                        <a:pt x="2273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0" y="1581"/>
                        <a:pt x="763" y="3432"/>
                        <a:pt x="2287" y="3432"/>
                      </a:cubicBezTo>
                      <a:cubicBezTo>
                        <a:pt x="3230" y="3432"/>
                        <a:pt x="3992" y="2657"/>
                        <a:pt x="3992" y="1714"/>
                      </a:cubicBezTo>
                      <a:cubicBezTo>
                        <a:pt x="3992" y="683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71" name="Google Shape;4571;p77"/>
                <p:cNvSpPr/>
                <p:nvPr/>
              </p:nvSpPr>
              <p:spPr>
                <a:xfrm>
                  <a:off x="4127721" y="3209835"/>
                  <a:ext cx="8950" cy="7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77" extrusionOk="0">
                      <a:moveTo>
                        <a:pt x="654" y="1"/>
                      </a:moveTo>
                      <a:cubicBezTo>
                        <a:pt x="218" y="1"/>
                        <a:pt x="1" y="521"/>
                        <a:pt x="303" y="836"/>
                      </a:cubicBezTo>
                      <a:cubicBezTo>
                        <a:pt x="400" y="933"/>
                        <a:pt x="519" y="976"/>
                        <a:pt x="637" y="976"/>
                      </a:cubicBezTo>
                      <a:cubicBezTo>
                        <a:pt x="887" y="976"/>
                        <a:pt x="1129" y="781"/>
                        <a:pt x="1138" y="485"/>
                      </a:cubicBezTo>
                      <a:cubicBezTo>
                        <a:pt x="1138" y="219"/>
                        <a:pt x="920" y="1"/>
                        <a:pt x="65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72" name="Google Shape;4572;p77"/>
              <p:cNvGrpSpPr/>
              <p:nvPr/>
            </p:nvGrpSpPr>
            <p:grpSpPr>
              <a:xfrm>
                <a:off x="4068639" y="3210535"/>
                <a:ext cx="31499" cy="26906"/>
                <a:chOff x="4068639" y="3210535"/>
                <a:chExt cx="31499" cy="26906"/>
              </a:xfrm>
            </p:grpSpPr>
            <p:sp>
              <p:nvSpPr>
                <p:cNvPr id="4573" name="Google Shape;4573;p77"/>
                <p:cNvSpPr/>
                <p:nvPr/>
              </p:nvSpPr>
              <p:spPr>
                <a:xfrm>
                  <a:off x="4068639" y="3210535"/>
                  <a:ext cx="31499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1" extrusionOk="0">
                      <a:moveTo>
                        <a:pt x="2285" y="1"/>
                      </a:moveTo>
                      <a:cubicBezTo>
                        <a:pt x="1865" y="1"/>
                        <a:pt x="1437" y="157"/>
                        <a:pt x="1089" y="505"/>
                      </a:cubicBezTo>
                      <a:cubicBezTo>
                        <a:pt x="0" y="1581"/>
                        <a:pt x="775" y="3420"/>
                        <a:pt x="2299" y="3420"/>
                      </a:cubicBezTo>
                      <a:cubicBezTo>
                        <a:pt x="3242" y="3420"/>
                        <a:pt x="4004" y="2658"/>
                        <a:pt x="4004" y="1714"/>
                      </a:cubicBezTo>
                      <a:cubicBezTo>
                        <a:pt x="4004" y="683"/>
                        <a:pt x="3163" y="1"/>
                        <a:pt x="228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74" name="Google Shape;4574;p77"/>
                <p:cNvSpPr/>
                <p:nvPr/>
              </p:nvSpPr>
              <p:spPr>
                <a:xfrm>
                  <a:off x="4081577" y="3220209"/>
                  <a:ext cx="8856" cy="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4" extrusionOk="0">
                      <a:moveTo>
                        <a:pt x="642" y="1"/>
                      </a:moveTo>
                      <a:cubicBezTo>
                        <a:pt x="218" y="1"/>
                        <a:pt x="1" y="521"/>
                        <a:pt x="303" y="823"/>
                      </a:cubicBezTo>
                      <a:cubicBezTo>
                        <a:pt x="400" y="920"/>
                        <a:pt x="520" y="964"/>
                        <a:pt x="638" y="964"/>
                      </a:cubicBezTo>
                      <a:cubicBezTo>
                        <a:pt x="887" y="964"/>
                        <a:pt x="1126" y="771"/>
                        <a:pt x="1126" y="484"/>
                      </a:cubicBezTo>
                      <a:cubicBezTo>
                        <a:pt x="1126" y="218"/>
                        <a:pt x="908" y="1"/>
                        <a:pt x="64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575" name="Google Shape;4575;p77"/>
            <p:cNvGrpSpPr/>
            <p:nvPr/>
          </p:nvGrpSpPr>
          <p:grpSpPr>
            <a:xfrm>
              <a:off x="3869702" y="3066935"/>
              <a:ext cx="382664" cy="190294"/>
              <a:chOff x="3869702" y="3066935"/>
              <a:chExt cx="382664" cy="190294"/>
            </a:xfrm>
          </p:grpSpPr>
          <p:grpSp>
            <p:nvGrpSpPr>
              <p:cNvPr id="4576" name="Google Shape;4576;p77"/>
              <p:cNvGrpSpPr/>
              <p:nvPr/>
            </p:nvGrpSpPr>
            <p:grpSpPr>
              <a:xfrm>
                <a:off x="3888633" y="3082351"/>
                <a:ext cx="351172" cy="160698"/>
                <a:chOff x="3888633" y="3082351"/>
                <a:chExt cx="351172" cy="160698"/>
              </a:xfrm>
            </p:grpSpPr>
            <p:sp>
              <p:nvSpPr>
                <p:cNvPr id="4577" name="Google Shape;4577;p77"/>
                <p:cNvSpPr/>
                <p:nvPr/>
              </p:nvSpPr>
              <p:spPr>
                <a:xfrm>
                  <a:off x="3892440" y="3082351"/>
                  <a:ext cx="347366" cy="160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66" h="20432" fill="none" extrusionOk="0">
                      <a:moveTo>
                        <a:pt x="7041" y="11529"/>
                      </a:moveTo>
                      <a:lnTo>
                        <a:pt x="22440" y="4162"/>
                      </a:lnTo>
                      <a:lnTo>
                        <a:pt x="34815" y="0"/>
                      </a:lnTo>
                      <a:lnTo>
                        <a:pt x="44166" y="484"/>
                      </a:lnTo>
                      <a:lnTo>
                        <a:pt x="38964" y="8565"/>
                      </a:lnTo>
                      <a:lnTo>
                        <a:pt x="33012" y="10065"/>
                      </a:lnTo>
                      <a:lnTo>
                        <a:pt x="22440" y="4839"/>
                      </a:lnTo>
                      <a:lnTo>
                        <a:pt x="18750" y="15424"/>
                      </a:lnTo>
                      <a:cubicBezTo>
                        <a:pt x="18750" y="15424"/>
                        <a:pt x="6206" y="11154"/>
                        <a:pt x="6557" y="11516"/>
                      </a:cubicBezTo>
                      <a:lnTo>
                        <a:pt x="0" y="20432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78" name="Google Shape;4578;p77"/>
                <p:cNvSpPr/>
                <p:nvPr/>
              </p:nvSpPr>
              <p:spPr>
                <a:xfrm>
                  <a:off x="3888633" y="3172924"/>
                  <a:ext cx="72979" cy="701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" h="8916" fill="none" extrusionOk="0">
                      <a:moveTo>
                        <a:pt x="0" y="8916"/>
                      </a:moveTo>
                      <a:lnTo>
                        <a:pt x="9279" y="6883"/>
                      </a:lnTo>
                      <a:lnTo>
                        <a:pt x="7041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79" name="Google Shape;4579;p77"/>
                <p:cNvSpPr/>
                <p:nvPr/>
              </p:nvSpPr>
              <p:spPr>
                <a:xfrm>
                  <a:off x="3960370" y="3203653"/>
                  <a:ext cx="79547" cy="19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4" h="2493" fill="none" extrusionOk="0">
                      <a:moveTo>
                        <a:pt x="0" y="2493"/>
                      </a:moveTo>
                      <a:lnTo>
                        <a:pt x="10113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0" name="Google Shape;4580;p77"/>
                <p:cNvSpPr/>
                <p:nvPr/>
              </p:nvSpPr>
              <p:spPr>
                <a:xfrm>
                  <a:off x="4043613" y="3161504"/>
                  <a:ext cx="108474" cy="42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92" h="5360" fill="none" extrusionOk="0">
                      <a:moveTo>
                        <a:pt x="1" y="5360"/>
                      </a:moveTo>
                      <a:lnTo>
                        <a:pt x="13791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1" name="Google Shape;4581;p77"/>
                <p:cNvSpPr/>
                <p:nvPr/>
              </p:nvSpPr>
              <p:spPr>
                <a:xfrm>
                  <a:off x="4152079" y="3082351"/>
                  <a:ext cx="17224" cy="82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0" h="10549" fill="none" extrusionOk="0">
                      <a:moveTo>
                        <a:pt x="0" y="10549"/>
                      </a:moveTo>
                      <a:lnTo>
                        <a:pt x="219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2" name="Google Shape;4582;p77"/>
                <p:cNvSpPr/>
                <p:nvPr/>
              </p:nvSpPr>
              <p:spPr>
                <a:xfrm>
                  <a:off x="4169296" y="3082351"/>
                  <a:ext cx="25797" cy="63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0" h="8081" fill="none" extrusionOk="0">
                      <a:moveTo>
                        <a:pt x="1" y="0"/>
                      </a:moveTo>
                      <a:lnTo>
                        <a:pt x="3279" y="808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83" name="Google Shape;4583;p77"/>
              <p:cNvGrpSpPr/>
              <p:nvPr/>
            </p:nvGrpSpPr>
            <p:grpSpPr>
              <a:xfrm>
                <a:off x="4143703" y="3066935"/>
                <a:ext cx="37783" cy="32357"/>
                <a:chOff x="4143703" y="3066935"/>
                <a:chExt cx="37783" cy="32357"/>
              </a:xfrm>
            </p:grpSpPr>
            <p:sp>
              <p:nvSpPr>
                <p:cNvPr id="4584" name="Google Shape;4584;p77"/>
                <p:cNvSpPr/>
                <p:nvPr/>
              </p:nvSpPr>
              <p:spPr>
                <a:xfrm>
                  <a:off x="4143703" y="3066935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1" y="0"/>
                      </a:moveTo>
                      <a:cubicBezTo>
                        <a:pt x="2227" y="0"/>
                        <a:pt x="1713" y="188"/>
                        <a:pt x="1295" y="605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69"/>
                      </a:cubicBezTo>
                      <a:cubicBezTo>
                        <a:pt x="4803" y="824"/>
                        <a:pt x="3788" y="0"/>
                        <a:pt x="273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5" name="Google Shape;4585;p77"/>
                <p:cNvSpPr/>
                <p:nvPr/>
              </p:nvSpPr>
              <p:spPr>
                <a:xfrm>
                  <a:off x="4158741" y="3076641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1"/>
                      </a:moveTo>
                      <a:cubicBezTo>
                        <a:pt x="375" y="1"/>
                        <a:pt x="0" y="376"/>
                        <a:pt x="0" y="823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94" y="1658"/>
                        <a:pt x="1657" y="1283"/>
                        <a:pt x="1657" y="823"/>
                      </a:cubicBezTo>
                      <a:cubicBezTo>
                        <a:pt x="1657" y="376"/>
                        <a:pt x="1294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86" name="Google Shape;4586;p77"/>
              <p:cNvGrpSpPr/>
              <p:nvPr/>
            </p:nvGrpSpPr>
            <p:grpSpPr>
              <a:xfrm>
                <a:off x="4044565" y="3103563"/>
                <a:ext cx="37783" cy="32451"/>
                <a:chOff x="4044565" y="3103563"/>
                <a:chExt cx="37783" cy="32451"/>
              </a:xfrm>
            </p:grpSpPr>
            <p:sp>
              <p:nvSpPr>
                <p:cNvPr id="4587" name="Google Shape;4587;p77"/>
                <p:cNvSpPr/>
                <p:nvPr/>
              </p:nvSpPr>
              <p:spPr>
                <a:xfrm>
                  <a:off x="4044565" y="3103563"/>
                  <a:ext cx="37783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6" extrusionOk="0">
                      <a:moveTo>
                        <a:pt x="2731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1" y="1900"/>
                        <a:pt x="908" y="4114"/>
                        <a:pt x="2747" y="4126"/>
                      </a:cubicBezTo>
                      <a:cubicBezTo>
                        <a:pt x="3884" y="4114"/>
                        <a:pt x="4803" y="3194"/>
                        <a:pt x="4803" y="2069"/>
                      </a:cubicBezTo>
                      <a:cubicBezTo>
                        <a:pt x="4803" y="824"/>
                        <a:pt x="3788" y="1"/>
                        <a:pt x="27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8" name="Google Shape;4588;p77"/>
                <p:cNvSpPr/>
                <p:nvPr/>
              </p:nvSpPr>
              <p:spPr>
                <a:xfrm>
                  <a:off x="4059602" y="3113268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35" y="1"/>
                      </a:moveTo>
                      <a:cubicBezTo>
                        <a:pt x="375" y="1"/>
                        <a:pt x="0" y="376"/>
                        <a:pt x="0" y="835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95" y="1658"/>
                        <a:pt x="1657" y="1283"/>
                        <a:pt x="1657" y="835"/>
                      </a:cubicBezTo>
                      <a:cubicBezTo>
                        <a:pt x="1657" y="376"/>
                        <a:pt x="1295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89" name="Google Shape;4589;p77"/>
              <p:cNvGrpSpPr/>
              <p:nvPr/>
            </p:nvGrpSpPr>
            <p:grpSpPr>
              <a:xfrm>
                <a:off x="4017454" y="3188237"/>
                <a:ext cx="37776" cy="32357"/>
                <a:chOff x="4017454" y="3188237"/>
                <a:chExt cx="37776" cy="32357"/>
              </a:xfrm>
            </p:grpSpPr>
            <p:sp>
              <p:nvSpPr>
                <p:cNvPr id="4590" name="Google Shape;4590;p77"/>
                <p:cNvSpPr/>
                <p:nvPr/>
              </p:nvSpPr>
              <p:spPr>
                <a:xfrm>
                  <a:off x="4017454" y="318823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8"/>
                        <a:pt x="1295" y="606"/>
                      </a:cubicBezTo>
                      <a:cubicBezTo>
                        <a:pt x="0" y="1900"/>
                        <a:pt x="908" y="4114"/>
                        <a:pt x="2746" y="4114"/>
                      </a:cubicBezTo>
                      <a:cubicBezTo>
                        <a:pt x="3883" y="4114"/>
                        <a:pt x="4803" y="3195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91" name="Google Shape;4591;p77"/>
                <p:cNvSpPr/>
                <p:nvPr/>
              </p:nvSpPr>
              <p:spPr>
                <a:xfrm>
                  <a:off x="4032484" y="3197943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35" y="1"/>
                      </a:moveTo>
                      <a:cubicBezTo>
                        <a:pt x="376" y="1"/>
                        <a:pt x="1" y="376"/>
                        <a:pt x="1" y="823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23"/>
                      </a:cubicBezTo>
                      <a:cubicBezTo>
                        <a:pt x="1658" y="376"/>
                        <a:pt x="1295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92" name="Google Shape;4592;p77"/>
              <p:cNvGrpSpPr/>
              <p:nvPr/>
            </p:nvGrpSpPr>
            <p:grpSpPr>
              <a:xfrm>
                <a:off x="3921548" y="3157509"/>
                <a:ext cx="37783" cy="32357"/>
                <a:chOff x="3921548" y="3157509"/>
                <a:chExt cx="37783" cy="32357"/>
              </a:xfrm>
            </p:grpSpPr>
            <p:sp>
              <p:nvSpPr>
                <p:cNvPr id="4593" name="Google Shape;4593;p77"/>
                <p:cNvSpPr/>
                <p:nvPr/>
              </p:nvSpPr>
              <p:spPr>
                <a:xfrm>
                  <a:off x="3921548" y="3157509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3" y="187"/>
                        <a:pt x="1295" y="606"/>
                      </a:cubicBezTo>
                      <a:cubicBezTo>
                        <a:pt x="1" y="1900"/>
                        <a:pt x="908" y="4114"/>
                        <a:pt x="2747" y="4114"/>
                      </a:cubicBezTo>
                      <a:cubicBezTo>
                        <a:pt x="3872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94" name="Google Shape;4594;p77"/>
                <p:cNvSpPr/>
                <p:nvPr/>
              </p:nvSpPr>
              <p:spPr>
                <a:xfrm>
                  <a:off x="3936586" y="3167214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1"/>
                      </a:moveTo>
                      <a:cubicBezTo>
                        <a:pt x="375" y="1"/>
                        <a:pt x="0" y="364"/>
                        <a:pt x="0" y="823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82" y="1658"/>
                        <a:pt x="1657" y="1283"/>
                        <a:pt x="1657" y="823"/>
                      </a:cubicBezTo>
                      <a:cubicBezTo>
                        <a:pt x="1657" y="364"/>
                        <a:pt x="1282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95" name="Google Shape;4595;p77"/>
              <p:cNvGrpSpPr/>
              <p:nvPr/>
            </p:nvGrpSpPr>
            <p:grpSpPr>
              <a:xfrm>
                <a:off x="3939056" y="3211620"/>
                <a:ext cx="37783" cy="32380"/>
                <a:chOff x="3939056" y="3211620"/>
                <a:chExt cx="37783" cy="32380"/>
              </a:xfrm>
            </p:grpSpPr>
            <p:sp>
              <p:nvSpPr>
                <p:cNvPr id="4596" name="Google Shape;4596;p77"/>
                <p:cNvSpPr/>
                <p:nvPr/>
              </p:nvSpPr>
              <p:spPr>
                <a:xfrm>
                  <a:off x="3939056" y="3211620"/>
                  <a:ext cx="37783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7" extrusionOk="0">
                      <a:moveTo>
                        <a:pt x="2737" y="1"/>
                      </a:moveTo>
                      <a:cubicBezTo>
                        <a:pt x="2231" y="1"/>
                        <a:pt x="1715" y="189"/>
                        <a:pt x="1295" y="609"/>
                      </a:cubicBezTo>
                      <a:cubicBezTo>
                        <a:pt x="1" y="1903"/>
                        <a:pt x="920" y="4117"/>
                        <a:pt x="2759" y="4117"/>
                      </a:cubicBezTo>
                      <a:cubicBezTo>
                        <a:pt x="3884" y="4117"/>
                        <a:pt x="4803" y="3197"/>
                        <a:pt x="4803" y="2060"/>
                      </a:cubicBezTo>
                      <a:cubicBezTo>
                        <a:pt x="4803" y="818"/>
                        <a:pt x="3792" y="1"/>
                        <a:pt x="27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97" name="Google Shape;4597;p77"/>
                <p:cNvSpPr/>
                <p:nvPr/>
              </p:nvSpPr>
              <p:spPr>
                <a:xfrm>
                  <a:off x="3954188" y="3221255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75" y="1"/>
                        <a:pt x="0" y="376"/>
                        <a:pt x="0" y="835"/>
                      </a:cubicBezTo>
                      <a:cubicBezTo>
                        <a:pt x="0" y="1295"/>
                        <a:pt x="375" y="1658"/>
                        <a:pt x="823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6"/>
                        <a:pt x="1282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98" name="Google Shape;4598;p77"/>
              <p:cNvGrpSpPr/>
              <p:nvPr/>
            </p:nvGrpSpPr>
            <p:grpSpPr>
              <a:xfrm>
                <a:off x="4176240" y="3136965"/>
                <a:ext cx="31405" cy="26930"/>
                <a:chOff x="4176240" y="3136965"/>
                <a:chExt cx="31405" cy="26930"/>
              </a:xfrm>
            </p:grpSpPr>
            <p:sp>
              <p:nvSpPr>
                <p:cNvPr id="4599" name="Google Shape;4599;p77"/>
                <p:cNvSpPr/>
                <p:nvPr/>
              </p:nvSpPr>
              <p:spPr>
                <a:xfrm>
                  <a:off x="4176240" y="3136965"/>
                  <a:ext cx="31405" cy="26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4" extrusionOk="0">
                      <a:moveTo>
                        <a:pt x="2268" y="1"/>
                      </a:moveTo>
                      <a:cubicBezTo>
                        <a:pt x="1846" y="1"/>
                        <a:pt x="1415" y="158"/>
                        <a:pt x="1065" y="508"/>
                      </a:cubicBezTo>
                      <a:cubicBezTo>
                        <a:pt x="1" y="1585"/>
                        <a:pt x="763" y="3423"/>
                        <a:pt x="2275" y="3423"/>
                      </a:cubicBezTo>
                      <a:cubicBezTo>
                        <a:pt x="3231" y="3423"/>
                        <a:pt x="3993" y="2649"/>
                        <a:pt x="3993" y="1705"/>
                      </a:cubicBezTo>
                      <a:cubicBezTo>
                        <a:pt x="3985" y="677"/>
                        <a:pt x="3145" y="1"/>
                        <a:pt x="22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00" name="Google Shape;4600;p77"/>
                <p:cNvSpPr/>
                <p:nvPr/>
              </p:nvSpPr>
              <p:spPr>
                <a:xfrm>
                  <a:off x="4190327" y="3146663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5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50" y="968"/>
                        <a:pt x="968" y="751"/>
                        <a:pt x="968" y="485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01" name="Google Shape;4601;p77"/>
              <p:cNvGrpSpPr/>
              <p:nvPr/>
            </p:nvGrpSpPr>
            <p:grpSpPr>
              <a:xfrm>
                <a:off x="4133148" y="3152593"/>
                <a:ext cx="31499" cy="27001"/>
                <a:chOff x="4133148" y="3152593"/>
                <a:chExt cx="31499" cy="27001"/>
              </a:xfrm>
            </p:grpSpPr>
            <p:sp>
              <p:nvSpPr>
                <p:cNvPr id="4602" name="Google Shape;4602;p77"/>
                <p:cNvSpPr/>
                <p:nvPr/>
              </p:nvSpPr>
              <p:spPr>
                <a:xfrm>
                  <a:off x="4133148" y="3152593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84" y="1"/>
                      </a:moveTo>
                      <a:cubicBezTo>
                        <a:pt x="1865" y="1"/>
                        <a:pt x="1437" y="157"/>
                        <a:pt x="1089" y="505"/>
                      </a:cubicBezTo>
                      <a:cubicBezTo>
                        <a:pt x="0" y="1581"/>
                        <a:pt x="774" y="3432"/>
                        <a:pt x="2298" y="3432"/>
                      </a:cubicBezTo>
                      <a:cubicBezTo>
                        <a:pt x="3242" y="3432"/>
                        <a:pt x="4004" y="2658"/>
                        <a:pt x="4004" y="1714"/>
                      </a:cubicBezTo>
                      <a:cubicBezTo>
                        <a:pt x="4004" y="683"/>
                        <a:pt x="3162" y="1"/>
                        <a:pt x="22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03" name="Google Shape;4603;p77"/>
                <p:cNvSpPr/>
                <p:nvPr/>
              </p:nvSpPr>
              <p:spPr>
                <a:xfrm>
                  <a:off x="4147321" y="3162267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4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63" y="968"/>
                        <a:pt x="968" y="751"/>
                        <a:pt x="968" y="484"/>
                      </a:cubicBezTo>
                      <a:cubicBezTo>
                        <a:pt x="968" y="218"/>
                        <a:pt x="763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04" name="Google Shape;4604;p77"/>
              <p:cNvGrpSpPr/>
              <p:nvPr/>
            </p:nvGrpSpPr>
            <p:grpSpPr>
              <a:xfrm>
                <a:off x="4220866" y="3073534"/>
                <a:ext cx="31499" cy="26898"/>
                <a:chOff x="4220866" y="3073534"/>
                <a:chExt cx="31499" cy="26898"/>
              </a:xfrm>
            </p:grpSpPr>
            <p:sp>
              <p:nvSpPr>
                <p:cNvPr id="4605" name="Google Shape;4605;p77"/>
                <p:cNvSpPr/>
                <p:nvPr/>
              </p:nvSpPr>
              <p:spPr>
                <a:xfrm>
                  <a:off x="4220866" y="3073534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5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4" y="3420"/>
                        <a:pt x="2299" y="3420"/>
                      </a:cubicBezTo>
                      <a:cubicBezTo>
                        <a:pt x="3242" y="3420"/>
                        <a:pt x="4004" y="2658"/>
                        <a:pt x="4004" y="1714"/>
                      </a:cubicBezTo>
                      <a:cubicBezTo>
                        <a:pt x="4004" y="683"/>
                        <a:pt x="3163" y="0"/>
                        <a:pt x="22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06" name="Google Shape;4606;p77"/>
                <p:cNvSpPr/>
                <p:nvPr/>
              </p:nvSpPr>
              <p:spPr>
                <a:xfrm>
                  <a:off x="4235039" y="3083114"/>
                  <a:ext cx="7621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8" extrusionOk="0">
                      <a:moveTo>
                        <a:pt x="485" y="0"/>
                      </a:moveTo>
                      <a:cubicBezTo>
                        <a:pt x="218" y="0"/>
                        <a:pt x="1" y="218"/>
                        <a:pt x="1" y="484"/>
                      </a:cubicBezTo>
                      <a:cubicBezTo>
                        <a:pt x="1" y="750"/>
                        <a:pt x="218" y="968"/>
                        <a:pt x="485" y="968"/>
                      </a:cubicBezTo>
                      <a:cubicBezTo>
                        <a:pt x="751" y="968"/>
                        <a:pt x="968" y="750"/>
                        <a:pt x="968" y="484"/>
                      </a:cubicBezTo>
                      <a:cubicBezTo>
                        <a:pt x="968" y="218"/>
                        <a:pt x="751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07" name="Google Shape;4607;p77"/>
              <p:cNvGrpSpPr/>
              <p:nvPr/>
            </p:nvGrpSpPr>
            <p:grpSpPr>
              <a:xfrm>
                <a:off x="3869702" y="3230323"/>
                <a:ext cx="31499" cy="26906"/>
                <a:chOff x="3869702" y="3230323"/>
                <a:chExt cx="31499" cy="26906"/>
              </a:xfrm>
            </p:grpSpPr>
            <p:sp>
              <p:nvSpPr>
                <p:cNvPr id="4608" name="Google Shape;4608;p77"/>
                <p:cNvSpPr/>
                <p:nvPr/>
              </p:nvSpPr>
              <p:spPr>
                <a:xfrm>
                  <a:off x="3869702" y="3230323"/>
                  <a:ext cx="31499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1" extrusionOk="0">
                      <a:moveTo>
                        <a:pt x="2275" y="1"/>
                      </a:moveTo>
                      <a:cubicBezTo>
                        <a:pt x="1854" y="1"/>
                        <a:pt x="1425" y="157"/>
                        <a:pt x="1077" y="505"/>
                      </a:cubicBezTo>
                      <a:cubicBezTo>
                        <a:pt x="0" y="1581"/>
                        <a:pt x="762" y="3420"/>
                        <a:pt x="2286" y="3420"/>
                      </a:cubicBezTo>
                      <a:cubicBezTo>
                        <a:pt x="3230" y="3420"/>
                        <a:pt x="3992" y="2658"/>
                        <a:pt x="4004" y="1714"/>
                      </a:cubicBezTo>
                      <a:cubicBezTo>
                        <a:pt x="4004" y="683"/>
                        <a:pt x="3157" y="1"/>
                        <a:pt x="227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09" name="Google Shape;4609;p77"/>
                <p:cNvSpPr/>
                <p:nvPr/>
              </p:nvSpPr>
              <p:spPr>
                <a:xfrm>
                  <a:off x="3883875" y="3239997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4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50" y="968"/>
                        <a:pt x="968" y="751"/>
                        <a:pt x="968" y="484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610" name="Google Shape;4610;p77"/>
            <p:cNvGrpSpPr/>
            <p:nvPr/>
          </p:nvGrpSpPr>
          <p:grpSpPr>
            <a:xfrm>
              <a:off x="4271383" y="3065882"/>
              <a:ext cx="304556" cy="341663"/>
              <a:chOff x="4271383" y="3065882"/>
              <a:chExt cx="304556" cy="341663"/>
            </a:xfrm>
          </p:grpSpPr>
          <p:grpSp>
            <p:nvGrpSpPr>
              <p:cNvPr id="4611" name="Google Shape;4611;p77"/>
              <p:cNvGrpSpPr/>
              <p:nvPr/>
            </p:nvGrpSpPr>
            <p:grpSpPr>
              <a:xfrm>
                <a:off x="4293838" y="3078639"/>
                <a:ext cx="269353" cy="311973"/>
                <a:chOff x="4293838" y="3078639"/>
                <a:chExt cx="269353" cy="311973"/>
              </a:xfrm>
            </p:grpSpPr>
            <p:sp>
              <p:nvSpPr>
                <p:cNvPr id="4612" name="Google Shape;4612;p77"/>
                <p:cNvSpPr/>
                <p:nvPr/>
              </p:nvSpPr>
              <p:spPr>
                <a:xfrm>
                  <a:off x="4293838" y="3078639"/>
                  <a:ext cx="269353" cy="311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47" h="39666" fill="none" extrusionOk="0">
                      <a:moveTo>
                        <a:pt x="13" y="16730"/>
                      </a:moveTo>
                      <a:lnTo>
                        <a:pt x="7162" y="27690"/>
                      </a:lnTo>
                      <a:lnTo>
                        <a:pt x="8480" y="39666"/>
                      </a:lnTo>
                      <a:lnTo>
                        <a:pt x="18182" y="34138"/>
                      </a:lnTo>
                      <a:lnTo>
                        <a:pt x="26371" y="29807"/>
                      </a:lnTo>
                      <a:cubicBezTo>
                        <a:pt x="26371" y="29807"/>
                        <a:pt x="33605" y="34694"/>
                        <a:pt x="33932" y="35456"/>
                      </a:cubicBezTo>
                      <a:cubicBezTo>
                        <a:pt x="34246" y="36218"/>
                        <a:pt x="32263" y="18388"/>
                        <a:pt x="32263" y="18388"/>
                      </a:cubicBezTo>
                      <a:lnTo>
                        <a:pt x="28428" y="2928"/>
                      </a:lnTo>
                      <a:lnTo>
                        <a:pt x="12932" y="1"/>
                      </a:lnTo>
                      <a:lnTo>
                        <a:pt x="1670" y="2650"/>
                      </a:lnTo>
                      <a:lnTo>
                        <a:pt x="0" y="17142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3" name="Google Shape;4613;p77"/>
                <p:cNvSpPr/>
                <p:nvPr/>
              </p:nvSpPr>
              <p:spPr>
                <a:xfrm>
                  <a:off x="4306965" y="3099473"/>
                  <a:ext cx="62519" cy="69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49" h="8856" fill="none" extrusionOk="0">
                      <a:moveTo>
                        <a:pt x="1" y="1"/>
                      </a:moveTo>
                      <a:lnTo>
                        <a:pt x="7948" y="8856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4" name="Google Shape;4614;p77"/>
                <p:cNvSpPr/>
                <p:nvPr/>
              </p:nvSpPr>
              <p:spPr>
                <a:xfrm>
                  <a:off x="4369476" y="3169118"/>
                  <a:ext cx="26072" cy="98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5" h="12545" fill="none" extrusionOk="0">
                      <a:moveTo>
                        <a:pt x="0" y="1"/>
                      </a:moveTo>
                      <a:lnTo>
                        <a:pt x="3315" y="12545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5" name="Google Shape;4615;p77"/>
                <p:cNvSpPr/>
                <p:nvPr/>
              </p:nvSpPr>
              <p:spPr>
                <a:xfrm>
                  <a:off x="4399347" y="3078639"/>
                  <a:ext cx="60041" cy="110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4" h="14057" fill="none" extrusionOk="0">
                      <a:moveTo>
                        <a:pt x="7634" y="14057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6" name="Google Shape;4616;p77"/>
                <p:cNvSpPr/>
                <p:nvPr/>
              </p:nvSpPr>
              <p:spPr>
                <a:xfrm>
                  <a:off x="4373282" y="3169118"/>
                  <a:ext cx="82299" cy="200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64" h="2553" fill="none" extrusionOk="0">
                      <a:moveTo>
                        <a:pt x="0" y="1"/>
                      </a:moveTo>
                      <a:lnTo>
                        <a:pt x="10464" y="2553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7" name="Google Shape;4617;p77"/>
                <p:cNvSpPr/>
                <p:nvPr/>
              </p:nvSpPr>
              <p:spPr>
                <a:xfrm>
                  <a:off x="4369476" y="3078639"/>
                  <a:ext cx="29879" cy="90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9" h="11505" fill="none" extrusionOk="0">
                      <a:moveTo>
                        <a:pt x="0" y="11505"/>
                      </a:moveTo>
                      <a:lnTo>
                        <a:pt x="3799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8" name="Google Shape;4618;p77"/>
                <p:cNvSpPr/>
                <p:nvPr/>
              </p:nvSpPr>
              <p:spPr>
                <a:xfrm>
                  <a:off x="4293932" y="3169118"/>
                  <a:ext cx="75551" cy="41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06" h="5227" fill="none" extrusionOk="0">
                      <a:moveTo>
                        <a:pt x="1" y="5226"/>
                      </a:moveTo>
                      <a:lnTo>
                        <a:pt x="9605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9" name="Google Shape;4619;p77"/>
                <p:cNvSpPr/>
                <p:nvPr/>
              </p:nvSpPr>
              <p:spPr>
                <a:xfrm>
                  <a:off x="4350159" y="3267776"/>
                  <a:ext cx="45389" cy="270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1" h="3437" fill="none" extrusionOk="0">
                      <a:moveTo>
                        <a:pt x="1" y="3436"/>
                      </a:moveTo>
                      <a:lnTo>
                        <a:pt x="5771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0" name="Google Shape;4620;p77"/>
                <p:cNvSpPr/>
                <p:nvPr/>
              </p:nvSpPr>
              <p:spPr>
                <a:xfrm>
                  <a:off x="4395540" y="3267776"/>
                  <a:ext cx="38830" cy="760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7" h="9667" fill="none" extrusionOk="0">
                      <a:moveTo>
                        <a:pt x="1" y="1"/>
                      </a:moveTo>
                      <a:lnTo>
                        <a:pt x="4936" y="9666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1" name="Google Shape;4621;p77"/>
                <p:cNvSpPr/>
                <p:nvPr/>
              </p:nvSpPr>
              <p:spPr>
                <a:xfrm>
                  <a:off x="4360439" y="3267776"/>
                  <a:ext cx="35109" cy="121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4" h="15509" fill="none" extrusionOk="0">
                      <a:moveTo>
                        <a:pt x="0" y="15509"/>
                      </a:moveTo>
                      <a:lnTo>
                        <a:pt x="4464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2" name="Google Shape;4622;p77"/>
                <p:cNvSpPr/>
                <p:nvPr/>
              </p:nvSpPr>
              <p:spPr>
                <a:xfrm>
                  <a:off x="4293932" y="3210220"/>
                  <a:ext cx="101616" cy="575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0" h="7319" fill="none" extrusionOk="0">
                      <a:moveTo>
                        <a:pt x="1" y="0"/>
                      </a:moveTo>
                      <a:lnTo>
                        <a:pt x="12920" y="731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3" name="Google Shape;4623;p77"/>
                <p:cNvSpPr/>
                <p:nvPr/>
              </p:nvSpPr>
              <p:spPr>
                <a:xfrm>
                  <a:off x="4395540" y="3186436"/>
                  <a:ext cx="66420" cy="797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45" h="10138" fill="none" extrusionOk="0">
                      <a:moveTo>
                        <a:pt x="8444" y="0"/>
                      </a:moveTo>
                      <a:lnTo>
                        <a:pt x="1" y="10137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4" name="Google Shape;4624;p77"/>
                <p:cNvSpPr/>
                <p:nvPr/>
              </p:nvSpPr>
              <p:spPr>
                <a:xfrm>
                  <a:off x="4459380" y="3189669"/>
                  <a:ext cx="41873" cy="123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4" h="15690" fill="none" extrusionOk="0">
                      <a:moveTo>
                        <a:pt x="1" y="0"/>
                      </a:moveTo>
                      <a:lnTo>
                        <a:pt x="5323" y="1569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5" name="Google Shape;4625;p77"/>
                <p:cNvSpPr/>
                <p:nvPr/>
              </p:nvSpPr>
              <p:spPr>
                <a:xfrm>
                  <a:off x="4395540" y="3267776"/>
                  <a:ext cx="105713" cy="452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1" h="5759" fill="none" extrusionOk="0">
                      <a:moveTo>
                        <a:pt x="1" y="1"/>
                      </a:moveTo>
                      <a:lnTo>
                        <a:pt x="13440" y="575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6" name="Google Shape;4626;p77"/>
                <p:cNvSpPr/>
                <p:nvPr/>
              </p:nvSpPr>
              <p:spPr>
                <a:xfrm>
                  <a:off x="4501246" y="3223252"/>
                  <a:ext cx="46435" cy="89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4" h="11420" fill="none" extrusionOk="0">
                      <a:moveTo>
                        <a:pt x="0" y="11420"/>
                      </a:moveTo>
                      <a:lnTo>
                        <a:pt x="5904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7" name="Google Shape;4627;p77"/>
                <p:cNvSpPr/>
                <p:nvPr/>
              </p:nvSpPr>
              <p:spPr>
                <a:xfrm>
                  <a:off x="4459671" y="3104231"/>
                  <a:ext cx="58421" cy="849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28" h="10803" fill="none" extrusionOk="0">
                      <a:moveTo>
                        <a:pt x="0" y="10803"/>
                      </a:moveTo>
                      <a:lnTo>
                        <a:pt x="7428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8" name="Google Shape;4628;p77"/>
                <p:cNvSpPr/>
                <p:nvPr/>
              </p:nvSpPr>
              <p:spPr>
                <a:xfrm>
                  <a:off x="4459671" y="3189189"/>
                  <a:ext cx="86586" cy="367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9" h="4671" fill="none" extrusionOk="0">
                      <a:moveTo>
                        <a:pt x="0" y="1"/>
                      </a:moveTo>
                      <a:lnTo>
                        <a:pt x="11008" y="467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29" name="Google Shape;4629;p77"/>
              <p:cNvGrpSpPr/>
              <p:nvPr/>
            </p:nvGrpSpPr>
            <p:grpSpPr>
              <a:xfrm>
                <a:off x="4538164" y="3342061"/>
                <a:ext cx="37776" cy="32380"/>
                <a:chOff x="4538164" y="3342061"/>
                <a:chExt cx="37776" cy="32380"/>
              </a:xfrm>
            </p:grpSpPr>
            <p:sp>
              <p:nvSpPr>
                <p:cNvPr id="4630" name="Google Shape;4630;p77"/>
                <p:cNvSpPr/>
                <p:nvPr/>
              </p:nvSpPr>
              <p:spPr>
                <a:xfrm>
                  <a:off x="4538164" y="3342061"/>
                  <a:ext cx="37776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7" extrusionOk="0">
                      <a:moveTo>
                        <a:pt x="2737" y="0"/>
                      </a:moveTo>
                      <a:cubicBezTo>
                        <a:pt x="2231" y="0"/>
                        <a:pt x="1714" y="189"/>
                        <a:pt x="1294" y="608"/>
                      </a:cubicBezTo>
                      <a:cubicBezTo>
                        <a:pt x="0" y="1903"/>
                        <a:pt x="919" y="4116"/>
                        <a:pt x="2746" y="4116"/>
                      </a:cubicBezTo>
                      <a:cubicBezTo>
                        <a:pt x="3883" y="4116"/>
                        <a:pt x="4802" y="3197"/>
                        <a:pt x="4802" y="2060"/>
                      </a:cubicBezTo>
                      <a:cubicBezTo>
                        <a:pt x="4802" y="817"/>
                        <a:pt x="3792" y="0"/>
                        <a:pt x="273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31" name="Google Shape;4631;p77"/>
                <p:cNvSpPr/>
                <p:nvPr/>
              </p:nvSpPr>
              <p:spPr>
                <a:xfrm>
                  <a:off x="4553194" y="3351790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63"/>
                        <a:pt x="0" y="823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23"/>
                      </a:cubicBezTo>
                      <a:cubicBezTo>
                        <a:pt x="1658" y="363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32" name="Google Shape;4632;p77"/>
              <p:cNvGrpSpPr/>
              <p:nvPr/>
            </p:nvGrpSpPr>
            <p:grpSpPr>
              <a:xfrm>
                <a:off x="4271383" y="3194742"/>
                <a:ext cx="37783" cy="32420"/>
                <a:chOff x="4271383" y="3194742"/>
                <a:chExt cx="37783" cy="32420"/>
              </a:xfrm>
            </p:grpSpPr>
            <p:sp>
              <p:nvSpPr>
                <p:cNvPr id="4633" name="Google Shape;4633;p77"/>
                <p:cNvSpPr/>
                <p:nvPr/>
              </p:nvSpPr>
              <p:spPr>
                <a:xfrm>
                  <a:off x="4271383" y="3194742"/>
                  <a:ext cx="37783" cy="3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2" extrusionOk="0">
                      <a:moveTo>
                        <a:pt x="2738" y="0"/>
                      </a:moveTo>
                      <a:cubicBezTo>
                        <a:pt x="2231" y="0"/>
                        <a:pt x="1715" y="190"/>
                        <a:pt x="1295" y="614"/>
                      </a:cubicBezTo>
                      <a:cubicBezTo>
                        <a:pt x="1" y="1908"/>
                        <a:pt x="920" y="4122"/>
                        <a:pt x="2747" y="4122"/>
                      </a:cubicBezTo>
                      <a:cubicBezTo>
                        <a:pt x="3884" y="4122"/>
                        <a:pt x="4803" y="3202"/>
                        <a:pt x="4803" y="2065"/>
                      </a:cubicBezTo>
                      <a:cubicBezTo>
                        <a:pt x="4803" y="823"/>
                        <a:pt x="3793" y="0"/>
                        <a:pt x="27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34" name="Google Shape;4634;p77"/>
                <p:cNvSpPr/>
                <p:nvPr/>
              </p:nvSpPr>
              <p:spPr>
                <a:xfrm>
                  <a:off x="4286516" y="3204416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0"/>
                      </a:moveTo>
                      <a:cubicBezTo>
                        <a:pt x="363" y="0"/>
                        <a:pt x="0" y="375"/>
                        <a:pt x="0" y="835"/>
                      </a:cubicBezTo>
                      <a:cubicBezTo>
                        <a:pt x="0" y="1295"/>
                        <a:pt x="363" y="1658"/>
                        <a:pt x="823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5"/>
                        <a:pt x="1282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35" name="Google Shape;4635;p77"/>
              <p:cNvGrpSpPr/>
              <p:nvPr/>
            </p:nvGrpSpPr>
            <p:grpSpPr>
              <a:xfrm>
                <a:off x="4284416" y="3084058"/>
                <a:ext cx="37783" cy="32357"/>
                <a:chOff x="4284416" y="3084058"/>
                <a:chExt cx="37783" cy="32357"/>
              </a:xfrm>
            </p:grpSpPr>
            <p:sp>
              <p:nvSpPr>
                <p:cNvPr id="4636" name="Google Shape;4636;p77"/>
                <p:cNvSpPr/>
                <p:nvPr/>
              </p:nvSpPr>
              <p:spPr>
                <a:xfrm>
                  <a:off x="4284416" y="3084058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1"/>
                      </a:moveTo>
                      <a:cubicBezTo>
                        <a:pt x="2228" y="1"/>
                        <a:pt x="1714" y="188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37" name="Google Shape;4637;p77"/>
                <p:cNvSpPr/>
                <p:nvPr/>
              </p:nvSpPr>
              <p:spPr>
                <a:xfrm>
                  <a:off x="4299548" y="3093763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23" y="1"/>
                      </a:moveTo>
                      <a:cubicBezTo>
                        <a:pt x="363" y="1"/>
                        <a:pt x="0" y="364"/>
                        <a:pt x="0" y="824"/>
                      </a:cubicBezTo>
                      <a:cubicBezTo>
                        <a:pt x="0" y="1283"/>
                        <a:pt x="363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4"/>
                      </a:cubicBezTo>
                      <a:cubicBezTo>
                        <a:pt x="1658" y="364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38" name="Google Shape;4638;p77"/>
              <p:cNvGrpSpPr/>
              <p:nvPr/>
            </p:nvGrpSpPr>
            <p:grpSpPr>
              <a:xfrm>
                <a:off x="4478697" y="3297561"/>
                <a:ext cx="37776" cy="32451"/>
                <a:chOff x="4478697" y="3297561"/>
                <a:chExt cx="37776" cy="32451"/>
              </a:xfrm>
            </p:grpSpPr>
            <p:sp>
              <p:nvSpPr>
                <p:cNvPr id="4639" name="Google Shape;4639;p77"/>
                <p:cNvSpPr/>
                <p:nvPr/>
              </p:nvSpPr>
              <p:spPr>
                <a:xfrm>
                  <a:off x="4478697" y="3297561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0"/>
                      </a:moveTo>
                      <a:cubicBezTo>
                        <a:pt x="2226" y="0"/>
                        <a:pt x="1713" y="187"/>
                        <a:pt x="1295" y="605"/>
                      </a:cubicBezTo>
                      <a:cubicBezTo>
                        <a:pt x="1" y="1899"/>
                        <a:pt x="920" y="4125"/>
                        <a:pt x="2746" y="4125"/>
                      </a:cubicBezTo>
                      <a:cubicBezTo>
                        <a:pt x="3884" y="4113"/>
                        <a:pt x="4803" y="3194"/>
                        <a:pt x="4803" y="2069"/>
                      </a:cubicBezTo>
                      <a:cubicBezTo>
                        <a:pt x="4803" y="824"/>
                        <a:pt x="3788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40" name="Google Shape;4640;p77"/>
                <p:cNvSpPr/>
                <p:nvPr/>
              </p:nvSpPr>
              <p:spPr>
                <a:xfrm>
                  <a:off x="4493727" y="3307361"/>
                  <a:ext cx="13048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8" extrusionOk="0">
                      <a:moveTo>
                        <a:pt x="835" y="0"/>
                      </a:moveTo>
                      <a:cubicBezTo>
                        <a:pt x="376" y="0"/>
                        <a:pt x="1" y="363"/>
                        <a:pt x="1" y="823"/>
                      </a:cubicBezTo>
                      <a:cubicBezTo>
                        <a:pt x="1" y="1282"/>
                        <a:pt x="376" y="1657"/>
                        <a:pt x="835" y="1657"/>
                      </a:cubicBezTo>
                      <a:cubicBezTo>
                        <a:pt x="1295" y="1657"/>
                        <a:pt x="1658" y="1282"/>
                        <a:pt x="1658" y="823"/>
                      </a:cubicBezTo>
                      <a:cubicBezTo>
                        <a:pt x="1658" y="363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41" name="Google Shape;4641;p77"/>
              <p:cNvGrpSpPr/>
              <p:nvPr/>
            </p:nvGrpSpPr>
            <p:grpSpPr>
              <a:xfrm>
                <a:off x="4411813" y="3331711"/>
                <a:ext cx="37776" cy="32451"/>
                <a:chOff x="4411813" y="3331711"/>
                <a:chExt cx="37776" cy="32451"/>
              </a:xfrm>
            </p:grpSpPr>
            <p:sp>
              <p:nvSpPr>
                <p:cNvPr id="4642" name="Google Shape;4642;p77"/>
                <p:cNvSpPr/>
                <p:nvPr/>
              </p:nvSpPr>
              <p:spPr>
                <a:xfrm>
                  <a:off x="4411813" y="3331711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1"/>
                      </a:moveTo>
                      <a:cubicBezTo>
                        <a:pt x="2226" y="1"/>
                        <a:pt x="1713" y="188"/>
                        <a:pt x="1295" y="606"/>
                      </a:cubicBezTo>
                      <a:cubicBezTo>
                        <a:pt x="0" y="1900"/>
                        <a:pt x="920" y="4126"/>
                        <a:pt x="2759" y="4126"/>
                      </a:cubicBezTo>
                      <a:cubicBezTo>
                        <a:pt x="3884" y="4114"/>
                        <a:pt x="4803" y="3194"/>
                        <a:pt x="4803" y="2069"/>
                      </a:cubicBezTo>
                      <a:cubicBezTo>
                        <a:pt x="4803" y="824"/>
                        <a:pt x="3788" y="1"/>
                        <a:pt x="27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43" name="Google Shape;4643;p77"/>
                <p:cNvSpPr/>
                <p:nvPr/>
              </p:nvSpPr>
              <p:spPr>
                <a:xfrm>
                  <a:off x="4426937" y="3341416"/>
                  <a:ext cx="1304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9" extrusionOk="0">
                      <a:moveTo>
                        <a:pt x="823" y="1"/>
                      </a:moveTo>
                      <a:cubicBezTo>
                        <a:pt x="376" y="1"/>
                        <a:pt x="1" y="376"/>
                        <a:pt x="1" y="823"/>
                      </a:cubicBezTo>
                      <a:cubicBezTo>
                        <a:pt x="1" y="1283"/>
                        <a:pt x="376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44" name="Google Shape;4644;p77"/>
              <p:cNvGrpSpPr/>
              <p:nvPr/>
            </p:nvGrpSpPr>
            <p:grpSpPr>
              <a:xfrm>
                <a:off x="4337984" y="3375188"/>
                <a:ext cx="37776" cy="32357"/>
                <a:chOff x="4337984" y="3375188"/>
                <a:chExt cx="37776" cy="32357"/>
              </a:xfrm>
            </p:grpSpPr>
            <p:sp>
              <p:nvSpPr>
                <p:cNvPr id="4645" name="Google Shape;4645;p77"/>
                <p:cNvSpPr/>
                <p:nvPr/>
              </p:nvSpPr>
              <p:spPr>
                <a:xfrm>
                  <a:off x="4337984" y="3375188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0" y="1900"/>
                        <a:pt x="920" y="4114"/>
                        <a:pt x="2746" y="4114"/>
                      </a:cubicBezTo>
                      <a:cubicBezTo>
                        <a:pt x="3883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46" name="Google Shape;4646;p77"/>
                <p:cNvSpPr/>
                <p:nvPr/>
              </p:nvSpPr>
              <p:spPr>
                <a:xfrm>
                  <a:off x="4353108" y="3384894"/>
                  <a:ext cx="1304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9" extrusionOk="0">
                      <a:moveTo>
                        <a:pt x="823" y="1"/>
                      </a:moveTo>
                      <a:cubicBezTo>
                        <a:pt x="364" y="1"/>
                        <a:pt x="1" y="364"/>
                        <a:pt x="1" y="824"/>
                      </a:cubicBezTo>
                      <a:cubicBezTo>
                        <a:pt x="1" y="1283"/>
                        <a:pt x="364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4"/>
                      </a:cubicBezTo>
                      <a:cubicBezTo>
                        <a:pt x="1658" y="364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47" name="Google Shape;4647;p77"/>
              <p:cNvGrpSpPr/>
              <p:nvPr/>
            </p:nvGrpSpPr>
            <p:grpSpPr>
              <a:xfrm>
                <a:off x="4494867" y="3090530"/>
                <a:ext cx="37878" cy="32451"/>
                <a:chOff x="4494867" y="3090530"/>
                <a:chExt cx="37878" cy="32451"/>
              </a:xfrm>
            </p:grpSpPr>
            <p:sp>
              <p:nvSpPr>
                <p:cNvPr id="4648" name="Google Shape;4648;p77"/>
                <p:cNvSpPr/>
                <p:nvPr/>
              </p:nvSpPr>
              <p:spPr>
                <a:xfrm>
                  <a:off x="4494867" y="3090530"/>
                  <a:ext cx="37878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26" extrusionOk="0">
                      <a:moveTo>
                        <a:pt x="2739" y="0"/>
                      </a:moveTo>
                      <a:cubicBezTo>
                        <a:pt x="2233" y="0"/>
                        <a:pt x="1717" y="188"/>
                        <a:pt x="1295" y="605"/>
                      </a:cubicBezTo>
                      <a:cubicBezTo>
                        <a:pt x="1" y="1900"/>
                        <a:pt x="920" y="4126"/>
                        <a:pt x="2759" y="4126"/>
                      </a:cubicBezTo>
                      <a:cubicBezTo>
                        <a:pt x="3896" y="4114"/>
                        <a:pt x="4803" y="3194"/>
                        <a:pt x="4815" y="2069"/>
                      </a:cubicBezTo>
                      <a:cubicBezTo>
                        <a:pt x="4815" y="824"/>
                        <a:pt x="3800" y="0"/>
                        <a:pt x="273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49" name="Google Shape;4649;p77"/>
                <p:cNvSpPr/>
                <p:nvPr/>
              </p:nvSpPr>
              <p:spPr>
                <a:xfrm>
                  <a:off x="4510000" y="3100236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1"/>
                      </a:moveTo>
                      <a:cubicBezTo>
                        <a:pt x="375" y="1"/>
                        <a:pt x="0" y="376"/>
                        <a:pt x="0" y="835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35"/>
                      </a:cubicBezTo>
                      <a:cubicBezTo>
                        <a:pt x="1658" y="376"/>
                        <a:pt x="1295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50" name="Google Shape;4650;p77"/>
              <p:cNvGrpSpPr/>
              <p:nvPr/>
            </p:nvGrpSpPr>
            <p:grpSpPr>
              <a:xfrm>
                <a:off x="4525124" y="3207774"/>
                <a:ext cx="37783" cy="32420"/>
                <a:chOff x="4525124" y="3207774"/>
                <a:chExt cx="37783" cy="32420"/>
              </a:xfrm>
            </p:grpSpPr>
            <p:sp>
              <p:nvSpPr>
                <p:cNvPr id="4651" name="Google Shape;4651;p77"/>
                <p:cNvSpPr/>
                <p:nvPr/>
              </p:nvSpPr>
              <p:spPr>
                <a:xfrm>
                  <a:off x="4525124" y="3207774"/>
                  <a:ext cx="37783" cy="3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2" extrusionOk="0">
                      <a:moveTo>
                        <a:pt x="2738" y="0"/>
                      </a:moveTo>
                      <a:cubicBezTo>
                        <a:pt x="2231" y="0"/>
                        <a:pt x="1715" y="190"/>
                        <a:pt x="1295" y="614"/>
                      </a:cubicBezTo>
                      <a:cubicBezTo>
                        <a:pt x="1" y="1908"/>
                        <a:pt x="920" y="4122"/>
                        <a:pt x="2747" y="4122"/>
                      </a:cubicBezTo>
                      <a:cubicBezTo>
                        <a:pt x="3884" y="4122"/>
                        <a:pt x="4803" y="3202"/>
                        <a:pt x="4803" y="2065"/>
                      </a:cubicBezTo>
                      <a:cubicBezTo>
                        <a:pt x="4803" y="823"/>
                        <a:pt x="3793" y="0"/>
                        <a:pt x="27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52" name="Google Shape;4652;p77"/>
                <p:cNvSpPr/>
                <p:nvPr/>
              </p:nvSpPr>
              <p:spPr>
                <a:xfrm>
                  <a:off x="4540256" y="3217448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63" y="1"/>
                        <a:pt x="0" y="376"/>
                        <a:pt x="0" y="835"/>
                      </a:cubicBezTo>
                      <a:cubicBezTo>
                        <a:pt x="0" y="1295"/>
                        <a:pt x="363" y="1658"/>
                        <a:pt x="823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6"/>
                        <a:pt x="1282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53" name="Google Shape;4653;p77"/>
              <p:cNvGrpSpPr/>
              <p:nvPr/>
            </p:nvGrpSpPr>
            <p:grpSpPr>
              <a:xfrm>
                <a:off x="4440544" y="3176479"/>
                <a:ext cx="31499" cy="26898"/>
                <a:chOff x="4440544" y="3176479"/>
                <a:chExt cx="31499" cy="26898"/>
              </a:xfrm>
            </p:grpSpPr>
            <p:sp>
              <p:nvSpPr>
                <p:cNvPr id="4654" name="Google Shape;4654;p77"/>
                <p:cNvSpPr/>
                <p:nvPr/>
              </p:nvSpPr>
              <p:spPr>
                <a:xfrm>
                  <a:off x="4440544" y="3176479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1" y="0"/>
                      </a:moveTo>
                      <a:cubicBezTo>
                        <a:pt x="1860" y="0"/>
                        <a:pt x="1429" y="156"/>
                        <a:pt x="1077" y="504"/>
                      </a:cubicBezTo>
                      <a:cubicBezTo>
                        <a:pt x="1" y="1581"/>
                        <a:pt x="763" y="3419"/>
                        <a:pt x="2287" y="3419"/>
                      </a:cubicBezTo>
                      <a:cubicBezTo>
                        <a:pt x="3231" y="3419"/>
                        <a:pt x="3993" y="2657"/>
                        <a:pt x="4005" y="1714"/>
                      </a:cubicBezTo>
                      <a:cubicBezTo>
                        <a:pt x="4005" y="682"/>
                        <a:pt x="3163" y="0"/>
                        <a:pt x="22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55" name="Google Shape;4655;p77"/>
                <p:cNvSpPr/>
                <p:nvPr/>
              </p:nvSpPr>
              <p:spPr>
                <a:xfrm>
                  <a:off x="4454724" y="3186145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1"/>
                      </a:moveTo>
                      <a:cubicBezTo>
                        <a:pt x="218" y="1"/>
                        <a:pt x="0" y="219"/>
                        <a:pt x="0" y="485"/>
                      </a:cubicBezTo>
                      <a:cubicBezTo>
                        <a:pt x="0" y="751"/>
                        <a:pt x="218" y="969"/>
                        <a:pt x="484" y="969"/>
                      </a:cubicBezTo>
                      <a:cubicBezTo>
                        <a:pt x="750" y="969"/>
                        <a:pt x="968" y="751"/>
                        <a:pt x="968" y="485"/>
                      </a:cubicBezTo>
                      <a:cubicBezTo>
                        <a:pt x="968" y="219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56" name="Google Shape;4656;p77"/>
              <p:cNvGrpSpPr/>
              <p:nvPr/>
            </p:nvGrpSpPr>
            <p:grpSpPr>
              <a:xfrm>
                <a:off x="4350545" y="3156400"/>
                <a:ext cx="31405" cy="27001"/>
                <a:chOff x="4350545" y="3156400"/>
                <a:chExt cx="31405" cy="27001"/>
              </a:xfrm>
            </p:grpSpPr>
            <p:sp>
              <p:nvSpPr>
                <p:cNvPr id="4657" name="Google Shape;4657;p77"/>
                <p:cNvSpPr/>
                <p:nvPr/>
              </p:nvSpPr>
              <p:spPr>
                <a:xfrm>
                  <a:off x="4350545" y="3156400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2" y="1"/>
                      </a:moveTo>
                      <a:cubicBezTo>
                        <a:pt x="1853" y="1"/>
                        <a:pt x="1425" y="156"/>
                        <a:pt x="1077" y="505"/>
                      </a:cubicBezTo>
                      <a:cubicBezTo>
                        <a:pt x="0" y="1581"/>
                        <a:pt x="762" y="3432"/>
                        <a:pt x="2286" y="3432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0" y="1"/>
                        <a:pt x="227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58" name="Google Shape;4658;p77"/>
                <p:cNvSpPr/>
                <p:nvPr/>
              </p:nvSpPr>
              <p:spPr>
                <a:xfrm>
                  <a:off x="4364717" y="3166074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0"/>
                      </a:moveTo>
                      <a:cubicBezTo>
                        <a:pt x="218" y="0"/>
                        <a:pt x="1" y="218"/>
                        <a:pt x="1" y="484"/>
                      </a:cubicBezTo>
                      <a:cubicBezTo>
                        <a:pt x="1" y="750"/>
                        <a:pt x="218" y="968"/>
                        <a:pt x="484" y="968"/>
                      </a:cubicBezTo>
                      <a:cubicBezTo>
                        <a:pt x="751" y="968"/>
                        <a:pt x="968" y="750"/>
                        <a:pt x="968" y="484"/>
                      </a:cubicBezTo>
                      <a:cubicBezTo>
                        <a:pt x="968" y="218"/>
                        <a:pt x="751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59" name="Google Shape;4659;p77"/>
              <p:cNvGrpSpPr/>
              <p:nvPr/>
            </p:nvGrpSpPr>
            <p:grpSpPr>
              <a:xfrm>
                <a:off x="4376703" y="3255058"/>
                <a:ext cx="31405" cy="27001"/>
                <a:chOff x="4376703" y="3255058"/>
                <a:chExt cx="31405" cy="27001"/>
              </a:xfrm>
            </p:grpSpPr>
            <p:sp>
              <p:nvSpPr>
                <p:cNvPr id="4660" name="Google Shape;4660;p77"/>
                <p:cNvSpPr/>
                <p:nvPr/>
              </p:nvSpPr>
              <p:spPr>
                <a:xfrm>
                  <a:off x="4376703" y="3255058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3" y="1"/>
                      </a:moveTo>
                      <a:cubicBezTo>
                        <a:pt x="1853" y="1"/>
                        <a:pt x="1426" y="157"/>
                        <a:pt x="1077" y="505"/>
                      </a:cubicBezTo>
                      <a:cubicBezTo>
                        <a:pt x="1" y="1582"/>
                        <a:pt x="763" y="3432"/>
                        <a:pt x="2287" y="3432"/>
                      </a:cubicBezTo>
                      <a:cubicBezTo>
                        <a:pt x="3231" y="3432"/>
                        <a:pt x="3993" y="2658"/>
                        <a:pt x="3993" y="1715"/>
                      </a:cubicBezTo>
                      <a:cubicBezTo>
                        <a:pt x="3993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61" name="Google Shape;4661;p77"/>
                <p:cNvSpPr/>
                <p:nvPr/>
              </p:nvSpPr>
              <p:spPr>
                <a:xfrm>
                  <a:off x="4390884" y="3264732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1"/>
                      </a:moveTo>
                      <a:cubicBezTo>
                        <a:pt x="218" y="1"/>
                        <a:pt x="0" y="219"/>
                        <a:pt x="0" y="485"/>
                      </a:cubicBezTo>
                      <a:cubicBezTo>
                        <a:pt x="0" y="751"/>
                        <a:pt x="218" y="969"/>
                        <a:pt x="484" y="969"/>
                      </a:cubicBezTo>
                      <a:cubicBezTo>
                        <a:pt x="750" y="969"/>
                        <a:pt x="968" y="751"/>
                        <a:pt x="968" y="485"/>
                      </a:cubicBezTo>
                      <a:cubicBezTo>
                        <a:pt x="968" y="219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62" name="Google Shape;4662;p77"/>
              <p:cNvGrpSpPr/>
              <p:nvPr/>
            </p:nvGrpSpPr>
            <p:grpSpPr>
              <a:xfrm>
                <a:off x="4331322" y="3283656"/>
                <a:ext cx="31405" cy="26945"/>
                <a:chOff x="4331322" y="3283656"/>
                <a:chExt cx="31405" cy="26945"/>
              </a:xfrm>
            </p:grpSpPr>
            <p:sp>
              <p:nvSpPr>
                <p:cNvPr id="4663" name="Google Shape;4663;p77"/>
                <p:cNvSpPr/>
                <p:nvPr/>
              </p:nvSpPr>
              <p:spPr>
                <a:xfrm>
                  <a:off x="4331322" y="3283656"/>
                  <a:ext cx="31405" cy="269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6" extrusionOk="0">
                      <a:moveTo>
                        <a:pt x="2273" y="1"/>
                      </a:moveTo>
                      <a:cubicBezTo>
                        <a:pt x="1853" y="1"/>
                        <a:pt x="1425" y="158"/>
                        <a:pt x="1077" y="510"/>
                      </a:cubicBezTo>
                      <a:cubicBezTo>
                        <a:pt x="1" y="1587"/>
                        <a:pt x="763" y="3425"/>
                        <a:pt x="2287" y="3425"/>
                      </a:cubicBezTo>
                      <a:cubicBezTo>
                        <a:pt x="3230" y="3425"/>
                        <a:pt x="3993" y="2663"/>
                        <a:pt x="3993" y="1720"/>
                      </a:cubicBezTo>
                      <a:cubicBezTo>
                        <a:pt x="3993" y="689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64" name="Google Shape;4664;p77"/>
                <p:cNvSpPr/>
                <p:nvPr/>
              </p:nvSpPr>
              <p:spPr>
                <a:xfrm>
                  <a:off x="4345503" y="3293274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1"/>
                      </a:moveTo>
                      <a:cubicBezTo>
                        <a:pt x="218" y="1"/>
                        <a:pt x="0" y="219"/>
                        <a:pt x="0" y="485"/>
                      </a:cubicBezTo>
                      <a:cubicBezTo>
                        <a:pt x="0" y="763"/>
                        <a:pt x="218" y="969"/>
                        <a:pt x="484" y="969"/>
                      </a:cubicBezTo>
                      <a:cubicBezTo>
                        <a:pt x="750" y="969"/>
                        <a:pt x="968" y="763"/>
                        <a:pt x="968" y="485"/>
                      </a:cubicBezTo>
                      <a:cubicBezTo>
                        <a:pt x="968" y="219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65" name="Google Shape;4665;p77"/>
              <p:cNvGrpSpPr/>
              <p:nvPr/>
            </p:nvGrpSpPr>
            <p:grpSpPr>
              <a:xfrm>
                <a:off x="4380510" y="3065882"/>
                <a:ext cx="31405" cy="26938"/>
                <a:chOff x="4380510" y="3065882"/>
                <a:chExt cx="31405" cy="26938"/>
              </a:xfrm>
            </p:grpSpPr>
            <p:sp>
              <p:nvSpPr>
                <p:cNvPr id="4666" name="Google Shape;4666;p77"/>
                <p:cNvSpPr/>
                <p:nvPr/>
              </p:nvSpPr>
              <p:spPr>
                <a:xfrm>
                  <a:off x="4380510" y="3065882"/>
                  <a:ext cx="31405" cy="269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5" extrusionOk="0">
                      <a:moveTo>
                        <a:pt x="2273" y="0"/>
                      </a:moveTo>
                      <a:cubicBezTo>
                        <a:pt x="1853" y="0"/>
                        <a:pt x="1426" y="157"/>
                        <a:pt x="1077" y="510"/>
                      </a:cubicBezTo>
                      <a:cubicBezTo>
                        <a:pt x="1" y="1586"/>
                        <a:pt x="763" y="3425"/>
                        <a:pt x="2287" y="3425"/>
                      </a:cubicBezTo>
                      <a:cubicBezTo>
                        <a:pt x="3230" y="3425"/>
                        <a:pt x="3993" y="2663"/>
                        <a:pt x="3993" y="1719"/>
                      </a:cubicBezTo>
                      <a:cubicBezTo>
                        <a:pt x="3993" y="688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67" name="Google Shape;4667;p77"/>
                <p:cNvSpPr/>
                <p:nvPr/>
              </p:nvSpPr>
              <p:spPr>
                <a:xfrm>
                  <a:off x="4393354" y="3075500"/>
                  <a:ext cx="8950" cy="7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76" extrusionOk="0">
                      <a:moveTo>
                        <a:pt x="654" y="0"/>
                      </a:moveTo>
                      <a:cubicBezTo>
                        <a:pt x="218" y="0"/>
                        <a:pt x="1" y="521"/>
                        <a:pt x="303" y="835"/>
                      </a:cubicBezTo>
                      <a:cubicBezTo>
                        <a:pt x="401" y="932"/>
                        <a:pt x="522" y="976"/>
                        <a:pt x="641" y="976"/>
                      </a:cubicBezTo>
                      <a:cubicBezTo>
                        <a:pt x="893" y="976"/>
                        <a:pt x="1138" y="783"/>
                        <a:pt x="1138" y="496"/>
                      </a:cubicBezTo>
                      <a:cubicBezTo>
                        <a:pt x="1138" y="218"/>
                        <a:pt x="920" y="12"/>
                        <a:pt x="65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4668" name="Google Shape;4668;p77"/>
            <p:cNvGrpSpPr/>
            <p:nvPr/>
          </p:nvGrpSpPr>
          <p:grpSpPr>
            <a:xfrm>
              <a:off x="4558998" y="3188237"/>
              <a:ext cx="1280131" cy="1052746"/>
              <a:chOff x="4558998" y="3188237"/>
              <a:chExt cx="1280131" cy="1052746"/>
            </a:xfrm>
          </p:grpSpPr>
          <p:sp>
            <p:nvSpPr>
              <p:cNvPr id="4669" name="Google Shape;4669;p77"/>
              <p:cNvSpPr/>
              <p:nvPr/>
            </p:nvSpPr>
            <p:spPr>
              <a:xfrm>
                <a:off x="4916156" y="3750813"/>
                <a:ext cx="8" cy="8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close/>
                  </a:path>
                </a:pathLst>
              </a:custGeom>
              <a:noFill/>
              <a:ln w="1825" cap="flat" cmpd="sng">
                <a:solidFill>
                  <a:srgbClr val="A5B7C5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670" name="Google Shape;4670;p77"/>
              <p:cNvGrpSpPr/>
              <p:nvPr/>
            </p:nvGrpSpPr>
            <p:grpSpPr>
              <a:xfrm>
                <a:off x="4579164" y="3203653"/>
                <a:ext cx="1244833" cy="1020397"/>
                <a:chOff x="4579164" y="3203653"/>
                <a:chExt cx="1244833" cy="1020397"/>
              </a:xfrm>
            </p:grpSpPr>
            <p:sp>
              <p:nvSpPr>
                <p:cNvPr id="4671" name="Google Shape;4671;p77"/>
                <p:cNvSpPr/>
                <p:nvPr/>
              </p:nvSpPr>
              <p:spPr>
                <a:xfrm>
                  <a:off x="5490144" y="3482892"/>
                  <a:ext cx="58995" cy="49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01" h="630" fill="none" extrusionOk="0">
                      <a:moveTo>
                        <a:pt x="0" y="630"/>
                      </a:moveTo>
                      <a:lnTo>
                        <a:pt x="7500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72" name="Google Shape;4672;p77"/>
                <p:cNvSpPr/>
                <p:nvPr/>
              </p:nvSpPr>
              <p:spPr>
                <a:xfrm>
                  <a:off x="5490616" y="3482892"/>
                  <a:ext cx="66137" cy="77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9" h="9836" fill="none" extrusionOk="0">
                      <a:moveTo>
                        <a:pt x="1" y="1"/>
                      </a:moveTo>
                      <a:lnTo>
                        <a:pt x="8408" y="9835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4673" name="Google Shape;4673;p77"/>
                <p:cNvGrpSpPr/>
                <p:nvPr/>
              </p:nvGrpSpPr>
              <p:grpSpPr>
                <a:xfrm>
                  <a:off x="4579164" y="3203653"/>
                  <a:ext cx="1244833" cy="1020397"/>
                  <a:chOff x="4579164" y="3203653"/>
                  <a:chExt cx="1244833" cy="1020397"/>
                </a:xfrm>
              </p:grpSpPr>
              <p:sp>
                <p:nvSpPr>
                  <p:cNvPr id="4674" name="Google Shape;4674;p77"/>
                  <p:cNvSpPr/>
                  <p:nvPr/>
                </p:nvSpPr>
                <p:spPr>
                  <a:xfrm>
                    <a:off x="4787909" y="3833395"/>
                    <a:ext cx="69267" cy="22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07" h="2831" fill="none" extrusionOk="0">
                        <a:moveTo>
                          <a:pt x="8806" y="0"/>
                        </a:moveTo>
                        <a:lnTo>
                          <a:pt x="0" y="2831"/>
                        </a:lnTo>
                      </a:path>
                    </a:pathLst>
                  </a:custGeom>
                  <a:noFill/>
                  <a:ln w="1825" cap="flat" cmpd="sng">
                    <a:solidFill>
                      <a:srgbClr val="A5B7C5"/>
                    </a:solidFill>
                    <a:prstDash val="solid"/>
                    <a:miter lim="12096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75" name="Google Shape;4675;p77"/>
                  <p:cNvSpPr/>
                  <p:nvPr/>
                </p:nvSpPr>
                <p:spPr>
                  <a:xfrm>
                    <a:off x="4857263" y="3819695"/>
                    <a:ext cx="69936" cy="141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92" h="1803" fill="none" extrusionOk="0">
                        <a:moveTo>
                          <a:pt x="1" y="1803"/>
                        </a:moveTo>
                        <a:lnTo>
                          <a:pt x="8892" y="0"/>
                        </a:lnTo>
                      </a:path>
                    </a:pathLst>
                  </a:custGeom>
                  <a:noFill/>
                  <a:ln w="1825" cap="flat" cmpd="sng">
                    <a:solidFill>
                      <a:srgbClr val="A5B7C5"/>
                    </a:solidFill>
                    <a:prstDash val="solid"/>
                    <a:miter lim="12096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4676" name="Google Shape;4676;p77"/>
                  <p:cNvGrpSpPr/>
                  <p:nvPr/>
                </p:nvGrpSpPr>
                <p:grpSpPr>
                  <a:xfrm>
                    <a:off x="4579164" y="3203653"/>
                    <a:ext cx="1244833" cy="1020397"/>
                    <a:chOff x="4579164" y="3203653"/>
                    <a:chExt cx="1244833" cy="1020397"/>
                  </a:xfrm>
                </p:grpSpPr>
                <p:sp>
                  <p:nvSpPr>
                    <p:cNvPr id="4677" name="Google Shape;4677;p77"/>
                    <p:cNvSpPr/>
                    <p:nvPr/>
                  </p:nvSpPr>
                  <p:spPr>
                    <a:xfrm>
                      <a:off x="4930329" y="3363965"/>
                      <a:ext cx="23894" cy="1027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38" h="13066" fill="none" extrusionOk="0">
                          <a:moveTo>
                            <a:pt x="3037" y="13065"/>
                          </a:moveTo>
                          <a:lnTo>
                            <a:pt x="1" y="1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78" name="Google Shape;4678;p77"/>
                    <p:cNvSpPr/>
                    <p:nvPr/>
                  </p:nvSpPr>
                  <p:spPr>
                    <a:xfrm>
                      <a:off x="4849846" y="3385948"/>
                      <a:ext cx="104085" cy="792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234" h="10077" fill="none" extrusionOk="0">
                          <a:moveTo>
                            <a:pt x="0" y="0"/>
                          </a:moveTo>
                          <a:lnTo>
                            <a:pt x="13234" y="10077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79" name="Google Shape;4679;p77"/>
                    <p:cNvSpPr/>
                    <p:nvPr/>
                  </p:nvSpPr>
                  <p:spPr>
                    <a:xfrm>
                      <a:off x="4849650" y="3306598"/>
                      <a:ext cx="45869" cy="793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832" h="10090" fill="none" extrusionOk="0">
                          <a:moveTo>
                            <a:pt x="5831" y="0"/>
                          </a:moveTo>
                          <a:lnTo>
                            <a:pt x="1" y="10089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80" name="Google Shape;4680;p77"/>
                    <p:cNvSpPr/>
                    <p:nvPr/>
                  </p:nvSpPr>
                  <p:spPr>
                    <a:xfrm>
                      <a:off x="4849650" y="3361299"/>
                      <a:ext cx="84305" cy="246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19" h="3135" fill="none" extrusionOk="0">
                          <a:moveTo>
                            <a:pt x="1" y="3134"/>
                          </a:moveTo>
                          <a:lnTo>
                            <a:pt x="10719" y="1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81" name="Google Shape;4681;p77"/>
                    <p:cNvSpPr/>
                    <p:nvPr/>
                  </p:nvSpPr>
                  <p:spPr>
                    <a:xfrm>
                      <a:off x="4789616" y="3306598"/>
                      <a:ext cx="19702" cy="547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505" h="6956" fill="none" extrusionOk="0">
                          <a:moveTo>
                            <a:pt x="2505" y="6956"/>
                          </a:moveTo>
                          <a:lnTo>
                            <a:pt x="1" y="0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82" name="Google Shape;4682;p77"/>
                    <p:cNvSpPr/>
                    <p:nvPr/>
                  </p:nvSpPr>
                  <p:spPr>
                    <a:xfrm>
                      <a:off x="4738242" y="3357500"/>
                      <a:ext cx="74883" cy="102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1" h="1307" fill="none" extrusionOk="0">
                          <a:moveTo>
                            <a:pt x="1" y="1307"/>
                          </a:moveTo>
                          <a:lnTo>
                            <a:pt x="9521" y="0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83" name="Google Shape;4683;p77"/>
                    <p:cNvSpPr/>
                    <p:nvPr/>
                  </p:nvSpPr>
                  <p:spPr>
                    <a:xfrm>
                      <a:off x="4710274" y="3357500"/>
                      <a:ext cx="99044" cy="635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593" h="8081" fill="none" extrusionOk="0">
                          <a:moveTo>
                            <a:pt x="0" y="8081"/>
                          </a:moveTo>
                          <a:lnTo>
                            <a:pt x="12593" y="0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684" name="Google Shape;4684;p77"/>
                    <p:cNvSpPr/>
                    <p:nvPr/>
                  </p:nvSpPr>
                  <p:spPr>
                    <a:xfrm>
                      <a:off x="4809310" y="3306598"/>
                      <a:ext cx="87443" cy="5091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118" h="6473" fill="none" extrusionOk="0">
                          <a:moveTo>
                            <a:pt x="1" y="6472"/>
                          </a:moveTo>
                          <a:lnTo>
                            <a:pt x="11118" y="0"/>
                          </a:lnTo>
                        </a:path>
                      </a:pathLst>
                    </a:custGeom>
                    <a:noFill/>
                    <a:ln w="1825" cap="flat" cmpd="sng">
                      <a:solidFill>
                        <a:srgbClr val="A5B7C5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grpSp>
                  <p:nvGrpSpPr>
                    <p:cNvPr id="4685" name="Google Shape;4685;p77"/>
                    <p:cNvGrpSpPr/>
                    <p:nvPr/>
                  </p:nvGrpSpPr>
                  <p:grpSpPr>
                    <a:xfrm>
                      <a:off x="4579164" y="3203653"/>
                      <a:ext cx="1244833" cy="1020397"/>
                      <a:chOff x="4579164" y="3203653"/>
                      <a:chExt cx="1244833" cy="1020397"/>
                    </a:xfrm>
                  </p:grpSpPr>
                  <p:sp>
                    <p:nvSpPr>
                      <p:cNvPr id="4686" name="Google Shape;4686;p77"/>
                      <p:cNvSpPr/>
                      <p:nvPr/>
                    </p:nvSpPr>
                    <p:spPr>
                      <a:xfrm>
                        <a:off x="4617986" y="3614284"/>
                        <a:ext cx="53002" cy="2103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739" h="2674" fill="none" extrusionOk="0">
                            <a:moveTo>
                              <a:pt x="0" y="0"/>
                            </a:moveTo>
                            <a:lnTo>
                              <a:pt x="6738" y="2674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87" name="Google Shape;4687;p77"/>
                      <p:cNvSpPr/>
                      <p:nvPr/>
                    </p:nvSpPr>
                    <p:spPr>
                      <a:xfrm>
                        <a:off x="4624545" y="3589069"/>
                        <a:ext cx="43682" cy="6318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554" h="8033" fill="none" extrusionOk="0">
                            <a:moveTo>
                              <a:pt x="1" y="8033"/>
                            </a:moveTo>
                            <a:lnTo>
                              <a:pt x="5553" y="1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88" name="Google Shape;4688;p77"/>
                      <p:cNvSpPr/>
                      <p:nvPr/>
                    </p:nvSpPr>
                    <p:spPr>
                      <a:xfrm>
                        <a:off x="4668220" y="3517907"/>
                        <a:ext cx="112178" cy="7117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4263" h="9049" fill="none" extrusionOk="0">
                            <a:moveTo>
                              <a:pt x="0" y="9049"/>
                            </a:moveTo>
                            <a:lnTo>
                              <a:pt x="14262" y="0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89" name="Google Shape;4689;p77"/>
                      <p:cNvSpPr/>
                      <p:nvPr/>
                    </p:nvSpPr>
                    <p:spPr>
                      <a:xfrm>
                        <a:off x="4706562" y="3516766"/>
                        <a:ext cx="77455" cy="7992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9848" h="10162" fill="none" extrusionOk="0">
                            <a:moveTo>
                              <a:pt x="0" y="10161"/>
                            </a:moveTo>
                            <a:lnTo>
                              <a:pt x="9847" y="0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0" name="Google Shape;4690;p77"/>
                      <p:cNvSpPr/>
                      <p:nvPr/>
                    </p:nvSpPr>
                    <p:spPr>
                      <a:xfrm>
                        <a:off x="4763646" y="3516766"/>
                        <a:ext cx="20370" cy="5280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590" h="6714" fill="none" extrusionOk="0">
                            <a:moveTo>
                              <a:pt x="0" y="6714"/>
                            </a:moveTo>
                            <a:lnTo>
                              <a:pt x="2589" y="0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1" name="Google Shape;4691;p77"/>
                      <p:cNvSpPr/>
                      <p:nvPr/>
                    </p:nvSpPr>
                    <p:spPr>
                      <a:xfrm>
                        <a:off x="4783151" y="3520565"/>
                        <a:ext cx="45861" cy="9743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831" h="12388" fill="none" extrusionOk="0">
                            <a:moveTo>
                              <a:pt x="5831" y="12388"/>
                            </a:moveTo>
                            <a:lnTo>
                              <a:pt x="0" y="1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2" name="Google Shape;4692;p77"/>
                      <p:cNvSpPr/>
                      <p:nvPr/>
                    </p:nvSpPr>
                    <p:spPr>
                      <a:xfrm>
                        <a:off x="4738242" y="3483175"/>
                        <a:ext cx="44917" cy="3739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711" h="4755" fill="none" extrusionOk="0">
                            <a:moveTo>
                              <a:pt x="1" y="1"/>
                            </a:moveTo>
                            <a:lnTo>
                              <a:pt x="5710" y="4755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3" name="Google Shape;4693;p77"/>
                      <p:cNvSpPr/>
                      <p:nvPr/>
                    </p:nvSpPr>
                    <p:spPr>
                      <a:xfrm>
                        <a:off x="4704941" y="3501823"/>
                        <a:ext cx="78217" cy="1875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9945" h="2384" fill="none" extrusionOk="0">
                            <a:moveTo>
                              <a:pt x="1" y="1"/>
                            </a:moveTo>
                            <a:lnTo>
                              <a:pt x="9944" y="2384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4" name="Google Shape;4694;p77"/>
                      <p:cNvSpPr/>
                      <p:nvPr/>
                    </p:nvSpPr>
                    <p:spPr>
                      <a:xfrm>
                        <a:off x="4668220" y="3520565"/>
                        <a:ext cx="115796" cy="1932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4723" h="2457" fill="none" extrusionOk="0">
                            <a:moveTo>
                              <a:pt x="0" y="2457"/>
                            </a:moveTo>
                            <a:lnTo>
                              <a:pt x="14722" y="1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5" name="Google Shape;4695;p77"/>
                      <p:cNvSpPr/>
                      <p:nvPr/>
                    </p:nvSpPr>
                    <p:spPr>
                      <a:xfrm>
                        <a:off x="4813117" y="3462915"/>
                        <a:ext cx="40347" cy="5119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130" h="6509" fill="none" extrusionOk="0">
                            <a:moveTo>
                              <a:pt x="5130" y="6508"/>
                            </a:moveTo>
                            <a:lnTo>
                              <a:pt x="1" y="0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6" name="Google Shape;4696;p77"/>
                      <p:cNvSpPr/>
                      <p:nvPr/>
                    </p:nvSpPr>
                    <p:spPr>
                      <a:xfrm>
                        <a:off x="4787807" y="3462915"/>
                        <a:ext cx="25317" cy="55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219" h="6993" fill="none" extrusionOk="0">
                            <a:moveTo>
                              <a:pt x="1" y="6992"/>
                            </a:moveTo>
                            <a:lnTo>
                              <a:pt x="3219" y="0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7" name="Google Shape;4697;p77"/>
                      <p:cNvSpPr/>
                      <p:nvPr/>
                    </p:nvSpPr>
                    <p:spPr>
                      <a:xfrm>
                        <a:off x="4781342" y="3514100"/>
                        <a:ext cx="72311" cy="69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9194" h="884" fill="none" extrusionOk="0">
                            <a:moveTo>
                              <a:pt x="0" y="883"/>
                            </a:moveTo>
                            <a:lnTo>
                              <a:pt x="9194" y="0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8" name="Google Shape;4698;p77"/>
                      <p:cNvSpPr/>
                      <p:nvPr/>
                    </p:nvSpPr>
                    <p:spPr>
                      <a:xfrm>
                        <a:off x="4853645" y="3514100"/>
                        <a:ext cx="26175" cy="591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328" h="7525" fill="none" extrusionOk="0">
                            <a:moveTo>
                              <a:pt x="1" y="0"/>
                            </a:moveTo>
                            <a:lnTo>
                              <a:pt x="3328" y="7525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4699" name="Google Shape;4699;p77"/>
                      <p:cNvSpPr/>
                      <p:nvPr/>
                    </p:nvSpPr>
                    <p:spPr>
                      <a:xfrm>
                        <a:off x="4827392" y="3514100"/>
                        <a:ext cx="26261" cy="10038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339" h="12763" fill="none" extrusionOk="0">
                            <a:moveTo>
                              <a:pt x="3339" y="0"/>
                            </a:moveTo>
                            <a:lnTo>
                              <a:pt x="0" y="12762"/>
                            </a:lnTo>
                          </a:path>
                        </a:pathLst>
                      </a:custGeom>
                      <a:noFill/>
                      <a:ln w="1825" cap="flat" cmpd="sng">
                        <a:solidFill>
                          <a:srgbClr val="A5B7C5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grpSp>
                    <p:nvGrpSpPr>
                      <p:cNvPr id="4700" name="Google Shape;4700;p77"/>
                      <p:cNvGrpSpPr/>
                      <p:nvPr/>
                    </p:nvGrpSpPr>
                    <p:grpSpPr>
                      <a:xfrm>
                        <a:off x="4579164" y="3203653"/>
                        <a:ext cx="1244833" cy="1020397"/>
                        <a:chOff x="4579164" y="3203653"/>
                        <a:chExt cx="1244833" cy="1020397"/>
                      </a:xfrm>
                    </p:grpSpPr>
                    <p:sp>
                      <p:nvSpPr>
                        <p:cNvPr id="4701" name="Google Shape;4701;p77"/>
                        <p:cNvSpPr/>
                        <p:nvPr/>
                      </p:nvSpPr>
                      <p:spPr>
                        <a:xfrm>
                          <a:off x="4879812" y="3466721"/>
                          <a:ext cx="74411" cy="10656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461" h="13549" fill="none" extrusionOk="0">
                              <a:moveTo>
                                <a:pt x="1" y="13549"/>
                              </a:moveTo>
                              <a:lnTo>
                                <a:pt x="9460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2" name="Google Shape;4702;p77"/>
                        <p:cNvSpPr/>
                        <p:nvPr/>
                      </p:nvSpPr>
                      <p:spPr>
                        <a:xfrm>
                          <a:off x="4954215" y="3408017"/>
                          <a:ext cx="105989" cy="5871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3476" h="7465" fill="none" extrusionOk="0">
                              <a:moveTo>
                                <a:pt x="0" y="7464"/>
                              </a:moveTo>
                              <a:lnTo>
                                <a:pt x="13476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3" name="Google Shape;4703;p77"/>
                        <p:cNvSpPr/>
                        <p:nvPr/>
                      </p:nvSpPr>
                      <p:spPr>
                        <a:xfrm>
                          <a:off x="4953924" y="3465195"/>
                          <a:ext cx="119792" cy="5481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231" h="6969" fill="none" extrusionOk="0">
                              <a:moveTo>
                                <a:pt x="1" y="1"/>
                              </a:moveTo>
                              <a:lnTo>
                                <a:pt x="15231" y="6968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4" name="Google Shape;4704;p77"/>
                        <p:cNvSpPr/>
                        <p:nvPr/>
                      </p:nvSpPr>
                      <p:spPr>
                        <a:xfrm>
                          <a:off x="5073708" y="3521045"/>
                          <a:ext cx="26938" cy="7183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3425" h="9134" fill="none" extrusionOk="0">
                              <a:moveTo>
                                <a:pt x="1" y="0"/>
                              </a:moveTo>
                              <a:lnTo>
                                <a:pt x="3424" y="9133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5" name="Google Shape;4705;p77"/>
                        <p:cNvSpPr/>
                        <p:nvPr/>
                      </p:nvSpPr>
                      <p:spPr>
                        <a:xfrm>
                          <a:off x="5100637" y="3586309"/>
                          <a:ext cx="26741" cy="8116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3400" h="10320" fill="none" extrusionOk="0">
                              <a:moveTo>
                                <a:pt x="3399" y="10319"/>
                              </a:moveTo>
                              <a:lnTo>
                                <a:pt x="0" y="1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6" name="Google Shape;4706;p77"/>
                        <p:cNvSpPr/>
                        <p:nvPr/>
                      </p:nvSpPr>
                      <p:spPr>
                        <a:xfrm>
                          <a:off x="5088549" y="3252840"/>
                          <a:ext cx="693968" cy="52062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8235" h="66195" fill="none" extrusionOk="0">
                              <a:moveTo>
                                <a:pt x="1" y="63509"/>
                              </a:moveTo>
                              <a:lnTo>
                                <a:pt x="1537" y="42400"/>
                              </a:lnTo>
                              <a:lnTo>
                                <a:pt x="10077" y="22210"/>
                              </a:lnTo>
                              <a:cubicBezTo>
                                <a:pt x="10077" y="22210"/>
                                <a:pt x="14202" y="33218"/>
                                <a:pt x="14202" y="32384"/>
                              </a:cubicBezTo>
                              <a:cubicBezTo>
                                <a:pt x="14202" y="31561"/>
                                <a:pt x="26009" y="8976"/>
                                <a:pt x="26009" y="8976"/>
                              </a:cubicBezTo>
                              <a:lnTo>
                                <a:pt x="33618" y="31077"/>
                              </a:lnTo>
                              <a:lnTo>
                                <a:pt x="15025" y="46779"/>
                              </a:lnTo>
                              <a:lnTo>
                                <a:pt x="36037" y="48944"/>
                              </a:lnTo>
                              <a:lnTo>
                                <a:pt x="27557" y="58863"/>
                              </a:lnTo>
                              <a:lnTo>
                                <a:pt x="40803" y="66194"/>
                              </a:lnTo>
                              <a:lnTo>
                                <a:pt x="43586" y="48448"/>
                              </a:lnTo>
                              <a:lnTo>
                                <a:pt x="51122" y="29734"/>
                              </a:lnTo>
                              <a:lnTo>
                                <a:pt x="49670" y="16694"/>
                              </a:lnTo>
                              <a:lnTo>
                                <a:pt x="65263" y="21376"/>
                              </a:lnTo>
                              <a:lnTo>
                                <a:pt x="68819" y="9448"/>
                              </a:lnTo>
                              <a:lnTo>
                                <a:pt x="66098" y="1"/>
                              </a:lnTo>
                              <a:lnTo>
                                <a:pt x="88235" y="20069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7" name="Google Shape;4707;p77"/>
                        <p:cNvSpPr/>
                        <p:nvPr/>
                      </p:nvSpPr>
                      <p:spPr>
                        <a:xfrm>
                          <a:off x="5060203" y="3203653"/>
                          <a:ext cx="544588" cy="31635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242" h="40223" fill="none" extrusionOk="0">
                              <a:moveTo>
                                <a:pt x="69242" y="6255"/>
                              </a:moveTo>
                              <a:lnTo>
                                <a:pt x="53274" y="22948"/>
                              </a:lnTo>
                              <a:lnTo>
                                <a:pt x="45532" y="5432"/>
                              </a:lnTo>
                              <a:lnTo>
                                <a:pt x="29613" y="14747"/>
                              </a:lnTo>
                              <a:lnTo>
                                <a:pt x="28790" y="1"/>
                              </a:lnTo>
                              <a:lnTo>
                                <a:pt x="13500" y="28912"/>
                              </a:lnTo>
                              <a:lnTo>
                                <a:pt x="4306" y="13089"/>
                              </a:lnTo>
                              <a:lnTo>
                                <a:pt x="0" y="25984"/>
                              </a:lnTo>
                              <a:lnTo>
                                <a:pt x="1718" y="40222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8" name="Google Shape;4708;p77"/>
                        <p:cNvSpPr/>
                        <p:nvPr/>
                      </p:nvSpPr>
                      <p:spPr>
                        <a:xfrm>
                          <a:off x="5127371" y="3507533"/>
                          <a:ext cx="124739" cy="26783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860" h="34054" fill="none" extrusionOk="0">
                              <a:moveTo>
                                <a:pt x="9266" y="1"/>
                              </a:moveTo>
                              <a:lnTo>
                                <a:pt x="10101" y="14396"/>
                              </a:lnTo>
                              <a:lnTo>
                                <a:pt x="15859" y="34053"/>
                              </a:lnTo>
                              <a:lnTo>
                                <a:pt x="0" y="19851"/>
                              </a:lnTo>
                              <a:lnTo>
                                <a:pt x="1234" y="33642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09" name="Google Shape;4709;p77"/>
                        <p:cNvSpPr/>
                        <p:nvPr/>
                      </p:nvSpPr>
                      <p:spPr>
                        <a:xfrm>
                          <a:off x="5100637" y="3507533"/>
                          <a:ext cx="99618" cy="7878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2666" h="10017" fill="none" extrusionOk="0">
                              <a:moveTo>
                                <a:pt x="0" y="10017"/>
                              </a:moveTo>
                              <a:lnTo>
                                <a:pt x="12665" y="1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0" name="Google Shape;4710;p77"/>
                        <p:cNvSpPr/>
                        <p:nvPr/>
                      </p:nvSpPr>
                      <p:spPr>
                        <a:xfrm>
                          <a:off x="5200248" y="3501068"/>
                          <a:ext cx="156514" cy="647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9900" h="823" fill="none" extrusionOk="0">
                              <a:moveTo>
                                <a:pt x="0" y="823"/>
                              </a:moveTo>
                              <a:lnTo>
                                <a:pt x="19900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1" name="Google Shape;4711;p77"/>
                        <p:cNvSpPr/>
                        <p:nvPr/>
                      </p:nvSpPr>
                      <p:spPr>
                        <a:xfrm>
                          <a:off x="5127371" y="3507533"/>
                          <a:ext cx="72885" cy="15585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267" h="19816" fill="none" extrusionOk="0">
                              <a:moveTo>
                                <a:pt x="9266" y="1"/>
                              </a:moveTo>
                              <a:lnTo>
                                <a:pt x="0" y="19815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2" name="Google Shape;4712;p77"/>
                        <p:cNvSpPr/>
                        <p:nvPr/>
                      </p:nvSpPr>
                      <p:spPr>
                        <a:xfrm>
                          <a:off x="5352947" y="3384139"/>
                          <a:ext cx="126265" cy="11769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6054" h="14964" fill="none" extrusionOk="0">
                              <a:moveTo>
                                <a:pt x="1" y="14964"/>
                              </a:moveTo>
                              <a:lnTo>
                                <a:pt x="16053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3" name="Google Shape;4713;p77"/>
                        <p:cNvSpPr/>
                        <p:nvPr/>
                      </p:nvSpPr>
                      <p:spPr>
                        <a:xfrm>
                          <a:off x="5356753" y="3246375"/>
                          <a:ext cx="61567" cy="2547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28" h="32384" fill="none" extrusionOk="0">
                              <a:moveTo>
                                <a:pt x="1" y="32383"/>
                              </a:moveTo>
                              <a:lnTo>
                                <a:pt x="7827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4" name="Google Shape;4714;p77"/>
                        <p:cNvSpPr/>
                        <p:nvPr/>
                      </p:nvSpPr>
                      <p:spPr>
                        <a:xfrm>
                          <a:off x="5352947" y="3486698"/>
                          <a:ext cx="141483" cy="1057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7989" h="1344" fill="none" extrusionOk="0">
                              <a:moveTo>
                                <a:pt x="1" y="1343"/>
                              </a:moveTo>
                              <a:lnTo>
                                <a:pt x="17989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5" name="Google Shape;4715;p77"/>
                        <p:cNvSpPr/>
                        <p:nvPr/>
                      </p:nvSpPr>
                      <p:spPr>
                        <a:xfrm>
                          <a:off x="5353898" y="3501068"/>
                          <a:ext cx="18089" cy="13672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300" h="17384" fill="none" extrusionOk="0">
                              <a:moveTo>
                                <a:pt x="1" y="0"/>
                              </a:moveTo>
                              <a:lnTo>
                                <a:pt x="2299" y="17383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6" name="Google Shape;4716;p77"/>
                        <p:cNvSpPr/>
                        <p:nvPr/>
                      </p:nvSpPr>
                      <p:spPr>
                        <a:xfrm>
                          <a:off x="5206721" y="3620749"/>
                          <a:ext cx="102379" cy="9886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3017" h="12570" fill="none" extrusionOk="0">
                              <a:moveTo>
                                <a:pt x="0" y="1"/>
                              </a:moveTo>
                              <a:lnTo>
                                <a:pt x="13016" y="12569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7" name="Google Shape;4717;p77"/>
                        <p:cNvSpPr/>
                        <p:nvPr/>
                      </p:nvSpPr>
                      <p:spPr>
                        <a:xfrm>
                          <a:off x="5293102" y="3715798"/>
                          <a:ext cx="15997" cy="10123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034" h="12872" fill="none" extrusionOk="0">
                              <a:moveTo>
                                <a:pt x="2033" y="0"/>
                              </a:moveTo>
                              <a:lnTo>
                                <a:pt x="1" y="12871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8" name="Google Shape;4718;p77"/>
                        <p:cNvSpPr/>
                        <p:nvPr/>
                      </p:nvSpPr>
                      <p:spPr>
                        <a:xfrm>
                          <a:off x="5127371" y="3659854"/>
                          <a:ext cx="92862" cy="13453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1807" h="17106" fill="none" extrusionOk="0">
                              <a:moveTo>
                                <a:pt x="11807" y="17105"/>
                              </a:moveTo>
                              <a:lnTo>
                                <a:pt x="0" y="1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19" name="Google Shape;4719;p77"/>
                        <p:cNvSpPr/>
                        <p:nvPr/>
                      </p:nvSpPr>
                      <p:spPr>
                        <a:xfrm>
                          <a:off x="5479203" y="3327149"/>
                          <a:ext cx="150615" cy="5699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9150" h="7247" fill="none" extrusionOk="0">
                              <a:moveTo>
                                <a:pt x="19149" y="0"/>
                              </a:moveTo>
                              <a:lnTo>
                                <a:pt x="0" y="7246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20" name="Google Shape;4720;p77"/>
                        <p:cNvSpPr/>
                        <p:nvPr/>
                      </p:nvSpPr>
                      <p:spPr>
                        <a:xfrm>
                          <a:off x="5371980" y="3633790"/>
                          <a:ext cx="59373" cy="400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49" h="509" fill="none" extrusionOk="0">
                              <a:moveTo>
                                <a:pt x="0" y="508"/>
                              </a:moveTo>
                              <a:lnTo>
                                <a:pt x="7549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21" name="Google Shape;4721;p77"/>
                        <p:cNvSpPr/>
                        <p:nvPr/>
                      </p:nvSpPr>
                      <p:spPr>
                        <a:xfrm>
                          <a:off x="5352947" y="3497261"/>
                          <a:ext cx="78406" cy="13653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969" h="17360" fill="none" extrusionOk="0">
                              <a:moveTo>
                                <a:pt x="9969" y="17359"/>
                              </a:moveTo>
                              <a:lnTo>
                                <a:pt x="1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22" name="Google Shape;4722;p77"/>
                        <p:cNvSpPr/>
                        <p:nvPr/>
                      </p:nvSpPr>
                      <p:spPr>
                        <a:xfrm>
                          <a:off x="4917296" y="3466721"/>
                          <a:ext cx="40733" cy="12235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179" h="15557" fill="none" extrusionOk="0">
                              <a:moveTo>
                                <a:pt x="1" y="15557"/>
                              </a:moveTo>
                              <a:lnTo>
                                <a:pt x="5178" y="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23" name="Google Shape;4723;p77"/>
                        <p:cNvSpPr/>
                        <p:nvPr/>
                      </p:nvSpPr>
                      <p:spPr>
                        <a:xfrm>
                          <a:off x="5060203" y="3408017"/>
                          <a:ext cx="111416" cy="1951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4166" h="2481" fill="none" extrusionOk="0">
                              <a:moveTo>
                                <a:pt x="0" y="0"/>
                              </a:moveTo>
                              <a:lnTo>
                                <a:pt x="14165" y="2480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4724" name="Google Shape;4724;p77"/>
                        <p:cNvSpPr/>
                        <p:nvPr/>
                      </p:nvSpPr>
                      <p:spPr>
                        <a:xfrm>
                          <a:off x="5127371" y="3620749"/>
                          <a:ext cx="79358" cy="4263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090" h="5421" fill="none" extrusionOk="0">
                              <a:moveTo>
                                <a:pt x="0" y="5420"/>
                              </a:moveTo>
                              <a:lnTo>
                                <a:pt x="10089" y="1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grpSp>
                      <p:nvGrpSpPr>
                        <p:cNvPr id="4725" name="Google Shape;4725;p77"/>
                        <p:cNvGrpSpPr/>
                        <p:nvPr/>
                      </p:nvGrpSpPr>
                      <p:grpSpPr>
                        <a:xfrm>
                          <a:off x="4579164" y="3203653"/>
                          <a:ext cx="1244833" cy="1020397"/>
                          <a:chOff x="4579164" y="3203653"/>
                          <a:chExt cx="1244833" cy="1020397"/>
                        </a:xfrm>
                      </p:grpSpPr>
                      <p:sp>
                        <p:nvSpPr>
                          <p:cNvPr id="4726" name="Google Shape;4726;p77"/>
                          <p:cNvSpPr/>
                          <p:nvPr/>
                        </p:nvSpPr>
                        <p:spPr>
                          <a:xfrm>
                            <a:off x="4949551" y="3708185"/>
                            <a:ext cx="37972" cy="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28" h="485" fill="none" extrusionOk="0">
                                <a:moveTo>
                                  <a:pt x="0" y="1"/>
                                </a:moveTo>
                                <a:lnTo>
                                  <a:pt x="4827" y="485"/>
                                </a:lnTo>
                              </a:path>
                            </a:pathLst>
                          </a:custGeom>
                          <a:noFill/>
                          <a:ln w="1825" cap="flat" cmpd="sng">
                            <a:solidFill>
                              <a:srgbClr val="A5B7C5"/>
                            </a:solidFill>
                            <a:prstDash val="solid"/>
                            <a:miter lim="12096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121900" tIns="121900" rIns="121900" bIns="121900" anchor="ctr" anchorCtr="0">
                            <a:noAutofit/>
                          </a:bodyPr>
                          <a:lstStyle/>
                          <a:p>
                            <a:endParaRPr sz="2400"/>
                          </a:p>
                        </p:txBody>
                      </p:sp>
                      <p:grpSp>
                        <p:nvGrpSpPr>
                          <p:cNvPr id="4727" name="Google Shape;4727;p77"/>
                          <p:cNvGrpSpPr/>
                          <p:nvPr/>
                        </p:nvGrpSpPr>
                        <p:grpSpPr>
                          <a:xfrm>
                            <a:off x="4579164" y="3203653"/>
                            <a:ext cx="1244833" cy="1020397"/>
                            <a:chOff x="4579164" y="3203653"/>
                            <a:chExt cx="1244833" cy="1020397"/>
                          </a:xfrm>
                        </p:grpSpPr>
                        <p:sp>
                          <p:nvSpPr>
                            <p:cNvPr id="4728" name="Google Shape;4728;p77"/>
                            <p:cNvSpPr/>
                            <p:nvPr/>
                          </p:nvSpPr>
                          <p:spPr>
                            <a:xfrm>
                              <a:off x="4953357" y="3586309"/>
                              <a:ext cx="147288" cy="1218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8727" h="15497" fill="none" extrusionOk="0">
                                  <a:moveTo>
                                    <a:pt x="18726" y="1"/>
                                  </a:moveTo>
                                  <a:lnTo>
                                    <a:pt x="0" y="15497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29" name="Google Shape;4729;p77"/>
                            <p:cNvSpPr/>
                            <p:nvPr/>
                          </p:nvSpPr>
                          <p:spPr>
                            <a:xfrm>
                              <a:off x="4987515" y="3592876"/>
                              <a:ext cx="113130" cy="119123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4384" h="15146" fill="none" extrusionOk="0">
                                  <a:moveTo>
                                    <a:pt x="0" y="15146"/>
                                  </a:moveTo>
                                  <a:lnTo>
                                    <a:pt x="14383" y="0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30" name="Google Shape;4730;p77"/>
                            <p:cNvSpPr/>
                            <p:nvPr/>
                          </p:nvSpPr>
                          <p:spPr>
                            <a:xfrm>
                              <a:off x="4913395" y="3708185"/>
                              <a:ext cx="39970" cy="4538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5082" h="5771" fill="none" extrusionOk="0">
                                  <a:moveTo>
                                    <a:pt x="1" y="5771"/>
                                  </a:moveTo>
                                  <a:lnTo>
                                    <a:pt x="5081" y="1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31" name="Google Shape;4731;p77"/>
                            <p:cNvSpPr/>
                            <p:nvPr/>
                          </p:nvSpPr>
                          <p:spPr>
                            <a:xfrm>
                              <a:off x="4888943" y="3704378"/>
                              <a:ext cx="60616" cy="2608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707" h="3316" fill="none" extrusionOk="0">
                                  <a:moveTo>
                                    <a:pt x="1" y="3315"/>
                                  </a:moveTo>
                                  <a:lnTo>
                                    <a:pt x="7706" y="1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32" name="Google Shape;4732;p77"/>
                            <p:cNvSpPr/>
                            <p:nvPr/>
                          </p:nvSpPr>
                          <p:spPr>
                            <a:xfrm>
                              <a:off x="4917296" y="3589069"/>
                              <a:ext cx="32262" cy="119123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02" h="15146" fill="none" extrusionOk="0">
                                  <a:moveTo>
                                    <a:pt x="1" y="1"/>
                                  </a:moveTo>
                                  <a:lnTo>
                                    <a:pt x="4101" y="15146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33" name="Google Shape;4733;p77"/>
                            <p:cNvSpPr/>
                            <p:nvPr/>
                          </p:nvSpPr>
                          <p:spPr>
                            <a:xfrm>
                              <a:off x="4949551" y="3708185"/>
                              <a:ext cx="22840" cy="7288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904" h="9267" fill="none" extrusionOk="0">
                                  <a:moveTo>
                                    <a:pt x="0" y="1"/>
                                  </a:moveTo>
                                  <a:lnTo>
                                    <a:pt x="2904" y="9267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34" name="Google Shape;4734;p77"/>
                            <p:cNvSpPr/>
                            <p:nvPr/>
                          </p:nvSpPr>
                          <p:spPr>
                            <a:xfrm>
                              <a:off x="4912066" y="3752237"/>
                              <a:ext cx="60325" cy="28833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670" h="3666" fill="none" extrusionOk="0">
                                  <a:moveTo>
                                    <a:pt x="0" y="1"/>
                                  </a:moveTo>
                                  <a:lnTo>
                                    <a:pt x="7670" y="3666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grpSp>
                          <p:nvGrpSpPr>
                            <p:cNvPr id="4735" name="Google Shape;4735;p77"/>
                            <p:cNvGrpSpPr/>
                            <p:nvPr/>
                          </p:nvGrpSpPr>
                          <p:grpSpPr>
                            <a:xfrm>
                              <a:off x="4579164" y="3203653"/>
                              <a:ext cx="1244833" cy="1020397"/>
                              <a:chOff x="4579164" y="3203653"/>
                              <a:chExt cx="1244833" cy="1020397"/>
                            </a:xfrm>
                          </p:grpSpPr>
                          <p:sp>
                            <p:nvSpPr>
                              <p:cNvPr id="4736" name="Google Shape;4736;p77"/>
                              <p:cNvSpPr/>
                              <p:nvPr/>
                            </p:nvSpPr>
                            <p:spPr>
                              <a:xfrm>
                                <a:off x="4590301" y="3738347"/>
                                <a:ext cx="92956" cy="91722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1819" h="11662" fill="none" extrusionOk="0">
                                    <a:moveTo>
                                      <a:pt x="0" y="0"/>
                                    </a:moveTo>
                                    <a:lnTo>
                                      <a:pt x="11819" y="11662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37" name="Google Shape;4737;p77"/>
                              <p:cNvSpPr/>
                              <p:nvPr/>
                            </p:nvSpPr>
                            <p:spPr>
                              <a:xfrm>
                                <a:off x="4683250" y="3652241"/>
                                <a:ext cx="33591" cy="177828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271" h="22610" fill="none" extrusionOk="0">
                                    <a:moveTo>
                                      <a:pt x="1" y="22610"/>
                                    </a:moveTo>
                                    <a:lnTo>
                                      <a:pt x="4271" y="1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38" name="Google Shape;4738;p77"/>
                              <p:cNvSpPr/>
                              <p:nvPr/>
                            </p:nvSpPr>
                            <p:spPr>
                              <a:xfrm>
                                <a:off x="4716833" y="3652241"/>
                                <a:ext cx="70982" cy="20770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9025" h="26409" fill="none" extrusionOk="0">
                                    <a:moveTo>
                                      <a:pt x="1" y="1"/>
                                    </a:moveTo>
                                    <a:lnTo>
                                      <a:pt x="9025" y="26408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39" name="Google Shape;4739;p77"/>
                              <p:cNvSpPr/>
                              <p:nvPr/>
                            </p:nvSpPr>
                            <p:spPr>
                              <a:xfrm>
                                <a:off x="4813117" y="3694578"/>
                                <a:ext cx="44154" cy="13929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5614" h="17711" fill="none" extrusionOk="0">
                                    <a:moveTo>
                                      <a:pt x="5614" y="17711"/>
                                    </a:moveTo>
                                    <a:lnTo>
                                      <a:pt x="1" y="1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0" name="Google Shape;4740;p77"/>
                              <p:cNvSpPr/>
                              <p:nvPr/>
                            </p:nvSpPr>
                            <p:spPr>
                              <a:xfrm>
                                <a:off x="4787807" y="3694578"/>
                                <a:ext cx="25317" cy="16536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3219" h="21026" fill="none" extrusionOk="0">
                                    <a:moveTo>
                                      <a:pt x="3219" y="1"/>
                                    </a:moveTo>
                                    <a:lnTo>
                                      <a:pt x="1" y="21025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1" name="Google Shape;4741;p77"/>
                              <p:cNvSpPr/>
                              <p:nvPr/>
                            </p:nvSpPr>
                            <p:spPr>
                              <a:xfrm>
                                <a:off x="4683250" y="3830061"/>
                                <a:ext cx="106374" cy="25223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3525" h="3207" fill="none" extrusionOk="0">
                                    <a:moveTo>
                                      <a:pt x="1" y="1"/>
                                    </a:moveTo>
                                    <a:lnTo>
                                      <a:pt x="13525" y="3206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2" name="Google Shape;4742;p77"/>
                              <p:cNvSpPr/>
                              <p:nvPr/>
                            </p:nvSpPr>
                            <p:spPr>
                              <a:xfrm>
                                <a:off x="4670980" y="3830061"/>
                                <a:ext cx="12277" cy="79263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561" h="10078" fill="none" extrusionOk="0">
                                    <a:moveTo>
                                      <a:pt x="1561" y="1"/>
                                    </a:moveTo>
                                    <a:lnTo>
                                      <a:pt x="0" y="10077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3" name="Google Shape;4743;p77"/>
                              <p:cNvSpPr/>
                              <p:nvPr/>
                            </p:nvSpPr>
                            <p:spPr>
                              <a:xfrm>
                                <a:off x="4583828" y="3830061"/>
                                <a:ext cx="99429" cy="34543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642" h="4392" fill="none" extrusionOk="0">
                                    <a:moveTo>
                                      <a:pt x="0" y="4392"/>
                                    </a:moveTo>
                                    <a:lnTo>
                                      <a:pt x="12642" y="1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4" name="Google Shape;4744;p77"/>
                              <p:cNvSpPr/>
                              <p:nvPr/>
                            </p:nvSpPr>
                            <p:spPr>
                              <a:xfrm>
                                <a:off x="4683250" y="3830061"/>
                                <a:ext cx="50336" cy="117983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400" h="15001" fill="none" extrusionOk="0">
                                    <a:moveTo>
                                      <a:pt x="1" y="1"/>
                                    </a:moveTo>
                                    <a:lnTo>
                                      <a:pt x="6400" y="15001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5" name="Google Shape;4745;p77"/>
                              <p:cNvSpPr/>
                              <p:nvPr/>
                            </p:nvSpPr>
                            <p:spPr>
                              <a:xfrm>
                                <a:off x="4733578" y="3855276"/>
                                <a:ext cx="56046" cy="92768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26" h="11795" fill="none" extrusionOk="0">
                                    <a:moveTo>
                                      <a:pt x="1" y="11795"/>
                                    </a:moveTo>
                                    <a:lnTo>
                                      <a:pt x="7126" y="0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6" name="Google Shape;4746;p77"/>
                              <p:cNvSpPr/>
                              <p:nvPr/>
                            </p:nvSpPr>
                            <p:spPr>
                              <a:xfrm>
                                <a:off x="4888943" y="3730450"/>
                                <a:ext cx="34928" cy="89252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441" h="11348" fill="none" extrusionOk="0">
                                    <a:moveTo>
                                      <a:pt x="4440" y="11347"/>
                                    </a:moveTo>
                                    <a:lnTo>
                                      <a:pt x="1" y="0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7" name="Google Shape;4747;p77"/>
                              <p:cNvSpPr/>
                              <p:nvPr/>
                            </p:nvSpPr>
                            <p:spPr>
                              <a:xfrm>
                                <a:off x="4590301" y="3667468"/>
                                <a:ext cx="49762" cy="7088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327" h="9013" fill="none" extrusionOk="0">
                                    <a:moveTo>
                                      <a:pt x="0" y="9012"/>
                                    </a:moveTo>
                                    <a:lnTo>
                                      <a:pt x="6327" y="0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sp>
                            <p:nvSpPr>
                              <p:cNvPr id="4748" name="Google Shape;4748;p77"/>
                              <p:cNvSpPr/>
                              <p:nvPr/>
                            </p:nvSpPr>
                            <p:spPr>
                              <a:xfrm>
                                <a:off x="4640338" y="3648536"/>
                                <a:ext cx="80593" cy="20268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47" h="2577" fill="none" extrusionOk="0">
                                    <a:moveTo>
                                      <a:pt x="1" y="2577"/>
                                    </a:moveTo>
                                    <a:lnTo>
                                      <a:pt x="10247" y="0"/>
                                    </a:lnTo>
                                  </a:path>
                                </a:pathLst>
                              </a:custGeom>
                              <a:noFill/>
                              <a:ln w="1825" cap="flat" cmpd="sng">
                                <a:solidFill>
                                  <a:srgbClr val="A5B7C5"/>
                                </a:solidFill>
                                <a:prstDash val="solid"/>
                                <a:miter lim="12096"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121900" tIns="121900" rIns="121900" bIns="121900" anchor="ctr" anchorCtr="0">
                                <a:noAutofit/>
                              </a:bodyPr>
                              <a:lstStyle/>
                              <a:p>
                                <a:endParaRPr sz="2400"/>
                              </a:p>
                            </p:txBody>
                          </p:sp>
                          <p:grpSp>
                            <p:nvGrpSpPr>
                              <p:cNvPr id="4749" name="Google Shape;4749;p77"/>
                              <p:cNvGrpSpPr/>
                              <p:nvPr/>
                            </p:nvGrpSpPr>
                            <p:grpSpPr>
                              <a:xfrm>
                                <a:off x="4579164" y="3203653"/>
                                <a:ext cx="1244833" cy="1020397"/>
                                <a:chOff x="4579164" y="3203653"/>
                                <a:chExt cx="1244833" cy="1020397"/>
                              </a:xfrm>
                            </p:grpSpPr>
                            <p:sp>
                              <p:nvSpPr>
                                <p:cNvPr id="4750" name="Google Shape;4750;p77"/>
                                <p:cNvSpPr/>
                                <p:nvPr/>
                              </p:nvSpPr>
                              <p:spPr>
                                <a:xfrm>
                                  <a:off x="4753083" y="3966015"/>
                                  <a:ext cx="92964" cy="537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1820" h="6836" fill="none" extrusionOk="0">
                                      <a:moveTo>
                                        <a:pt x="1" y="6836"/>
                                      </a:moveTo>
                                      <a:lnTo>
                                        <a:pt x="11819" y="1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sp>
                              <p:nvSpPr>
                                <p:cNvPr id="4751" name="Google Shape;4751;p77"/>
                                <p:cNvSpPr/>
                                <p:nvPr/>
                              </p:nvSpPr>
                              <p:spPr>
                                <a:xfrm>
                                  <a:off x="4846040" y="3952794"/>
                                  <a:ext cx="103519" cy="1313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3162" h="1670" fill="none" extrusionOk="0">
                                      <a:moveTo>
                                        <a:pt x="13161" y="0"/>
                                      </a:moveTo>
                                      <a:lnTo>
                                        <a:pt x="0" y="1670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sp>
                              <p:nvSpPr>
                                <p:cNvPr id="4752" name="Google Shape;4752;p77"/>
                                <p:cNvSpPr/>
                                <p:nvPr/>
                              </p:nvSpPr>
                              <p:spPr>
                                <a:xfrm>
                                  <a:off x="4846040" y="3962216"/>
                                  <a:ext cx="64800" cy="128066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8239" h="16283" fill="none" extrusionOk="0">
                                      <a:moveTo>
                                        <a:pt x="0" y="0"/>
                                      </a:moveTo>
                                      <a:lnTo>
                                        <a:pt x="8238" y="16282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sp>
                              <p:nvSpPr>
                                <p:cNvPr id="4753" name="Google Shape;4753;p77"/>
                                <p:cNvSpPr/>
                                <p:nvPr/>
                              </p:nvSpPr>
                              <p:spPr>
                                <a:xfrm>
                                  <a:off x="4842233" y="3962216"/>
                                  <a:ext cx="3815" cy="164787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5" h="20952" fill="none" extrusionOk="0">
                                      <a:moveTo>
                                        <a:pt x="0" y="20952"/>
                                      </a:moveTo>
                                      <a:lnTo>
                                        <a:pt x="484" y="0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sp>
                              <p:nvSpPr>
                                <p:cNvPr id="4754" name="Google Shape;4754;p77"/>
                                <p:cNvSpPr/>
                                <p:nvPr/>
                              </p:nvSpPr>
                              <p:spPr>
                                <a:xfrm>
                                  <a:off x="4842233" y="4123189"/>
                                  <a:ext cx="37587" cy="53002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79" h="6739" fill="none" extrusionOk="0">
                                      <a:moveTo>
                                        <a:pt x="4779" y="6739"/>
                                      </a:moveTo>
                                      <a:lnTo>
                                        <a:pt x="0" y="1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sp>
                              <p:nvSpPr>
                                <p:cNvPr id="4755" name="Google Shape;4755;p77"/>
                                <p:cNvSpPr/>
                                <p:nvPr/>
                              </p:nvSpPr>
                              <p:spPr>
                                <a:xfrm>
                                  <a:off x="4770779" y="4118525"/>
                                  <a:ext cx="71461" cy="4672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9086" h="594" fill="none" extrusionOk="0">
                                      <a:moveTo>
                                        <a:pt x="9085" y="594"/>
                                      </a:moveTo>
                                      <a:lnTo>
                                        <a:pt x="1" y="1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sp>
                              <p:nvSpPr>
                                <p:cNvPr id="4756" name="Google Shape;4756;p77"/>
                                <p:cNvSpPr/>
                                <p:nvPr/>
                              </p:nvSpPr>
                              <p:spPr>
                                <a:xfrm>
                                  <a:off x="4842233" y="4090274"/>
                                  <a:ext cx="68606" cy="32923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8723" h="4186" fill="none" extrusionOk="0">
                                      <a:moveTo>
                                        <a:pt x="0" y="4186"/>
                                      </a:moveTo>
                                      <a:lnTo>
                                        <a:pt x="8722" y="0"/>
                                      </a:lnTo>
                                    </a:path>
                                  </a:pathLst>
                                </a:custGeom>
                                <a:noFill/>
                                <a:ln w="1825" cap="flat" cmpd="sng">
                                  <a:solidFill>
                                    <a:srgbClr val="A5B7C5"/>
                                  </a:solidFill>
                                  <a:prstDash val="solid"/>
                                  <a:miter lim="12096"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121900" tIns="121900" rIns="121900" bIns="121900" anchor="ctr" anchorCtr="0">
                                  <a:noAutofit/>
                                </a:bodyPr>
                                <a:lstStyle/>
                                <a:p>
                                  <a:endParaRPr sz="2400"/>
                                </a:p>
                              </p:txBody>
                            </p:sp>
                            <p:grpSp>
                              <p:nvGrpSpPr>
                                <p:cNvPr id="4757" name="Google Shape;4757;p77"/>
                                <p:cNvGrpSpPr/>
                                <p:nvPr/>
                              </p:nvGrpSpPr>
                              <p:grpSpPr>
                                <a:xfrm>
                                  <a:off x="4579164" y="3203653"/>
                                  <a:ext cx="1244833" cy="1020397"/>
                                  <a:chOff x="4579164" y="3203653"/>
                                  <a:chExt cx="1244833" cy="1020397"/>
                                </a:xfrm>
                              </p:grpSpPr>
                              <p:sp>
                                <p:nvSpPr>
                                  <p:cNvPr id="4758" name="Google Shape;4758;p77"/>
                                  <p:cNvSpPr/>
                                  <p:nvPr/>
                                </p:nvSpPr>
                                <p:spPr>
                                  <a:xfrm>
                                    <a:off x="4788476" y="3855276"/>
                                    <a:ext cx="57572" cy="110747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320" h="14081" fill="none" extrusionOk="0">
                                        <a:moveTo>
                                          <a:pt x="7319" y="14081"/>
                                        </a:moveTo>
                                        <a:lnTo>
                                          <a:pt x="1" y="0"/>
                                        </a:lnTo>
                                      </a:path>
                                    </a:pathLst>
                                  </a:custGeom>
                                  <a:noFill/>
                                  <a:ln w="1825" cap="flat" cmpd="sng">
                                    <a:solidFill>
                                      <a:srgbClr val="A5B7C5"/>
                                    </a:solidFill>
                                    <a:prstDash val="solid"/>
                                    <a:miter lim="12096"/>
                                    <a:headEnd type="none" w="sm" len="sm"/>
                                    <a:tailEnd type="none" w="sm" len="sm"/>
                                  </a:ln>
                                </p:spPr>
                                <p:txBody>
                                  <a:bodyPr spcFirstLastPara="1" wrap="square" lIns="121900" tIns="121900" rIns="121900" bIns="121900" anchor="ctr" anchorCtr="0">
                                    <a:noAutofit/>
                                  </a:bodyPr>
                                  <a:lstStyle/>
                                  <a:p>
                                    <a:endParaRPr sz="2400"/>
                                  </a:p>
                                </p:txBody>
                              </p:sp>
                              <p:sp>
                                <p:nvSpPr>
                                  <p:cNvPr id="4759" name="Google Shape;4759;p77"/>
                                  <p:cNvSpPr/>
                                  <p:nvPr/>
                                </p:nvSpPr>
                                <p:spPr>
                                  <a:xfrm>
                                    <a:off x="4846040" y="3833867"/>
                                    <a:ext cx="11231" cy="132156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428" h="16803" fill="none" extrusionOk="0">
                                        <a:moveTo>
                                          <a:pt x="0" y="16803"/>
                                        </a:moveTo>
                                        <a:lnTo>
                                          <a:pt x="1428" y="1"/>
                                        </a:lnTo>
                                      </a:path>
                                    </a:pathLst>
                                  </a:custGeom>
                                  <a:noFill/>
                                  <a:ln w="1825" cap="flat" cmpd="sng">
                                    <a:solidFill>
                                      <a:srgbClr val="A5B7C5"/>
                                    </a:solidFill>
                                    <a:prstDash val="solid"/>
                                    <a:miter lim="12096"/>
                                    <a:headEnd type="none" w="sm" len="sm"/>
                                    <a:tailEnd type="none" w="sm" len="sm"/>
                                  </a:ln>
                                </p:spPr>
                                <p:txBody>
                                  <a:bodyPr spcFirstLastPara="1" wrap="square" lIns="121900" tIns="121900" rIns="121900" bIns="121900" anchor="ctr" anchorCtr="0">
                                    <a:noAutofit/>
                                  </a:bodyPr>
                                  <a:lstStyle/>
                                  <a:p>
                                    <a:endParaRPr sz="2400"/>
                                  </a:p>
                                </p:txBody>
                              </p:sp>
                              <p:sp>
                                <p:nvSpPr>
                                  <p:cNvPr id="4760" name="Google Shape;4760;p77"/>
                                  <p:cNvSpPr/>
                                  <p:nvPr/>
                                </p:nvSpPr>
                                <p:spPr>
                                  <a:xfrm>
                                    <a:off x="4761554" y="3854796"/>
                                    <a:ext cx="26261" cy="1649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3339" h="20977" fill="none" extrusionOk="0">
                                        <a:moveTo>
                                          <a:pt x="0" y="20977"/>
                                        </a:moveTo>
                                        <a:lnTo>
                                          <a:pt x="3339" y="1"/>
                                        </a:lnTo>
                                      </a:path>
                                    </a:pathLst>
                                  </a:custGeom>
                                  <a:noFill/>
                                  <a:ln w="1825" cap="flat" cmpd="sng">
                                    <a:solidFill>
                                      <a:srgbClr val="A5B7C5"/>
                                    </a:solidFill>
                                    <a:prstDash val="solid"/>
                                    <a:miter lim="12096"/>
                                    <a:headEnd type="none" w="sm" len="sm"/>
                                    <a:tailEnd type="none" w="sm" len="sm"/>
                                  </a:ln>
                                </p:spPr>
                                <p:txBody>
                                  <a:bodyPr spcFirstLastPara="1" wrap="square" lIns="121900" tIns="121900" rIns="121900" bIns="121900" anchor="ctr" anchorCtr="0">
                                    <a:noAutofit/>
                                  </a:bodyPr>
                                  <a:lstStyle/>
                                  <a:p>
                                    <a:endParaRPr sz="2400"/>
                                  </a:p>
                                </p:txBody>
                              </p:sp>
                              <p:sp>
                                <p:nvSpPr>
                                  <p:cNvPr id="4761" name="Google Shape;4761;p77"/>
                                  <p:cNvSpPr/>
                                  <p:nvPr/>
                                </p:nvSpPr>
                                <p:spPr>
                                  <a:xfrm>
                                    <a:off x="4846991" y="3818263"/>
                                    <a:ext cx="74025" cy="146242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9412" h="18594" fill="none" extrusionOk="0">
                                        <a:moveTo>
                                          <a:pt x="0" y="18593"/>
                                        </a:moveTo>
                                        <a:lnTo>
                                          <a:pt x="9411" y="1"/>
                                        </a:lnTo>
                                      </a:path>
                                    </a:pathLst>
                                  </a:custGeom>
                                  <a:noFill/>
                                  <a:ln w="1825" cap="flat" cmpd="sng">
                                    <a:solidFill>
                                      <a:srgbClr val="A5B7C5"/>
                                    </a:solidFill>
                                    <a:prstDash val="solid"/>
                                    <a:miter lim="12096"/>
                                    <a:headEnd type="none" w="sm" len="sm"/>
                                    <a:tailEnd type="none" w="sm" len="sm"/>
                                  </a:ln>
                                </p:spPr>
                                <p:txBody>
                                  <a:bodyPr spcFirstLastPara="1" wrap="square" lIns="121900" tIns="121900" rIns="121900" bIns="121900" anchor="ctr" anchorCtr="0">
                                    <a:noAutofit/>
                                  </a:bodyPr>
                                  <a:lstStyle/>
                                  <a:p>
                                    <a:endParaRPr sz="2400"/>
                                  </a:p>
                                </p:txBody>
                              </p:sp>
                              <p:sp>
                                <p:nvSpPr>
                                  <p:cNvPr id="4762" name="Google Shape;4762;p77"/>
                                  <p:cNvSpPr/>
                                  <p:nvPr/>
                                </p:nvSpPr>
                                <p:spPr>
                                  <a:xfrm>
                                    <a:off x="4927191" y="3823305"/>
                                    <a:ext cx="22368" cy="129497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2844" h="16465" fill="none" extrusionOk="0">
                                        <a:moveTo>
                                          <a:pt x="1" y="1"/>
                                        </a:moveTo>
                                        <a:lnTo>
                                          <a:pt x="2843" y="16464"/>
                                        </a:lnTo>
                                      </a:path>
                                    </a:pathLst>
                                  </a:custGeom>
                                  <a:noFill/>
                                  <a:ln w="1825" cap="flat" cmpd="sng">
                                    <a:solidFill>
                                      <a:srgbClr val="A5B7C5"/>
                                    </a:solidFill>
                                    <a:prstDash val="solid"/>
                                    <a:miter lim="12096"/>
                                    <a:headEnd type="none" w="sm" len="sm"/>
                                    <a:tailEnd type="none" w="sm" len="sm"/>
                                  </a:ln>
                                </p:spPr>
                                <p:txBody>
                                  <a:bodyPr spcFirstLastPara="1" wrap="square" lIns="121900" tIns="121900" rIns="121900" bIns="121900" anchor="ctr" anchorCtr="0">
                                    <a:noAutofit/>
                                  </a:bodyPr>
                                  <a:lstStyle/>
                                  <a:p>
                                    <a:endParaRPr sz="2400"/>
                                  </a:p>
                                </p:txBody>
                              </p:sp>
                              <p:grpSp>
                                <p:nvGrpSpPr>
                                  <p:cNvPr id="4763" name="Google Shape;4763;p77"/>
                                  <p:cNvGrpSpPr/>
                                  <p:nvPr/>
                                </p:nvGrpSpPr>
                                <p:grpSpPr>
                                  <a:xfrm>
                                    <a:off x="4579164" y="3203653"/>
                                    <a:ext cx="1244833" cy="1020397"/>
                                    <a:chOff x="4579164" y="3203653"/>
                                    <a:chExt cx="1244833" cy="1020397"/>
                                  </a:xfrm>
                                </p:grpSpPr>
                                <p:sp>
                                  <p:nvSpPr>
                                    <p:cNvPr id="4764" name="Google Shape;4764;p77"/>
                                    <p:cNvSpPr/>
                                    <p:nvPr/>
                                  </p:nvSpPr>
                                  <p:spPr>
                                    <a:xfrm>
                                      <a:off x="4579164" y="3652241"/>
                                      <a:ext cx="422626" cy="571809"/>
                                    </a:xfrm>
                                    <a:custGeom>
                                      <a:avLst/>
                                      <a:gdLst/>
                                      <a:ahLst/>
                                      <a:cxnLst/>
                                      <a:rect l="l" t="t" r="r" b="b"/>
                                      <a:pathLst>
                                        <a:path w="53735" h="72703" fill="none" extrusionOk="0">
                                          <a:moveTo>
                                            <a:pt x="27593" y="71880"/>
                                          </a:moveTo>
                                          <a:lnTo>
                                            <a:pt x="23771" y="58694"/>
                                          </a:lnTo>
                                          <a:lnTo>
                                            <a:pt x="22936" y="46731"/>
                                          </a:lnTo>
                                          <a:lnTo>
                                            <a:pt x="19972" y="37380"/>
                                          </a:lnTo>
                                          <a:lnTo>
                                            <a:pt x="11674" y="32686"/>
                                          </a:lnTo>
                                          <a:lnTo>
                                            <a:pt x="1" y="27001"/>
                                          </a:lnTo>
                                          <a:lnTo>
                                            <a:pt x="1392" y="10610"/>
                                          </a:lnTo>
                                          <a:lnTo>
                                            <a:pt x="17517" y="1"/>
                                          </a:lnTo>
                                          <a:lnTo>
                                            <a:pt x="29747" y="5384"/>
                                          </a:lnTo>
                                          <a:lnTo>
                                            <a:pt x="43827" y="21291"/>
                                          </a:lnTo>
                                          <a:lnTo>
                                            <a:pt x="49343" y="27122"/>
                                          </a:lnTo>
                                          <a:lnTo>
                                            <a:pt x="53735" y="25815"/>
                                          </a:lnTo>
                                          <a:lnTo>
                                            <a:pt x="50347" y="35940"/>
                                          </a:lnTo>
                                          <a:lnTo>
                                            <a:pt x="47093" y="38214"/>
                                          </a:lnTo>
                                          <a:lnTo>
                                            <a:pt x="44069" y="44275"/>
                                          </a:lnTo>
                                          <a:lnTo>
                                            <a:pt x="45073" y="51944"/>
                                          </a:lnTo>
                                          <a:lnTo>
                                            <a:pt x="42170" y="55694"/>
                                          </a:lnTo>
                                          <a:lnTo>
                                            <a:pt x="38227" y="66025"/>
                                          </a:lnTo>
                                          <a:lnTo>
                                            <a:pt x="27593" y="72702"/>
                                          </a:lnTo>
                                        </a:path>
                                      </a:pathLst>
                                    </a:custGeom>
                                    <a:noFill/>
                                    <a:ln w="1825" cap="flat" cmpd="sng">
                                      <a:solidFill>
                                        <a:srgbClr val="A5B7C5"/>
                                      </a:solidFill>
                                      <a:prstDash val="solid"/>
                                      <a:miter lim="12096"/>
                                      <a:headEnd type="none" w="sm" len="sm"/>
                                      <a:tailEnd type="none" w="sm" len="sm"/>
                                    </a:ln>
                                  </p:spPr>
                                  <p:txBody>
                                    <a:bodyPr spcFirstLastPara="1" wrap="square" lIns="121900" tIns="121900" rIns="121900" bIns="121900" anchor="ctr" anchorCtr="0">
                                      <a:noAutofit/>
                                    </a:bodyPr>
                                    <a:lstStyle/>
                                    <a:p>
                                      <a:endParaRPr sz="2400"/>
                                    </a:p>
                                  </p:txBody>
                                </p:sp>
                                <p:sp>
                                  <p:nvSpPr>
                                    <p:cNvPr id="4765" name="Google Shape;4765;p77"/>
                                    <p:cNvSpPr/>
                                    <p:nvPr/>
                                  </p:nvSpPr>
                                  <p:spPr>
                                    <a:xfrm>
                                      <a:off x="4617986" y="3203653"/>
                                      <a:ext cx="1206011" cy="684357"/>
                                    </a:xfrm>
                                    <a:custGeom>
                                      <a:avLst/>
                                      <a:gdLst/>
                                      <a:ahLst/>
                                      <a:cxnLst/>
                                      <a:rect l="l" t="t" r="r" b="b"/>
                                      <a:pathLst>
                                        <a:path w="153339" h="87013" fill="none" extrusionOk="0">
                                          <a:moveTo>
                                            <a:pt x="24811" y="62214"/>
                                          </a:moveTo>
                                          <a:lnTo>
                                            <a:pt x="34452" y="66980"/>
                                          </a:lnTo>
                                          <a:lnTo>
                                            <a:pt x="37549" y="69920"/>
                                          </a:lnTo>
                                          <a:lnTo>
                                            <a:pt x="41274" y="77698"/>
                                          </a:lnTo>
                                          <a:lnTo>
                                            <a:pt x="46270" y="79222"/>
                                          </a:lnTo>
                                          <a:lnTo>
                                            <a:pt x="55899" y="72775"/>
                                          </a:lnTo>
                                          <a:lnTo>
                                            <a:pt x="52645" y="69085"/>
                                          </a:lnTo>
                                          <a:lnTo>
                                            <a:pt x="48291" y="70234"/>
                                          </a:lnTo>
                                          <a:lnTo>
                                            <a:pt x="46585" y="64634"/>
                                          </a:lnTo>
                                          <a:lnTo>
                                            <a:pt x="48774" y="66097"/>
                                          </a:lnTo>
                                          <a:lnTo>
                                            <a:pt x="59698" y="70234"/>
                                          </a:lnTo>
                                          <a:lnTo>
                                            <a:pt x="65988" y="72279"/>
                                          </a:lnTo>
                                          <a:lnTo>
                                            <a:pt x="66315" y="75944"/>
                                          </a:lnTo>
                                          <a:lnTo>
                                            <a:pt x="70960" y="87013"/>
                                          </a:lnTo>
                                          <a:lnTo>
                                            <a:pt x="76573" y="75944"/>
                                          </a:lnTo>
                                          <a:lnTo>
                                            <a:pt x="80831" y="72932"/>
                                          </a:lnTo>
                                          <a:lnTo>
                                            <a:pt x="86069" y="78146"/>
                                          </a:lnTo>
                                          <a:lnTo>
                                            <a:pt x="88355" y="83928"/>
                                          </a:lnTo>
                                          <a:lnTo>
                                            <a:pt x="94633" y="84037"/>
                                          </a:lnTo>
                                          <a:lnTo>
                                            <a:pt x="94270" y="74299"/>
                                          </a:lnTo>
                                          <a:lnTo>
                                            <a:pt x="100936" y="72690"/>
                                          </a:lnTo>
                                          <a:lnTo>
                                            <a:pt x="106682" y="64307"/>
                                          </a:lnTo>
                                          <a:lnTo>
                                            <a:pt x="106319" y="56553"/>
                                          </a:lnTo>
                                          <a:lnTo>
                                            <a:pt x="103416" y="54690"/>
                                          </a:lnTo>
                                          <a:lnTo>
                                            <a:pt x="106827" y="53105"/>
                                          </a:lnTo>
                                          <a:lnTo>
                                            <a:pt x="120194" y="45339"/>
                                          </a:lnTo>
                                          <a:lnTo>
                                            <a:pt x="122528" y="36859"/>
                                          </a:lnTo>
                                          <a:lnTo>
                                            <a:pt x="118851" y="35493"/>
                                          </a:lnTo>
                                          <a:lnTo>
                                            <a:pt x="125093" y="28464"/>
                                          </a:lnTo>
                                          <a:lnTo>
                                            <a:pt x="148536" y="25972"/>
                                          </a:lnTo>
                                          <a:lnTo>
                                            <a:pt x="153339" y="12255"/>
                                          </a:lnTo>
                                          <a:lnTo>
                                            <a:pt x="125468" y="6255"/>
                                          </a:lnTo>
                                          <a:lnTo>
                                            <a:pt x="101758" y="5432"/>
                                          </a:lnTo>
                                          <a:lnTo>
                                            <a:pt x="85016" y="1"/>
                                          </a:lnTo>
                                          <a:lnTo>
                                            <a:pt x="60532" y="12255"/>
                                          </a:lnTo>
                                          <a:lnTo>
                                            <a:pt x="39714" y="20214"/>
                                          </a:lnTo>
                                          <a:lnTo>
                                            <a:pt x="35444" y="13089"/>
                                          </a:lnTo>
                                          <a:lnTo>
                                            <a:pt x="22186" y="13464"/>
                                          </a:lnTo>
                                          <a:lnTo>
                                            <a:pt x="15291" y="21351"/>
                                          </a:lnTo>
                                          <a:lnTo>
                                            <a:pt x="11831" y="27484"/>
                                          </a:lnTo>
                                          <a:lnTo>
                                            <a:pt x="21581" y="26614"/>
                                          </a:lnTo>
                                          <a:lnTo>
                                            <a:pt x="24532" y="19561"/>
                                          </a:lnTo>
                                          <a:lnTo>
                                            <a:pt x="29480" y="22694"/>
                                          </a:lnTo>
                                          <a:lnTo>
                                            <a:pt x="24811" y="32964"/>
                                          </a:lnTo>
                                          <a:lnTo>
                                            <a:pt x="20262" y="35541"/>
                                          </a:lnTo>
                                          <a:lnTo>
                                            <a:pt x="15569" y="31368"/>
                                          </a:lnTo>
                                          <a:lnTo>
                                            <a:pt x="15061" y="35650"/>
                                          </a:lnTo>
                                          <a:lnTo>
                                            <a:pt x="11057" y="37924"/>
                                          </a:lnTo>
                                          <a:lnTo>
                                            <a:pt x="6024" y="43089"/>
                                          </a:lnTo>
                                          <a:lnTo>
                                            <a:pt x="6387" y="49210"/>
                                          </a:lnTo>
                                          <a:lnTo>
                                            <a:pt x="992" y="49210"/>
                                          </a:lnTo>
                                          <a:lnTo>
                                            <a:pt x="0" y="52198"/>
                                          </a:lnTo>
                                          <a:lnTo>
                                            <a:pt x="835" y="57037"/>
                                          </a:lnTo>
                                          <a:lnTo>
                                            <a:pt x="6726" y="55198"/>
                                          </a:lnTo>
                                          <a:lnTo>
                                            <a:pt x="10924" y="50069"/>
                                          </a:lnTo>
                                          <a:lnTo>
                                            <a:pt x="16367" y="50686"/>
                                          </a:lnTo>
                                          <a:lnTo>
                                            <a:pt x="18049" y="46670"/>
                                          </a:lnTo>
                                          <a:lnTo>
                                            <a:pt x="23093" y="54363"/>
                                          </a:lnTo>
                                          <a:lnTo>
                                            <a:pt x="26528" y="56105"/>
                                          </a:lnTo>
                                          <a:lnTo>
                                            <a:pt x="26734" y="52210"/>
                                          </a:lnTo>
                                          <a:lnTo>
                                            <a:pt x="33835" y="47069"/>
                                          </a:lnTo>
                                          <a:lnTo>
                                            <a:pt x="38069" y="49488"/>
                                          </a:lnTo>
                                          <a:lnTo>
                                            <a:pt x="36278" y="53045"/>
                                          </a:lnTo>
                                          <a:lnTo>
                                            <a:pt x="28343" y="55392"/>
                                          </a:lnTo>
                                          <a:cubicBezTo>
                                            <a:pt x="28343" y="55392"/>
                                            <a:pt x="31041" y="58888"/>
                                            <a:pt x="31319" y="58984"/>
                                          </a:cubicBezTo>
                                          <a:cubicBezTo>
                                            <a:pt x="31597" y="59069"/>
                                            <a:pt x="36278" y="58150"/>
                                            <a:pt x="36278" y="58150"/>
                                          </a:cubicBezTo>
                                          <a:lnTo>
                                            <a:pt x="35456" y="61948"/>
                                          </a:lnTo>
                                          <a:lnTo>
                                            <a:pt x="30920" y="63255"/>
                                          </a:lnTo>
                                          <a:lnTo>
                                            <a:pt x="24823" y="62142"/>
                                          </a:lnTo>
                                        </a:path>
                                      </a:pathLst>
                                    </a:custGeom>
                                    <a:noFill/>
                                    <a:ln w="1825" cap="flat" cmpd="sng">
                                      <a:solidFill>
                                        <a:srgbClr val="A5B7C5"/>
                                      </a:solidFill>
                                      <a:prstDash val="solid"/>
                                      <a:miter lim="12096"/>
                                      <a:headEnd type="none" w="sm" len="sm"/>
                                      <a:tailEnd type="none" w="sm" len="sm"/>
                                    </a:ln>
                                  </p:spPr>
                                  <p:txBody>
                                    <a:bodyPr spcFirstLastPara="1" wrap="square" lIns="121900" tIns="121900" rIns="121900" bIns="121900" anchor="ctr" anchorCtr="0">
                                      <a:noAutofit/>
                                    </a:bodyPr>
                                    <a:lstStyle/>
                                    <a:p>
                                      <a:endParaRPr sz="2400"/>
                                    </a:p>
                                  </p:txBody>
                                </p:sp>
                                <p:sp>
                                  <p:nvSpPr>
                                    <p:cNvPr id="4766" name="Google Shape;4766;p77"/>
                                    <p:cNvSpPr/>
                                    <p:nvPr/>
                                  </p:nvSpPr>
                                  <p:spPr>
                                    <a:xfrm>
                                      <a:off x="4906356" y="3466721"/>
                                      <a:ext cx="194289" cy="358880"/>
                                    </a:xfrm>
                                    <a:custGeom>
                                      <a:avLst/>
                                      <a:gdLst/>
                                      <a:ahLst/>
                                      <a:cxnLst/>
                                      <a:rect l="l" t="t" r="r" b="b"/>
                                      <a:pathLst>
                                        <a:path w="24703" h="45630" fill="none" extrusionOk="0">
                                          <a:moveTo>
                                            <a:pt x="8396" y="39968"/>
                                          </a:moveTo>
                                          <a:lnTo>
                                            <a:pt x="9835" y="45629"/>
                                          </a:lnTo>
                                          <a:lnTo>
                                            <a:pt x="11626" y="36786"/>
                                          </a:lnTo>
                                          <a:lnTo>
                                            <a:pt x="5492" y="30218"/>
                                          </a:lnTo>
                                          <a:lnTo>
                                            <a:pt x="1" y="25016"/>
                                          </a:lnTo>
                                          <a:lnTo>
                                            <a:pt x="1392" y="16040"/>
                                          </a:lnTo>
                                          <a:lnTo>
                                            <a:pt x="24702" y="15206"/>
                                          </a:lnTo>
                                          <a:lnTo>
                                            <a:pt x="6472" y="0"/>
                                          </a:lnTo>
                                        </a:path>
                                      </a:pathLst>
                                    </a:custGeom>
                                    <a:noFill/>
                                    <a:ln w="1825" cap="flat" cmpd="sng">
                                      <a:solidFill>
                                        <a:srgbClr val="A5B7C5"/>
                                      </a:solidFill>
                                      <a:prstDash val="solid"/>
                                      <a:miter lim="12096"/>
                                      <a:headEnd type="none" w="sm" len="sm"/>
                                      <a:tailEnd type="none" w="sm" len="sm"/>
                                    </a:ln>
                                  </p:spPr>
                                  <p:txBody>
                                    <a:bodyPr spcFirstLastPara="1" wrap="square" lIns="121900" tIns="121900" rIns="121900" bIns="121900" anchor="ctr" anchorCtr="0">
                                      <a:noAutofit/>
                                    </a:bodyPr>
                                    <a:lstStyle/>
                                    <a:p>
                                      <a:endParaRPr sz="2400"/>
                                    </a:p>
                                  </p:txBody>
                                </p:sp>
                                <p:sp>
                                  <p:nvSpPr>
                                    <p:cNvPr id="4767" name="Google Shape;4767;p77"/>
                                    <p:cNvSpPr/>
                                    <p:nvPr/>
                                  </p:nvSpPr>
                                  <p:spPr>
                                    <a:xfrm>
                                      <a:off x="4972383" y="3756043"/>
                                      <a:ext cx="25412" cy="25026"/>
                                    </a:xfrm>
                                    <a:custGeom>
                                      <a:avLst/>
                                      <a:gdLst/>
                                      <a:ahLst/>
                                      <a:cxnLst/>
                                      <a:rect l="l" t="t" r="r" b="b"/>
                                      <a:pathLst>
                                        <a:path w="3231" h="3182" fill="none" extrusionOk="0">
                                          <a:moveTo>
                                            <a:pt x="1" y="3182"/>
                                          </a:moveTo>
                                          <a:lnTo>
                                            <a:pt x="3231" y="0"/>
                                          </a:lnTo>
                                        </a:path>
                                      </a:pathLst>
                                    </a:custGeom>
                                    <a:noFill/>
                                    <a:ln w="1825" cap="flat" cmpd="sng">
                                      <a:solidFill>
                                        <a:srgbClr val="A5B7C5"/>
                                      </a:solidFill>
                                      <a:prstDash val="solid"/>
                                      <a:miter lim="12096"/>
                                      <a:headEnd type="none" w="sm" len="sm"/>
                                      <a:tailEnd type="none" w="sm" len="sm"/>
                                    </a:ln>
                                  </p:spPr>
                                  <p:txBody>
                                    <a:bodyPr spcFirstLastPara="1" wrap="square" lIns="121900" tIns="121900" rIns="121900" bIns="121900" anchor="ctr" anchorCtr="0">
                                      <a:noAutofit/>
                                    </a:bodyPr>
                                    <a:lstStyle/>
                                    <a:p>
                                      <a:endParaRPr sz="2400"/>
                                    </a:p>
                                  </p:txBody>
                                </p:sp>
                              </p:grpSp>
                            </p:grpSp>
                          </p:grpSp>
                        </p:grpSp>
                        <p:sp>
                          <p:nvSpPr>
                            <p:cNvPr id="4768" name="Google Shape;4768;p77"/>
                            <p:cNvSpPr/>
                            <p:nvPr/>
                          </p:nvSpPr>
                          <p:spPr>
                            <a:xfrm>
                              <a:off x="4890375" y="3688019"/>
                              <a:ext cx="5144" cy="4376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54" h="5565" fill="none" extrusionOk="0">
                                  <a:moveTo>
                                    <a:pt x="653" y="0"/>
                                  </a:moveTo>
                                  <a:lnTo>
                                    <a:pt x="0" y="5565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69" name="Google Shape;4769;p77"/>
                            <p:cNvSpPr/>
                            <p:nvPr/>
                          </p:nvSpPr>
                          <p:spPr>
                            <a:xfrm>
                              <a:off x="4899317" y="3688019"/>
                              <a:ext cx="54048" cy="2017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872" h="2565" fill="none" extrusionOk="0">
                                  <a:moveTo>
                                    <a:pt x="0" y="0"/>
                                  </a:moveTo>
                                  <a:lnTo>
                                    <a:pt x="6871" y="2565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4770" name="Google Shape;4770;p77"/>
                            <p:cNvSpPr/>
                            <p:nvPr/>
                          </p:nvSpPr>
                          <p:spPr>
                            <a:xfrm>
                              <a:off x="4862690" y="3700571"/>
                              <a:ext cx="27693" cy="3121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3521" h="3969" fill="none" extrusionOk="0">
                                  <a:moveTo>
                                    <a:pt x="0" y="1"/>
                                  </a:moveTo>
                                  <a:lnTo>
                                    <a:pt x="3520" y="3969"/>
                                  </a:lnTo>
                                </a:path>
                              </a:pathLst>
                            </a:custGeom>
                            <a:noFill/>
                            <a:ln w="1825" cap="flat" cmpd="sng">
                              <a:solidFill>
                                <a:srgbClr val="A5B7C5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</p:grpSp>
                    </p:grpSp>
                    <p:sp>
                      <p:nvSpPr>
                        <p:cNvPr id="4771" name="Google Shape;4771;p77"/>
                        <p:cNvSpPr/>
                        <p:nvPr/>
                      </p:nvSpPr>
                      <p:spPr>
                        <a:xfrm>
                          <a:off x="4953924" y="3297081"/>
                          <a:ext cx="146053" cy="16812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8570" h="21376" fill="none" extrusionOk="0">
                              <a:moveTo>
                                <a:pt x="1" y="21376"/>
                              </a:moveTo>
                              <a:lnTo>
                                <a:pt x="18569" y="1"/>
                              </a:lnTo>
                            </a:path>
                          </a:pathLst>
                        </a:custGeom>
                        <a:noFill/>
                        <a:ln w="1825" cap="flat" cmpd="sng">
                          <a:solidFill>
                            <a:srgbClr val="A5B7C5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4772" name="Google Shape;4772;p77"/>
              <p:cNvGrpSpPr/>
              <p:nvPr/>
            </p:nvGrpSpPr>
            <p:grpSpPr>
              <a:xfrm>
                <a:off x="4595437" y="3598775"/>
                <a:ext cx="37776" cy="32451"/>
                <a:chOff x="4595437" y="3598775"/>
                <a:chExt cx="37776" cy="32451"/>
              </a:xfrm>
            </p:grpSpPr>
            <p:sp>
              <p:nvSpPr>
                <p:cNvPr id="4773" name="Google Shape;4773;p77"/>
                <p:cNvSpPr/>
                <p:nvPr/>
              </p:nvSpPr>
              <p:spPr>
                <a:xfrm>
                  <a:off x="4595437" y="3598775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0"/>
                      </a:moveTo>
                      <a:cubicBezTo>
                        <a:pt x="2226" y="0"/>
                        <a:pt x="1712" y="187"/>
                        <a:pt x="1295" y="605"/>
                      </a:cubicBezTo>
                      <a:cubicBezTo>
                        <a:pt x="0" y="1900"/>
                        <a:pt x="920" y="4125"/>
                        <a:pt x="2758" y="4125"/>
                      </a:cubicBezTo>
                      <a:cubicBezTo>
                        <a:pt x="3883" y="4113"/>
                        <a:pt x="4803" y="3194"/>
                        <a:pt x="4803" y="2069"/>
                      </a:cubicBezTo>
                      <a:cubicBezTo>
                        <a:pt x="4803" y="824"/>
                        <a:pt x="3788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74" name="Google Shape;4774;p77"/>
                <p:cNvSpPr/>
                <p:nvPr/>
              </p:nvSpPr>
              <p:spPr>
                <a:xfrm>
                  <a:off x="4610561" y="3608480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6" y="0"/>
                        <a:pt x="1" y="375"/>
                        <a:pt x="1" y="835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83" y="1658"/>
                        <a:pt x="1658" y="1283"/>
                        <a:pt x="1658" y="835"/>
                      </a:cubicBezTo>
                      <a:cubicBezTo>
                        <a:pt x="1658" y="375"/>
                        <a:pt x="1283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75" name="Google Shape;4775;p77"/>
              <p:cNvGrpSpPr/>
              <p:nvPr/>
            </p:nvGrpSpPr>
            <p:grpSpPr>
              <a:xfrm>
                <a:off x="4641864" y="3524443"/>
                <a:ext cx="37776" cy="32380"/>
                <a:chOff x="4641864" y="3524443"/>
                <a:chExt cx="37776" cy="32380"/>
              </a:xfrm>
            </p:grpSpPr>
            <p:sp>
              <p:nvSpPr>
                <p:cNvPr id="4776" name="Google Shape;4776;p77"/>
                <p:cNvSpPr/>
                <p:nvPr/>
              </p:nvSpPr>
              <p:spPr>
                <a:xfrm>
                  <a:off x="4641864" y="3524443"/>
                  <a:ext cx="37776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7" extrusionOk="0">
                      <a:moveTo>
                        <a:pt x="2737" y="1"/>
                      </a:moveTo>
                      <a:cubicBezTo>
                        <a:pt x="2231" y="1"/>
                        <a:pt x="1715" y="189"/>
                        <a:pt x="1295" y="609"/>
                      </a:cubicBezTo>
                      <a:cubicBezTo>
                        <a:pt x="0" y="1903"/>
                        <a:pt x="908" y="4117"/>
                        <a:pt x="2746" y="4117"/>
                      </a:cubicBezTo>
                      <a:cubicBezTo>
                        <a:pt x="3884" y="4117"/>
                        <a:pt x="4803" y="3197"/>
                        <a:pt x="4803" y="2060"/>
                      </a:cubicBezTo>
                      <a:cubicBezTo>
                        <a:pt x="4803" y="818"/>
                        <a:pt x="3792" y="1"/>
                        <a:pt x="27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77" name="Google Shape;4777;p77"/>
                <p:cNvSpPr/>
                <p:nvPr/>
              </p:nvSpPr>
              <p:spPr>
                <a:xfrm>
                  <a:off x="4656988" y="3534077"/>
                  <a:ext cx="13048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8" extrusionOk="0">
                      <a:moveTo>
                        <a:pt x="823" y="1"/>
                      </a:moveTo>
                      <a:cubicBezTo>
                        <a:pt x="376" y="1"/>
                        <a:pt x="1" y="376"/>
                        <a:pt x="1" y="835"/>
                      </a:cubicBezTo>
                      <a:cubicBezTo>
                        <a:pt x="1" y="1295"/>
                        <a:pt x="376" y="1658"/>
                        <a:pt x="823" y="1658"/>
                      </a:cubicBezTo>
                      <a:cubicBezTo>
                        <a:pt x="1283" y="1658"/>
                        <a:pt x="1658" y="1295"/>
                        <a:pt x="1658" y="835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78" name="Google Shape;4778;p77"/>
              <p:cNvGrpSpPr/>
              <p:nvPr/>
            </p:nvGrpSpPr>
            <p:grpSpPr>
              <a:xfrm>
                <a:off x="4648431" y="3893901"/>
                <a:ext cx="37776" cy="32357"/>
                <a:chOff x="4648431" y="3893901"/>
                <a:chExt cx="37776" cy="32357"/>
              </a:xfrm>
            </p:grpSpPr>
            <p:sp>
              <p:nvSpPr>
                <p:cNvPr id="4779" name="Google Shape;4779;p77"/>
                <p:cNvSpPr/>
                <p:nvPr/>
              </p:nvSpPr>
              <p:spPr>
                <a:xfrm>
                  <a:off x="4648431" y="3893901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7"/>
                        <a:pt x="1295" y="605"/>
                      </a:cubicBezTo>
                      <a:cubicBezTo>
                        <a:pt x="0" y="1900"/>
                        <a:pt x="920" y="4113"/>
                        <a:pt x="2746" y="4113"/>
                      </a:cubicBezTo>
                      <a:cubicBezTo>
                        <a:pt x="3883" y="4113"/>
                        <a:pt x="4803" y="3194"/>
                        <a:pt x="4803" y="2057"/>
                      </a:cubicBezTo>
                      <a:cubicBezTo>
                        <a:pt x="4803" y="821"/>
                        <a:pt x="3788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80" name="Google Shape;4780;p77"/>
                <p:cNvSpPr/>
                <p:nvPr/>
              </p:nvSpPr>
              <p:spPr>
                <a:xfrm>
                  <a:off x="4663556" y="3903606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0"/>
                      </a:moveTo>
                      <a:cubicBezTo>
                        <a:pt x="363" y="0"/>
                        <a:pt x="1" y="375"/>
                        <a:pt x="1" y="823"/>
                      </a:cubicBezTo>
                      <a:cubicBezTo>
                        <a:pt x="1" y="1283"/>
                        <a:pt x="363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75"/>
                        <a:pt x="1283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81" name="Google Shape;4781;p77"/>
              <p:cNvGrpSpPr/>
              <p:nvPr/>
            </p:nvGrpSpPr>
            <p:grpSpPr>
              <a:xfrm>
                <a:off x="4567752" y="3722908"/>
                <a:ext cx="37870" cy="32380"/>
                <a:chOff x="4567752" y="3722908"/>
                <a:chExt cx="37870" cy="32380"/>
              </a:xfrm>
            </p:grpSpPr>
            <p:sp>
              <p:nvSpPr>
                <p:cNvPr id="4782" name="Google Shape;4782;p77"/>
                <p:cNvSpPr/>
                <p:nvPr/>
              </p:nvSpPr>
              <p:spPr>
                <a:xfrm>
                  <a:off x="4567752" y="3722908"/>
                  <a:ext cx="37870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17" extrusionOk="0">
                      <a:moveTo>
                        <a:pt x="2749" y="1"/>
                      </a:moveTo>
                      <a:cubicBezTo>
                        <a:pt x="2243" y="1"/>
                        <a:pt x="1726" y="189"/>
                        <a:pt x="1307" y="609"/>
                      </a:cubicBezTo>
                      <a:cubicBezTo>
                        <a:pt x="0" y="1903"/>
                        <a:pt x="919" y="4117"/>
                        <a:pt x="2758" y="4117"/>
                      </a:cubicBezTo>
                      <a:cubicBezTo>
                        <a:pt x="3895" y="4117"/>
                        <a:pt x="4815" y="3197"/>
                        <a:pt x="4815" y="2060"/>
                      </a:cubicBezTo>
                      <a:cubicBezTo>
                        <a:pt x="4815" y="818"/>
                        <a:pt x="3804" y="1"/>
                        <a:pt x="274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83" name="Google Shape;4783;p77"/>
                <p:cNvSpPr/>
                <p:nvPr/>
              </p:nvSpPr>
              <p:spPr>
                <a:xfrm>
                  <a:off x="4580690" y="3732543"/>
                  <a:ext cx="15227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1" extrusionOk="0">
                      <a:moveTo>
                        <a:pt x="1113" y="0"/>
                      </a:moveTo>
                      <a:cubicBezTo>
                        <a:pt x="375" y="0"/>
                        <a:pt x="0" y="896"/>
                        <a:pt x="520" y="1416"/>
                      </a:cubicBezTo>
                      <a:cubicBezTo>
                        <a:pt x="689" y="1585"/>
                        <a:pt x="898" y="1661"/>
                        <a:pt x="1103" y="1661"/>
                      </a:cubicBezTo>
                      <a:cubicBezTo>
                        <a:pt x="1528" y="1661"/>
                        <a:pt x="1936" y="1333"/>
                        <a:pt x="1936" y="835"/>
                      </a:cubicBezTo>
                      <a:cubicBezTo>
                        <a:pt x="1936" y="375"/>
                        <a:pt x="1573" y="0"/>
                        <a:pt x="111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84" name="Google Shape;4784;p77"/>
              <p:cNvGrpSpPr/>
              <p:nvPr/>
            </p:nvGrpSpPr>
            <p:grpSpPr>
              <a:xfrm>
                <a:off x="4617506" y="3652052"/>
                <a:ext cx="37783" cy="32357"/>
                <a:chOff x="4617506" y="3652052"/>
                <a:chExt cx="37783" cy="32357"/>
              </a:xfrm>
            </p:grpSpPr>
            <p:sp>
              <p:nvSpPr>
                <p:cNvPr id="4785" name="Google Shape;4785;p77"/>
                <p:cNvSpPr/>
                <p:nvPr/>
              </p:nvSpPr>
              <p:spPr>
                <a:xfrm>
                  <a:off x="4617506" y="3652052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3" y="187"/>
                        <a:pt x="1295" y="605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86" name="Google Shape;4786;p77"/>
                <p:cNvSpPr/>
                <p:nvPr/>
              </p:nvSpPr>
              <p:spPr>
                <a:xfrm>
                  <a:off x="4632638" y="3661758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63" y="1"/>
                        <a:pt x="0" y="363"/>
                        <a:pt x="0" y="823"/>
                      </a:cubicBezTo>
                      <a:cubicBezTo>
                        <a:pt x="0" y="1283"/>
                        <a:pt x="363" y="1658"/>
                        <a:pt x="823" y="1658"/>
                      </a:cubicBezTo>
                      <a:cubicBezTo>
                        <a:pt x="1282" y="1658"/>
                        <a:pt x="1657" y="1283"/>
                        <a:pt x="1657" y="823"/>
                      </a:cubicBezTo>
                      <a:cubicBezTo>
                        <a:pt x="1657" y="363"/>
                        <a:pt x="1282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87" name="Google Shape;4787;p77"/>
              <p:cNvGrpSpPr/>
              <p:nvPr/>
            </p:nvGrpSpPr>
            <p:grpSpPr>
              <a:xfrm>
                <a:off x="4739005" y="3554149"/>
                <a:ext cx="37870" cy="32357"/>
                <a:chOff x="4739005" y="3554149"/>
                <a:chExt cx="37870" cy="32357"/>
              </a:xfrm>
            </p:grpSpPr>
            <p:sp>
              <p:nvSpPr>
                <p:cNvPr id="4788" name="Google Shape;4788;p77"/>
                <p:cNvSpPr/>
                <p:nvPr/>
              </p:nvSpPr>
              <p:spPr>
                <a:xfrm>
                  <a:off x="4739005" y="3554149"/>
                  <a:ext cx="37870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14" extrusionOk="0">
                      <a:moveTo>
                        <a:pt x="2744" y="1"/>
                      </a:moveTo>
                      <a:cubicBezTo>
                        <a:pt x="2239" y="1"/>
                        <a:pt x="1725" y="188"/>
                        <a:pt x="1307" y="606"/>
                      </a:cubicBezTo>
                      <a:cubicBezTo>
                        <a:pt x="0" y="1900"/>
                        <a:pt x="920" y="4114"/>
                        <a:pt x="2758" y="4114"/>
                      </a:cubicBezTo>
                      <a:cubicBezTo>
                        <a:pt x="3895" y="4114"/>
                        <a:pt x="4815" y="3195"/>
                        <a:pt x="4815" y="2058"/>
                      </a:cubicBezTo>
                      <a:cubicBezTo>
                        <a:pt x="4815" y="821"/>
                        <a:pt x="3801" y="1"/>
                        <a:pt x="274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89" name="Google Shape;4789;p77"/>
                <p:cNvSpPr/>
                <p:nvPr/>
              </p:nvSpPr>
              <p:spPr>
                <a:xfrm>
                  <a:off x="4751943" y="3563854"/>
                  <a:ext cx="15227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59" extrusionOk="0">
                      <a:moveTo>
                        <a:pt x="1113" y="1"/>
                      </a:moveTo>
                      <a:cubicBezTo>
                        <a:pt x="375" y="1"/>
                        <a:pt x="0" y="896"/>
                        <a:pt x="521" y="1416"/>
                      </a:cubicBezTo>
                      <a:cubicBezTo>
                        <a:pt x="692" y="1583"/>
                        <a:pt x="899" y="1658"/>
                        <a:pt x="1101" y="1658"/>
                      </a:cubicBezTo>
                      <a:cubicBezTo>
                        <a:pt x="1529" y="1658"/>
                        <a:pt x="1936" y="1324"/>
                        <a:pt x="1936" y="824"/>
                      </a:cubicBezTo>
                      <a:cubicBezTo>
                        <a:pt x="1936" y="364"/>
                        <a:pt x="1573" y="1"/>
                        <a:pt x="111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90" name="Google Shape;4790;p77"/>
              <p:cNvGrpSpPr/>
              <p:nvPr/>
            </p:nvGrpSpPr>
            <p:grpSpPr>
              <a:xfrm>
                <a:off x="4806557" y="3630258"/>
                <a:ext cx="37776" cy="32364"/>
                <a:chOff x="4806557" y="3630258"/>
                <a:chExt cx="37776" cy="32364"/>
              </a:xfrm>
            </p:grpSpPr>
            <p:sp>
              <p:nvSpPr>
                <p:cNvPr id="4791" name="Google Shape;4791;p77"/>
                <p:cNvSpPr/>
                <p:nvPr/>
              </p:nvSpPr>
              <p:spPr>
                <a:xfrm>
                  <a:off x="4806557" y="3630258"/>
                  <a:ext cx="37776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5" extrusionOk="0">
                      <a:moveTo>
                        <a:pt x="2732" y="1"/>
                      </a:moveTo>
                      <a:cubicBezTo>
                        <a:pt x="2227" y="1"/>
                        <a:pt x="1713" y="188"/>
                        <a:pt x="1294" y="606"/>
                      </a:cubicBezTo>
                      <a:cubicBezTo>
                        <a:pt x="0" y="1901"/>
                        <a:pt x="907" y="4114"/>
                        <a:pt x="2746" y="4114"/>
                      </a:cubicBezTo>
                      <a:cubicBezTo>
                        <a:pt x="3883" y="4114"/>
                        <a:pt x="4802" y="3195"/>
                        <a:pt x="4802" y="2058"/>
                      </a:cubicBezTo>
                      <a:cubicBezTo>
                        <a:pt x="4802" y="822"/>
                        <a:pt x="3788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92" name="Google Shape;4792;p77"/>
                <p:cNvSpPr/>
                <p:nvPr/>
              </p:nvSpPr>
              <p:spPr>
                <a:xfrm>
                  <a:off x="4819495" y="3639972"/>
                  <a:ext cx="15227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58" extrusionOk="0">
                      <a:moveTo>
                        <a:pt x="1113" y="0"/>
                      </a:moveTo>
                      <a:cubicBezTo>
                        <a:pt x="363" y="0"/>
                        <a:pt x="0" y="896"/>
                        <a:pt x="520" y="1416"/>
                      </a:cubicBezTo>
                      <a:cubicBezTo>
                        <a:pt x="687" y="1583"/>
                        <a:pt x="893" y="1657"/>
                        <a:pt x="1096" y="1657"/>
                      </a:cubicBezTo>
                      <a:cubicBezTo>
                        <a:pt x="1523" y="1657"/>
                        <a:pt x="1936" y="1324"/>
                        <a:pt x="1936" y="823"/>
                      </a:cubicBezTo>
                      <a:cubicBezTo>
                        <a:pt x="1936" y="363"/>
                        <a:pt x="1561" y="0"/>
                        <a:pt x="111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93" name="Google Shape;4793;p77"/>
              <p:cNvGrpSpPr/>
              <p:nvPr/>
            </p:nvGrpSpPr>
            <p:grpSpPr>
              <a:xfrm>
                <a:off x="4737007" y="4004357"/>
                <a:ext cx="37870" cy="32357"/>
                <a:chOff x="4737007" y="4004357"/>
                <a:chExt cx="37870" cy="32357"/>
              </a:xfrm>
            </p:grpSpPr>
            <p:sp>
              <p:nvSpPr>
                <p:cNvPr id="4794" name="Google Shape;4794;p77"/>
                <p:cNvSpPr/>
                <p:nvPr/>
              </p:nvSpPr>
              <p:spPr>
                <a:xfrm>
                  <a:off x="4737007" y="4004357"/>
                  <a:ext cx="37870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14" extrusionOk="0">
                      <a:moveTo>
                        <a:pt x="2740" y="0"/>
                      </a:moveTo>
                      <a:cubicBezTo>
                        <a:pt x="2234" y="0"/>
                        <a:pt x="1717" y="187"/>
                        <a:pt x="1295" y="606"/>
                      </a:cubicBezTo>
                      <a:cubicBezTo>
                        <a:pt x="0" y="1900"/>
                        <a:pt x="920" y="4114"/>
                        <a:pt x="2758" y="4114"/>
                      </a:cubicBezTo>
                      <a:cubicBezTo>
                        <a:pt x="3895" y="4114"/>
                        <a:pt x="4803" y="3194"/>
                        <a:pt x="4815" y="2057"/>
                      </a:cubicBezTo>
                      <a:cubicBezTo>
                        <a:pt x="4815" y="821"/>
                        <a:pt x="3801" y="0"/>
                        <a:pt x="274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95" name="Google Shape;4795;p77"/>
                <p:cNvSpPr/>
                <p:nvPr/>
              </p:nvSpPr>
              <p:spPr>
                <a:xfrm>
                  <a:off x="4752131" y="4014062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35" y="1"/>
                      </a:moveTo>
                      <a:cubicBezTo>
                        <a:pt x="376" y="1"/>
                        <a:pt x="1" y="364"/>
                        <a:pt x="1" y="823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23"/>
                      </a:cubicBezTo>
                      <a:cubicBezTo>
                        <a:pt x="1658" y="364"/>
                        <a:pt x="1295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96" name="Google Shape;4796;p77"/>
              <p:cNvGrpSpPr/>
              <p:nvPr/>
            </p:nvGrpSpPr>
            <p:grpSpPr>
              <a:xfrm>
                <a:off x="4773634" y="4208627"/>
                <a:ext cx="37776" cy="32357"/>
                <a:chOff x="4773634" y="4208627"/>
                <a:chExt cx="37776" cy="32357"/>
              </a:xfrm>
            </p:grpSpPr>
            <p:sp>
              <p:nvSpPr>
                <p:cNvPr id="4797" name="Google Shape;4797;p77"/>
                <p:cNvSpPr/>
                <p:nvPr/>
              </p:nvSpPr>
              <p:spPr>
                <a:xfrm>
                  <a:off x="4773634" y="420862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7"/>
                        <a:pt x="1295" y="605"/>
                      </a:cubicBezTo>
                      <a:cubicBezTo>
                        <a:pt x="1" y="1900"/>
                        <a:pt x="920" y="4114"/>
                        <a:pt x="2746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98" name="Google Shape;4798;p77"/>
                <p:cNvSpPr/>
                <p:nvPr/>
              </p:nvSpPr>
              <p:spPr>
                <a:xfrm>
                  <a:off x="4788664" y="4218332"/>
                  <a:ext cx="13048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8" extrusionOk="0">
                      <a:moveTo>
                        <a:pt x="835" y="0"/>
                      </a:moveTo>
                      <a:cubicBezTo>
                        <a:pt x="376" y="0"/>
                        <a:pt x="1" y="363"/>
                        <a:pt x="1" y="823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23"/>
                      </a:cubicBezTo>
                      <a:cubicBezTo>
                        <a:pt x="1658" y="363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799" name="Google Shape;4799;p77"/>
              <p:cNvGrpSpPr/>
              <p:nvPr/>
            </p:nvGrpSpPr>
            <p:grpSpPr>
              <a:xfrm>
                <a:off x="4888282" y="4074764"/>
                <a:ext cx="37776" cy="32451"/>
                <a:chOff x="4888282" y="4074764"/>
                <a:chExt cx="37776" cy="32451"/>
              </a:xfrm>
            </p:grpSpPr>
            <p:sp>
              <p:nvSpPr>
                <p:cNvPr id="4800" name="Google Shape;4800;p77"/>
                <p:cNvSpPr/>
                <p:nvPr/>
              </p:nvSpPr>
              <p:spPr>
                <a:xfrm>
                  <a:off x="4888282" y="4074764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0"/>
                      </a:moveTo>
                      <a:cubicBezTo>
                        <a:pt x="2226" y="0"/>
                        <a:pt x="1712" y="187"/>
                        <a:pt x="1294" y="605"/>
                      </a:cubicBezTo>
                      <a:cubicBezTo>
                        <a:pt x="0" y="1912"/>
                        <a:pt x="919" y="4125"/>
                        <a:pt x="2746" y="4125"/>
                      </a:cubicBezTo>
                      <a:cubicBezTo>
                        <a:pt x="3883" y="4125"/>
                        <a:pt x="4803" y="3206"/>
                        <a:pt x="4803" y="2069"/>
                      </a:cubicBezTo>
                      <a:cubicBezTo>
                        <a:pt x="4803" y="824"/>
                        <a:pt x="3787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01" name="Google Shape;4801;p77"/>
                <p:cNvSpPr/>
                <p:nvPr/>
              </p:nvSpPr>
              <p:spPr>
                <a:xfrm>
                  <a:off x="4901220" y="4084470"/>
                  <a:ext cx="15227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1" extrusionOk="0">
                      <a:moveTo>
                        <a:pt x="1101" y="0"/>
                      </a:moveTo>
                      <a:cubicBezTo>
                        <a:pt x="363" y="0"/>
                        <a:pt x="0" y="896"/>
                        <a:pt x="520" y="1416"/>
                      </a:cubicBezTo>
                      <a:cubicBezTo>
                        <a:pt x="689" y="1585"/>
                        <a:pt x="898" y="1660"/>
                        <a:pt x="1103" y="1660"/>
                      </a:cubicBezTo>
                      <a:cubicBezTo>
                        <a:pt x="1528" y="1660"/>
                        <a:pt x="1936" y="1333"/>
                        <a:pt x="1936" y="835"/>
                      </a:cubicBezTo>
                      <a:cubicBezTo>
                        <a:pt x="1936" y="375"/>
                        <a:pt x="1561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02" name="Google Shape;4802;p77"/>
              <p:cNvGrpSpPr/>
              <p:nvPr/>
            </p:nvGrpSpPr>
            <p:grpSpPr>
              <a:xfrm>
                <a:off x="4901315" y="3804271"/>
                <a:ext cx="37776" cy="32364"/>
                <a:chOff x="4901315" y="3804271"/>
                <a:chExt cx="37776" cy="32364"/>
              </a:xfrm>
            </p:grpSpPr>
            <p:sp>
              <p:nvSpPr>
                <p:cNvPr id="4803" name="Google Shape;4803;p77"/>
                <p:cNvSpPr/>
                <p:nvPr/>
              </p:nvSpPr>
              <p:spPr>
                <a:xfrm>
                  <a:off x="4901315" y="3804271"/>
                  <a:ext cx="37776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5" extrusionOk="0">
                      <a:moveTo>
                        <a:pt x="2732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0" y="1901"/>
                        <a:pt x="920" y="4114"/>
                        <a:pt x="2746" y="4114"/>
                      </a:cubicBezTo>
                      <a:cubicBezTo>
                        <a:pt x="3883" y="4114"/>
                        <a:pt x="4803" y="3195"/>
                        <a:pt x="4803" y="2058"/>
                      </a:cubicBezTo>
                      <a:cubicBezTo>
                        <a:pt x="4803" y="822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04" name="Google Shape;4804;p77"/>
                <p:cNvSpPr/>
                <p:nvPr/>
              </p:nvSpPr>
              <p:spPr>
                <a:xfrm>
                  <a:off x="4914253" y="3813985"/>
                  <a:ext cx="15235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58" extrusionOk="0">
                      <a:moveTo>
                        <a:pt x="1101" y="0"/>
                      </a:moveTo>
                      <a:cubicBezTo>
                        <a:pt x="363" y="0"/>
                        <a:pt x="1" y="895"/>
                        <a:pt x="521" y="1416"/>
                      </a:cubicBezTo>
                      <a:cubicBezTo>
                        <a:pt x="688" y="1583"/>
                        <a:pt x="894" y="1657"/>
                        <a:pt x="1096" y="1657"/>
                      </a:cubicBezTo>
                      <a:cubicBezTo>
                        <a:pt x="1524" y="1657"/>
                        <a:pt x="1936" y="1324"/>
                        <a:pt x="1936" y="823"/>
                      </a:cubicBezTo>
                      <a:cubicBezTo>
                        <a:pt x="1936" y="363"/>
                        <a:pt x="1561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05" name="Google Shape;4805;p77"/>
              <p:cNvGrpSpPr/>
              <p:nvPr/>
            </p:nvGrpSpPr>
            <p:grpSpPr>
              <a:xfrm>
                <a:off x="4866394" y="3715035"/>
                <a:ext cx="37846" cy="32357"/>
                <a:chOff x="4866394" y="3715035"/>
                <a:chExt cx="37846" cy="32357"/>
              </a:xfrm>
            </p:grpSpPr>
            <p:sp>
              <p:nvSpPr>
                <p:cNvPr id="4806" name="Google Shape;4806;p77"/>
                <p:cNvSpPr/>
                <p:nvPr/>
              </p:nvSpPr>
              <p:spPr>
                <a:xfrm>
                  <a:off x="4866394" y="3715035"/>
                  <a:ext cx="3784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2" h="4114" extrusionOk="0">
                      <a:moveTo>
                        <a:pt x="2735" y="0"/>
                      </a:moveTo>
                      <a:cubicBezTo>
                        <a:pt x="2229" y="0"/>
                        <a:pt x="1714" y="187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11" y="821"/>
                        <a:pt x="3794" y="0"/>
                        <a:pt x="273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07" name="Google Shape;4807;p77"/>
                <p:cNvSpPr/>
                <p:nvPr/>
              </p:nvSpPr>
              <p:spPr>
                <a:xfrm>
                  <a:off x="4879340" y="3724646"/>
                  <a:ext cx="15227" cy="13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6" extrusionOk="0">
                      <a:moveTo>
                        <a:pt x="1101" y="0"/>
                      </a:moveTo>
                      <a:cubicBezTo>
                        <a:pt x="363" y="0"/>
                        <a:pt x="0" y="896"/>
                        <a:pt x="520" y="1416"/>
                      </a:cubicBezTo>
                      <a:cubicBezTo>
                        <a:pt x="689" y="1589"/>
                        <a:pt x="898" y="1666"/>
                        <a:pt x="1103" y="1666"/>
                      </a:cubicBezTo>
                      <a:cubicBezTo>
                        <a:pt x="1528" y="1666"/>
                        <a:pt x="1936" y="1333"/>
                        <a:pt x="1936" y="835"/>
                      </a:cubicBezTo>
                      <a:cubicBezTo>
                        <a:pt x="1936" y="375"/>
                        <a:pt x="1561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08" name="Google Shape;4808;p77"/>
              <p:cNvGrpSpPr/>
              <p:nvPr/>
            </p:nvGrpSpPr>
            <p:grpSpPr>
              <a:xfrm>
                <a:off x="4979233" y="3839798"/>
                <a:ext cx="37878" cy="32420"/>
                <a:chOff x="4979233" y="3839798"/>
                <a:chExt cx="37878" cy="32420"/>
              </a:xfrm>
            </p:grpSpPr>
            <p:sp>
              <p:nvSpPr>
                <p:cNvPr id="4809" name="Google Shape;4809;p77"/>
                <p:cNvSpPr/>
                <p:nvPr/>
              </p:nvSpPr>
              <p:spPr>
                <a:xfrm>
                  <a:off x="4979233" y="3839798"/>
                  <a:ext cx="37878" cy="3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22" extrusionOk="0">
                      <a:moveTo>
                        <a:pt x="2738" y="0"/>
                      </a:moveTo>
                      <a:cubicBezTo>
                        <a:pt x="2231" y="0"/>
                        <a:pt x="1715" y="190"/>
                        <a:pt x="1295" y="613"/>
                      </a:cubicBezTo>
                      <a:cubicBezTo>
                        <a:pt x="1" y="1908"/>
                        <a:pt x="920" y="4122"/>
                        <a:pt x="2759" y="4122"/>
                      </a:cubicBezTo>
                      <a:cubicBezTo>
                        <a:pt x="3884" y="4122"/>
                        <a:pt x="4803" y="3202"/>
                        <a:pt x="4815" y="2065"/>
                      </a:cubicBezTo>
                      <a:cubicBezTo>
                        <a:pt x="4807" y="823"/>
                        <a:pt x="3794" y="0"/>
                        <a:pt x="27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10" name="Google Shape;4810;p77"/>
                <p:cNvSpPr/>
                <p:nvPr/>
              </p:nvSpPr>
              <p:spPr>
                <a:xfrm>
                  <a:off x="4994366" y="3849472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75"/>
                        <a:pt x="0" y="835"/>
                      </a:cubicBezTo>
                      <a:cubicBezTo>
                        <a:pt x="0" y="1295"/>
                        <a:pt x="375" y="1658"/>
                        <a:pt x="835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5"/>
                        <a:pt x="1282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11" name="Google Shape;4811;p77"/>
              <p:cNvGrpSpPr/>
              <p:nvPr/>
            </p:nvGrpSpPr>
            <p:grpSpPr>
              <a:xfrm>
                <a:off x="4790662" y="3679147"/>
                <a:ext cx="37783" cy="32380"/>
                <a:chOff x="4790662" y="3679147"/>
                <a:chExt cx="37783" cy="32380"/>
              </a:xfrm>
            </p:grpSpPr>
            <p:sp>
              <p:nvSpPr>
                <p:cNvPr id="4812" name="Google Shape;4812;p77"/>
                <p:cNvSpPr/>
                <p:nvPr/>
              </p:nvSpPr>
              <p:spPr>
                <a:xfrm>
                  <a:off x="4790662" y="3679147"/>
                  <a:ext cx="37783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7" extrusionOk="0">
                      <a:moveTo>
                        <a:pt x="2738" y="0"/>
                      </a:moveTo>
                      <a:cubicBezTo>
                        <a:pt x="2231" y="0"/>
                        <a:pt x="1715" y="188"/>
                        <a:pt x="1295" y="608"/>
                      </a:cubicBezTo>
                      <a:cubicBezTo>
                        <a:pt x="1" y="1902"/>
                        <a:pt x="908" y="4116"/>
                        <a:pt x="2747" y="4116"/>
                      </a:cubicBezTo>
                      <a:cubicBezTo>
                        <a:pt x="3884" y="4116"/>
                        <a:pt x="4803" y="3197"/>
                        <a:pt x="4803" y="2060"/>
                      </a:cubicBezTo>
                      <a:cubicBezTo>
                        <a:pt x="4803" y="817"/>
                        <a:pt x="3793" y="0"/>
                        <a:pt x="27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13" name="Google Shape;4813;p77"/>
                <p:cNvSpPr/>
                <p:nvPr/>
              </p:nvSpPr>
              <p:spPr>
                <a:xfrm>
                  <a:off x="4803506" y="3688774"/>
                  <a:ext cx="15235" cy="130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62" extrusionOk="0">
                      <a:moveTo>
                        <a:pt x="1114" y="1"/>
                      </a:moveTo>
                      <a:cubicBezTo>
                        <a:pt x="376" y="1"/>
                        <a:pt x="1" y="896"/>
                        <a:pt x="521" y="1416"/>
                      </a:cubicBezTo>
                      <a:cubicBezTo>
                        <a:pt x="694" y="1585"/>
                        <a:pt x="904" y="1661"/>
                        <a:pt x="1109" y="1661"/>
                      </a:cubicBezTo>
                      <a:cubicBezTo>
                        <a:pt x="1534" y="1661"/>
                        <a:pt x="1936" y="1334"/>
                        <a:pt x="1936" y="836"/>
                      </a:cubicBezTo>
                      <a:cubicBezTo>
                        <a:pt x="1936" y="376"/>
                        <a:pt x="1573" y="1"/>
                        <a:pt x="111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14" name="Google Shape;4814;p77"/>
              <p:cNvGrpSpPr/>
              <p:nvPr/>
            </p:nvGrpSpPr>
            <p:grpSpPr>
              <a:xfrm>
                <a:off x="4857263" y="3557861"/>
                <a:ext cx="37776" cy="32357"/>
                <a:chOff x="4857263" y="3557861"/>
                <a:chExt cx="37776" cy="32357"/>
              </a:xfrm>
            </p:grpSpPr>
            <p:sp>
              <p:nvSpPr>
                <p:cNvPr id="4815" name="Google Shape;4815;p77"/>
                <p:cNvSpPr/>
                <p:nvPr/>
              </p:nvSpPr>
              <p:spPr>
                <a:xfrm>
                  <a:off x="4857263" y="3557861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8" y="0"/>
                        <a:pt x="1713" y="187"/>
                        <a:pt x="1295" y="606"/>
                      </a:cubicBezTo>
                      <a:cubicBezTo>
                        <a:pt x="1" y="1900"/>
                        <a:pt x="908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16" name="Google Shape;4816;p77"/>
                <p:cNvSpPr/>
                <p:nvPr/>
              </p:nvSpPr>
              <p:spPr>
                <a:xfrm>
                  <a:off x="4870106" y="3567566"/>
                  <a:ext cx="15329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9" h="1658" extrusionOk="0">
                      <a:moveTo>
                        <a:pt x="1114" y="1"/>
                      </a:moveTo>
                      <a:cubicBezTo>
                        <a:pt x="376" y="1"/>
                        <a:pt x="1" y="896"/>
                        <a:pt x="533" y="1416"/>
                      </a:cubicBezTo>
                      <a:cubicBezTo>
                        <a:pt x="700" y="1583"/>
                        <a:pt x="905" y="1658"/>
                        <a:pt x="1105" y="1658"/>
                      </a:cubicBezTo>
                      <a:cubicBezTo>
                        <a:pt x="1529" y="1658"/>
                        <a:pt x="1936" y="1324"/>
                        <a:pt x="1936" y="823"/>
                      </a:cubicBezTo>
                      <a:cubicBezTo>
                        <a:pt x="1948" y="364"/>
                        <a:pt x="1573" y="1"/>
                        <a:pt x="111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17" name="Google Shape;4817;p77"/>
              <p:cNvGrpSpPr/>
              <p:nvPr/>
            </p:nvGrpSpPr>
            <p:grpSpPr>
              <a:xfrm>
                <a:off x="4883902" y="3648033"/>
                <a:ext cx="37783" cy="32380"/>
                <a:chOff x="4883902" y="3648033"/>
                <a:chExt cx="37783" cy="32380"/>
              </a:xfrm>
            </p:grpSpPr>
            <p:sp>
              <p:nvSpPr>
                <p:cNvPr id="4818" name="Google Shape;4818;p77"/>
                <p:cNvSpPr/>
                <p:nvPr/>
              </p:nvSpPr>
              <p:spPr>
                <a:xfrm>
                  <a:off x="4883902" y="3648033"/>
                  <a:ext cx="37783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7" extrusionOk="0">
                      <a:moveTo>
                        <a:pt x="2731" y="0"/>
                      </a:moveTo>
                      <a:cubicBezTo>
                        <a:pt x="2226" y="0"/>
                        <a:pt x="1711" y="188"/>
                        <a:pt x="1295" y="608"/>
                      </a:cubicBezTo>
                      <a:cubicBezTo>
                        <a:pt x="1" y="1903"/>
                        <a:pt x="920" y="4104"/>
                        <a:pt x="2747" y="4116"/>
                      </a:cubicBezTo>
                      <a:cubicBezTo>
                        <a:pt x="3884" y="4104"/>
                        <a:pt x="4803" y="3185"/>
                        <a:pt x="4803" y="2048"/>
                      </a:cubicBezTo>
                      <a:cubicBezTo>
                        <a:pt x="4795" y="814"/>
                        <a:pt x="3783" y="0"/>
                        <a:pt x="273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19" name="Google Shape;4819;p77"/>
                <p:cNvSpPr/>
                <p:nvPr/>
              </p:nvSpPr>
              <p:spPr>
                <a:xfrm>
                  <a:off x="4896745" y="3657668"/>
                  <a:ext cx="15329" cy="13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9" h="1654" extrusionOk="0">
                      <a:moveTo>
                        <a:pt x="1114" y="0"/>
                      </a:moveTo>
                      <a:cubicBezTo>
                        <a:pt x="376" y="0"/>
                        <a:pt x="1" y="883"/>
                        <a:pt x="533" y="1404"/>
                      </a:cubicBezTo>
                      <a:cubicBezTo>
                        <a:pt x="702" y="1577"/>
                        <a:pt x="911" y="1654"/>
                        <a:pt x="1115" y="1654"/>
                      </a:cubicBezTo>
                      <a:cubicBezTo>
                        <a:pt x="1541" y="1654"/>
                        <a:pt x="1948" y="1321"/>
                        <a:pt x="1948" y="823"/>
                      </a:cubicBezTo>
                      <a:cubicBezTo>
                        <a:pt x="1948" y="363"/>
                        <a:pt x="1573" y="0"/>
                        <a:pt x="111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20" name="Google Shape;4820;p77"/>
              <p:cNvGrpSpPr/>
              <p:nvPr/>
            </p:nvGrpSpPr>
            <p:grpSpPr>
              <a:xfrm>
                <a:off x="4907780" y="3347220"/>
                <a:ext cx="37878" cy="32357"/>
                <a:chOff x="4907780" y="3347220"/>
                <a:chExt cx="37878" cy="32357"/>
              </a:xfrm>
            </p:grpSpPr>
            <p:sp>
              <p:nvSpPr>
                <p:cNvPr id="4821" name="Google Shape;4821;p77"/>
                <p:cNvSpPr/>
                <p:nvPr/>
              </p:nvSpPr>
              <p:spPr>
                <a:xfrm>
                  <a:off x="4907780" y="3347220"/>
                  <a:ext cx="37878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14" extrusionOk="0">
                      <a:moveTo>
                        <a:pt x="2733" y="0"/>
                      </a:moveTo>
                      <a:cubicBezTo>
                        <a:pt x="2228" y="0"/>
                        <a:pt x="1714" y="187"/>
                        <a:pt x="1295" y="606"/>
                      </a:cubicBezTo>
                      <a:cubicBezTo>
                        <a:pt x="1" y="1900"/>
                        <a:pt x="920" y="4114"/>
                        <a:pt x="2759" y="4114"/>
                      </a:cubicBezTo>
                      <a:cubicBezTo>
                        <a:pt x="3884" y="4114"/>
                        <a:pt x="4803" y="3194"/>
                        <a:pt x="4815" y="2057"/>
                      </a:cubicBezTo>
                      <a:cubicBezTo>
                        <a:pt x="4807" y="821"/>
                        <a:pt x="3791" y="0"/>
                        <a:pt x="27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22" name="Google Shape;4822;p77"/>
                <p:cNvSpPr/>
                <p:nvPr/>
              </p:nvSpPr>
              <p:spPr>
                <a:xfrm>
                  <a:off x="4922912" y="3356926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1"/>
                      </a:moveTo>
                      <a:cubicBezTo>
                        <a:pt x="375" y="1"/>
                        <a:pt x="0" y="363"/>
                        <a:pt x="0" y="823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3"/>
                        <a:pt x="1283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23" name="Google Shape;4823;p77"/>
              <p:cNvGrpSpPr/>
              <p:nvPr/>
            </p:nvGrpSpPr>
            <p:grpSpPr>
              <a:xfrm>
                <a:off x="5065048" y="3738150"/>
                <a:ext cx="37783" cy="32364"/>
                <a:chOff x="5065048" y="3738150"/>
                <a:chExt cx="37783" cy="32364"/>
              </a:xfrm>
            </p:grpSpPr>
            <p:sp>
              <p:nvSpPr>
                <p:cNvPr id="4824" name="Google Shape;4824;p77"/>
                <p:cNvSpPr/>
                <p:nvPr/>
              </p:nvSpPr>
              <p:spPr>
                <a:xfrm>
                  <a:off x="5065048" y="3738150"/>
                  <a:ext cx="37783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5" extrusionOk="0">
                      <a:moveTo>
                        <a:pt x="2732" y="1"/>
                      </a:moveTo>
                      <a:cubicBezTo>
                        <a:pt x="2228" y="1"/>
                        <a:pt x="1714" y="188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25" name="Google Shape;4825;p77"/>
                <p:cNvSpPr/>
                <p:nvPr/>
              </p:nvSpPr>
              <p:spPr>
                <a:xfrm>
                  <a:off x="5077994" y="3747761"/>
                  <a:ext cx="15227" cy="130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2" extrusionOk="0">
                      <a:moveTo>
                        <a:pt x="1101" y="1"/>
                      </a:moveTo>
                      <a:cubicBezTo>
                        <a:pt x="363" y="1"/>
                        <a:pt x="0" y="896"/>
                        <a:pt x="520" y="1416"/>
                      </a:cubicBezTo>
                      <a:cubicBezTo>
                        <a:pt x="689" y="1585"/>
                        <a:pt x="898" y="1661"/>
                        <a:pt x="1102" y="1661"/>
                      </a:cubicBezTo>
                      <a:cubicBezTo>
                        <a:pt x="1528" y="1661"/>
                        <a:pt x="1936" y="1334"/>
                        <a:pt x="1936" y="836"/>
                      </a:cubicBezTo>
                      <a:cubicBezTo>
                        <a:pt x="1936" y="376"/>
                        <a:pt x="1561" y="1"/>
                        <a:pt x="110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26" name="Google Shape;4826;p77"/>
              <p:cNvGrpSpPr/>
              <p:nvPr/>
            </p:nvGrpSpPr>
            <p:grpSpPr>
              <a:xfrm>
                <a:off x="5071616" y="3284615"/>
                <a:ext cx="37783" cy="32357"/>
                <a:chOff x="5071616" y="3284615"/>
                <a:chExt cx="37783" cy="32357"/>
              </a:xfrm>
            </p:grpSpPr>
            <p:sp>
              <p:nvSpPr>
                <p:cNvPr id="4827" name="Google Shape;4827;p77"/>
                <p:cNvSpPr/>
                <p:nvPr/>
              </p:nvSpPr>
              <p:spPr>
                <a:xfrm>
                  <a:off x="5071616" y="3284615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3" y="188"/>
                        <a:pt x="1295" y="606"/>
                      </a:cubicBezTo>
                      <a:cubicBezTo>
                        <a:pt x="1" y="1900"/>
                        <a:pt x="908" y="4114"/>
                        <a:pt x="2747" y="4114"/>
                      </a:cubicBezTo>
                      <a:cubicBezTo>
                        <a:pt x="3872" y="4114"/>
                        <a:pt x="4791" y="3195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28" name="Google Shape;4828;p77"/>
                <p:cNvSpPr/>
                <p:nvPr/>
              </p:nvSpPr>
              <p:spPr>
                <a:xfrm>
                  <a:off x="5086646" y="3294320"/>
                  <a:ext cx="1304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9" extrusionOk="0">
                      <a:moveTo>
                        <a:pt x="836" y="1"/>
                      </a:moveTo>
                      <a:cubicBezTo>
                        <a:pt x="376" y="1"/>
                        <a:pt x="1" y="364"/>
                        <a:pt x="1" y="823"/>
                      </a:cubicBezTo>
                      <a:cubicBezTo>
                        <a:pt x="1" y="1283"/>
                        <a:pt x="376" y="1658"/>
                        <a:pt x="836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4"/>
                        <a:pt x="1283" y="1"/>
                        <a:pt x="836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29" name="Google Shape;4829;p77"/>
              <p:cNvGrpSpPr/>
              <p:nvPr/>
            </p:nvGrpSpPr>
            <p:grpSpPr>
              <a:xfrm>
                <a:off x="5389291" y="3759921"/>
                <a:ext cx="37783" cy="32380"/>
                <a:chOff x="5389291" y="3759921"/>
                <a:chExt cx="37783" cy="32380"/>
              </a:xfrm>
            </p:grpSpPr>
            <p:sp>
              <p:nvSpPr>
                <p:cNvPr id="4830" name="Google Shape;4830;p77"/>
                <p:cNvSpPr/>
                <p:nvPr/>
              </p:nvSpPr>
              <p:spPr>
                <a:xfrm>
                  <a:off x="5389291" y="3759921"/>
                  <a:ext cx="37783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7" extrusionOk="0">
                      <a:moveTo>
                        <a:pt x="2738" y="0"/>
                      </a:moveTo>
                      <a:cubicBezTo>
                        <a:pt x="2231" y="0"/>
                        <a:pt x="1715" y="188"/>
                        <a:pt x="1295" y="608"/>
                      </a:cubicBezTo>
                      <a:cubicBezTo>
                        <a:pt x="1" y="1903"/>
                        <a:pt x="920" y="4116"/>
                        <a:pt x="2747" y="4116"/>
                      </a:cubicBezTo>
                      <a:cubicBezTo>
                        <a:pt x="3884" y="4116"/>
                        <a:pt x="4803" y="3197"/>
                        <a:pt x="4803" y="2060"/>
                      </a:cubicBezTo>
                      <a:cubicBezTo>
                        <a:pt x="4803" y="817"/>
                        <a:pt x="3792" y="0"/>
                        <a:pt x="27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31" name="Google Shape;4831;p77"/>
                <p:cNvSpPr/>
                <p:nvPr/>
              </p:nvSpPr>
              <p:spPr>
                <a:xfrm>
                  <a:off x="5402229" y="3769555"/>
                  <a:ext cx="15235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61" extrusionOk="0">
                      <a:moveTo>
                        <a:pt x="1114" y="0"/>
                      </a:moveTo>
                      <a:cubicBezTo>
                        <a:pt x="364" y="0"/>
                        <a:pt x="1" y="895"/>
                        <a:pt x="521" y="1415"/>
                      </a:cubicBezTo>
                      <a:cubicBezTo>
                        <a:pt x="690" y="1584"/>
                        <a:pt x="899" y="1660"/>
                        <a:pt x="1103" y="1660"/>
                      </a:cubicBezTo>
                      <a:cubicBezTo>
                        <a:pt x="1528" y="1660"/>
                        <a:pt x="1936" y="1333"/>
                        <a:pt x="1936" y="835"/>
                      </a:cubicBezTo>
                      <a:cubicBezTo>
                        <a:pt x="1936" y="375"/>
                        <a:pt x="1561" y="0"/>
                        <a:pt x="111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32" name="Google Shape;4832;p77"/>
              <p:cNvGrpSpPr/>
              <p:nvPr/>
            </p:nvGrpSpPr>
            <p:grpSpPr>
              <a:xfrm>
                <a:off x="5431534" y="3632932"/>
                <a:ext cx="37878" cy="32451"/>
                <a:chOff x="5431534" y="3632932"/>
                <a:chExt cx="37878" cy="32451"/>
              </a:xfrm>
            </p:grpSpPr>
            <p:sp>
              <p:nvSpPr>
                <p:cNvPr id="4833" name="Google Shape;4833;p77"/>
                <p:cNvSpPr/>
                <p:nvPr/>
              </p:nvSpPr>
              <p:spPr>
                <a:xfrm>
                  <a:off x="5431534" y="3632932"/>
                  <a:ext cx="37878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26" extrusionOk="0">
                      <a:moveTo>
                        <a:pt x="2734" y="0"/>
                      </a:moveTo>
                      <a:cubicBezTo>
                        <a:pt x="2228" y="0"/>
                        <a:pt x="1713" y="187"/>
                        <a:pt x="1295" y="605"/>
                      </a:cubicBezTo>
                      <a:cubicBezTo>
                        <a:pt x="1" y="1899"/>
                        <a:pt x="920" y="4125"/>
                        <a:pt x="2759" y="4125"/>
                      </a:cubicBezTo>
                      <a:cubicBezTo>
                        <a:pt x="3896" y="4113"/>
                        <a:pt x="4815" y="3194"/>
                        <a:pt x="4815" y="2069"/>
                      </a:cubicBezTo>
                      <a:cubicBezTo>
                        <a:pt x="4815" y="824"/>
                        <a:pt x="3795" y="0"/>
                        <a:pt x="273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34" name="Google Shape;4834;p77"/>
                <p:cNvSpPr/>
                <p:nvPr/>
              </p:nvSpPr>
              <p:spPr>
                <a:xfrm>
                  <a:off x="5444472" y="3642638"/>
                  <a:ext cx="15235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61" extrusionOk="0">
                      <a:moveTo>
                        <a:pt x="1114" y="0"/>
                      </a:moveTo>
                      <a:cubicBezTo>
                        <a:pt x="376" y="0"/>
                        <a:pt x="1" y="895"/>
                        <a:pt x="521" y="1415"/>
                      </a:cubicBezTo>
                      <a:cubicBezTo>
                        <a:pt x="690" y="1584"/>
                        <a:pt x="899" y="1660"/>
                        <a:pt x="1103" y="1660"/>
                      </a:cubicBezTo>
                      <a:cubicBezTo>
                        <a:pt x="1528" y="1660"/>
                        <a:pt x="1936" y="1333"/>
                        <a:pt x="1936" y="835"/>
                      </a:cubicBezTo>
                      <a:cubicBezTo>
                        <a:pt x="1936" y="375"/>
                        <a:pt x="1573" y="0"/>
                        <a:pt x="111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35" name="Google Shape;4835;p77"/>
              <p:cNvGrpSpPr/>
              <p:nvPr/>
            </p:nvGrpSpPr>
            <p:grpSpPr>
              <a:xfrm>
                <a:off x="5540755" y="3544829"/>
                <a:ext cx="37783" cy="32357"/>
                <a:chOff x="5540755" y="3544829"/>
                <a:chExt cx="37783" cy="32357"/>
              </a:xfrm>
            </p:grpSpPr>
            <p:sp>
              <p:nvSpPr>
                <p:cNvPr id="4836" name="Google Shape;4836;p77"/>
                <p:cNvSpPr/>
                <p:nvPr/>
              </p:nvSpPr>
              <p:spPr>
                <a:xfrm>
                  <a:off x="5540755" y="3544829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3" y="187"/>
                        <a:pt x="1295" y="605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37" name="Google Shape;4837;p77"/>
                <p:cNvSpPr/>
                <p:nvPr/>
              </p:nvSpPr>
              <p:spPr>
                <a:xfrm>
                  <a:off x="5553693" y="3554534"/>
                  <a:ext cx="15235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58" extrusionOk="0">
                      <a:moveTo>
                        <a:pt x="1102" y="0"/>
                      </a:moveTo>
                      <a:cubicBezTo>
                        <a:pt x="364" y="0"/>
                        <a:pt x="1" y="896"/>
                        <a:pt x="521" y="1416"/>
                      </a:cubicBezTo>
                      <a:cubicBezTo>
                        <a:pt x="688" y="1583"/>
                        <a:pt x="894" y="1658"/>
                        <a:pt x="1096" y="1658"/>
                      </a:cubicBezTo>
                      <a:cubicBezTo>
                        <a:pt x="1524" y="1658"/>
                        <a:pt x="1936" y="1324"/>
                        <a:pt x="1936" y="823"/>
                      </a:cubicBezTo>
                      <a:cubicBezTo>
                        <a:pt x="1936" y="363"/>
                        <a:pt x="1561" y="0"/>
                        <a:pt x="1102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38" name="Google Shape;4838;p77"/>
              <p:cNvGrpSpPr/>
              <p:nvPr/>
            </p:nvGrpSpPr>
            <p:grpSpPr>
              <a:xfrm>
                <a:off x="5579293" y="3412107"/>
                <a:ext cx="37776" cy="32357"/>
                <a:chOff x="5579293" y="3412107"/>
                <a:chExt cx="37776" cy="32357"/>
              </a:xfrm>
            </p:grpSpPr>
            <p:sp>
              <p:nvSpPr>
                <p:cNvPr id="4839" name="Google Shape;4839;p77"/>
                <p:cNvSpPr/>
                <p:nvPr/>
              </p:nvSpPr>
              <p:spPr>
                <a:xfrm>
                  <a:off x="5579293" y="341210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7"/>
                        <a:pt x="1294" y="605"/>
                      </a:cubicBezTo>
                      <a:cubicBezTo>
                        <a:pt x="0" y="1900"/>
                        <a:pt x="919" y="4114"/>
                        <a:pt x="2746" y="4114"/>
                      </a:cubicBezTo>
                      <a:cubicBezTo>
                        <a:pt x="3883" y="4114"/>
                        <a:pt x="4802" y="3194"/>
                        <a:pt x="4802" y="2057"/>
                      </a:cubicBezTo>
                      <a:cubicBezTo>
                        <a:pt x="4802" y="821"/>
                        <a:pt x="3788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40" name="Google Shape;4840;p77"/>
                <p:cNvSpPr/>
                <p:nvPr/>
              </p:nvSpPr>
              <p:spPr>
                <a:xfrm>
                  <a:off x="5594418" y="3421812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75" y="1"/>
                        <a:pt x="0" y="363"/>
                        <a:pt x="0" y="823"/>
                      </a:cubicBezTo>
                      <a:cubicBezTo>
                        <a:pt x="0" y="1283"/>
                        <a:pt x="375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3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41" name="Google Shape;4841;p77"/>
              <p:cNvGrpSpPr/>
              <p:nvPr/>
            </p:nvGrpSpPr>
            <p:grpSpPr>
              <a:xfrm>
                <a:off x="5801346" y="3284615"/>
                <a:ext cx="37783" cy="32357"/>
                <a:chOff x="5801346" y="3284615"/>
                <a:chExt cx="37783" cy="32357"/>
              </a:xfrm>
            </p:grpSpPr>
            <p:sp>
              <p:nvSpPr>
                <p:cNvPr id="4842" name="Google Shape;4842;p77"/>
                <p:cNvSpPr/>
                <p:nvPr/>
              </p:nvSpPr>
              <p:spPr>
                <a:xfrm>
                  <a:off x="5801346" y="3284615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4" y="188"/>
                        <a:pt x="1295" y="606"/>
                      </a:cubicBezTo>
                      <a:cubicBezTo>
                        <a:pt x="1" y="1900"/>
                        <a:pt x="920" y="4114"/>
                        <a:pt x="2759" y="4114"/>
                      </a:cubicBezTo>
                      <a:cubicBezTo>
                        <a:pt x="3884" y="4114"/>
                        <a:pt x="4803" y="3195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43" name="Google Shape;4843;p77"/>
                <p:cNvSpPr/>
                <p:nvPr/>
              </p:nvSpPr>
              <p:spPr>
                <a:xfrm>
                  <a:off x="5816478" y="3294320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35" y="1"/>
                      </a:moveTo>
                      <a:cubicBezTo>
                        <a:pt x="375" y="1"/>
                        <a:pt x="0" y="364"/>
                        <a:pt x="0" y="823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4"/>
                        <a:pt x="1283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44" name="Google Shape;4844;p77"/>
              <p:cNvGrpSpPr/>
              <p:nvPr/>
            </p:nvGrpSpPr>
            <p:grpSpPr>
              <a:xfrm>
                <a:off x="5763578" y="3399067"/>
                <a:ext cx="37776" cy="32364"/>
                <a:chOff x="5763578" y="3399067"/>
                <a:chExt cx="37776" cy="32364"/>
              </a:xfrm>
            </p:grpSpPr>
            <p:sp>
              <p:nvSpPr>
                <p:cNvPr id="4845" name="Google Shape;4845;p77"/>
                <p:cNvSpPr/>
                <p:nvPr/>
              </p:nvSpPr>
              <p:spPr>
                <a:xfrm>
                  <a:off x="5763578" y="3399067"/>
                  <a:ext cx="37776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5" extrusionOk="0">
                      <a:moveTo>
                        <a:pt x="2732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0" y="1901"/>
                        <a:pt x="920" y="4114"/>
                        <a:pt x="2746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2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46" name="Google Shape;4846;p77"/>
                <p:cNvSpPr/>
                <p:nvPr/>
              </p:nvSpPr>
              <p:spPr>
                <a:xfrm>
                  <a:off x="5776516" y="3408780"/>
                  <a:ext cx="15235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58" extrusionOk="0">
                      <a:moveTo>
                        <a:pt x="1101" y="0"/>
                      </a:moveTo>
                      <a:cubicBezTo>
                        <a:pt x="364" y="0"/>
                        <a:pt x="1" y="895"/>
                        <a:pt x="521" y="1416"/>
                      </a:cubicBezTo>
                      <a:cubicBezTo>
                        <a:pt x="688" y="1583"/>
                        <a:pt x="894" y="1657"/>
                        <a:pt x="1096" y="1657"/>
                      </a:cubicBezTo>
                      <a:cubicBezTo>
                        <a:pt x="1524" y="1657"/>
                        <a:pt x="1936" y="1324"/>
                        <a:pt x="1936" y="823"/>
                      </a:cubicBezTo>
                      <a:cubicBezTo>
                        <a:pt x="1936" y="363"/>
                        <a:pt x="1561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47" name="Google Shape;4847;p77"/>
              <p:cNvGrpSpPr/>
              <p:nvPr/>
            </p:nvGrpSpPr>
            <p:grpSpPr>
              <a:xfrm>
                <a:off x="5395858" y="3230952"/>
                <a:ext cx="37776" cy="32364"/>
                <a:chOff x="5395858" y="3230952"/>
                <a:chExt cx="37776" cy="32364"/>
              </a:xfrm>
            </p:grpSpPr>
            <p:sp>
              <p:nvSpPr>
                <p:cNvPr id="4848" name="Google Shape;4848;p77"/>
                <p:cNvSpPr/>
                <p:nvPr/>
              </p:nvSpPr>
              <p:spPr>
                <a:xfrm>
                  <a:off x="5395858" y="3230952"/>
                  <a:ext cx="37776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5" extrusionOk="0">
                      <a:moveTo>
                        <a:pt x="2732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0" y="1901"/>
                        <a:pt x="920" y="4114"/>
                        <a:pt x="2746" y="4114"/>
                      </a:cubicBezTo>
                      <a:cubicBezTo>
                        <a:pt x="3883" y="4114"/>
                        <a:pt x="4803" y="3195"/>
                        <a:pt x="4803" y="2058"/>
                      </a:cubicBezTo>
                      <a:cubicBezTo>
                        <a:pt x="4803" y="822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49" name="Google Shape;4849;p77"/>
                <p:cNvSpPr/>
                <p:nvPr/>
              </p:nvSpPr>
              <p:spPr>
                <a:xfrm>
                  <a:off x="5408702" y="3240571"/>
                  <a:ext cx="15227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1" extrusionOk="0">
                      <a:moveTo>
                        <a:pt x="1113" y="0"/>
                      </a:moveTo>
                      <a:cubicBezTo>
                        <a:pt x="375" y="0"/>
                        <a:pt x="0" y="895"/>
                        <a:pt x="521" y="1416"/>
                      </a:cubicBezTo>
                      <a:cubicBezTo>
                        <a:pt x="690" y="1585"/>
                        <a:pt x="898" y="1660"/>
                        <a:pt x="1103" y="1660"/>
                      </a:cubicBezTo>
                      <a:cubicBezTo>
                        <a:pt x="1528" y="1660"/>
                        <a:pt x="1936" y="1333"/>
                        <a:pt x="1936" y="835"/>
                      </a:cubicBezTo>
                      <a:cubicBezTo>
                        <a:pt x="1936" y="375"/>
                        <a:pt x="1561" y="0"/>
                        <a:pt x="111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50" name="Google Shape;4850;p77"/>
              <p:cNvGrpSpPr/>
              <p:nvPr/>
            </p:nvGrpSpPr>
            <p:grpSpPr>
              <a:xfrm>
                <a:off x="5264088" y="3188237"/>
                <a:ext cx="37776" cy="32357"/>
                <a:chOff x="5264088" y="3188237"/>
                <a:chExt cx="37776" cy="32357"/>
              </a:xfrm>
            </p:grpSpPr>
            <p:sp>
              <p:nvSpPr>
                <p:cNvPr id="4851" name="Google Shape;4851;p77"/>
                <p:cNvSpPr/>
                <p:nvPr/>
              </p:nvSpPr>
              <p:spPr>
                <a:xfrm>
                  <a:off x="5264088" y="318823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8"/>
                        <a:pt x="1295" y="606"/>
                      </a:cubicBezTo>
                      <a:cubicBezTo>
                        <a:pt x="0" y="1900"/>
                        <a:pt x="920" y="4114"/>
                        <a:pt x="2746" y="4114"/>
                      </a:cubicBezTo>
                      <a:cubicBezTo>
                        <a:pt x="3883" y="4114"/>
                        <a:pt x="4803" y="3195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52" name="Google Shape;4852;p77"/>
                <p:cNvSpPr/>
                <p:nvPr/>
              </p:nvSpPr>
              <p:spPr>
                <a:xfrm>
                  <a:off x="5279212" y="3197943"/>
                  <a:ext cx="1304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9" extrusionOk="0">
                      <a:moveTo>
                        <a:pt x="823" y="1"/>
                      </a:moveTo>
                      <a:cubicBezTo>
                        <a:pt x="364" y="1"/>
                        <a:pt x="1" y="376"/>
                        <a:pt x="1" y="823"/>
                      </a:cubicBezTo>
                      <a:cubicBezTo>
                        <a:pt x="1" y="1283"/>
                        <a:pt x="364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53" name="Google Shape;4853;p77"/>
              <p:cNvGrpSpPr/>
              <p:nvPr/>
            </p:nvGrpSpPr>
            <p:grpSpPr>
              <a:xfrm>
                <a:off x="5585758" y="3237425"/>
                <a:ext cx="37878" cy="32357"/>
                <a:chOff x="5585758" y="3237425"/>
                <a:chExt cx="37878" cy="32357"/>
              </a:xfrm>
            </p:grpSpPr>
            <p:sp>
              <p:nvSpPr>
                <p:cNvPr id="4854" name="Google Shape;4854;p77"/>
                <p:cNvSpPr/>
                <p:nvPr/>
              </p:nvSpPr>
              <p:spPr>
                <a:xfrm>
                  <a:off x="5585758" y="3237425"/>
                  <a:ext cx="37878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14" extrusionOk="0">
                      <a:moveTo>
                        <a:pt x="2744" y="0"/>
                      </a:moveTo>
                      <a:cubicBezTo>
                        <a:pt x="2240" y="0"/>
                        <a:pt x="1725" y="188"/>
                        <a:pt x="1307" y="606"/>
                      </a:cubicBezTo>
                      <a:cubicBezTo>
                        <a:pt x="1" y="1900"/>
                        <a:pt x="920" y="4114"/>
                        <a:pt x="2759" y="4114"/>
                      </a:cubicBezTo>
                      <a:cubicBezTo>
                        <a:pt x="3896" y="4114"/>
                        <a:pt x="4815" y="3195"/>
                        <a:pt x="4815" y="2057"/>
                      </a:cubicBezTo>
                      <a:cubicBezTo>
                        <a:pt x="4815" y="821"/>
                        <a:pt x="3801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55" name="Google Shape;4855;p77"/>
                <p:cNvSpPr/>
                <p:nvPr/>
              </p:nvSpPr>
              <p:spPr>
                <a:xfrm>
                  <a:off x="5598696" y="3247130"/>
                  <a:ext cx="15235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59" extrusionOk="0">
                      <a:moveTo>
                        <a:pt x="1114" y="1"/>
                      </a:moveTo>
                      <a:cubicBezTo>
                        <a:pt x="376" y="1"/>
                        <a:pt x="1" y="896"/>
                        <a:pt x="521" y="1416"/>
                      </a:cubicBezTo>
                      <a:cubicBezTo>
                        <a:pt x="692" y="1583"/>
                        <a:pt x="899" y="1658"/>
                        <a:pt x="1102" y="1658"/>
                      </a:cubicBezTo>
                      <a:cubicBezTo>
                        <a:pt x="1529" y="1658"/>
                        <a:pt x="1936" y="1324"/>
                        <a:pt x="1936" y="823"/>
                      </a:cubicBezTo>
                      <a:cubicBezTo>
                        <a:pt x="1936" y="376"/>
                        <a:pt x="1573" y="1"/>
                        <a:pt x="111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56" name="Google Shape;4856;p77"/>
              <p:cNvGrpSpPr/>
              <p:nvPr/>
            </p:nvGrpSpPr>
            <p:grpSpPr>
              <a:xfrm>
                <a:off x="4874196" y="3291088"/>
                <a:ext cx="37878" cy="32451"/>
                <a:chOff x="4874196" y="3291088"/>
                <a:chExt cx="37878" cy="32451"/>
              </a:xfrm>
            </p:grpSpPr>
            <p:sp>
              <p:nvSpPr>
                <p:cNvPr id="4857" name="Google Shape;4857;p77"/>
                <p:cNvSpPr/>
                <p:nvPr/>
              </p:nvSpPr>
              <p:spPr>
                <a:xfrm>
                  <a:off x="4874196" y="3291088"/>
                  <a:ext cx="37878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26" extrusionOk="0">
                      <a:moveTo>
                        <a:pt x="2739" y="0"/>
                      </a:moveTo>
                      <a:cubicBezTo>
                        <a:pt x="2233" y="0"/>
                        <a:pt x="1717" y="188"/>
                        <a:pt x="1295" y="605"/>
                      </a:cubicBezTo>
                      <a:cubicBezTo>
                        <a:pt x="1" y="1900"/>
                        <a:pt x="920" y="4126"/>
                        <a:pt x="2759" y="4126"/>
                      </a:cubicBezTo>
                      <a:cubicBezTo>
                        <a:pt x="3884" y="4113"/>
                        <a:pt x="4803" y="3206"/>
                        <a:pt x="4815" y="2069"/>
                      </a:cubicBezTo>
                      <a:cubicBezTo>
                        <a:pt x="4815" y="824"/>
                        <a:pt x="3800" y="0"/>
                        <a:pt x="273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58" name="Google Shape;4858;p77"/>
                <p:cNvSpPr/>
                <p:nvPr/>
              </p:nvSpPr>
              <p:spPr>
                <a:xfrm>
                  <a:off x="4889328" y="3300793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75"/>
                        <a:pt x="0" y="835"/>
                      </a:cubicBezTo>
                      <a:cubicBezTo>
                        <a:pt x="0" y="1283"/>
                        <a:pt x="375" y="1658"/>
                        <a:pt x="835" y="1658"/>
                      </a:cubicBezTo>
                      <a:cubicBezTo>
                        <a:pt x="1295" y="1658"/>
                        <a:pt x="1657" y="1283"/>
                        <a:pt x="1657" y="835"/>
                      </a:cubicBezTo>
                      <a:cubicBezTo>
                        <a:pt x="1657" y="375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59" name="Google Shape;4859;p77"/>
              <p:cNvGrpSpPr/>
              <p:nvPr/>
            </p:nvGrpSpPr>
            <p:grpSpPr>
              <a:xfrm>
                <a:off x="5197770" y="3785466"/>
                <a:ext cx="37783" cy="32427"/>
                <a:chOff x="5197770" y="3785466"/>
                <a:chExt cx="37783" cy="32427"/>
              </a:xfrm>
            </p:grpSpPr>
            <p:sp>
              <p:nvSpPr>
                <p:cNvPr id="4860" name="Google Shape;4860;p77"/>
                <p:cNvSpPr/>
                <p:nvPr/>
              </p:nvSpPr>
              <p:spPr>
                <a:xfrm>
                  <a:off x="5197770" y="3785466"/>
                  <a:ext cx="37783" cy="324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3" extrusionOk="0">
                      <a:moveTo>
                        <a:pt x="2738" y="1"/>
                      </a:moveTo>
                      <a:cubicBezTo>
                        <a:pt x="2232" y="1"/>
                        <a:pt x="1715" y="190"/>
                        <a:pt x="1295" y="614"/>
                      </a:cubicBezTo>
                      <a:cubicBezTo>
                        <a:pt x="1" y="1909"/>
                        <a:pt x="908" y="4122"/>
                        <a:pt x="2747" y="4122"/>
                      </a:cubicBezTo>
                      <a:cubicBezTo>
                        <a:pt x="3884" y="4122"/>
                        <a:pt x="4803" y="3203"/>
                        <a:pt x="4803" y="2066"/>
                      </a:cubicBezTo>
                      <a:cubicBezTo>
                        <a:pt x="4803" y="824"/>
                        <a:pt x="3793" y="1"/>
                        <a:pt x="273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61" name="Google Shape;4861;p77"/>
                <p:cNvSpPr/>
                <p:nvPr/>
              </p:nvSpPr>
              <p:spPr>
                <a:xfrm>
                  <a:off x="5212808" y="3795148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75"/>
                        <a:pt x="0" y="835"/>
                      </a:cubicBezTo>
                      <a:cubicBezTo>
                        <a:pt x="0" y="1294"/>
                        <a:pt x="375" y="1657"/>
                        <a:pt x="835" y="1657"/>
                      </a:cubicBezTo>
                      <a:cubicBezTo>
                        <a:pt x="1295" y="1657"/>
                        <a:pt x="1657" y="1294"/>
                        <a:pt x="1657" y="835"/>
                      </a:cubicBezTo>
                      <a:cubicBezTo>
                        <a:pt x="1657" y="375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62" name="Google Shape;4862;p77"/>
              <p:cNvGrpSpPr/>
              <p:nvPr/>
            </p:nvGrpSpPr>
            <p:grpSpPr>
              <a:xfrm>
                <a:off x="5177699" y="3492117"/>
                <a:ext cx="37776" cy="32357"/>
                <a:chOff x="5177699" y="3492117"/>
                <a:chExt cx="37776" cy="32357"/>
              </a:xfrm>
            </p:grpSpPr>
            <p:sp>
              <p:nvSpPr>
                <p:cNvPr id="4863" name="Google Shape;4863;p77"/>
                <p:cNvSpPr/>
                <p:nvPr/>
              </p:nvSpPr>
              <p:spPr>
                <a:xfrm>
                  <a:off x="5177699" y="349211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6" y="1"/>
                      </a:moveTo>
                      <a:cubicBezTo>
                        <a:pt x="2232" y="1"/>
                        <a:pt x="1717" y="188"/>
                        <a:pt x="1295" y="606"/>
                      </a:cubicBezTo>
                      <a:cubicBezTo>
                        <a:pt x="1" y="1900"/>
                        <a:pt x="920" y="4114"/>
                        <a:pt x="2746" y="4114"/>
                      </a:cubicBezTo>
                      <a:cubicBezTo>
                        <a:pt x="3884" y="4114"/>
                        <a:pt x="4803" y="3195"/>
                        <a:pt x="4803" y="2070"/>
                      </a:cubicBezTo>
                      <a:cubicBezTo>
                        <a:pt x="4803" y="824"/>
                        <a:pt x="3793" y="1"/>
                        <a:pt x="273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64" name="Google Shape;4864;p77"/>
                <p:cNvSpPr/>
                <p:nvPr/>
              </p:nvSpPr>
              <p:spPr>
                <a:xfrm>
                  <a:off x="5192823" y="3501823"/>
                  <a:ext cx="1304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9" extrusionOk="0">
                      <a:moveTo>
                        <a:pt x="823" y="1"/>
                      </a:moveTo>
                      <a:cubicBezTo>
                        <a:pt x="376" y="1"/>
                        <a:pt x="1" y="364"/>
                        <a:pt x="1" y="823"/>
                      </a:cubicBezTo>
                      <a:cubicBezTo>
                        <a:pt x="1" y="1283"/>
                        <a:pt x="376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4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65" name="Google Shape;4865;p77"/>
              <p:cNvGrpSpPr/>
              <p:nvPr/>
            </p:nvGrpSpPr>
            <p:grpSpPr>
              <a:xfrm>
                <a:off x="5349431" y="3622346"/>
                <a:ext cx="37870" cy="32380"/>
                <a:chOff x="5349431" y="3622346"/>
                <a:chExt cx="37870" cy="32380"/>
              </a:xfrm>
            </p:grpSpPr>
            <p:sp>
              <p:nvSpPr>
                <p:cNvPr id="4866" name="Google Shape;4866;p77"/>
                <p:cNvSpPr/>
                <p:nvPr/>
              </p:nvSpPr>
              <p:spPr>
                <a:xfrm>
                  <a:off x="5349431" y="3622346"/>
                  <a:ext cx="37870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17" extrusionOk="0">
                      <a:moveTo>
                        <a:pt x="2740" y="0"/>
                      </a:moveTo>
                      <a:cubicBezTo>
                        <a:pt x="2232" y="0"/>
                        <a:pt x="1714" y="189"/>
                        <a:pt x="1295" y="608"/>
                      </a:cubicBezTo>
                      <a:cubicBezTo>
                        <a:pt x="0" y="1903"/>
                        <a:pt x="920" y="4116"/>
                        <a:pt x="2758" y="4116"/>
                      </a:cubicBezTo>
                      <a:cubicBezTo>
                        <a:pt x="3883" y="4116"/>
                        <a:pt x="4815" y="3197"/>
                        <a:pt x="4815" y="2060"/>
                      </a:cubicBezTo>
                      <a:cubicBezTo>
                        <a:pt x="4815" y="817"/>
                        <a:pt x="3798" y="0"/>
                        <a:pt x="274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67" name="Google Shape;4867;p77"/>
                <p:cNvSpPr/>
                <p:nvPr/>
              </p:nvSpPr>
              <p:spPr>
                <a:xfrm>
                  <a:off x="5362369" y="3632075"/>
                  <a:ext cx="15227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58" extrusionOk="0">
                      <a:moveTo>
                        <a:pt x="1134" y="0"/>
                      </a:moveTo>
                      <a:cubicBezTo>
                        <a:pt x="1127" y="0"/>
                        <a:pt x="1120" y="0"/>
                        <a:pt x="1113" y="0"/>
                      </a:cubicBezTo>
                      <a:cubicBezTo>
                        <a:pt x="363" y="0"/>
                        <a:pt x="0" y="883"/>
                        <a:pt x="521" y="1416"/>
                      </a:cubicBezTo>
                      <a:cubicBezTo>
                        <a:pt x="691" y="1583"/>
                        <a:pt x="899" y="1657"/>
                        <a:pt x="1101" y="1657"/>
                      </a:cubicBezTo>
                      <a:cubicBezTo>
                        <a:pt x="1529" y="1657"/>
                        <a:pt x="1936" y="1324"/>
                        <a:pt x="1936" y="823"/>
                      </a:cubicBezTo>
                      <a:cubicBezTo>
                        <a:pt x="1936" y="370"/>
                        <a:pt x="1573" y="0"/>
                        <a:pt x="113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68" name="Google Shape;4868;p77"/>
              <p:cNvGrpSpPr/>
              <p:nvPr/>
            </p:nvGrpSpPr>
            <p:grpSpPr>
              <a:xfrm>
                <a:off x="5068855" y="3563980"/>
                <a:ext cx="53954" cy="46223"/>
                <a:chOff x="5068855" y="3563980"/>
                <a:chExt cx="53954" cy="46223"/>
              </a:xfrm>
            </p:grpSpPr>
            <p:sp>
              <p:nvSpPr>
                <p:cNvPr id="4869" name="Google Shape;4869;p77"/>
                <p:cNvSpPr/>
                <p:nvPr/>
              </p:nvSpPr>
              <p:spPr>
                <a:xfrm>
                  <a:off x="5068855" y="3563980"/>
                  <a:ext cx="53954" cy="462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0" h="5877" extrusionOk="0">
                      <a:moveTo>
                        <a:pt x="3909" y="0"/>
                      </a:moveTo>
                      <a:cubicBezTo>
                        <a:pt x="3187" y="0"/>
                        <a:pt x="2451" y="269"/>
                        <a:pt x="1852" y="868"/>
                      </a:cubicBezTo>
                      <a:cubicBezTo>
                        <a:pt x="1" y="2719"/>
                        <a:pt x="1307" y="5876"/>
                        <a:pt x="3920" y="5876"/>
                      </a:cubicBezTo>
                      <a:cubicBezTo>
                        <a:pt x="5541" y="5876"/>
                        <a:pt x="6848" y="4558"/>
                        <a:pt x="6860" y="2937"/>
                      </a:cubicBezTo>
                      <a:cubicBezTo>
                        <a:pt x="6860" y="1170"/>
                        <a:pt x="5416" y="0"/>
                        <a:pt x="390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70" name="Google Shape;4870;p77"/>
                <p:cNvSpPr/>
                <p:nvPr/>
              </p:nvSpPr>
              <p:spPr>
                <a:xfrm>
                  <a:off x="5086268" y="3573654"/>
                  <a:ext cx="26835" cy="26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2" h="3413" extrusionOk="0">
                      <a:moveTo>
                        <a:pt x="1706" y="1"/>
                      </a:moveTo>
                      <a:cubicBezTo>
                        <a:pt x="763" y="1"/>
                        <a:pt x="1" y="763"/>
                        <a:pt x="1" y="1707"/>
                      </a:cubicBezTo>
                      <a:cubicBezTo>
                        <a:pt x="1" y="2650"/>
                        <a:pt x="763" y="3412"/>
                        <a:pt x="1706" y="3412"/>
                      </a:cubicBezTo>
                      <a:cubicBezTo>
                        <a:pt x="2650" y="3412"/>
                        <a:pt x="3412" y="2650"/>
                        <a:pt x="3412" y="1707"/>
                      </a:cubicBezTo>
                      <a:cubicBezTo>
                        <a:pt x="3412" y="763"/>
                        <a:pt x="2650" y="1"/>
                        <a:pt x="1706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71" name="Google Shape;4871;p77"/>
              <p:cNvGrpSpPr/>
              <p:nvPr/>
            </p:nvGrpSpPr>
            <p:grpSpPr>
              <a:xfrm>
                <a:off x="5037654" y="3392507"/>
                <a:ext cx="37870" cy="32451"/>
                <a:chOff x="5037654" y="3392507"/>
                <a:chExt cx="37870" cy="32451"/>
              </a:xfrm>
            </p:grpSpPr>
            <p:sp>
              <p:nvSpPr>
                <p:cNvPr id="4872" name="Google Shape;4872;p77"/>
                <p:cNvSpPr/>
                <p:nvPr/>
              </p:nvSpPr>
              <p:spPr>
                <a:xfrm>
                  <a:off x="5037654" y="3392507"/>
                  <a:ext cx="37870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26" extrusionOk="0">
                      <a:moveTo>
                        <a:pt x="2742" y="1"/>
                      </a:moveTo>
                      <a:cubicBezTo>
                        <a:pt x="2238" y="1"/>
                        <a:pt x="1724" y="188"/>
                        <a:pt x="1307" y="606"/>
                      </a:cubicBezTo>
                      <a:cubicBezTo>
                        <a:pt x="0" y="1912"/>
                        <a:pt x="919" y="4126"/>
                        <a:pt x="2758" y="4126"/>
                      </a:cubicBezTo>
                      <a:cubicBezTo>
                        <a:pt x="3895" y="4114"/>
                        <a:pt x="4815" y="3194"/>
                        <a:pt x="4815" y="2069"/>
                      </a:cubicBezTo>
                      <a:cubicBezTo>
                        <a:pt x="4815" y="824"/>
                        <a:pt x="3799" y="1"/>
                        <a:pt x="274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73" name="Google Shape;4873;p77"/>
                <p:cNvSpPr/>
                <p:nvPr/>
              </p:nvSpPr>
              <p:spPr>
                <a:xfrm>
                  <a:off x="5050592" y="3402213"/>
                  <a:ext cx="15227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1" extrusionOk="0">
                      <a:moveTo>
                        <a:pt x="1113" y="1"/>
                      </a:moveTo>
                      <a:cubicBezTo>
                        <a:pt x="375" y="1"/>
                        <a:pt x="0" y="896"/>
                        <a:pt x="520" y="1416"/>
                      </a:cubicBezTo>
                      <a:cubicBezTo>
                        <a:pt x="689" y="1585"/>
                        <a:pt x="898" y="1661"/>
                        <a:pt x="1103" y="1661"/>
                      </a:cubicBezTo>
                      <a:cubicBezTo>
                        <a:pt x="1528" y="1661"/>
                        <a:pt x="1936" y="1333"/>
                        <a:pt x="1936" y="835"/>
                      </a:cubicBezTo>
                      <a:cubicBezTo>
                        <a:pt x="1936" y="376"/>
                        <a:pt x="1573" y="1"/>
                        <a:pt x="111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74" name="Google Shape;4874;p77"/>
              <p:cNvGrpSpPr/>
              <p:nvPr/>
            </p:nvGrpSpPr>
            <p:grpSpPr>
              <a:xfrm>
                <a:off x="5456560" y="3368629"/>
                <a:ext cx="37870" cy="32451"/>
                <a:chOff x="5456560" y="3368629"/>
                <a:chExt cx="37870" cy="32451"/>
              </a:xfrm>
            </p:grpSpPr>
            <p:sp>
              <p:nvSpPr>
                <p:cNvPr id="4875" name="Google Shape;4875;p77"/>
                <p:cNvSpPr/>
                <p:nvPr/>
              </p:nvSpPr>
              <p:spPr>
                <a:xfrm>
                  <a:off x="5456560" y="3368629"/>
                  <a:ext cx="37870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26" extrusionOk="0">
                      <a:moveTo>
                        <a:pt x="2742" y="0"/>
                      </a:moveTo>
                      <a:cubicBezTo>
                        <a:pt x="2238" y="0"/>
                        <a:pt x="1724" y="187"/>
                        <a:pt x="1307" y="605"/>
                      </a:cubicBezTo>
                      <a:cubicBezTo>
                        <a:pt x="0" y="1912"/>
                        <a:pt x="920" y="4125"/>
                        <a:pt x="2758" y="4125"/>
                      </a:cubicBezTo>
                      <a:cubicBezTo>
                        <a:pt x="3895" y="4113"/>
                        <a:pt x="4815" y="3194"/>
                        <a:pt x="4815" y="2069"/>
                      </a:cubicBezTo>
                      <a:cubicBezTo>
                        <a:pt x="4815" y="824"/>
                        <a:pt x="3800" y="0"/>
                        <a:pt x="274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76" name="Google Shape;4876;p77"/>
                <p:cNvSpPr/>
                <p:nvPr/>
              </p:nvSpPr>
              <p:spPr>
                <a:xfrm>
                  <a:off x="5469498" y="3378334"/>
                  <a:ext cx="15227" cy="13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61" extrusionOk="0">
                      <a:moveTo>
                        <a:pt x="1113" y="0"/>
                      </a:moveTo>
                      <a:cubicBezTo>
                        <a:pt x="375" y="0"/>
                        <a:pt x="0" y="895"/>
                        <a:pt x="520" y="1416"/>
                      </a:cubicBezTo>
                      <a:cubicBezTo>
                        <a:pt x="693" y="1585"/>
                        <a:pt x="903" y="1660"/>
                        <a:pt x="1108" y="1660"/>
                      </a:cubicBezTo>
                      <a:cubicBezTo>
                        <a:pt x="1533" y="1660"/>
                        <a:pt x="1936" y="1333"/>
                        <a:pt x="1936" y="835"/>
                      </a:cubicBezTo>
                      <a:cubicBezTo>
                        <a:pt x="1936" y="375"/>
                        <a:pt x="1573" y="0"/>
                        <a:pt x="111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77" name="Google Shape;4877;p77"/>
              <p:cNvGrpSpPr/>
              <p:nvPr/>
            </p:nvGrpSpPr>
            <p:grpSpPr>
              <a:xfrm>
                <a:off x="4755749" y="3501516"/>
                <a:ext cx="46246" cy="39608"/>
                <a:chOff x="4755749" y="3501516"/>
                <a:chExt cx="46246" cy="39608"/>
              </a:xfrm>
            </p:grpSpPr>
            <p:sp>
              <p:nvSpPr>
                <p:cNvPr id="4878" name="Google Shape;4878;p77"/>
                <p:cNvSpPr/>
                <p:nvPr/>
              </p:nvSpPr>
              <p:spPr>
                <a:xfrm>
                  <a:off x="4755749" y="3501516"/>
                  <a:ext cx="46246" cy="39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036" extrusionOk="0">
                      <a:moveTo>
                        <a:pt x="3345" y="0"/>
                      </a:moveTo>
                      <a:cubicBezTo>
                        <a:pt x="2727" y="0"/>
                        <a:pt x="2097" y="229"/>
                        <a:pt x="1585" y="741"/>
                      </a:cubicBezTo>
                      <a:cubicBezTo>
                        <a:pt x="0" y="2326"/>
                        <a:pt x="1125" y="5036"/>
                        <a:pt x="3363" y="5036"/>
                      </a:cubicBezTo>
                      <a:cubicBezTo>
                        <a:pt x="4754" y="5036"/>
                        <a:pt x="5879" y="3911"/>
                        <a:pt x="5879" y="2520"/>
                      </a:cubicBezTo>
                      <a:cubicBezTo>
                        <a:pt x="5879" y="1005"/>
                        <a:pt x="4638" y="0"/>
                        <a:pt x="33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79" name="Google Shape;4879;p77"/>
                <p:cNvSpPr/>
                <p:nvPr/>
              </p:nvSpPr>
              <p:spPr>
                <a:xfrm>
                  <a:off x="4768687" y="3511245"/>
                  <a:ext cx="23697" cy="20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3" h="2571" extrusionOk="0">
                      <a:moveTo>
                        <a:pt x="1718" y="0"/>
                      </a:moveTo>
                      <a:cubicBezTo>
                        <a:pt x="569" y="0"/>
                        <a:pt x="0" y="1379"/>
                        <a:pt x="811" y="2190"/>
                      </a:cubicBezTo>
                      <a:cubicBezTo>
                        <a:pt x="1074" y="2453"/>
                        <a:pt x="1398" y="2571"/>
                        <a:pt x="1715" y="2571"/>
                      </a:cubicBezTo>
                      <a:cubicBezTo>
                        <a:pt x="2377" y="2571"/>
                        <a:pt x="3013" y="2059"/>
                        <a:pt x="3013" y="1283"/>
                      </a:cubicBezTo>
                      <a:cubicBezTo>
                        <a:pt x="3013" y="581"/>
                        <a:pt x="2432" y="0"/>
                        <a:pt x="1718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80" name="Google Shape;4880;p77"/>
              <p:cNvGrpSpPr/>
              <p:nvPr/>
            </p:nvGrpSpPr>
            <p:grpSpPr>
              <a:xfrm>
                <a:off x="4681346" y="3485582"/>
                <a:ext cx="37783" cy="32427"/>
                <a:chOff x="4681346" y="3485582"/>
                <a:chExt cx="37783" cy="32427"/>
              </a:xfrm>
            </p:grpSpPr>
            <p:sp>
              <p:nvSpPr>
                <p:cNvPr id="4881" name="Google Shape;4881;p77"/>
                <p:cNvSpPr/>
                <p:nvPr/>
              </p:nvSpPr>
              <p:spPr>
                <a:xfrm>
                  <a:off x="4681346" y="3485582"/>
                  <a:ext cx="37783" cy="324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3" extrusionOk="0">
                      <a:moveTo>
                        <a:pt x="2738" y="1"/>
                      </a:moveTo>
                      <a:cubicBezTo>
                        <a:pt x="2231" y="1"/>
                        <a:pt x="1715" y="191"/>
                        <a:pt x="1295" y="614"/>
                      </a:cubicBezTo>
                      <a:cubicBezTo>
                        <a:pt x="1" y="1909"/>
                        <a:pt x="920" y="4122"/>
                        <a:pt x="2747" y="4122"/>
                      </a:cubicBezTo>
                      <a:cubicBezTo>
                        <a:pt x="3884" y="4122"/>
                        <a:pt x="4803" y="3203"/>
                        <a:pt x="4803" y="2066"/>
                      </a:cubicBezTo>
                      <a:cubicBezTo>
                        <a:pt x="4803" y="824"/>
                        <a:pt x="3793" y="1"/>
                        <a:pt x="273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82" name="Google Shape;4882;p77"/>
                <p:cNvSpPr/>
                <p:nvPr/>
              </p:nvSpPr>
              <p:spPr>
                <a:xfrm>
                  <a:off x="4696479" y="3495263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0"/>
                      </a:moveTo>
                      <a:cubicBezTo>
                        <a:pt x="363" y="0"/>
                        <a:pt x="0" y="375"/>
                        <a:pt x="0" y="835"/>
                      </a:cubicBezTo>
                      <a:cubicBezTo>
                        <a:pt x="0" y="1295"/>
                        <a:pt x="363" y="1657"/>
                        <a:pt x="823" y="1657"/>
                      </a:cubicBezTo>
                      <a:cubicBezTo>
                        <a:pt x="1282" y="1657"/>
                        <a:pt x="1657" y="1295"/>
                        <a:pt x="1657" y="835"/>
                      </a:cubicBezTo>
                      <a:cubicBezTo>
                        <a:pt x="1657" y="375"/>
                        <a:pt x="1282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83" name="Google Shape;4883;p77"/>
              <p:cNvGrpSpPr/>
              <p:nvPr/>
            </p:nvGrpSpPr>
            <p:grpSpPr>
              <a:xfrm>
                <a:off x="4767067" y="3291088"/>
                <a:ext cx="37878" cy="32451"/>
                <a:chOff x="4767067" y="3291088"/>
                <a:chExt cx="37878" cy="32451"/>
              </a:xfrm>
            </p:grpSpPr>
            <p:sp>
              <p:nvSpPr>
                <p:cNvPr id="4884" name="Google Shape;4884;p77"/>
                <p:cNvSpPr/>
                <p:nvPr/>
              </p:nvSpPr>
              <p:spPr>
                <a:xfrm>
                  <a:off x="4767067" y="3291088"/>
                  <a:ext cx="37878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26" extrusionOk="0">
                      <a:moveTo>
                        <a:pt x="2739" y="0"/>
                      </a:moveTo>
                      <a:cubicBezTo>
                        <a:pt x="2233" y="0"/>
                        <a:pt x="1717" y="188"/>
                        <a:pt x="1295" y="605"/>
                      </a:cubicBezTo>
                      <a:cubicBezTo>
                        <a:pt x="1" y="1900"/>
                        <a:pt x="920" y="4126"/>
                        <a:pt x="2759" y="4126"/>
                      </a:cubicBezTo>
                      <a:cubicBezTo>
                        <a:pt x="3884" y="4113"/>
                        <a:pt x="4803" y="3206"/>
                        <a:pt x="4815" y="2069"/>
                      </a:cubicBezTo>
                      <a:cubicBezTo>
                        <a:pt x="4815" y="824"/>
                        <a:pt x="3800" y="0"/>
                        <a:pt x="273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85" name="Google Shape;4885;p77"/>
                <p:cNvSpPr/>
                <p:nvPr/>
              </p:nvSpPr>
              <p:spPr>
                <a:xfrm>
                  <a:off x="4780036" y="3300888"/>
                  <a:ext cx="15203" cy="13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3" h="1654" extrusionOk="0">
                      <a:moveTo>
                        <a:pt x="1131" y="0"/>
                      </a:moveTo>
                      <a:cubicBezTo>
                        <a:pt x="1124" y="0"/>
                        <a:pt x="1117" y="0"/>
                        <a:pt x="1110" y="1"/>
                      </a:cubicBezTo>
                      <a:cubicBezTo>
                        <a:pt x="1105" y="0"/>
                        <a:pt x="1100" y="0"/>
                        <a:pt x="1095" y="0"/>
                      </a:cubicBezTo>
                      <a:cubicBezTo>
                        <a:pt x="367" y="0"/>
                        <a:pt x="0" y="887"/>
                        <a:pt x="517" y="1404"/>
                      </a:cubicBezTo>
                      <a:cubicBezTo>
                        <a:pt x="686" y="1577"/>
                        <a:pt x="895" y="1654"/>
                        <a:pt x="1100" y="1654"/>
                      </a:cubicBezTo>
                      <a:cubicBezTo>
                        <a:pt x="1525" y="1654"/>
                        <a:pt x="1932" y="1321"/>
                        <a:pt x="1932" y="823"/>
                      </a:cubicBezTo>
                      <a:cubicBezTo>
                        <a:pt x="1932" y="371"/>
                        <a:pt x="1569" y="0"/>
                        <a:pt x="113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86" name="Google Shape;4886;p77"/>
              <p:cNvGrpSpPr/>
              <p:nvPr/>
            </p:nvGrpSpPr>
            <p:grpSpPr>
              <a:xfrm>
                <a:off x="4687819" y="3405539"/>
                <a:ext cx="37776" cy="32451"/>
                <a:chOff x="4687819" y="3405539"/>
                <a:chExt cx="37776" cy="32451"/>
              </a:xfrm>
            </p:grpSpPr>
            <p:sp>
              <p:nvSpPr>
                <p:cNvPr id="4887" name="Google Shape;4887;p77"/>
                <p:cNvSpPr/>
                <p:nvPr/>
              </p:nvSpPr>
              <p:spPr>
                <a:xfrm>
                  <a:off x="4687819" y="3405539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1"/>
                      </a:moveTo>
                      <a:cubicBezTo>
                        <a:pt x="2226" y="1"/>
                        <a:pt x="1712" y="188"/>
                        <a:pt x="1295" y="606"/>
                      </a:cubicBezTo>
                      <a:cubicBezTo>
                        <a:pt x="0" y="1912"/>
                        <a:pt x="920" y="4126"/>
                        <a:pt x="2758" y="4126"/>
                      </a:cubicBezTo>
                      <a:cubicBezTo>
                        <a:pt x="3883" y="4114"/>
                        <a:pt x="4803" y="3195"/>
                        <a:pt x="4803" y="2070"/>
                      </a:cubicBezTo>
                      <a:cubicBezTo>
                        <a:pt x="4803" y="824"/>
                        <a:pt x="3787" y="1"/>
                        <a:pt x="27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88" name="Google Shape;4888;p77"/>
                <p:cNvSpPr/>
                <p:nvPr/>
              </p:nvSpPr>
              <p:spPr>
                <a:xfrm>
                  <a:off x="4702944" y="3415245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23" y="1"/>
                      </a:moveTo>
                      <a:cubicBezTo>
                        <a:pt x="376" y="1"/>
                        <a:pt x="1" y="376"/>
                        <a:pt x="1" y="836"/>
                      </a:cubicBezTo>
                      <a:cubicBezTo>
                        <a:pt x="1" y="1295"/>
                        <a:pt x="376" y="1658"/>
                        <a:pt x="823" y="1658"/>
                      </a:cubicBezTo>
                      <a:cubicBezTo>
                        <a:pt x="1283" y="1658"/>
                        <a:pt x="1658" y="1295"/>
                        <a:pt x="1658" y="836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89" name="Google Shape;4889;p77"/>
              <p:cNvGrpSpPr/>
              <p:nvPr/>
            </p:nvGrpSpPr>
            <p:grpSpPr>
              <a:xfrm>
                <a:off x="4923101" y="3444809"/>
                <a:ext cx="52813" cy="45318"/>
                <a:chOff x="4923101" y="3444809"/>
                <a:chExt cx="52813" cy="45318"/>
              </a:xfrm>
            </p:grpSpPr>
            <p:sp>
              <p:nvSpPr>
                <p:cNvPr id="4890" name="Google Shape;4890;p77"/>
                <p:cNvSpPr/>
                <p:nvPr/>
              </p:nvSpPr>
              <p:spPr>
                <a:xfrm>
                  <a:off x="4923101" y="3444809"/>
                  <a:ext cx="52813" cy="453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15" h="5762" extrusionOk="0">
                      <a:moveTo>
                        <a:pt x="3823" y="1"/>
                      </a:moveTo>
                      <a:cubicBezTo>
                        <a:pt x="3117" y="1"/>
                        <a:pt x="2398" y="263"/>
                        <a:pt x="1815" y="851"/>
                      </a:cubicBezTo>
                      <a:cubicBezTo>
                        <a:pt x="1" y="2665"/>
                        <a:pt x="1283" y="5762"/>
                        <a:pt x="3847" y="5762"/>
                      </a:cubicBezTo>
                      <a:cubicBezTo>
                        <a:pt x="5432" y="5762"/>
                        <a:pt x="6714" y="4468"/>
                        <a:pt x="6714" y="2883"/>
                      </a:cubicBezTo>
                      <a:cubicBezTo>
                        <a:pt x="6714" y="1148"/>
                        <a:pt x="5298" y="1"/>
                        <a:pt x="382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91" name="Google Shape;4891;p77"/>
                <p:cNvSpPr/>
                <p:nvPr/>
              </p:nvSpPr>
              <p:spPr>
                <a:xfrm>
                  <a:off x="4936039" y="3454538"/>
                  <a:ext cx="30265" cy="25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8" h="3295" extrusionOk="0">
                      <a:moveTo>
                        <a:pt x="2202" y="1"/>
                      </a:moveTo>
                      <a:cubicBezTo>
                        <a:pt x="727" y="1"/>
                        <a:pt x="1" y="1779"/>
                        <a:pt x="1029" y="2807"/>
                      </a:cubicBezTo>
                      <a:cubicBezTo>
                        <a:pt x="1365" y="3144"/>
                        <a:pt x="1779" y="3294"/>
                        <a:pt x="2185" y="3294"/>
                      </a:cubicBezTo>
                      <a:cubicBezTo>
                        <a:pt x="3034" y="3294"/>
                        <a:pt x="3847" y="2636"/>
                        <a:pt x="3847" y="1646"/>
                      </a:cubicBezTo>
                      <a:cubicBezTo>
                        <a:pt x="3847" y="739"/>
                        <a:pt x="3110" y="1"/>
                        <a:pt x="220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92" name="Google Shape;4892;p77"/>
              <p:cNvGrpSpPr/>
              <p:nvPr/>
            </p:nvGrpSpPr>
            <p:grpSpPr>
              <a:xfrm>
                <a:off x="4846040" y="3654750"/>
                <a:ext cx="31405" cy="26993"/>
                <a:chOff x="4846040" y="3654750"/>
                <a:chExt cx="31405" cy="26993"/>
              </a:xfrm>
            </p:grpSpPr>
            <p:sp>
              <p:nvSpPr>
                <p:cNvPr id="4893" name="Google Shape;4893;p77"/>
                <p:cNvSpPr/>
                <p:nvPr/>
              </p:nvSpPr>
              <p:spPr>
                <a:xfrm>
                  <a:off x="4846040" y="3654750"/>
                  <a:ext cx="31405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2" extrusionOk="0">
                      <a:moveTo>
                        <a:pt x="2272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0" y="1581"/>
                        <a:pt x="750" y="3432"/>
                        <a:pt x="2274" y="3432"/>
                      </a:cubicBezTo>
                      <a:cubicBezTo>
                        <a:pt x="3218" y="3432"/>
                        <a:pt x="3992" y="2658"/>
                        <a:pt x="3992" y="1714"/>
                      </a:cubicBezTo>
                      <a:cubicBezTo>
                        <a:pt x="3992" y="683"/>
                        <a:pt x="3150" y="0"/>
                        <a:pt x="227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94" name="Google Shape;4894;p77"/>
                <p:cNvSpPr/>
                <p:nvPr/>
              </p:nvSpPr>
              <p:spPr>
                <a:xfrm>
                  <a:off x="4858883" y="3664424"/>
                  <a:ext cx="8856" cy="7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76" extrusionOk="0">
                      <a:moveTo>
                        <a:pt x="641" y="0"/>
                      </a:moveTo>
                      <a:cubicBezTo>
                        <a:pt x="218" y="0"/>
                        <a:pt x="0" y="520"/>
                        <a:pt x="303" y="835"/>
                      </a:cubicBezTo>
                      <a:cubicBezTo>
                        <a:pt x="400" y="932"/>
                        <a:pt x="519" y="975"/>
                        <a:pt x="636" y="975"/>
                      </a:cubicBezTo>
                      <a:cubicBezTo>
                        <a:pt x="885" y="975"/>
                        <a:pt x="1125" y="780"/>
                        <a:pt x="1125" y="484"/>
                      </a:cubicBezTo>
                      <a:cubicBezTo>
                        <a:pt x="1125" y="218"/>
                        <a:pt x="907" y="0"/>
                        <a:pt x="64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95" name="Google Shape;4895;p77"/>
              <p:cNvGrpSpPr/>
              <p:nvPr/>
            </p:nvGrpSpPr>
            <p:grpSpPr>
              <a:xfrm>
                <a:off x="4925673" y="3691700"/>
                <a:ext cx="40253" cy="34472"/>
                <a:chOff x="4925673" y="3691700"/>
                <a:chExt cx="40253" cy="34472"/>
              </a:xfrm>
            </p:grpSpPr>
            <p:sp>
              <p:nvSpPr>
                <p:cNvPr id="4896" name="Google Shape;4896;p77"/>
                <p:cNvSpPr/>
                <p:nvPr/>
              </p:nvSpPr>
              <p:spPr>
                <a:xfrm>
                  <a:off x="4925673" y="3691700"/>
                  <a:ext cx="40253" cy="344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" h="4383" extrusionOk="0">
                      <a:moveTo>
                        <a:pt x="2908" y="0"/>
                      </a:moveTo>
                      <a:cubicBezTo>
                        <a:pt x="2371" y="0"/>
                        <a:pt x="1825" y="200"/>
                        <a:pt x="1379" y="645"/>
                      </a:cubicBezTo>
                      <a:cubicBezTo>
                        <a:pt x="0" y="2024"/>
                        <a:pt x="968" y="4383"/>
                        <a:pt x="2915" y="4383"/>
                      </a:cubicBezTo>
                      <a:cubicBezTo>
                        <a:pt x="4125" y="4383"/>
                        <a:pt x="5105" y="3403"/>
                        <a:pt x="5117" y="2193"/>
                      </a:cubicBezTo>
                      <a:cubicBezTo>
                        <a:pt x="5109" y="875"/>
                        <a:pt x="4031" y="0"/>
                        <a:pt x="290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97" name="Google Shape;4897;p77"/>
                <p:cNvSpPr/>
                <p:nvPr/>
              </p:nvSpPr>
              <p:spPr>
                <a:xfrm>
                  <a:off x="4938516" y="3701334"/>
                  <a:ext cx="17704" cy="15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1" h="1931" extrusionOk="0">
                      <a:moveTo>
                        <a:pt x="1295" y="1"/>
                      </a:moveTo>
                      <a:cubicBezTo>
                        <a:pt x="436" y="1"/>
                        <a:pt x="0" y="1041"/>
                        <a:pt x="605" y="1646"/>
                      </a:cubicBezTo>
                      <a:cubicBezTo>
                        <a:pt x="801" y="1842"/>
                        <a:pt x="1043" y="1930"/>
                        <a:pt x="1281" y="1930"/>
                      </a:cubicBezTo>
                      <a:cubicBezTo>
                        <a:pt x="1775" y="1930"/>
                        <a:pt x="2250" y="1549"/>
                        <a:pt x="2250" y="968"/>
                      </a:cubicBezTo>
                      <a:cubicBezTo>
                        <a:pt x="2250" y="436"/>
                        <a:pt x="1827" y="1"/>
                        <a:pt x="129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898" name="Google Shape;4898;p77"/>
              <p:cNvGrpSpPr/>
              <p:nvPr/>
            </p:nvGrpSpPr>
            <p:grpSpPr>
              <a:xfrm>
                <a:off x="4894653" y="3740848"/>
                <a:ext cx="31405" cy="26906"/>
                <a:chOff x="4894653" y="3740848"/>
                <a:chExt cx="31405" cy="26906"/>
              </a:xfrm>
            </p:grpSpPr>
            <p:sp>
              <p:nvSpPr>
                <p:cNvPr id="4899" name="Google Shape;4899;p77"/>
                <p:cNvSpPr/>
                <p:nvPr/>
              </p:nvSpPr>
              <p:spPr>
                <a:xfrm>
                  <a:off x="4894653" y="3740848"/>
                  <a:ext cx="31405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1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1" y="1582"/>
                        <a:pt x="763" y="3420"/>
                        <a:pt x="2287" y="3420"/>
                      </a:cubicBezTo>
                      <a:cubicBezTo>
                        <a:pt x="3230" y="3420"/>
                        <a:pt x="3993" y="2658"/>
                        <a:pt x="3993" y="1715"/>
                      </a:cubicBezTo>
                      <a:cubicBezTo>
                        <a:pt x="3993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00" name="Google Shape;4900;p77"/>
                <p:cNvSpPr/>
                <p:nvPr/>
              </p:nvSpPr>
              <p:spPr>
                <a:xfrm>
                  <a:off x="4907497" y="3750522"/>
                  <a:ext cx="8950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7" extrusionOk="0">
                      <a:moveTo>
                        <a:pt x="654" y="1"/>
                      </a:moveTo>
                      <a:cubicBezTo>
                        <a:pt x="218" y="1"/>
                        <a:pt x="1" y="521"/>
                        <a:pt x="303" y="823"/>
                      </a:cubicBezTo>
                      <a:cubicBezTo>
                        <a:pt x="406" y="922"/>
                        <a:pt x="531" y="967"/>
                        <a:pt x="652" y="967"/>
                      </a:cubicBezTo>
                      <a:cubicBezTo>
                        <a:pt x="902" y="967"/>
                        <a:pt x="1138" y="778"/>
                        <a:pt x="1138" y="485"/>
                      </a:cubicBezTo>
                      <a:cubicBezTo>
                        <a:pt x="1138" y="219"/>
                        <a:pt x="920" y="1"/>
                        <a:pt x="65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01" name="Google Shape;4901;p77"/>
              <p:cNvGrpSpPr/>
              <p:nvPr/>
            </p:nvGrpSpPr>
            <p:grpSpPr>
              <a:xfrm>
                <a:off x="4962300" y="3696348"/>
                <a:ext cx="38255" cy="32773"/>
                <a:chOff x="4962300" y="3696348"/>
                <a:chExt cx="38255" cy="32773"/>
              </a:xfrm>
            </p:grpSpPr>
            <p:sp>
              <p:nvSpPr>
                <p:cNvPr id="4902" name="Google Shape;4902;p77"/>
                <p:cNvSpPr/>
                <p:nvPr/>
              </p:nvSpPr>
              <p:spPr>
                <a:xfrm>
                  <a:off x="4962300" y="3696348"/>
                  <a:ext cx="38255" cy="32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4" h="4167" extrusionOk="0">
                      <a:moveTo>
                        <a:pt x="2767" y="1"/>
                      </a:moveTo>
                      <a:cubicBezTo>
                        <a:pt x="2259" y="1"/>
                        <a:pt x="1740" y="189"/>
                        <a:pt x="1319" y="611"/>
                      </a:cubicBezTo>
                      <a:cubicBezTo>
                        <a:pt x="0" y="1929"/>
                        <a:pt x="932" y="4167"/>
                        <a:pt x="2783" y="4167"/>
                      </a:cubicBezTo>
                      <a:cubicBezTo>
                        <a:pt x="3932" y="4167"/>
                        <a:pt x="4863" y="3236"/>
                        <a:pt x="4863" y="2086"/>
                      </a:cubicBezTo>
                      <a:cubicBezTo>
                        <a:pt x="4863" y="833"/>
                        <a:pt x="3836" y="1"/>
                        <a:pt x="276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03" name="Google Shape;4903;p77"/>
                <p:cNvSpPr/>
                <p:nvPr/>
              </p:nvSpPr>
              <p:spPr>
                <a:xfrm>
                  <a:off x="4975238" y="3706093"/>
                  <a:ext cx="15612" cy="13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5" h="1702" extrusionOk="0">
                      <a:moveTo>
                        <a:pt x="1138" y="1"/>
                      </a:moveTo>
                      <a:cubicBezTo>
                        <a:pt x="388" y="1"/>
                        <a:pt x="1" y="908"/>
                        <a:pt x="533" y="1452"/>
                      </a:cubicBezTo>
                      <a:cubicBezTo>
                        <a:pt x="709" y="1624"/>
                        <a:pt x="923" y="1702"/>
                        <a:pt x="1132" y="1702"/>
                      </a:cubicBezTo>
                      <a:cubicBezTo>
                        <a:pt x="1569" y="1702"/>
                        <a:pt x="1984" y="1363"/>
                        <a:pt x="1984" y="847"/>
                      </a:cubicBezTo>
                      <a:cubicBezTo>
                        <a:pt x="1984" y="376"/>
                        <a:pt x="1609" y="1"/>
                        <a:pt x="113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04" name="Google Shape;4904;p77"/>
              <p:cNvGrpSpPr/>
              <p:nvPr/>
            </p:nvGrpSpPr>
            <p:grpSpPr>
              <a:xfrm>
                <a:off x="4980185" y="3743349"/>
                <a:ext cx="31499" cy="26969"/>
                <a:chOff x="4980185" y="3743349"/>
                <a:chExt cx="31499" cy="26969"/>
              </a:xfrm>
            </p:grpSpPr>
            <p:sp>
              <p:nvSpPr>
                <p:cNvPr id="4905" name="Google Shape;4905;p77"/>
                <p:cNvSpPr/>
                <p:nvPr/>
              </p:nvSpPr>
              <p:spPr>
                <a:xfrm>
                  <a:off x="4980185" y="3743349"/>
                  <a:ext cx="31499" cy="26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9" extrusionOk="0">
                      <a:moveTo>
                        <a:pt x="2274" y="0"/>
                      </a:moveTo>
                      <a:cubicBezTo>
                        <a:pt x="1855" y="0"/>
                        <a:pt x="1427" y="155"/>
                        <a:pt x="1077" y="501"/>
                      </a:cubicBezTo>
                      <a:cubicBezTo>
                        <a:pt x="1" y="1578"/>
                        <a:pt x="763" y="3429"/>
                        <a:pt x="2287" y="3429"/>
                      </a:cubicBezTo>
                      <a:cubicBezTo>
                        <a:pt x="3230" y="3429"/>
                        <a:pt x="3993" y="2667"/>
                        <a:pt x="4005" y="1723"/>
                      </a:cubicBezTo>
                      <a:cubicBezTo>
                        <a:pt x="4005" y="689"/>
                        <a:pt x="3158" y="0"/>
                        <a:pt x="227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06" name="Google Shape;4906;p77"/>
                <p:cNvSpPr/>
                <p:nvPr/>
              </p:nvSpPr>
              <p:spPr>
                <a:xfrm>
                  <a:off x="4993123" y="3753094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2" y="0"/>
                      </a:moveTo>
                      <a:cubicBezTo>
                        <a:pt x="206" y="0"/>
                        <a:pt x="1" y="521"/>
                        <a:pt x="303" y="823"/>
                      </a:cubicBezTo>
                      <a:cubicBezTo>
                        <a:pt x="402" y="922"/>
                        <a:pt x="524" y="966"/>
                        <a:pt x="644" y="966"/>
                      </a:cubicBezTo>
                      <a:cubicBezTo>
                        <a:pt x="890" y="966"/>
                        <a:pt x="1126" y="777"/>
                        <a:pt x="1126" y="484"/>
                      </a:cubicBezTo>
                      <a:cubicBezTo>
                        <a:pt x="1126" y="218"/>
                        <a:pt x="908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07" name="Google Shape;4907;p77"/>
              <p:cNvGrpSpPr/>
              <p:nvPr/>
            </p:nvGrpSpPr>
            <p:grpSpPr>
              <a:xfrm>
                <a:off x="5013768" y="3734312"/>
                <a:ext cx="31499" cy="26969"/>
                <a:chOff x="5013768" y="3734312"/>
                <a:chExt cx="31499" cy="26969"/>
              </a:xfrm>
            </p:grpSpPr>
            <p:sp>
              <p:nvSpPr>
                <p:cNvPr id="4908" name="Google Shape;4908;p77"/>
                <p:cNvSpPr/>
                <p:nvPr/>
              </p:nvSpPr>
              <p:spPr>
                <a:xfrm>
                  <a:off x="5013768" y="3734312"/>
                  <a:ext cx="31499" cy="26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9" extrusionOk="0">
                      <a:moveTo>
                        <a:pt x="2281" y="1"/>
                      </a:moveTo>
                      <a:cubicBezTo>
                        <a:pt x="1858" y="1"/>
                        <a:pt x="1428" y="159"/>
                        <a:pt x="1077" y="513"/>
                      </a:cubicBezTo>
                      <a:cubicBezTo>
                        <a:pt x="1" y="1590"/>
                        <a:pt x="775" y="3429"/>
                        <a:pt x="2299" y="3429"/>
                      </a:cubicBezTo>
                      <a:cubicBezTo>
                        <a:pt x="3231" y="3417"/>
                        <a:pt x="3993" y="2655"/>
                        <a:pt x="4005" y="1711"/>
                      </a:cubicBezTo>
                      <a:cubicBezTo>
                        <a:pt x="3997" y="682"/>
                        <a:pt x="3157" y="1"/>
                        <a:pt x="22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09" name="Google Shape;4909;p77"/>
                <p:cNvSpPr/>
                <p:nvPr/>
              </p:nvSpPr>
              <p:spPr>
                <a:xfrm>
                  <a:off x="5028043" y="3743963"/>
                  <a:ext cx="7621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8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10" name="Google Shape;4910;p77"/>
              <p:cNvGrpSpPr/>
              <p:nvPr/>
            </p:nvGrpSpPr>
            <p:grpSpPr>
              <a:xfrm>
                <a:off x="5036703" y="3764545"/>
                <a:ext cx="31499" cy="26898"/>
                <a:chOff x="5036703" y="3764545"/>
                <a:chExt cx="31499" cy="26898"/>
              </a:xfrm>
            </p:grpSpPr>
            <p:sp>
              <p:nvSpPr>
                <p:cNvPr id="4911" name="Google Shape;4911;p77"/>
                <p:cNvSpPr/>
                <p:nvPr/>
              </p:nvSpPr>
              <p:spPr>
                <a:xfrm>
                  <a:off x="5036703" y="3764545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4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4" y="3419"/>
                        <a:pt x="2298" y="3419"/>
                      </a:cubicBezTo>
                      <a:cubicBezTo>
                        <a:pt x="3242" y="3419"/>
                        <a:pt x="4004" y="2657"/>
                        <a:pt x="4004" y="1714"/>
                      </a:cubicBezTo>
                      <a:cubicBezTo>
                        <a:pt x="4004" y="682"/>
                        <a:pt x="3162" y="0"/>
                        <a:pt x="228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12" name="Google Shape;4912;p77"/>
                <p:cNvSpPr/>
                <p:nvPr/>
              </p:nvSpPr>
              <p:spPr>
                <a:xfrm>
                  <a:off x="5049641" y="3774211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53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2" y="922"/>
                        <a:pt x="524" y="967"/>
                        <a:pt x="643" y="967"/>
                      </a:cubicBezTo>
                      <a:cubicBezTo>
                        <a:pt x="890" y="967"/>
                        <a:pt x="1125" y="778"/>
                        <a:pt x="1125" y="485"/>
                      </a:cubicBezTo>
                      <a:cubicBezTo>
                        <a:pt x="1125" y="219"/>
                        <a:pt x="920" y="1"/>
                        <a:pt x="65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13" name="Google Shape;4913;p77"/>
              <p:cNvGrpSpPr/>
              <p:nvPr/>
            </p:nvGrpSpPr>
            <p:grpSpPr>
              <a:xfrm>
                <a:off x="4953546" y="3768352"/>
                <a:ext cx="31405" cy="26898"/>
                <a:chOff x="4953546" y="3768352"/>
                <a:chExt cx="31405" cy="26898"/>
              </a:xfrm>
            </p:grpSpPr>
            <p:sp>
              <p:nvSpPr>
                <p:cNvPr id="4914" name="Google Shape;4914;p77"/>
                <p:cNvSpPr/>
                <p:nvPr/>
              </p:nvSpPr>
              <p:spPr>
                <a:xfrm>
                  <a:off x="4953546" y="3768352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1" y="0"/>
                      </a:moveTo>
                      <a:cubicBezTo>
                        <a:pt x="1852" y="0"/>
                        <a:pt x="1425" y="156"/>
                        <a:pt x="1077" y="504"/>
                      </a:cubicBezTo>
                      <a:cubicBezTo>
                        <a:pt x="1" y="1581"/>
                        <a:pt x="751" y="3419"/>
                        <a:pt x="2287" y="3419"/>
                      </a:cubicBezTo>
                      <a:cubicBezTo>
                        <a:pt x="3218" y="3419"/>
                        <a:pt x="3992" y="2657"/>
                        <a:pt x="3992" y="1726"/>
                      </a:cubicBezTo>
                      <a:cubicBezTo>
                        <a:pt x="3992" y="686"/>
                        <a:pt x="3150" y="0"/>
                        <a:pt x="22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15" name="Google Shape;4915;p77"/>
                <p:cNvSpPr/>
                <p:nvPr/>
              </p:nvSpPr>
              <p:spPr>
                <a:xfrm>
                  <a:off x="4966390" y="3778018"/>
                  <a:ext cx="8950" cy="7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77" extrusionOk="0">
                      <a:moveTo>
                        <a:pt x="654" y="1"/>
                      </a:moveTo>
                      <a:cubicBezTo>
                        <a:pt x="218" y="1"/>
                        <a:pt x="1" y="533"/>
                        <a:pt x="303" y="835"/>
                      </a:cubicBezTo>
                      <a:cubicBezTo>
                        <a:pt x="404" y="933"/>
                        <a:pt x="527" y="976"/>
                        <a:pt x="647" y="976"/>
                      </a:cubicBezTo>
                      <a:cubicBezTo>
                        <a:pt x="899" y="976"/>
                        <a:pt x="1138" y="784"/>
                        <a:pt x="1138" y="497"/>
                      </a:cubicBezTo>
                      <a:cubicBezTo>
                        <a:pt x="1138" y="218"/>
                        <a:pt x="920" y="1"/>
                        <a:pt x="65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16" name="Google Shape;4916;p77"/>
              <p:cNvGrpSpPr/>
              <p:nvPr/>
            </p:nvGrpSpPr>
            <p:grpSpPr>
              <a:xfrm>
                <a:off x="4964770" y="3814016"/>
                <a:ext cx="31499" cy="26993"/>
                <a:chOff x="4964770" y="3814016"/>
                <a:chExt cx="31499" cy="26993"/>
              </a:xfrm>
            </p:grpSpPr>
            <p:sp>
              <p:nvSpPr>
                <p:cNvPr id="4917" name="Google Shape;4917;p77"/>
                <p:cNvSpPr/>
                <p:nvPr/>
              </p:nvSpPr>
              <p:spPr>
                <a:xfrm>
                  <a:off x="4964770" y="3814016"/>
                  <a:ext cx="31499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2" extrusionOk="0">
                      <a:moveTo>
                        <a:pt x="2276" y="0"/>
                      </a:moveTo>
                      <a:cubicBezTo>
                        <a:pt x="1855" y="0"/>
                        <a:pt x="1426" y="156"/>
                        <a:pt x="1078" y="504"/>
                      </a:cubicBezTo>
                      <a:cubicBezTo>
                        <a:pt x="1" y="1581"/>
                        <a:pt x="763" y="3432"/>
                        <a:pt x="2287" y="3432"/>
                      </a:cubicBezTo>
                      <a:cubicBezTo>
                        <a:pt x="3231" y="3432"/>
                        <a:pt x="3993" y="2658"/>
                        <a:pt x="4005" y="1714"/>
                      </a:cubicBezTo>
                      <a:cubicBezTo>
                        <a:pt x="4005" y="683"/>
                        <a:pt x="3158" y="0"/>
                        <a:pt x="227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18" name="Google Shape;4918;p77"/>
                <p:cNvSpPr/>
                <p:nvPr/>
              </p:nvSpPr>
              <p:spPr>
                <a:xfrm>
                  <a:off x="4977715" y="3823690"/>
                  <a:ext cx="8856" cy="7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76" extrusionOk="0">
                      <a:moveTo>
                        <a:pt x="641" y="0"/>
                      </a:moveTo>
                      <a:cubicBezTo>
                        <a:pt x="206" y="0"/>
                        <a:pt x="0" y="520"/>
                        <a:pt x="303" y="835"/>
                      </a:cubicBezTo>
                      <a:cubicBezTo>
                        <a:pt x="399" y="932"/>
                        <a:pt x="519" y="975"/>
                        <a:pt x="636" y="975"/>
                      </a:cubicBezTo>
                      <a:cubicBezTo>
                        <a:pt x="885" y="975"/>
                        <a:pt x="1125" y="780"/>
                        <a:pt x="1125" y="484"/>
                      </a:cubicBezTo>
                      <a:cubicBezTo>
                        <a:pt x="1125" y="218"/>
                        <a:pt x="907" y="0"/>
                        <a:pt x="64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19" name="Google Shape;4919;p77"/>
              <p:cNvGrpSpPr/>
              <p:nvPr/>
            </p:nvGrpSpPr>
            <p:grpSpPr>
              <a:xfrm>
                <a:off x="4923290" y="3800504"/>
                <a:ext cx="31468" cy="26898"/>
                <a:chOff x="4923290" y="3800504"/>
                <a:chExt cx="31468" cy="26898"/>
              </a:xfrm>
            </p:grpSpPr>
            <p:sp>
              <p:nvSpPr>
                <p:cNvPr id="4920" name="Google Shape;4920;p77"/>
                <p:cNvSpPr/>
                <p:nvPr/>
              </p:nvSpPr>
              <p:spPr>
                <a:xfrm>
                  <a:off x="4923290" y="3800504"/>
                  <a:ext cx="31468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1" h="3420" extrusionOk="0">
                      <a:moveTo>
                        <a:pt x="2276" y="1"/>
                      </a:moveTo>
                      <a:cubicBezTo>
                        <a:pt x="1855" y="1"/>
                        <a:pt x="1426" y="156"/>
                        <a:pt x="1077" y="505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1" y="3420"/>
                        <a:pt x="3993" y="2658"/>
                        <a:pt x="3993" y="1714"/>
                      </a:cubicBezTo>
                      <a:cubicBezTo>
                        <a:pt x="4001" y="683"/>
                        <a:pt x="3156" y="1"/>
                        <a:pt x="22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21" name="Google Shape;4921;p77"/>
                <p:cNvSpPr/>
                <p:nvPr/>
              </p:nvSpPr>
              <p:spPr>
                <a:xfrm>
                  <a:off x="4937470" y="3810178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22" name="Google Shape;4922;p77"/>
              <p:cNvGrpSpPr/>
              <p:nvPr/>
            </p:nvGrpSpPr>
            <p:grpSpPr>
              <a:xfrm>
                <a:off x="5108534" y="3650943"/>
                <a:ext cx="31405" cy="26993"/>
                <a:chOff x="5108534" y="3650943"/>
                <a:chExt cx="31405" cy="26993"/>
              </a:xfrm>
            </p:grpSpPr>
            <p:sp>
              <p:nvSpPr>
                <p:cNvPr id="4923" name="Google Shape;4923;p77"/>
                <p:cNvSpPr/>
                <p:nvPr/>
              </p:nvSpPr>
              <p:spPr>
                <a:xfrm>
                  <a:off x="5108534" y="3650943"/>
                  <a:ext cx="31405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2" extrusionOk="0">
                      <a:moveTo>
                        <a:pt x="2272" y="1"/>
                      </a:moveTo>
                      <a:cubicBezTo>
                        <a:pt x="1853" y="1"/>
                        <a:pt x="1425" y="156"/>
                        <a:pt x="1077" y="505"/>
                      </a:cubicBezTo>
                      <a:cubicBezTo>
                        <a:pt x="0" y="1581"/>
                        <a:pt x="762" y="3432"/>
                        <a:pt x="2286" y="3432"/>
                      </a:cubicBezTo>
                      <a:cubicBezTo>
                        <a:pt x="3230" y="3432"/>
                        <a:pt x="3992" y="2658"/>
                        <a:pt x="3992" y="1714"/>
                      </a:cubicBezTo>
                      <a:cubicBezTo>
                        <a:pt x="3992" y="683"/>
                        <a:pt x="3150" y="1"/>
                        <a:pt x="227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24" name="Google Shape;4924;p77"/>
                <p:cNvSpPr/>
                <p:nvPr/>
              </p:nvSpPr>
              <p:spPr>
                <a:xfrm>
                  <a:off x="5122707" y="3660617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0"/>
                      </a:moveTo>
                      <a:cubicBezTo>
                        <a:pt x="218" y="0"/>
                        <a:pt x="1" y="218"/>
                        <a:pt x="1" y="484"/>
                      </a:cubicBezTo>
                      <a:cubicBezTo>
                        <a:pt x="1" y="750"/>
                        <a:pt x="218" y="968"/>
                        <a:pt x="484" y="968"/>
                      </a:cubicBezTo>
                      <a:cubicBezTo>
                        <a:pt x="751" y="968"/>
                        <a:pt x="968" y="750"/>
                        <a:pt x="968" y="484"/>
                      </a:cubicBezTo>
                      <a:cubicBezTo>
                        <a:pt x="968" y="218"/>
                        <a:pt x="751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25" name="Google Shape;4925;p77"/>
              <p:cNvGrpSpPr/>
              <p:nvPr/>
            </p:nvGrpSpPr>
            <p:grpSpPr>
              <a:xfrm>
                <a:off x="5119380" y="3760739"/>
                <a:ext cx="31499" cy="26993"/>
                <a:chOff x="5119380" y="3760739"/>
                <a:chExt cx="31499" cy="26993"/>
              </a:xfrm>
            </p:grpSpPr>
            <p:sp>
              <p:nvSpPr>
                <p:cNvPr id="4926" name="Google Shape;4926;p77"/>
                <p:cNvSpPr/>
                <p:nvPr/>
              </p:nvSpPr>
              <p:spPr>
                <a:xfrm>
                  <a:off x="5119380" y="3760739"/>
                  <a:ext cx="31499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2" extrusionOk="0">
                      <a:moveTo>
                        <a:pt x="2275" y="0"/>
                      </a:moveTo>
                      <a:cubicBezTo>
                        <a:pt x="1854" y="0"/>
                        <a:pt x="1425" y="156"/>
                        <a:pt x="1077" y="504"/>
                      </a:cubicBezTo>
                      <a:cubicBezTo>
                        <a:pt x="0" y="1581"/>
                        <a:pt x="762" y="3432"/>
                        <a:pt x="2286" y="3432"/>
                      </a:cubicBezTo>
                      <a:cubicBezTo>
                        <a:pt x="3230" y="3420"/>
                        <a:pt x="3992" y="2657"/>
                        <a:pt x="4004" y="1714"/>
                      </a:cubicBezTo>
                      <a:cubicBezTo>
                        <a:pt x="4004" y="683"/>
                        <a:pt x="3157" y="0"/>
                        <a:pt x="22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27" name="Google Shape;4927;p77"/>
                <p:cNvSpPr/>
                <p:nvPr/>
              </p:nvSpPr>
              <p:spPr>
                <a:xfrm>
                  <a:off x="5132318" y="3770405"/>
                  <a:ext cx="8856" cy="7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73" extrusionOk="0">
                      <a:moveTo>
                        <a:pt x="641" y="1"/>
                      </a:moveTo>
                      <a:cubicBezTo>
                        <a:pt x="206" y="1"/>
                        <a:pt x="0" y="521"/>
                        <a:pt x="303" y="824"/>
                      </a:cubicBezTo>
                      <a:cubicBezTo>
                        <a:pt x="402" y="926"/>
                        <a:pt x="524" y="972"/>
                        <a:pt x="644" y="972"/>
                      </a:cubicBezTo>
                      <a:cubicBezTo>
                        <a:pt x="890" y="972"/>
                        <a:pt x="1125" y="778"/>
                        <a:pt x="1125" y="485"/>
                      </a:cubicBezTo>
                      <a:cubicBezTo>
                        <a:pt x="1125" y="219"/>
                        <a:pt x="908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28" name="Google Shape;4928;p77"/>
              <p:cNvGrpSpPr/>
              <p:nvPr/>
            </p:nvGrpSpPr>
            <p:grpSpPr>
              <a:xfrm>
                <a:off x="5119380" y="3788235"/>
                <a:ext cx="31499" cy="26993"/>
                <a:chOff x="5119380" y="3788235"/>
                <a:chExt cx="31499" cy="26993"/>
              </a:xfrm>
            </p:grpSpPr>
            <p:sp>
              <p:nvSpPr>
                <p:cNvPr id="4929" name="Google Shape;4929;p77"/>
                <p:cNvSpPr/>
                <p:nvPr/>
              </p:nvSpPr>
              <p:spPr>
                <a:xfrm>
                  <a:off x="5119380" y="3788235"/>
                  <a:ext cx="31499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2" extrusionOk="0">
                      <a:moveTo>
                        <a:pt x="2275" y="0"/>
                      </a:moveTo>
                      <a:cubicBezTo>
                        <a:pt x="1854" y="0"/>
                        <a:pt x="1425" y="156"/>
                        <a:pt x="1077" y="504"/>
                      </a:cubicBezTo>
                      <a:cubicBezTo>
                        <a:pt x="0" y="1581"/>
                        <a:pt x="762" y="3432"/>
                        <a:pt x="2286" y="3432"/>
                      </a:cubicBezTo>
                      <a:cubicBezTo>
                        <a:pt x="3230" y="3419"/>
                        <a:pt x="3992" y="2657"/>
                        <a:pt x="4004" y="1714"/>
                      </a:cubicBezTo>
                      <a:cubicBezTo>
                        <a:pt x="4004" y="683"/>
                        <a:pt x="3157" y="0"/>
                        <a:pt x="22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30" name="Google Shape;4930;p77"/>
                <p:cNvSpPr/>
                <p:nvPr/>
              </p:nvSpPr>
              <p:spPr>
                <a:xfrm>
                  <a:off x="5132318" y="3797901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1" y="1"/>
                      </a:moveTo>
                      <a:cubicBezTo>
                        <a:pt x="206" y="1"/>
                        <a:pt x="0" y="521"/>
                        <a:pt x="303" y="824"/>
                      </a:cubicBezTo>
                      <a:cubicBezTo>
                        <a:pt x="402" y="922"/>
                        <a:pt x="524" y="967"/>
                        <a:pt x="643" y="967"/>
                      </a:cubicBezTo>
                      <a:cubicBezTo>
                        <a:pt x="890" y="967"/>
                        <a:pt x="1125" y="778"/>
                        <a:pt x="1125" y="485"/>
                      </a:cubicBezTo>
                      <a:cubicBezTo>
                        <a:pt x="1125" y="219"/>
                        <a:pt x="908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31" name="Google Shape;4931;p77"/>
              <p:cNvGrpSpPr/>
              <p:nvPr/>
            </p:nvGrpSpPr>
            <p:grpSpPr>
              <a:xfrm>
                <a:off x="5158005" y="3875284"/>
                <a:ext cx="31405" cy="27001"/>
                <a:chOff x="5158005" y="3875284"/>
                <a:chExt cx="31405" cy="27001"/>
              </a:xfrm>
            </p:grpSpPr>
            <p:sp>
              <p:nvSpPr>
                <p:cNvPr id="4932" name="Google Shape;4932;p77"/>
                <p:cNvSpPr/>
                <p:nvPr/>
              </p:nvSpPr>
              <p:spPr>
                <a:xfrm>
                  <a:off x="5158005" y="3875284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3" y="3432"/>
                        <a:pt x="2287" y="3432"/>
                      </a:cubicBezTo>
                      <a:cubicBezTo>
                        <a:pt x="3230" y="3432"/>
                        <a:pt x="3992" y="2658"/>
                        <a:pt x="3992" y="1714"/>
                      </a:cubicBezTo>
                      <a:cubicBezTo>
                        <a:pt x="3992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33" name="Google Shape;4933;p77"/>
                <p:cNvSpPr/>
                <p:nvPr/>
              </p:nvSpPr>
              <p:spPr>
                <a:xfrm>
                  <a:off x="5170848" y="3884958"/>
                  <a:ext cx="8950" cy="7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72" extrusionOk="0">
                      <a:moveTo>
                        <a:pt x="654" y="0"/>
                      </a:moveTo>
                      <a:cubicBezTo>
                        <a:pt x="218" y="0"/>
                        <a:pt x="1" y="521"/>
                        <a:pt x="303" y="823"/>
                      </a:cubicBezTo>
                      <a:cubicBezTo>
                        <a:pt x="406" y="926"/>
                        <a:pt x="531" y="972"/>
                        <a:pt x="652" y="972"/>
                      </a:cubicBezTo>
                      <a:cubicBezTo>
                        <a:pt x="902" y="972"/>
                        <a:pt x="1138" y="777"/>
                        <a:pt x="1138" y="484"/>
                      </a:cubicBezTo>
                      <a:cubicBezTo>
                        <a:pt x="1138" y="218"/>
                        <a:pt x="920" y="0"/>
                        <a:pt x="65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34" name="Google Shape;4934;p77"/>
              <p:cNvGrpSpPr/>
              <p:nvPr/>
            </p:nvGrpSpPr>
            <p:grpSpPr>
              <a:xfrm>
                <a:off x="5233163" y="3764545"/>
                <a:ext cx="31499" cy="26898"/>
                <a:chOff x="5233163" y="3764545"/>
                <a:chExt cx="31499" cy="26898"/>
              </a:xfrm>
            </p:grpSpPr>
            <p:sp>
              <p:nvSpPr>
                <p:cNvPr id="4935" name="Google Shape;4935;p77"/>
                <p:cNvSpPr/>
                <p:nvPr/>
              </p:nvSpPr>
              <p:spPr>
                <a:xfrm>
                  <a:off x="5233163" y="3764545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76" y="0"/>
                      </a:moveTo>
                      <a:cubicBezTo>
                        <a:pt x="1855" y="0"/>
                        <a:pt x="1426" y="156"/>
                        <a:pt x="1078" y="504"/>
                      </a:cubicBezTo>
                      <a:cubicBezTo>
                        <a:pt x="1" y="1581"/>
                        <a:pt x="763" y="3419"/>
                        <a:pt x="2287" y="3419"/>
                      </a:cubicBezTo>
                      <a:cubicBezTo>
                        <a:pt x="3231" y="3419"/>
                        <a:pt x="4005" y="2657"/>
                        <a:pt x="4005" y="1714"/>
                      </a:cubicBezTo>
                      <a:cubicBezTo>
                        <a:pt x="4005" y="682"/>
                        <a:pt x="3158" y="0"/>
                        <a:pt x="227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36" name="Google Shape;4936;p77"/>
                <p:cNvSpPr/>
                <p:nvPr/>
              </p:nvSpPr>
              <p:spPr>
                <a:xfrm>
                  <a:off x="5246108" y="3774211"/>
                  <a:ext cx="8856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5" extrusionOk="0">
                      <a:moveTo>
                        <a:pt x="641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0" y="921"/>
                        <a:pt x="520" y="964"/>
                        <a:pt x="638" y="964"/>
                      </a:cubicBezTo>
                      <a:cubicBezTo>
                        <a:pt x="886" y="964"/>
                        <a:pt x="1125" y="772"/>
                        <a:pt x="1125" y="485"/>
                      </a:cubicBezTo>
                      <a:cubicBezTo>
                        <a:pt x="1125" y="219"/>
                        <a:pt x="907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37" name="Google Shape;4937;p77"/>
              <p:cNvGrpSpPr/>
              <p:nvPr/>
            </p:nvGrpSpPr>
            <p:grpSpPr>
              <a:xfrm>
                <a:off x="5276168" y="3805545"/>
                <a:ext cx="31499" cy="26906"/>
                <a:chOff x="5276168" y="3805545"/>
                <a:chExt cx="31499" cy="26906"/>
              </a:xfrm>
            </p:grpSpPr>
            <p:sp>
              <p:nvSpPr>
                <p:cNvPr id="4938" name="Google Shape;4938;p77"/>
                <p:cNvSpPr/>
                <p:nvPr/>
              </p:nvSpPr>
              <p:spPr>
                <a:xfrm>
                  <a:off x="5276168" y="3805545"/>
                  <a:ext cx="31499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1" extrusionOk="0">
                      <a:moveTo>
                        <a:pt x="2281" y="1"/>
                      </a:moveTo>
                      <a:cubicBezTo>
                        <a:pt x="1860" y="1"/>
                        <a:pt x="1429" y="157"/>
                        <a:pt x="1077" y="505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1" y="3420"/>
                        <a:pt x="4005" y="2658"/>
                        <a:pt x="4005" y="1714"/>
                      </a:cubicBezTo>
                      <a:cubicBezTo>
                        <a:pt x="4005" y="683"/>
                        <a:pt x="3163" y="1"/>
                        <a:pt x="22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39" name="Google Shape;4939;p77"/>
                <p:cNvSpPr/>
                <p:nvPr/>
              </p:nvSpPr>
              <p:spPr>
                <a:xfrm>
                  <a:off x="5289106" y="3815219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2" y="1"/>
                      </a:moveTo>
                      <a:cubicBezTo>
                        <a:pt x="219" y="1"/>
                        <a:pt x="1" y="521"/>
                        <a:pt x="303" y="823"/>
                      </a:cubicBezTo>
                      <a:cubicBezTo>
                        <a:pt x="402" y="922"/>
                        <a:pt x="524" y="967"/>
                        <a:pt x="644" y="967"/>
                      </a:cubicBezTo>
                      <a:cubicBezTo>
                        <a:pt x="890" y="967"/>
                        <a:pt x="1126" y="778"/>
                        <a:pt x="1126" y="484"/>
                      </a:cubicBezTo>
                      <a:cubicBezTo>
                        <a:pt x="1126" y="218"/>
                        <a:pt x="908" y="1"/>
                        <a:pt x="64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40" name="Google Shape;4940;p77"/>
              <p:cNvGrpSpPr/>
              <p:nvPr/>
            </p:nvGrpSpPr>
            <p:grpSpPr>
              <a:xfrm>
                <a:off x="5294053" y="3851933"/>
                <a:ext cx="31405" cy="26945"/>
                <a:chOff x="5294053" y="3851933"/>
                <a:chExt cx="31405" cy="26945"/>
              </a:xfrm>
            </p:grpSpPr>
            <p:sp>
              <p:nvSpPr>
                <p:cNvPr id="4941" name="Google Shape;4941;p77"/>
                <p:cNvSpPr/>
                <p:nvPr/>
              </p:nvSpPr>
              <p:spPr>
                <a:xfrm>
                  <a:off x="5294053" y="3851933"/>
                  <a:ext cx="31405" cy="269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6" extrusionOk="0">
                      <a:moveTo>
                        <a:pt x="2273" y="1"/>
                      </a:moveTo>
                      <a:cubicBezTo>
                        <a:pt x="1854" y="1"/>
                        <a:pt x="1426" y="158"/>
                        <a:pt x="1077" y="510"/>
                      </a:cubicBezTo>
                      <a:cubicBezTo>
                        <a:pt x="1" y="1587"/>
                        <a:pt x="763" y="3425"/>
                        <a:pt x="2287" y="3425"/>
                      </a:cubicBezTo>
                      <a:cubicBezTo>
                        <a:pt x="3231" y="3425"/>
                        <a:pt x="3993" y="2663"/>
                        <a:pt x="3993" y="1720"/>
                      </a:cubicBezTo>
                      <a:cubicBezTo>
                        <a:pt x="3993" y="688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42" name="Google Shape;4942;p77"/>
                <p:cNvSpPr/>
                <p:nvPr/>
              </p:nvSpPr>
              <p:spPr>
                <a:xfrm>
                  <a:off x="5308234" y="3861552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5"/>
                      </a:cubicBezTo>
                      <a:cubicBezTo>
                        <a:pt x="0" y="763"/>
                        <a:pt x="218" y="968"/>
                        <a:pt x="484" y="968"/>
                      </a:cubicBezTo>
                      <a:cubicBezTo>
                        <a:pt x="750" y="968"/>
                        <a:pt x="968" y="763"/>
                        <a:pt x="968" y="485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43" name="Google Shape;4943;p77"/>
              <p:cNvGrpSpPr/>
              <p:nvPr/>
            </p:nvGrpSpPr>
            <p:grpSpPr>
              <a:xfrm>
                <a:off x="5341723" y="3851902"/>
                <a:ext cx="31405" cy="26977"/>
                <a:chOff x="5341723" y="3851902"/>
                <a:chExt cx="31405" cy="26977"/>
              </a:xfrm>
            </p:grpSpPr>
            <p:sp>
              <p:nvSpPr>
                <p:cNvPr id="4944" name="Google Shape;4944;p77"/>
                <p:cNvSpPr/>
                <p:nvPr/>
              </p:nvSpPr>
              <p:spPr>
                <a:xfrm>
                  <a:off x="5341723" y="3851902"/>
                  <a:ext cx="31405" cy="26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0" extrusionOk="0">
                      <a:moveTo>
                        <a:pt x="2266" y="1"/>
                      </a:moveTo>
                      <a:cubicBezTo>
                        <a:pt x="1848" y="1"/>
                        <a:pt x="1423" y="156"/>
                        <a:pt x="1077" y="502"/>
                      </a:cubicBezTo>
                      <a:cubicBezTo>
                        <a:pt x="0" y="1578"/>
                        <a:pt x="762" y="3429"/>
                        <a:pt x="2287" y="3429"/>
                      </a:cubicBezTo>
                      <a:cubicBezTo>
                        <a:pt x="3230" y="3429"/>
                        <a:pt x="3992" y="2667"/>
                        <a:pt x="3992" y="1724"/>
                      </a:cubicBezTo>
                      <a:cubicBezTo>
                        <a:pt x="3992" y="690"/>
                        <a:pt x="3146" y="1"/>
                        <a:pt x="226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45" name="Google Shape;4945;p77"/>
                <p:cNvSpPr/>
                <p:nvPr/>
              </p:nvSpPr>
              <p:spPr>
                <a:xfrm>
                  <a:off x="5354567" y="3861647"/>
                  <a:ext cx="8950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5" extrusionOk="0">
                      <a:moveTo>
                        <a:pt x="654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4" y="921"/>
                        <a:pt x="527" y="964"/>
                        <a:pt x="646" y="964"/>
                      </a:cubicBezTo>
                      <a:cubicBezTo>
                        <a:pt x="898" y="964"/>
                        <a:pt x="1138" y="772"/>
                        <a:pt x="1138" y="485"/>
                      </a:cubicBezTo>
                      <a:cubicBezTo>
                        <a:pt x="1138" y="206"/>
                        <a:pt x="920" y="1"/>
                        <a:pt x="65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46" name="Google Shape;4946;p77"/>
              <p:cNvGrpSpPr/>
              <p:nvPr/>
            </p:nvGrpSpPr>
            <p:grpSpPr>
              <a:xfrm>
                <a:off x="5054871" y="3507855"/>
                <a:ext cx="31405" cy="26993"/>
                <a:chOff x="5054871" y="3507855"/>
                <a:chExt cx="31405" cy="26993"/>
              </a:xfrm>
            </p:grpSpPr>
            <p:sp>
              <p:nvSpPr>
                <p:cNvPr id="4947" name="Google Shape;4947;p77"/>
                <p:cNvSpPr/>
                <p:nvPr/>
              </p:nvSpPr>
              <p:spPr>
                <a:xfrm>
                  <a:off x="5054871" y="3507855"/>
                  <a:ext cx="31405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2" extrusionOk="0">
                      <a:moveTo>
                        <a:pt x="2273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1" y="1581"/>
                        <a:pt x="763" y="3431"/>
                        <a:pt x="2287" y="3431"/>
                      </a:cubicBezTo>
                      <a:cubicBezTo>
                        <a:pt x="3230" y="3431"/>
                        <a:pt x="3993" y="2657"/>
                        <a:pt x="3993" y="1714"/>
                      </a:cubicBezTo>
                      <a:cubicBezTo>
                        <a:pt x="3993" y="682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48" name="Google Shape;4948;p77"/>
                <p:cNvSpPr/>
                <p:nvPr/>
              </p:nvSpPr>
              <p:spPr>
                <a:xfrm>
                  <a:off x="5067715" y="3517521"/>
                  <a:ext cx="8950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7" extrusionOk="0">
                      <a:moveTo>
                        <a:pt x="654" y="1"/>
                      </a:moveTo>
                      <a:cubicBezTo>
                        <a:pt x="218" y="1"/>
                        <a:pt x="1" y="521"/>
                        <a:pt x="315" y="823"/>
                      </a:cubicBezTo>
                      <a:cubicBezTo>
                        <a:pt x="414" y="922"/>
                        <a:pt x="536" y="967"/>
                        <a:pt x="656" y="967"/>
                      </a:cubicBezTo>
                      <a:cubicBezTo>
                        <a:pt x="902" y="967"/>
                        <a:pt x="1138" y="778"/>
                        <a:pt x="1138" y="485"/>
                      </a:cubicBezTo>
                      <a:cubicBezTo>
                        <a:pt x="1138" y="219"/>
                        <a:pt x="920" y="1"/>
                        <a:pt x="65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49" name="Google Shape;4949;p77"/>
              <p:cNvGrpSpPr/>
              <p:nvPr/>
            </p:nvGrpSpPr>
            <p:grpSpPr>
              <a:xfrm>
                <a:off x="4876579" y="3675325"/>
                <a:ext cx="31405" cy="26969"/>
                <a:chOff x="4876579" y="3675325"/>
                <a:chExt cx="31405" cy="26969"/>
              </a:xfrm>
            </p:grpSpPr>
            <p:sp>
              <p:nvSpPr>
                <p:cNvPr id="4950" name="Google Shape;4950;p77"/>
                <p:cNvSpPr/>
                <p:nvPr/>
              </p:nvSpPr>
              <p:spPr>
                <a:xfrm>
                  <a:off x="4876579" y="3675325"/>
                  <a:ext cx="31405" cy="26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9" extrusionOk="0">
                      <a:moveTo>
                        <a:pt x="2266" y="0"/>
                      </a:moveTo>
                      <a:cubicBezTo>
                        <a:pt x="1848" y="0"/>
                        <a:pt x="1423" y="155"/>
                        <a:pt x="1077" y="501"/>
                      </a:cubicBezTo>
                      <a:cubicBezTo>
                        <a:pt x="0" y="1578"/>
                        <a:pt x="762" y="3429"/>
                        <a:pt x="2287" y="3429"/>
                      </a:cubicBezTo>
                      <a:cubicBezTo>
                        <a:pt x="3230" y="3429"/>
                        <a:pt x="3992" y="2667"/>
                        <a:pt x="3992" y="1723"/>
                      </a:cubicBezTo>
                      <a:cubicBezTo>
                        <a:pt x="3992" y="689"/>
                        <a:pt x="3146" y="0"/>
                        <a:pt x="22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51" name="Google Shape;4951;p77"/>
                <p:cNvSpPr/>
                <p:nvPr/>
              </p:nvSpPr>
              <p:spPr>
                <a:xfrm>
                  <a:off x="4889517" y="3684975"/>
                  <a:ext cx="8856" cy="7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76" extrusionOk="0">
                      <a:moveTo>
                        <a:pt x="642" y="0"/>
                      </a:moveTo>
                      <a:cubicBezTo>
                        <a:pt x="218" y="12"/>
                        <a:pt x="0" y="520"/>
                        <a:pt x="303" y="835"/>
                      </a:cubicBezTo>
                      <a:cubicBezTo>
                        <a:pt x="400" y="932"/>
                        <a:pt x="520" y="976"/>
                        <a:pt x="638" y="976"/>
                      </a:cubicBezTo>
                      <a:cubicBezTo>
                        <a:pt x="886" y="976"/>
                        <a:pt x="1125" y="783"/>
                        <a:pt x="1125" y="496"/>
                      </a:cubicBezTo>
                      <a:cubicBezTo>
                        <a:pt x="1125" y="218"/>
                        <a:pt x="908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52" name="Google Shape;4952;p77"/>
              <p:cNvGrpSpPr/>
              <p:nvPr/>
            </p:nvGrpSpPr>
            <p:grpSpPr>
              <a:xfrm>
                <a:off x="4842233" y="3688333"/>
                <a:ext cx="31405" cy="26993"/>
                <a:chOff x="4842233" y="3688333"/>
                <a:chExt cx="31405" cy="26993"/>
              </a:xfrm>
            </p:grpSpPr>
            <p:sp>
              <p:nvSpPr>
                <p:cNvPr id="4953" name="Google Shape;4953;p77"/>
                <p:cNvSpPr/>
                <p:nvPr/>
              </p:nvSpPr>
              <p:spPr>
                <a:xfrm>
                  <a:off x="4842233" y="3688333"/>
                  <a:ext cx="31405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2" extrusionOk="0">
                      <a:moveTo>
                        <a:pt x="2273" y="1"/>
                      </a:moveTo>
                      <a:cubicBezTo>
                        <a:pt x="1853" y="1"/>
                        <a:pt x="1425" y="156"/>
                        <a:pt x="1077" y="505"/>
                      </a:cubicBezTo>
                      <a:cubicBezTo>
                        <a:pt x="0" y="1581"/>
                        <a:pt x="762" y="3420"/>
                        <a:pt x="2287" y="3432"/>
                      </a:cubicBezTo>
                      <a:cubicBezTo>
                        <a:pt x="3230" y="3432"/>
                        <a:pt x="3992" y="2658"/>
                        <a:pt x="3992" y="1714"/>
                      </a:cubicBezTo>
                      <a:cubicBezTo>
                        <a:pt x="3992" y="683"/>
                        <a:pt x="3150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54" name="Google Shape;4954;p77"/>
                <p:cNvSpPr/>
                <p:nvPr/>
              </p:nvSpPr>
              <p:spPr>
                <a:xfrm>
                  <a:off x="4855076" y="3698094"/>
                  <a:ext cx="8856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5" extrusionOk="0">
                      <a:moveTo>
                        <a:pt x="664" y="1"/>
                      </a:moveTo>
                      <a:cubicBezTo>
                        <a:pt x="656" y="1"/>
                        <a:pt x="649" y="1"/>
                        <a:pt x="641" y="1"/>
                      </a:cubicBezTo>
                      <a:cubicBezTo>
                        <a:pt x="218" y="1"/>
                        <a:pt x="0" y="522"/>
                        <a:pt x="303" y="824"/>
                      </a:cubicBezTo>
                      <a:cubicBezTo>
                        <a:pt x="400" y="921"/>
                        <a:pt x="520" y="965"/>
                        <a:pt x="638" y="965"/>
                      </a:cubicBezTo>
                      <a:cubicBezTo>
                        <a:pt x="886" y="965"/>
                        <a:pt x="1125" y="772"/>
                        <a:pt x="1125" y="485"/>
                      </a:cubicBezTo>
                      <a:cubicBezTo>
                        <a:pt x="1125" y="215"/>
                        <a:pt x="931" y="1"/>
                        <a:pt x="66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55" name="Google Shape;4955;p77"/>
              <p:cNvGrpSpPr/>
              <p:nvPr/>
            </p:nvGrpSpPr>
            <p:grpSpPr>
              <a:xfrm>
                <a:off x="5187876" y="3608032"/>
                <a:ext cx="31405" cy="27001"/>
                <a:chOff x="5187876" y="3608032"/>
                <a:chExt cx="31405" cy="27001"/>
              </a:xfrm>
            </p:grpSpPr>
            <p:sp>
              <p:nvSpPr>
                <p:cNvPr id="4956" name="Google Shape;4956;p77"/>
                <p:cNvSpPr/>
                <p:nvPr/>
              </p:nvSpPr>
              <p:spPr>
                <a:xfrm>
                  <a:off x="5187876" y="3608032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3" y="1"/>
                      </a:moveTo>
                      <a:cubicBezTo>
                        <a:pt x="1853" y="1"/>
                        <a:pt x="1426" y="157"/>
                        <a:pt x="1077" y="505"/>
                      </a:cubicBezTo>
                      <a:cubicBezTo>
                        <a:pt x="1" y="1582"/>
                        <a:pt x="763" y="3432"/>
                        <a:pt x="2287" y="3432"/>
                      </a:cubicBezTo>
                      <a:cubicBezTo>
                        <a:pt x="3231" y="3420"/>
                        <a:pt x="3993" y="2658"/>
                        <a:pt x="3993" y="1715"/>
                      </a:cubicBezTo>
                      <a:cubicBezTo>
                        <a:pt x="3993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57" name="Google Shape;4957;p77"/>
                <p:cNvSpPr/>
                <p:nvPr/>
              </p:nvSpPr>
              <p:spPr>
                <a:xfrm>
                  <a:off x="5202057" y="3617706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5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50" y="968"/>
                        <a:pt x="968" y="751"/>
                        <a:pt x="968" y="485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958" name="Google Shape;4958;p77"/>
              <p:cNvSpPr/>
              <p:nvPr/>
            </p:nvSpPr>
            <p:spPr>
              <a:xfrm>
                <a:off x="5142589" y="3410030"/>
                <a:ext cx="42542" cy="36525"/>
              </a:xfrm>
              <a:custGeom>
                <a:avLst/>
                <a:gdLst/>
                <a:ahLst/>
                <a:cxnLst/>
                <a:rect l="l" t="t" r="r" b="b"/>
                <a:pathLst>
                  <a:path w="5409" h="4644" extrusionOk="0">
                    <a:moveTo>
                      <a:pt x="3085" y="1"/>
                    </a:moveTo>
                    <a:cubicBezTo>
                      <a:pt x="2516" y="1"/>
                      <a:pt x="1935" y="213"/>
                      <a:pt x="1465" y="688"/>
                    </a:cubicBezTo>
                    <a:cubicBezTo>
                      <a:pt x="1" y="2140"/>
                      <a:pt x="1029" y="4632"/>
                      <a:pt x="3098" y="4644"/>
                    </a:cubicBezTo>
                    <a:cubicBezTo>
                      <a:pt x="4380" y="4632"/>
                      <a:pt x="5408" y="3603"/>
                      <a:pt x="5408" y="2321"/>
                    </a:cubicBezTo>
                    <a:cubicBezTo>
                      <a:pt x="5408" y="923"/>
                      <a:pt x="4270" y="1"/>
                      <a:pt x="308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59" name="Google Shape;4959;p77"/>
              <p:cNvSpPr/>
              <p:nvPr/>
            </p:nvSpPr>
            <p:spPr>
              <a:xfrm>
                <a:off x="5158382" y="3419720"/>
                <a:ext cx="17138" cy="17130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2178" extrusionOk="0">
                    <a:moveTo>
                      <a:pt x="1090" y="0"/>
                    </a:moveTo>
                    <a:cubicBezTo>
                      <a:pt x="485" y="0"/>
                      <a:pt x="1" y="484"/>
                      <a:pt x="1" y="1089"/>
                    </a:cubicBezTo>
                    <a:cubicBezTo>
                      <a:pt x="1" y="1694"/>
                      <a:pt x="485" y="2178"/>
                      <a:pt x="1090" y="2178"/>
                    </a:cubicBezTo>
                    <a:cubicBezTo>
                      <a:pt x="1694" y="2178"/>
                      <a:pt x="2178" y="1694"/>
                      <a:pt x="2178" y="1089"/>
                    </a:cubicBezTo>
                    <a:cubicBezTo>
                      <a:pt x="2178" y="484"/>
                      <a:pt x="1694" y="0"/>
                      <a:pt x="109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960" name="Google Shape;4960;p77"/>
              <p:cNvGrpSpPr/>
              <p:nvPr/>
            </p:nvGrpSpPr>
            <p:grpSpPr>
              <a:xfrm>
                <a:off x="5269224" y="3304167"/>
                <a:ext cx="40253" cy="34402"/>
                <a:chOff x="5269224" y="3304167"/>
                <a:chExt cx="40253" cy="34402"/>
              </a:xfrm>
            </p:grpSpPr>
            <p:sp>
              <p:nvSpPr>
                <p:cNvPr id="4961" name="Google Shape;4961;p77"/>
                <p:cNvSpPr/>
                <p:nvPr/>
              </p:nvSpPr>
              <p:spPr>
                <a:xfrm>
                  <a:off x="5269224" y="3304167"/>
                  <a:ext cx="40253" cy="3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" h="4374" extrusionOk="0">
                      <a:moveTo>
                        <a:pt x="2915" y="0"/>
                      </a:moveTo>
                      <a:cubicBezTo>
                        <a:pt x="2376" y="0"/>
                        <a:pt x="1827" y="201"/>
                        <a:pt x="1380" y="648"/>
                      </a:cubicBezTo>
                      <a:cubicBezTo>
                        <a:pt x="1" y="2015"/>
                        <a:pt x="980" y="4374"/>
                        <a:pt x="2928" y="4374"/>
                      </a:cubicBezTo>
                      <a:cubicBezTo>
                        <a:pt x="4126" y="4374"/>
                        <a:pt x="5105" y="3394"/>
                        <a:pt x="5118" y="2184"/>
                      </a:cubicBezTo>
                      <a:cubicBezTo>
                        <a:pt x="5109" y="869"/>
                        <a:pt x="4036" y="0"/>
                        <a:pt x="291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62" name="Google Shape;4962;p77"/>
                <p:cNvSpPr/>
                <p:nvPr/>
              </p:nvSpPr>
              <p:spPr>
                <a:xfrm>
                  <a:off x="5284639" y="3313826"/>
                  <a:ext cx="15132" cy="15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4" h="1925" extrusionOk="0">
                      <a:moveTo>
                        <a:pt x="968" y="1"/>
                      </a:moveTo>
                      <a:cubicBezTo>
                        <a:pt x="436" y="1"/>
                        <a:pt x="0" y="436"/>
                        <a:pt x="0" y="956"/>
                      </a:cubicBezTo>
                      <a:cubicBezTo>
                        <a:pt x="0" y="1489"/>
                        <a:pt x="436" y="1924"/>
                        <a:pt x="968" y="1924"/>
                      </a:cubicBezTo>
                      <a:cubicBezTo>
                        <a:pt x="1500" y="1924"/>
                        <a:pt x="1924" y="1489"/>
                        <a:pt x="1924" y="956"/>
                      </a:cubicBezTo>
                      <a:cubicBezTo>
                        <a:pt x="1924" y="436"/>
                        <a:pt x="1500" y="1"/>
                        <a:pt x="96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63" name="Google Shape;4963;p77"/>
              <p:cNvGrpSpPr/>
              <p:nvPr/>
            </p:nvGrpSpPr>
            <p:grpSpPr>
              <a:xfrm>
                <a:off x="5327354" y="3476615"/>
                <a:ext cx="49864" cy="42723"/>
                <a:chOff x="5327354" y="3476615"/>
                <a:chExt cx="49864" cy="42723"/>
              </a:xfrm>
            </p:grpSpPr>
            <p:sp>
              <p:nvSpPr>
                <p:cNvPr id="4964" name="Google Shape;4964;p77"/>
                <p:cNvSpPr/>
                <p:nvPr/>
              </p:nvSpPr>
              <p:spPr>
                <a:xfrm>
                  <a:off x="5327354" y="3476615"/>
                  <a:ext cx="49864" cy="42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0" h="5432" extrusionOk="0">
                      <a:moveTo>
                        <a:pt x="3602" y="1"/>
                      </a:moveTo>
                      <a:cubicBezTo>
                        <a:pt x="2936" y="1"/>
                        <a:pt x="2257" y="248"/>
                        <a:pt x="1706" y="799"/>
                      </a:cubicBezTo>
                      <a:cubicBezTo>
                        <a:pt x="1" y="2504"/>
                        <a:pt x="1210" y="5432"/>
                        <a:pt x="3630" y="5432"/>
                      </a:cubicBezTo>
                      <a:cubicBezTo>
                        <a:pt x="5118" y="5432"/>
                        <a:pt x="6339" y="4222"/>
                        <a:pt x="6339" y="2722"/>
                      </a:cubicBezTo>
                      <a:cubicBezTo>
                        <a:pt x="6339" y="1084"/>
                        <a:pt x="4998" y="1"/>
                        <a:pt x="360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65" name="Google Shape;4965;p77"/>
                <p:cNvSpPr/>
                <p:nvPr/>
              </p:nvSpPr>
              <p:spPr>
                <a:xfrm>
                  <a:off x="5340197" y="3486321"/>
                  <a:ext cx="27315" cy="23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3" h="2976" extrusionOk="0">
                      <a:moveTo>
                        <a:pt x="1985" y="0"/>
                      </a:moveTo>
                      <a:cubicBezTo>
                        <a:pt x="666" y="0"/>
                        <a:pt x="1" y="1597"/>
                        <a:pt x="944" y="2540"/>
                      </a:cubicBezTo>
                      <a:cubicBezTo>
                        <a:pt x="1245" y="2841"/>
                        <a:pt x="1614" y="2975"/>
                        <a:pt x="1977" y="2975"/>
                      </a:cubicBezTo>
                      <a:cubicBezTo>
                        <a:pt x="2739" y="2975"/>
                        <a:pt x="3473" y="2381"/>
                        <a:pt x="3473" y="1488"/>
                      </a:cubicBezTo>
                      <a:cubicBezTo>
                        <a:pt x="3473" y="665"/>
                        <a:pt x="2807" y="0"/>
                        <a:pt x="19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966" name="Google Shape;4966;p77"/>
              <p:cNvSpPr/>
              <p:nvPr/>
            </p:nvSpPr>
            <p:spPr>
              <a:xfrm>
                <a:off x="5290255" y="3703080"/>
                <a:ext cx="31397" cy="26898"/>
              </a:xfrm>
              <a:custGeom>
                <a:avLst/>
                <a:gdLst/>
                <a:ahLst/>
                <a:cxnLst/>
                <a:rect l="l" t="t" r="r" b="b"/>
                <a:pathLst>
                  <a:path w="3992" h="3420" extrusionOk="0">
                    <a:moveTo>
                      <a:pt x="2272" y="1"/>
                    </a:moveTo>
                    <a:cubicBezTo>
                      <a:pt x="1853" y="1"/>
                      <a:pt x="1425" y="156"/>
                      <a:pt x="1077" y="505"/>
                    </a:cubicBezTo>
                    <a:cubicBezTo>
                      <a:pt x="0" y="1581"/>
                      <a:pt x="762" y="3420"/>
                      <a:pt x="2286" y="3420"/>
                    </a:cubicBezTo>
                    <a:cubicBezTo>
                      <a:pt x="3230" y="3420"/>
                      <a:pt x="3992" y="2658"/>
                      <a:pt x="3992" y="1714"/>
                    </a:cubicBezTo>
                    <a:cubicBezTo>
                      <a:pt x="3992" y="683"/>
                      <a:pt x="3150" y="1"/>
                      <a:pt x="227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67" name="Google Shape;4967;p77"/>
              <p:cNvSpPr/>
              <p:nvPr/>
            </p:nvSpPr>
            <p:spPr>
              <a:xfrm>
                <a:off x="5304427" y="3712754"/>
                <a:ext cx="7621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9" extrusionOk="0">
                    <a:moveTo>
                      <a:pt x="484" y="0"/>
                    </a:moveTo>
                    <a:cubicBezTo>
                      <a:pt x="218" y="0"/>
                      <a:pt x="0" y="218"/>
                      <a:pt x="0" y="484"/>
                    </a:cubicBezTo>
                    <a:cubicBezTo>
                      <a:pt x="0" y="750"/>
                      <a:pt x="218" y="968"/>
                      <a:pt x="484" y="968"/>
                    </a:cubicBezTo>
                    <a:cubicBezTo>
                      <a:pt x="750" y="968"/>
                      <a:pt x="968" y="750"/>
                      <a:pt x="968" y="484"/>
                    </a:cubicBezTo>
                    <a:cubicBezTo>
                      <a:pt x="968" y="218"/>
                      <a:pt x="750" y="0"/>
                      <a:pt x="4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968" name="Google Shape;4968;p77"/>
              <p:cNvGrpSpPr/>
              <p:nvPr/>
            </p:nvGrpSpPr>
            <p:grpSpPr>
              <a:xfrm>
                <a:off x="5341723" y="3775957"/>
                <a:ext cx="31405" cy="26898"/>
                <a:chOff x="5341723" y="3775957"/>
                <a:chExt cx="31405" cy="26898"/>
              </a:xfrm>
            </p:grpSpPr>
            <p:sp>
              <p:nvSpPr>
                <p:cNvPr id="4969" name="Google Shape;4969;p77"/>
                <p:cNvSpPr/>
                <p:nvPr/>
              </p:nvSpPr>
              <p:spPr>
                <a:xfrm>
                  <a:off x="5341723" y="3775957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2" y="3420"/>
                        <a:pt x="2287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70" name="Google Shape;4970;p77"/>
                <p:cNvSpPr/>
                <p:nvPr/>
              </p:nvSpPr>
              <p:spPr>
                <a:xfrm>
                  <a:off x="5354567" y="3785631"/>
                  <a:ext cx="8950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7" extrusionOk="0">
                      <a:moveTo>
                        <a:pt x="654" y="0"/>
                      </a:moveTo>
                      <a:cubicBezTo>
                        <a:pt x="218" y="0"/>
                        <a:pt x="0" y="521"/>
                        <a:pt x="303" y="823"/>
                      </a:cubicBezTo>
                      <a:cubicBezTo>
                        <a:pt x="402" y="922"/>
                        <a:pt x="525" y="966"/>
                        <a:pt x="646" y="966"/>
                      </a:cubicBezTo>
                      <a:cubicBezTo>
                        <a:pt x="896" y="966"/>
                        <a:pt x="1138" y="777"/>
                        <a:pt x="1138" y="484"/>
                      </a:cubicBezTo>
                      <a:cubicBezTo>
                        <a:pt x="1138" y="218"/>
                        <a:pt x="920" y="0"/>
                        <a:pt x="65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71" name="Google Shape;4971;p77"/>
              <p:cNvGrpSpPr/>
              <p:nvPr/>
            </p:nvGrpSpPr>
            <p:grpSpPr>
              <a:xfrm>
                <a:off x="5439053" y="3699274"/>
                <a:ext cx="31405" cy="26898"/>
                <a:chOff x="5439053" y="3699274"/>
                <a:chExt cx="31405" cy="26898"/>
              </a:xfrm>
            </p:grpSpPr>
            <p:sp>
              <p:nvSpPr>
                <p:cNvPr id="4972" name="Google Shape;4972;p77"/>
                <p:cNvSpPr/>
                <p:nvPr/>
              </p:nvSpPr>
              <p:spPr>
                <a:xfrm>
                  <a:off x="5439053" y="3699274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2" y="3420"/>
                        <a:pt x="2287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73" name="Google Shape;4973;p77"/>
                <p:cNvSpPr/>
                <p:nvPr/>
              </p:nvSpPr>
              <p:spPr>
                <a:xfrm>
                  <a:off x="5453225" y="3708948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5" y="0"/>
                      </a:moveTo>
                      <a:cubicBezTo>
                        <a:pt x="219" y="0"/>
                        <a:pt x="1" y="218"/>
                        <a:pt x="1" y="484"/>
                      </a:cubicBezTo>
                      <a:cubicBezTo>
                        <a:pt x="1" y="750"/>
                        <a:pt x="219" y="968"/>
                        <a:pt x="485" y="968"/>
                      </a:cubicBezTo>
                      <a:cubicBezTo>
                        <a:pt x="751" y="968"/>
                        <a:pt x="969" y="750"/>
                        <a:pt x="969" y="484"/>
                      </a:cubicBezTo>
                      <a:cubicBezTo>
                        <a:pt x="969" y="218"/>
                        <a:pt x="751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74" name="Google Shape;4974;p77"/>
              <p:cNvGrpSpPr/>
              <p:nvPr/>
            </p:nvGrpSpPr>
            <p:grpSpPr>
              <a:xfrm>
                <a:off x="5412414" y="3622307"/>
                <a:ext cx="31499" cy="26993"/>
                <a:chOff x="5412414" y="3622307"/>
                <a:chExt cx="31499" cy="26993"/>
              </a:xfrm>
            </p:grpSpPr>
            <p:sp>
              <p:nvSpPr>
                <p:cNvPr id="4975" name="Google Shape;4975;p77"/>
                <p:cNvSpPr/>
                <p:nvPr/>
              </p:nvSpPr>
              <p:spPr>
                <a:xfrm>
                  <a:off x="5412414" y="3622307"/>
                  <a:ext cx="31499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2" extrusionOk="0">
                      <a:moveTo>
                        <a:pt x="2285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4" y="3432"/>
                        <a:pt x="2299" y="3432"/>
                      </a:cubicBezTo>
                      <a:cubicBezTo>
                        <a:pt x="3242" y="3432"/>
                        <a:pt x="4004" y="2658"/>
                        <a:pt x="4004" y="1714"/>
                      </a:cubicBezTo>
                      <a:cubicBezTo>
                        <a:pt x="4004" y="683"/>
                        <a:pt x="3163" y="0"/>
                        <a:pt x="22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76" name="Google Shape;4976;p77"/>
                <p:cNvSpPr/>
                <p:nvPr/>
              </p:nvSpPr>
              <p:spPr>
                <a:xfrm>
                  <a:off x="5426681" y="3632075"/>
                  <a:ext cx="7527" cy="7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7" h="956" extrusionOk="0">
                      <a:moveTo>
                        <a:pt x="485" y="0"/>
                      </a:moveTo>
                      <a:cubicBezTo>
                        <a:pt x="206" y="0"/>
                        <a:pt x="1" y="206"/>
                        <a:pt x="1" y="472"/>
                      </a:cubicBezTo>
                      <a:cubicBezTo>
                        <a:pt x="1" y="738"/>
                        <a:pt x="206" y="956"/>
                        <a:pt x="485" y="956"/>
                      </a:cubicBezTo>
                      <a:cubicBezTo>
                        <a:pt x="751" y="956"/>
                        <a:pt x="956" y="738"/>
                        <a:pt x="956" y="472"/>
                      </a:cubicBezTo>
                      <a:cubicBezTo>
                        <a:pt x="956" y="206"/>
                        <a:pt x="751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77" name="Google Shape;4977;p77"/>
              <p:cNvGrpSpPr/>
              <p:nvPr/>
            </p:nvGrpSpPr>
            <p:grpSpPr>
              <a:xfrm>
                <a:off x="5476254" y="3473949"/>
                <a:ext cx="26835" cy="26930"/>
                <a:chOff x="5476254" y="3473949"/>
                <a:chExt cx="26835" cy="26930"/>
              </a:xfrm>
            </p:grpSpPr>
            <p:sp>
              <p:nvSpPr>
                <p:cNvPr id="4978" name="Google Shape;4978;p77"/>
                <p:cNvSpPr/>
                <p:nvPr/>
              </p:nvSpPr>
              <p:spPr>
                <a:xfrm>
                  <a:off x="5476254" y="3473949"/>
                  <a:ext cx="26835" cy="26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2" h="3424" extrusionOk="0">
                      <a:moveTo>
                        <a:pt x="1706" y="1"/>
                      </a:moveTo>
                      <a:cubicBezTo>
                        <a:pt x="762" y="1"/>
                        <a:pt x="0" y="775"/>
                        <a:pt x="0" y="1718"/>
                      </a:cubicBezTo>
                      <a:cubicBezTo>
                        <a:pt x="0" y="2662"/>
                        <a:pt x="762" y="3424"/>
                        <a:pt x="1706" y="3424"/>
                      </a:cubicBezTo>
                      <a:cubicBezTo>
                        <a:pt x="2649" y="3424"/>
                        <a:pt x="3411" y="2662"/>
                        <a:pt x="3411" y="1718"/>
                      </a:cubicBezTo>
                      <a:cubicBezTo>
                        <a:pt x="3411" y="775"/>
                        <a:pt x="2649" y="1"/>
                        <a:pt x="17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79" name="Google Shape;4979;p77"/>
                <p:cNvSpPr/>
                <p:nvPr/>
              </p:nvSpPr>
              <p:spPr>
                <a:xfrm>
                  <a:off x="5485857" y="3483655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5" y="0"/>
                      </a:moveTo>
                      <a:cubicBezTo>
                        <a:pt x="219" y="0"/>
                        <a:pt x="1" y="218"/>
                        <a:pt x="1" y="484"/>
                      </a:cubicBezTo>
                      <a:cubicBezTo>
                        <a:pt x="1" y="750"/>
                        <a:pt x="219" y="968"/>
                        <a:pt x="485" y="968"/>
                      </a:cubicBezTo>
                      <a:cubicBezTo>
                        <a:pt x="751" y="968"/>
                        <a:pt x="969" y="750"/>
                        <a:pt x="969" y="484"/>
                      </a:cubicBezTo>
                      <a:cubicBezTo>
                        <a:pt x="969" y="218"/>
                        <a:pt x="751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80" name="Google Shape;4980;p77"/>
              <p:cNvGrpSpPr/>
              <p:nvPr/>
            </p:nvGrpSpPr>
            <p:grpSpPr>
              <a:xfrm>
                <a:off x="5564547" y="3481594"/>
                <a:ext cx="31397" cy="26898"/>
                <a:chOff x="5564547" y="3481594"/>
                <a:chExt cx="31397" cy="26898"/>
              </a:xfrm>
            </p:grpSpPr>
            <p:sp>
              <p:nvSpPr>
                <p:cNvPr id="4981" name="Google Shape;4981;p77"/>
                <p:cNvSpPr/>
                <p:nvPr/>
              </p:nvSpPr>
              <p:spPr>
                <a:xfrm>
                  <a:off x="5564547" y="3481594"/>
                  <a:ext cx="31397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3420" extrusionOk="0">
                      <a:moveTo>
                        <a:pt x="2272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0" y="1581"/>
                        <a:pt x="762" y="3420"/>
                        <a:pt x="2286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0" y="0"/>
                        <a:pt x="227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82" name="Google Shape;4982;p77"/>
                <p:cNvSpPr/>
                <p:nvPr/>
              </p:nvSpPr>
              <p:spPr>
                <a:xfrm>
                  <a:off x="5578719" y="3491268"/>
                  <a:ext cx="7621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8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83" name="Google Shape;4983;p77"/>
              <p:cNvGrpSpPr/>
              <p:nvPr/>
            </p:nvGrpSpPr>
            <p:grpSpPr>
              <a:xfrm>
                <a:off x="5534101" y="3470174"/>
                <a:ext cx="31397" cy="26906"/>
                <a:chOff x="5534101" y="3470174"/>
                <a:chExt cx="31397" cy="26906"/>
              </a:xfrm>
            </p:grpSpPr>
            <p:sp>
              <p:nvSpPr>
                <p:cNvPr id="4984" name="Google Shape;4984;p77"/>
                <p:cNvSpPr/>
                <p:nvPr/>
              </p:nvSpPr>
              <p:spPr>
                <a:xfrm>
                  <a:off x="5534101" y="3470174"/>
                  <a:ext cx="31397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3421" extrusionOk="0">
                      <a:moveTo>
                        <a:pt x="2272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2" y="3420"/>
                        <a:pt x="2286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0" y="1"/>
                        <a:pt x="227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85" name="Google Shape;4985;p77"/>
                <p:cNvSpPr/>
                <p:nvPr/>
              </p:nvSpPr>
              <p:spPr>
                <a:xfrm>
                  <a:off x="5546945" y="3479848"/>
                  <a:ext cx="8950" cy="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4" extrusionOk="0">
                      <a:moveTo>
                        <a:pt x="653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4" y="921"/>
                        <a:pt x="526" y="964"/>
                        <a:pt x="646" y="964"/>
                      </a:cubicBezTo>
                      <a:cubicBezTo>
                        <a:pt x="898" y="964"/>
                        <a:pt x="1137" y="771"/>
                        <a:pt x="1137" y="484"/>
                      </a:cubicBezTo>
                      <a:cubicBezTo>
                        <a:pt x="1137" y="218"/>
                        <a:pt x="919" y="1"/>
                        <a:pt x="65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86" name="Google Shape;4986;p77"/>
              <p:cNvGrpSpPr/>
              <p:nvPr/>
            </p:nvGrpSpPr>
            <p:grpSpPr>
              <a:xfrm>
                <a:off x="5610879" y="3314486"/>
                <a:ext cx="31499" cy="26938"/>
                <a:chOff x="5610879" y="3314486"/>
                <a:chExt cx="31499" cy="26938"/>
              </a:xfrm>
            </p:grpSpPr>
            <p:sp>
              <p:nvSpPr>
                <p:cNvPr id="4987" name="Google Shape;4987;p77"/>
                <p:cNvSpPr/>
                <p:nvPr/>
              </p:nvSpPr>
              <p:spPr>
                <a:xfrm>
                  <a:off x="5610879" y="3314486"/>
                  <a:ext cx="31499" cy="269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5" extrusionOk="0">
                      <a:moveTo>
                        <a:pt x="2285" y="0"/>
                      </a:moveTo>
                      <a:cubicBezTo>
                        <a:pt x="1865" y="0"/>
                        <a:pt x="1437" y="157"/>
                        <a:pt x="1089" y="509"/>
                      </a:cubicBezTo>
                      <a:cubicBezTo>
                        <a:pt x="0" y="1586"/>
                        <a:pt x="774" y="3425"/>
                        <a:pt x="2299" y="3425"/>
                      </a:cubicBezTo>
                      <a:cubicBezTo>
                        <a:pt x="3242" y="3425"/>
                        <a:pt x="4004" y="2663"/>
                        <a:pt x="4004" y="1719"/>
                      </a:cubicBezTo>
                      <a:cubicBezTo>
                        <a:pt x="4004" y="688"/>
                        <a:pt x="3163" y="0"/>
                        <a:pt x="22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88" name="Google Shape;4988;p77"/>
                <p:cNvSpPr/>
                <p:nvPr/>
              </p:nvSpPr>
              <p:spPr>
                <a:xfrm>
                  <a:off x="5623817" y="3324192"/>
                  <a:ext cx="8950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5" extrusionOk="0">
                      <a:moveTo>
                        <a:pt x="675" y="1"/>
                      </a:moveTo>
                      <a:cubicBezTo>
                        <a:pt x="668" y="1"/>
                        <a:pt x="661" y="1"/>
                        <a:pt x="654" y="1"/>
                      </a:cubicBezTo>
                      <a:cubicBezTo>
                        <a:pt x="218" y="1"/>
                        <a:pt x="0" y="509"/>
                        <a:pt x="303" y="824"/>
                      </a:cubicBezTo>
                      <a:cubicBezTo>
                        <a:pt x="404" y="921"/>
                        <a:pt x="525" y="965"/>
                        <a:pt x="644" y="965"/>
                      </a:cubicBezTo>
                      <a:cubicBezTo>
                        <a:pt x="893" y="965"/>
                        <a:pt x="1129" y="772"/>
                        <a:pt x="1137" y="485"/>
                      </a:cubicBezTo>
                      <a:cubicBezTo>
                        <a:pt x="1137" y="214"/>
                        <a:pt x="931" y="1"/>
                        <a:pt x="67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89" name="Google Shape;4989;p77"/>
              <p:cNvGrpSpPr/>
              <p:nvPr/>
            </p:nvGrpSpPr>
            <p:grpSpPr>
              <a:xfrm>
                <a:off x="4834525" y="3501382"/>
                <a:ext cx="31499" cy="26898"/>
                <a:chOff x="4834525" y="3501382"/>
                <a:chExt cx="31499" cy="26898"/>
              </a:xfrm>
            </p:grpSpPr>
            <p:sp>
              <p:nvSpPr>
                <p:cNvPr id="4990" name="Google Shape;4990;p77"/>
                <p:cNvSpPr/>
                <p:nvPr/>
              </p:nvSpPr>
              <p:spPr>
                <a:xfrm>
                  <a:off x="4834525" y="3501382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5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5" y="3420"/>
                        <a:pt x="2299" y="3420"/>
                      </a:cubicBezTo>
                      <a:cubicBezTo>
                        <a:pt x="3242" y="3420"/>
                        <a:pt x="4004" y="2658"/>
                        <a:pt x="4004" y="1714"/>
                      </a:cubicBezTo>
                      <a:cubicBezTo>
                        <a:pt x="4004" y="683"/>
                        <a:pt x="3163" y="0"/>
                        <a:pt x="22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91" name="Google Shape;4991;p77"/>
                <p:cNvSpPr/>
                <p:nvPr/>
              </p:nvSpPr>
              <p:spPr>
                <a:xfrm>
                  <a:off x="4847463" y="3511056"/>
                  <a:ext cx="8950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7" extrusionOk="0">
                      <a:moveTo>
                        <a:pt x="654" y="0"/>
                      </a:moveTo>
                      <a:cubicBezTo>
                        <a:pt x="218" y="0"/>
                        <a:pt x="1" y="520"/>
                        <a:pt x="303" y="823"/>
                      </a:cubicBezTo>
                      <a:cubicBezTo>
                        <a:pt x="402" y="922"/>
                        <a:pt x="524" y="966"/>
                        <a:pt x="644" y="966"/>
                      </a:cubicBezTo>
                      <a:cubicBezTo>
                        <a:pt x="891" y="966"/>
                        <a:pt x="1130" y="777"/>
                        <a:pt x="1138" y="484"/>
                      </a:cubicBezTo>
                      <a:cubicBezTo>
                        <a:pt x="1138" y="218"/>
                        <a:pt x="920" y="0"/>
                        <a:pt x="65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92" name="Google Shape;4992;p77"/>
              <p:cNvGrpSpPr/>
              <p:nvPr/>
            </p:nvGrpSpPr>
            <p:grpSpPr>
              <a:xfrm>
                <a:off x="4898460" y="3580158"/>
                <a:ext cx="31405" cy="26898"/>
                <a:chOff x="4898460" y="3580158"/>
                <a:chExt cx="31405" cy="26898"/>
              </a:xfrm>
            </p:grpSpPr>
            <p:sp>
              <p:nvSpPr>
                <p:cNvPr id="4993" name="Google Shape;4993;p77"/>
                <p:cNvSpPr/>
                <p:nvPr/>
              </p:nvSpPr>
              <p:spPr>
                <a:xfrm>
                  <a:off x="4898460" y="3580158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1"/>
                      </a:moveTo>
                      <a:cubicBezTo>
                        <a:pt x="1853" y="1"/>
                        <a:pt x="1425" y="156"/>
                        <a:pt x="1077" y="505"/>
                      </a:cubicBezTo>
                      <a:cubicBezTo>
                        <a:pt x="0" y="1581"/>
                        <a:pt x="763" y="3420"/>
                        <a:pt x="2287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94" name="Google Shape;4994;p77"/>
                <p:cNvSpPr/>
                <p:nvPr/>
              </p:nvSpPr>
              <p:spPr>
                <a:xfrm>
                  <a:off x="4911303" y="3589832"/>
                  <a:ext cx="8950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7" extrusionOk="0">
                      <a:moveTo>
                        <a:pt x="654" y="0"/>
                      </a:moveTo>
                      <a:cubicBezTo>
                        <a:pt x="218" y="0"/>
                        <a:pt x="1" y="521"/>
                        <a:pt x="303" y="823"/>
                      </a:cubicBezTo>
                      <a:cubicBezTo>
                        <a:pt x="402" y="922"/>
                        <a:pt x="524" y="966"/>
                        <a:pt x="644" y="966"/>
                      </a:cubicBezTo>
                      <a:cubicBezTo>
                        <a:pt x="891" y="966"/>
                        <a:pt x="1130" y="777"/>
                        <a:pt x="1138" y="484"/>
                      </a:cubicBezTo>
                      <a:cubicBezTo>
                        <a:pt x="1138" y="218"/>
                        <a:pt x="920" y="0"/>
                        <a:pt x="65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95" name="Google Shape;4995;p77"/>
              <p:cNvGrpSpPr/>
              <p:nvPr/>
            </p:nvGrpSpPr>
            <p:grpSpPr>
              <a:xfrm>
                <a:off x="4882667" y="3608032"/>
                <a:ext cx="31499" cy="27001"/>
                <a:chOff x="4882667" y="3608032"/>
                <a:chExt cx="31499" cy="27001"/>
              </a:xfrm>
            </p:grpSpPr>
            <p:sp>
              <p:nvSpPr>
                <p:cNvPr id="4996" name="Google Shape;4996;p77"/>
                <p:cNvSpPr/>
                <p:nvPr/>
              </p:nvSpPr>
              <p:spPr>
                <a:xfrm>
                  <a:off x="4882667" y="3608032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76" y="1"/>
                      </a:moveTo>
                      <a:cubicBezTo>
                        <a:pt x="1854" y="1"/>
                        <a:pt x="1425" y="157"/>
                        <a:pt x="1077" y="505"/>
                      </a:cubicBezTo>
                      <a:cubicBezTo>
                        <a:pt x="0" y="1582"/>
                        <a:pt x="763" y="3432"/>
                        <a:pt x="2287" y="3432"/>
                      </a:cubicBezTo>
                      <a:cubicBezTo>
                        <a:pt x="3230" y="3420"/>
                        <a:pt x="4004" y="2658"/>
                        <a:pt x="4004" y="1715"/>
                      </a:cubicBezTo>
                      <a:cubicBezTo>
                        <a:pt x="4004" y="683"/>
                        <a:pt x="3157" y="1"/>
                        <a:pt x="22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97" name="Google Shape;4997;p77"/>
                <p:cNvSpPr/>
                <p:nvPr/>
              </p:nvSpPr>
              <p:spPr>
                <a:xfrm>
                  <a:off x="4895605" y="3617706"/>
                  <a:ext cx="8950" cy="7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73" extrusionOk="0">
                      <a:moveTo>
                        <a:pt x="642" y="1"/>
                      </a:moveTo>
                      <a:cubicBezTo>
                        <a:pt x="218" y="1"/>
                        <a:pt x="1" y="521"/>
                        <a:pt x="303" y="823"/>
                      </a:cubicBezTo>
                      <a:cubicBezTo>
                        <a:pt x="402" y="926"/>
                        <a:pt x="524" y="972"/>
                        <a:pt x="644" y="972"/>
                      </a:cubicBezTo>
                      <a:cubicBezTo>
                        <a:pt x="891" y="972"/>
                        <a:pt x="1130" y="778"/>
                        <a:pt x="1138" y="485"/>
                      </a:cubicBezTo>
                      <a:cubicBezTo>
                        <a:pt x="1138" y="218"/>
                        <a:pt x="920" y="1"/>
                        <a:pt x="64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998" name="Google Shape;4998;p77"/>
              <p:cNvGrpSpPr/>
              <p:nvPr/>
            </p:nvGrpSpPr>
            <p:grpSpPr>
              <a:xfrm>
                <a:off x="4843373" y="3631407"/>
                <a:ext cx="16273" cy="16186"/>
                <a:chOff x="4843373" y="3631407"/>
                <a:chExt cx="16273" cy="16186"/>
              </a:xfrm>
            </p:grpSpPr>
            <p:sp>
              <p:nvSpPr>
                <p:cNvPr id="4999" name="Google Shape;4999;p77"/>
                <p:cNvSpPr/>
                <p:nvPr/>
              </p:nvSpPr>
              <p:spPr>
                <a:xfrm>
                  <a:off x="4843373" y="3631407"/>
                  <a:ext cx="16273" cy="161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2058" extrusionOk="0">
                      <a:moveTo>
                        <a:pt x="1029" y="1"/>
                      </a:moveTo>
                      <a:cubicBezTo>
                        <a:pt x="460" y="1"/>
                        <a:pt x="0" y="460"/>
                        <a:pt x="0" y="1029"/>
                      </a:cubicBezTo>
                      <a:cubicBezTo>
                        <a:pt x="0" y="1597"/>
                        <a:pt x="460" y="2057"/>
                        <a:pt x="1029" y="2057"/>
                      </a:cubicBezTo>
                      <a:cubicBezTo>
                        <a:pt x="1609" y="2057"/>
                        <a:pt x="2069" y="1597"/>
                        <a:pt x="2069" y="1029"/>
                      </a:cubicBezTo>
                      <a:cubicBezTo>
                        <a:pt x="2069" y="460"/>
                        <a:pt x="1609" y="1"/>
                        <a:pt x="102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00" name="Google Shape;5000;p77"/>
                <p:cNvSpPr/>
                <p:nvPr/>
              </p:nvSpPr>
              <p:spPr>
                <a:xfrm>
                  <a:off x="4849178" y="3637211"/>
                  <a:ext cx="4672" cy="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4" h="582" extrusionOk="0">
                      <a:moveTo>
                        <a:pt x="291" y="1"/>
                      </a:moveTo>
                      <a:cubicBezTo>
                        <a:pt x="133" y="1"/>
                        <a:pt x="0" y="134"/>
                        <a:pt x="0" y="291"/>
                      </a:cubicBezTo>
                      <a:cubicBezTo>
                        <a:pt x="0" y="460"/>
                        <a:pt x="133" y="581"/>
                        <a:pt x="291" y="581"/>
                      </a:cubicBezTo>
                      <a:cubicBezTo>
                        <a:pt x="460" y="581"/>
                        <a:pt x="593" y="460"/>
                        <a:pt x="593" y="291"/>
                      </a:cubicBezTo>
                      <a:cubicBezTo>
                        <a:pt x="593" y="134"/>
                        <a:pt x="460" y="1"/>
                        <a:pt x="29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01" name="Google Shape;5001;p77"/>
              <p:cNvGrpSpPr/>
              <p:nvPr/>
            </p:nvGrpSpPr>
            <p:grpSpPr>
              <a:xfrm>
                <a:off x="4727773" y="3591578"/>
                <a:ext cx="31499" cy="26898"/>
                <a:chOff x="4727773" y="3591578"/>
                <a:chExt cx="31499" cy="26898"/>
              </a:xfrm>
            </p:grpSpPr>
            <p:sp>
              <p:nvSpPr>
                <p:cNvPr id="5002" name="Google Shape;5002;p77"/>
                <p:cNvSpPr/>
                <p:nvPr/>
              </p:nvSpPr>
              <p:spPr>
                <a:xfrm>
                  <a:off x="4727773" y="3591578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76" y="0"/>
                      </a:moveTo>
                      <a:cubicBezTo>
                        <a:pt x="1855" y="0"/>
                        <a:pt x="1426" y="156"/>
                        <a:pt x="1077" y="504"/>
                      </a:cubicBezTo>
                      <a:cubicBezTo>
                        <a:pt x="1" y="1581"/>
                        <a:pt x="763" y="3419"/>
                        <a:pt x="2287" y="3419"/>
                      </a:cubicBezTo>
                      <a:cubicBezTo>
                        <a:pt x="3231" y="3419"/>
                        <a:pt x="3993" y="2657"/>
                        <a:pt x="4005" y="1714"/>
                      </a:cubicBezTo>
                      <a:cubicBezTo>
                        <a:pt x="4005" y="683"/>
                        <a:pt x="3158" y="0"/>
                        <a:pt x="227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03" name="Google Shape;5003;p77"/>
                <p:cNvSpPr/>
                <p:nvPr/>
              </p:nvSpPr>
              <p:spPr>
                <a:xfrm>
                  <a:off x="4740719" y="3601244"/>
                  <a:ext cx="8856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5" extrusionOk="0">
                      <a:moveTo>
                        <a:pt x="641" y="1"/>
                      </a:moveTo>
                      <a:cubicBezTo>
                        <a:pt x="206" y="1"/>
                        <a:pt x="0" y="521"/>
                        <a:pt x="302" y="824"/>
                      </a:cubicBezTo>
                      <a:cubicBezTo>
                        <a:pt x="400" y="921"/>
                        <a:pt x="520" y="964"/>
                        <a:pt x="638" y="964"/>
                      </a:cubicBezTo>
                      <a:cubicBezTo>
                        <a:pt x="886" y="964"/>
                        <a:pt x="1125" y="772"/>
                        <a:pt x="1125" y="485"/>
                      </a:cubicBezTo>
                      <a:cubicBezTo>
                        <a:pt x="1125" y="219"/>
                        <a:pt x="907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004" name="Google Shape;5004;p77"/>
              <p:cNvSpPr/>
              <p:nvPr/>
            </p:nvSpPr>
            <p:spPr>
              <a:xfrm>
                <a:off x="4652041" y="3622590"/>
                <a:ext cx="31405" cy="26906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21" extrusionOk="0">
                    <a:moveTo>
                      <a:pt x="2273" y="1"/>
                    </a:moveTo>
                    <a:cubicBezTo>
                      <a:pt x="1853" y="1"/>
                      <a:pt x="1426" y="157"/>
                      <a:pt x="1077" y="505"/>
                    </a:cubicBezTo>
                    <a:cubicBezTo>
                      <a:pt x="1" y="1581"/>
                      <a:pt x="763" y="3420"/>
                      <a:pt x="2287" y="3420"/>
                    </a:cubicBezTo>
                    <a:cubicBezTo>
                      <a:pt x="3231" y="3420"/>
                      <a:pt x="3993" y="2658"/>
                      <a:pt x="3993" y="1714"/>
                    </a:cubicBezTo>
                    <a:cubicBezTo>
                      <a:pt x="3993" y="683"/>
                      <a:pt x="3151" y="1"/>
                      <a:pt x="227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05" name="Google Shape;5005;p77"/>
              <p:cNvSpPr/>
              <p:nvPr/>
            </p:nvSpPr>
            <p:spPr>
              <a:xfrm>
                <a:off x="4666222" y="3632264"/>
                <a:ext cx="7613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8" h="969" extrusionOk="0">
                    <a:moveTo>
                      <a:pt x="484" y="1"/>
                    </a:moveTo>
                    <a:cubicBezTo>
                      <a:pt x="218" y="1"/>
                      <a:pt x="0" y="218"/>
                      <a:pt x="0" y="484"/>
                    </a:cubicBezTo>
                    <a:cubicBezTo>
                      <a:pt x="0" y="751"/>
                      <a:pt x="218" y="968"/>
                      <a:pt x="484" y="968"/>
                    </a:cubicBezTo>
                    <a:cubicBezTo>
                      <a:pt x="750" y="968"/>
                      <a:pt x="968" y="751"/>
                      <a:pt x="968" y="484"/>
                    </a:cubicBezTo>
                    <a:cubicBezTo>
                      <a:pt x="968" y="218"/>
                      <a:pt x="750" y="1"/>
                      <a:pt x="48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006" name="Google Shape;5006;p77"/>
              <p:cNvGrpSpPr/>
              <p:nvPr/>
            </p:nvGrpSpPr>
            <p:grpSpPr>
              <a:xfrm>
                <a:off x="4609421" y="3577398"/>
                <a:ext cx="31499" cy="27001"/>
                <a:chOff x="4609421" y="3577398"/>
                <a:chExt cx="31499" cy="27001"/>
              </a:xfrm>
            </p:grpSpPr>
            <p:sp>
              <p:nvSpPr>
                <p:cNvPr id="5007" name="Google Shape;5007;p77"/>
                <p:cNvSpPr/>
                <p:nvPr/>
              </p:nvSpPr>
              <p:spPr>
                <a:xfrm>
                  <a:off x="4609421" y="3577398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1"/>
                        <a:pt x="763" y="3432"/>
                        <a:pt x="2287" y="3432"/>
                      </a:cubicBezTo>
                      <a:cubicBezTo>
                        <a:pt x="3230" y="3432"/>
                        <a:pt x="3992" y="2658"/>
                        <a:pt x="4005" y="1714"/>
                      </a:cubicBezTo>
                      <a:cubicBezTo>
                        <a:pt x="3996" y="683"/>
                        <a:pt x="3152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08" name="Google Shape;5008;p77"/>
                <p:cNvSpPr/>
                <p:nvPr/>
              </p:nvSpPr>
              <p:spPr>
                <a:xfrm>
                  <a:off x="4623594" y="3587072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5" y="1"/>
                      </a:moveTo>
                      <a:cubicBezTo>
                        <a:pt x="219" y="1"/>
                        <a:pt x="1" y="218"/>
                        <a:pt x="1" y="484"/>
                      </a:cubicBezTo>
                      <a:cubicBezTo>
                        <a:pt x="1" y="751"/>
                        <a:pt x="219" y="968"/>
                        <a:pt x="485" y="968"/>
                      </a:cubicBezTo>
                      <a:cubicBezTo>
                        <a:pt x="751" y="968"/>
                        <a:pt x="969" y="751"/>
                        <a:pt x="969" y="484"/>
                      </a:cubicBezTo>
                      <a:cubicBezTo>
                        <a:pt x="969" y="218"/>
                        <a:pt x="751" y="1"/>
                        <a:pt x="48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09" name="Google Shape;5009;p77"/>
              <p:cNvGrpSpPr/>
              <p:nvPr/>
            </p:nvGrpSpPr>
            <p:grpSpPr>
              <a:xfrm>
                <a:off x="4649289" y="3577398"/>
                <a:ext cx="31499" cy="27001"/>
                <a:chOff x="4649289" y="3577398"/>
                <a:chExt cx="31499" cy="27001"/>
              </a:xfrm>
            </p:grpSpPr>
            <p:sp>
              <p:nvSpPr>
                <p:cNvPr id="5010" name="Google Shape;5010;p77"/>
                <p:cNvSpPr/>
                <p:nvPr/>
              </p:nvSpPr>
              <p:spPr>
                <a:xfrm>
                  <a:off x="4649289" y="3577398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75" y="1"/>
                      </a:moveTo>
                      <a:cubicBezTo>
                        <a:pt x="1854" y="1"/>
                        <a:pt x="1425" y="157"/>
                        <a:pt x="1077" y="505"/>
                      </a:cubicBezTo>
                      <a:cubicBezTo>
                        <a:pt x="0" y="1581"/>
                        <a:pt x="762" y="3432"/>
                        <a:pt x="2286" y="3432"/>
                      </a:cubicBezTo>
                      <a:cubicBezTo>
                        <a:pt x="3230" y="3432"/>
                        <a:pt x="4004" y="2658"/>
                        <a:pt x="4004" y="1714"/>
                      </a:cubicBezTo>
                      <a:cubicBezTo>
                        <a:pt x="4004" y="683"/>
                        <a:pt x="3157" y="1"/>
                        <a:pt x="227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11" name="Google Shape;5011;p77"/>
                <p:cNvSpPr/>
                <p:nvPr/>
              </p:nvSpPr>
              <p:spPr>
                <a:xfrm>
                  <a:off x="4662227" y="3587072"/>
                  <a:ext cx="8856" cy="7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76" extrusionOk="0">
                      <a:moveTo>
                        <a:pt x="641" y="1"/>
                      </a:moveTo>
                      <a:cubicBezTo>
                        <a:pt x="218" y="1"/>
                        <a:pt x="0" y="521"/>
                        <a:pt x="303" y="835"/>
                      </a:cubicBezTo>
                      <a:cubicBezTo>
                        <a:pt x="400" y="932"/>
                        <a:pt x="519" y="976"/>
                        <a:pt x="636" y="976"/>
                      </a:cubicBezTo>
                      <a:cubicBezTo>
                        <a:pt x="885" y="976"/>
                        <a:pt x="1125" y="780"/>
                        <a:pt x="1125" y="484"/>
                      </a:cubicBezTo>
                      <a:cubicBezTo>
                        <a:pt x="1125" y="218"/>
                        <a:pt x="907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12" name="Google Shape;5012;p77"/>
              <p:cNvGrpSpPr/>
              <p:nvPr/>
            </p:nvGrpSpPr>
            <p:grpSpPr>
              <a:xfrm>
                <a:off x="4605614" y="3639523"/>
                <a:ext cx="31499" cy="26906"/>
                <a:chOff x="4605614" y="3639523"/>
                <a:chExt cx="31499" cy="26906"/>
              </a:xfrm>
            </p:grpSpPr>
            <p:sp>
              <p:nvSpPr>
                <p:cNvPr id="5013" name="Google Shape;5013;p77"/>
                <p:cNvSpPr/>
                <p:nvPr/>
              </p:nvSpPr>
              <p:spPr>
                <a:xfrm>
                  <a:off x="4605614" y="3639523"/>
                  <a:ext cx="31499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1" extrusionOk="0">
                      <a:moveTo>
                        <a:pt x="2276" y="1"/>
                      </a:moveTo>
                      <a:cubicBezTo>
                        <a:pt x="1855" y="1"/>
                        <a:pt x="1425" y="157"/>
                        <a:pt x="1077" y="505"/>
                      </a:cubicBezTo>
                      <a:cubicBezTo>
                        <a:pt x="1" y="1582"/>
                        <a:pt x="763" y="3420"/>
                        <a:pt x="2287" y="3420"/>
                      </a:cubicBezTo>
                      <a:cubicBezTo>
                        <a:pt x="3230" y="3420"/>
                        <a:pt x="3993" y="2658"/>
                        <a:pt x="4005" y="1715"/>
                      </a:cubicBezTo>
                      <a:cubicBezTo>
                        <a:pt x="4005" y="683"/>
                        <a:pt x="3157" y="1"/>
                        <a:pt x="22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14" name="Google Shape;5014;p77"/>
                <p:cNvSpPr/>
                <p:nvPr/>
              </p:nvSpPr>
              <p:spPr>
                <a:xfrm>
                  <a:off x="4619795" y="3649197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1"/>
                      </a:moveTo>
                      <a:cubicBezTo>
                        <a:pt x="218" y="1"/>
                        <a:pt x="0" y="218"/>
                        <a:pt x="0" y="485"/>
                      </a:cubicBezTo>
                      <a:cubicBezTo>
                        <a:pt x="0" y="751"/>
                        <a:pt x="218" y="968"/>
                        <a:pt x="484" y="968"/>
                      </a:cubicBezTo>
                      <a:cubicBezTo>
                        <a:pt x="750" y="968"/>
                        <a:pt x="968" y="751"/>
                        <a:pt x="968" y="485"/>
                      </a:cubicBezTo>
                      <a:cubicBezTo>
                        <a:pt x="968" y="218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15" name="Google Shape;5015;p77"/>
              <p:cNvGrpSpPr/>
              <p:nvPr/>
            </p:nvGrpSpPr>
            <p:grpSpPr>
              <a:xfrm>
                <a:off x="4785149" y="3618846"/>
                <a:ext cx="26930" cy="26843"/>
                <a:chOff x="4785149" y="3618846"/>
                <a:chExt cx="26930" cy="26843"/>
              </a:xfrm>
            </p:grpSpPr>
            <p:sp>
              <p:nvSpPr>
                <p:cNvPr id="5016" name="Google Shape;5016;p77"/>
                <p:cNvSpPr/>
                <p:nvPr/>
              </p:nvSpPr>
              <p:spPr>
                <a:xfrm>
                  <a:off x="4785149" y="3618846"/>
                  <a:ext cx="26930" cy="26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4" h="3413" extrusionOk="0">
                      <a:moveTo>
                        <a:pt x="1718" y="1"/>
                      </a:moveTo>
                      <a:cubicBezTo>
                        <a:pt x="774" y="1"/>
                        <a:pt x="0" y="763"/>
                        <a:pt x="0" y="1707"/>
                      </a:cubicBezTo>
                      <a:cubicBezTo>
                        <a:pt x="0" y="2650"/>
                        <a:pt x="774" y="3412"/>
                        <a:pt x="1718" y="3412"/>
                      </a:cubicBezTo>
                      <a:cubicBezTo>
                        <a:pt x="2662" y="3412"/>
                        <a:pt x="3424" y="2650"/>
                        <a:pt x="3424" y="1707"/>
                      </a:cubicBezTo>
                      <a:cubicBezTo>
                        <a:pt x="3424" y="763"/>
                        <a:pt x="2662" y="1"/>
                        <a:pt x="17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17" name="Google Shape;5017;p77"/>
                <p:cNvSpPr/>
                <p:nvPr/>
              </p:nvSpPr>
              <p:spPr>
                <a:xfrm>
                  <a:off x="4793611" y="3628457"/>
                  <a:ext cx="8856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5" extrusionOk="0">
                      <a:moveTo>
                        <a:pt x="642" y="1"/>
                      </a:moveTo>
                      <a:cubicBezTo>
                        <a:pt x="206" y="1"/>
                        <a:pt x="1" y="521"/>
                        <a:pt x="303" y="823"/>
                      </a:cubicBezTo>
                      <a:cubicBezTo>
                        <a:pt x="401" y="921"/>
                        <a:pt x="521" y="964"/>
                        <a:pt x="639" y="964"/>
                      </a:cubicBezTo>
                      <a:cubicBezTo>
                        <a:pt x="887" y="964"/>
                        <a:pt x="1126" y="772"/>
                        <a:pt x="1126" y="485"/>
                      </a:cubicBezTo>
                      <a:cubicBezTo>
                        <a:pt x="1126" y="218"/>
                        <a:pt x="908" y="1"/>
                        <a:pt x="64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18" name="Google Shape;5018;p77"/>
              <p:cNvGrpSpPr/>
              <p:nvPr/>
            </p:nvGrpSpPr>
            <p:grpSpPr>
              <a:xfrm>
                <a:off x="4810167" y="3601567"/>
                <a:ext cx="31405" cy="26898"/>
                <a:chOff x="4810167" y="3601567"/>
                <a:chExt cx="31405" cy="26898"/>
              </a:xfrm>
            </p:grpSpPr>
            <p:sp>
              <p:nvSpPr>
                <p:cNvPr id="5019" name="Google Shape;5019;p77"/>
                <p:cNvSpPr/>
                <p:nvPr/>
              </p:nvSpPr>
              <p:spPr>
                <a:xfrm>
                  <a:off x="4810167" y="3601567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1" y="3420"/>
                        <a:pt x="3993" y="2658"/>
                        <a:pt x="3993" y="1714"/>
                      </a:cubicBezTo>
                      <a:cubicBezTo>
                        <a:pt x="3993" y="683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20" name="Google Shape;5020;p77"/>
                <p:cNvSpPr/>
                <p:nvPr/>
              </p:nvSpPr>
              <p:spPr>
                <a:xfrm>
                  <a:off x="4824348" y="3611241"/>
                  <a:ext cx="7613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8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21" name="Google Shape;5021;p77"/>
              <p:cNvGrpSpPr/>
              <p:nvPr/>
            </p:nvGrpSpPr>
            <p:grpSpPr>
              <a:xfrm>
                <a:off x="4831002" y="3373230"/>
                <a:ext cx="31405" cy="26898"/>
                <a:chOff x="4831002" y="3373230"/>
                <a:chExt cx="31405" cy="26898"/>
              </a:xfrm>
            </p:grpSpPr>
            <p:sp>
              <p:nvSpPr>
                <p:cNvPr id="5022" name="Google Shape;5022;p77"/>
                <p:cNvSpPr/>
                <p:nvPr/>
              </p:nvSpPr>
              <p:spPr>
                <a:xfrm>
                  <a:off x="4831002" y="3373230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0"/>
                      </a:moveTo>
                      <a:cubicBezTo>
                        <a:pt x="1853" y="0"/>
                        <a:pt x="1426" y="156"/>
                        <a:pt x="1077" y="504"/>
                      </a:cubicBezTo>
                      <a:cubicBezTo>
                        <a:pt x="1" y="1581"/>
                        <a:pt x="763" y="3419"/>
                        <a:pt x="2287" y="3419"/>
                      </a:cubicBezTo>
                      <a:cubicBezTo>
                        <a:pt x="3231" y="3419"/>
                        <a:pt x="3993" y="2657"/>
                        <a:pt x="3993" y="1714"/>
                      </a:cubicBezTo>
                      <a:cubicBezTo>
                        <a:pt x="3993" y="683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23" name="Google Shape;5023;p77"/>
                <p:cNvSpPr/>
                <p:nvPr/>
              </p:nvSpPr>
              <p:spPr>
                <a:xfrm>
                  <a:off x="4845182" y="3382896"/>
                  <a:ext cx="7519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6" h="969" extrusionOk="0">
                      <a:moveTo>
                        <a:pt x="472" y="1"/>
                      </a:moveTo>
                      <a:cubicBezTo>
                        <a:pt x="206" y="1"/>
                        <a:pt x="0" y="219"/>
                        <a:pt x="0" y="485"/>
                      </a:cubicBezTo>
                      <a:cubicBezTo>
                        <a:pt x="0" y="751"/>
                        <a:pt x="206" y="969"/>
                        <a:pt x="472" y="969"/>
                      </a:cubicBezTo>
                      <a:cubicBezTo>
                        <a:pt x="750" y="969"/>
                        <a:pt x="956" y="751"/>
                        <a:pt x="956" y="485"/>
                      </a:cubicBezTo>
                      <a:cubicBezTo>
                        <a:pt x="956" y="219"/>
                        <a:pt x="750" y="1"/>
                        <a:pt x="47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24" name="Google Shape;5024;p77"/>
              <p:cNvGrpSpPr/>
              <p:nvPr/>
            </p:nvGrpSpPr>
            <p:grpSpPr>
              <a:xfrm>
                <a:off x="4719311" y="3355054"/>
                <a:ext cx="31499" cy="27001"/>
                <a:chOff x="4719311" y="3355054"/>
                <a:chExt cx="31499" cy="27001"/>
              </a:xfrm>
            </p:grpSpPr>
            <p:sp>
              <p:nvSpPr>
                <p:cNvPr id="5025" name="Google Shape;5025;p77"/>
                <p:cNvSpPr/>
                <p:nvPr/>
              </p:nvSpPr>
              <p:spPr>
                <a:xfrm>
                  <a:off x="4719311" y="3355054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75" y="1"/>
                      </a:moveTo>
                      <a:cubicBezTo>
                        <a:pt x="1854" y="1"/>
                        <a:pt x="1425" y="157"/>
                        <a:pt x="1077" y="505"/>
                      </a:cubicBezTo>
                      <a:cubicBezTo>
                        <a:pt x="0" y="1581"/>
                        <a:pt x="762" y="3432"/>
                        <a:pt x="2287" y="3432"/>
                      </a:cubicBezTo>
                      <a:cubicBezTo>
                        <a:pt x="3230" y="3432"/>
                        <a:pt x="4004" y="2658"/>
                        <a:pt x="4004" y="1714"/>
                      </a:cubicBezTo>
                      <a:cubicBezTo>
                        <a:pt x="4004" y="683"/>
                        <a:pt x="3157" y="1"/>
                        <a:pt x="227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26" name="Google Shape;5026;p77"/>
                <p:cNvSpPr/>
                <p:nvPr/>
              </p:nvSpPr>
              <p:spPr>
                <a:xfrm>
                  <a:off x="4733578" y="3364822"/>
                  <a:ext cx="7527" cy="7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7" h="957" extrusionOk="0">
                      <a:moveTo>
                        <a:pt x="473" y="1"/>
                      </a:moveTo>
                      <a:cubicBezTo>
                        <a:pt x="206" y="1"/>
                        <a:pt x="1" y="206"/>
                        <a:pt x="1" y="472"/>
                      </a:cubicBezTo>
                      <a:cubicBezTo>
                        <a:pt x="1" y="738"/>
                        <a:pt x="206" y="956"/>
                        <a:pt x="473" y="956"/>
                      </a:cubicBezTo>
                      <a:cubicBezTo>
                        <a:pt x="751" y="956"/>
                        <a:pt x="956" y="738"/>
                        <a:pt x="956" y="472"/>
                      </a:cubicBezTo>
                      <a:cubicBezTo>
                        <a:pt x="956" y="206"/>
                        <a:pt x="751" y="1"/>
                        <a:pt x="47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27" name="Google Shape;5027;p77"/>
              <p:cNvGrpSpPr/>
              <p:nvPr/>
            </p:nvGrpSpPr>
            <p:grpSpPr>
              <a:xfrm>
                <a:off x="4798755" y="3450260"/>
                <a:ext cx="26930" cy="26930"/>
                <a:chOff x="4798755" y="3450260"/>
                <a:chExt cx="26930" cy="26930"/>
              </a:xfrm>
            </p:grpSpPr>
            <p:sp>
              <p:nvSpPr>
                <p:cNvPr id="5028" name="Google Shape;5028;p77"/>
                <p:cNvSpPr/>
                <p:nvPr/>
              </p:nvSpPr>
              <p:spPr>
                <a:xfrm>
                  <a:off x="4798755" y="3450260"/>
                  <a:ext cx="26930" cy="26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4" h="3424" extrusionOk="0">
                      <a:moveTo>
                        <a:pt x="1718" y="0"/>
                      </a:moveTo>
                      <a:cubicBezTo>
                        <a:pt x="774" y="0"/>
                        <a:pt x="0" y="763"/>
                        <a:pt x="0" y="1706"/>
                      </a:cubicBezTo>
                      <a:cubicBezTo>
                        <a:pt x="0" y="2650"/>
                        <a:pt x="774" y="3424"/>
                        <a:pt x="1718" y="3424"/>
                      </a:cubicBezTo>
                      <a:cubicBezTo>
                        <a:pt x="2661" y="3424"/>
                        <a:pt x="3423" y="2650"/>
                        <a:pt x="3423" y="1706"/>
                      </a:cubicBezTo>
                      <a:cubicBezTo>
                        <a:pt x="3423" y="763"/>
                        <a:pt x="2661" y="0"/>
                        <a:pt x="17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29" name="Google Shape;5029;p77"/>
                <p:cNvSpPr/>
                <p:nvPr/>
              </p:nvSpPr>
              <p:spPr>
                <a:xfrm>
                  <a:off x="4807218" y="3459871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2" y="0"/>
                      </a:moveTo>
                      <a:cubicBezTo>
                        <a:pt x="206" y="0"/>
                        <a:pt x="1" y="520"/>
                        <a:pt x="303" y="823"/>
                      </a:cubicBezTo>
                      <a:cubicBezTo>
                        <a:pt x="402" y="922"/>
                        <a:pt x="524" y="966"/>
                        <a:pt x="644" y="966"/>
                      </a:cubicBezTo>
                      <a:cubicBezTo>
                        <a:pt x="890" y="966"/>
                        <a:pt x="1126" y="777"/>
                        <a:pt x="1126" y="484"/>
                      </a:cubicBezTo>
                      <a:cubicBezTo>
                        <a:pt x="1126" y="218"/>
                        <a:pt x="908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30" name="Google Shape;5030;p77"/>
              <p:cNvGrpSpPr/>
              <p:nvPr/>
            </p:nvGrpSpPr>
            <p:grpSpPr>
              <a:xfrm>
                <a:off x="4645576" y="3467555"/>
                <a:ext cx="31405" cy="26953"/>
                <a:chOff x="4645576" y="3467555"/>
                <a:chExt cx="31405" cy="26953"/>
              </a:xfrm>
            </p:grpSpPr>
            <p:sp>
              <p:nvSpPr>
                <p:cNvPr id="5031" name="Google Shape;5031;p77"/>
                <p:cNvSpPr/>
                <p:nvPr/>
              </p:nvSpPr>
              <p:spPr>
                <a:xfrm>
                  <a:off x="4645576" y="3467555"/>
                  <a:ext cx="31405" cy="26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7" extrusionOk="0">
                      <a:moveTo>
                        <a:pt x="2272" y="0"/>
                      </a:moveTo>
                      <a:cubicBezTo>
                        <a:pt x="1853" y="0"/>
                        <a:pt x="1425" y="155"/>
                        <a:pt x="1077" y="499"/>
                      </a:cubicBezTo>
                      <a:cubicBezTo>
                        <a:pt x="0" y="1576"/>
                        <a:pt x="750" y="3414"/>
                        <a:pt x="2274" y="3426"/>
                      </a:cubicBezTo>
                      <a:cubicBezTo>
                        <a:pt x="3218" y="3426"/>
                        <a:pt x="3992" y="2652"/>
                        <a:pt x="3992" y="1709"/>
                      </a:cubicBezTo>
                      <a:cubicBezTo>
                        <a:pt x="3992" y="677"/>
                        <a:pt x="3150" y="0"/>
                        <a:pt x="227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32" name="Google Shape;5032;p77"/>
                <p:cNvSpPr/>
                <p:nvPr/>
              </p:nvSpPr>
              <p:spPr>
                <a:xfrm>
                  <a:off x="4659749" y="3477182"/>
                  <a:ext cx="7527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7" h="969" extrusionOk="0">
                      <a:moveTo>
                        <a:pt x="472" y="1"/>
                      </a:moveTo>
                      <a:cubicBezTo>
                        <a:pt x="206" y="1"/>
                        <a:pt x="1" y="219"/>
                        <a:pt x="1" y="485"/>
                      </a:cubicBezTo>
                      <a:cubicBezTo>
                        <a:pt x="1" y="751"/>
                        <a:pt x="206" y="969"/>
                        <a:pt x="472" y="969"/>
                      </a:cubicBezTo>
                      <a:cubicBezTo>
                        <a:pt x="751" y="969"/>
                        <a:pt x="956" y="751"/>
                        <a:pt x="956" y="485"/>
                      </a:cubicBezTo>
                      <a:cubicBezTo>
                        <a:pt x="956" y="219"/>
                        <a:pt x="751" y="1"/>
                        <a:pt x="47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33" name="Google Shape;5033;p77"/>
              <p:cNvGrpSpPr/>
              <p:nvPr/>
            </p:nvGrpSpPr>
            <p:grpSpPr>
              <a:xfrm>
                <a:off x="4687631" y="3583965"/>
                <a:ext cx="31499" cy="26898"/>
                <a:chOff x="4687631" y="3583965"/>
                <a:chExt cx="31499" cy="26898"/>
              </a:xfrm>
            </p:grpSpPr>
            <p:sp>
              <p:nvSpPr>
                <p:cNvPr id="5034" name="Google Shape;5034;p77"/>
                <p:cNvSpPr/>
                <p:nvPr/>
              </p:nvSpPr>
              <p:spPr>
                <a:xfrm>
                  <a:off x="4687631" y="3583965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4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4" y="3420"/>
                        <a:pt x="2298" y="3420"/>
                      </a:cubicBezTo>
                      <a:cubicBezTo>
                        <a:pt x="3242" y="3420"/>
                        <a:pt x="4004" y="2658"/>
                        <a:pt x="4004" y="1714"/>
                      </a:cubicBezTo>
                      <a:cubicBezTo>
                        <a:pt x="4004" y="683"/>
                        <a:pt x="3162" y="0"/>
                        <a:pt x="228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35" name="Google Shape;5035;p77"/>
                <p:cNvSpPr/>
                <p:nvPr/>
              </p:nvSpPr>
              <p:spPr>
                <a:xfrm>
                  <a:off x="4700568" y="3593639"/>
                  <a:ext cx="8950" cy="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4" extrusionOk="0">
                      <a:moveTo>
                        <a:pt x="641" y="0"/>
                      </a:moveTo>
                      <a:cubicBezTo>
                        <a:pt x="218" y="0"/>
                        <a:pt x="0" y="520"/>
                        <a:pt x="303" y="823"/>
                      </a:cubicBezTo>
                      <a:cubicBezTo>
                        <a:pt x="404" y="920"/>
                        <a:pt x="525" y="964"/>
                        <a:pt x="644" y="964"/>
                      </a:cubicBezTo>
                      <a:cubicBezTo>
                        <a:pt x="893" y="964"/>
                        <a:pt x="1129" y="771"/>
                        <a:pt x="1137" y="484"/>
                      </a:cubicBezTo>
                      <a:cubicBezTo>
                        <a:pt x="1137" y="218"/>
                        <a:pt x="920" y="0"/>
                        <a:pt x="64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36" name="Google Shape;5036;p77"/>
              <p:cNvGrpSpPr/>
              <p:nvPr/>
            </p:nvGrpSpPr>
            <p:grpSpPr>
              <a:xfrm>
                <a:off x="4719311" y="3471314"/>
                <a:ext cx="31499" cy="27001"/>
                <a:chOff x="4719311" y="3471314"/>
                <a:chExt cx="31499" cy="27001"/>
              </a:xfrm>
            </p:grpSpPr>
            <p:sp>
              <p:nvSpPr>
                <p:cNvPr id="5037" name="Google Shape;5037;p77"/>
                <p:cNvSpPr/>
                <p:nvPr/>
              </p:nvSpPr>
              <p:spPr>
                <a:xfrm>
                  <a:off x="4719311" y="3471314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85" y="1"/>
                      </a:moveTo>
                      <a:cubicBezTo>
                        <a:pt x="1865" y="1"/>
                        <a:pt x="1437" y="157"/>
                        <a:pt x="1089" y="505"/>
                      </a:cubicBezTo>
                      <a:cubicBezTo>
                        <a:pt x="0" y="1581"/>
                        <a:pt x="774" y="3432"/>
                        <a:pt x="2299" y="3432"/>
                      </a:cubicBezTo>
                      <a:cubicBezTo>
                        <a:pt x="3242" y="3432"/>
                        <a:pt x="4004" y="2658"/>
                        <a:pt x="4004" y="1715"/>
                      </a:cubicBezTo>
                      <a:cubicBezTo>
                        <a:pt x="4004" y="683"/>
                        <a:pt x="3163" y="1"/>
                        <a:pt x="228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38" name="Google Shape;5038;p77"/>
                <p:cNvSpPr/>
                <p:nvPr/>
              </p:nvSpPr>
              <p:spPr>
                <a:xfrm>
                  <a:off x="4732249" y="3480988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2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2" y="922"/>
                        <a:pt x="524" y="967"/>
                        <a:pt x="643" y="967"/>
                      </a:cubicBezTo>
                      <a:cubicBezTo>
                        <a:pt x="890" y="967"/>
                        <a:pt x="1125" y="778"/>
                        <a:pt x="1125" y="485"/>
                      </a:cubicBezTo>
                      <a:cubicBezTo>
                        <a:pt x="1125" y="218"/>
                        <a:pt x="920" y="1"/>
                        <a:pt x="64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39" name="Google Shape;5039;p77"/>
              <p:cNvGrpSpPr/>
              <p:nvPr/>
            </p:nvGrpSpPr>
            <p:grpSpPr>
              <a:xfrm>
                <a:off x="4719311" y="3434404"/>
                <a:ext cx="31499" cy="26898"/>
                <a:chOff x="4719311" y="3434404"/>
                <a:chExt cx="31499" cy="26898"/>
              </a:xfrm>
            </p:grpSpPr>
            <p:sp>
              <p:nvSpPr>
                <p:cNvPr id="5040" name="Google Shape;5040;p77"/>
                <p:cNvSpPr/>
                <p:nvPr/>
              </p:nvSpPr>
              <p:spPr>
                <a:xfrm>
                  <a:off x="4719311" y="3434404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5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4" y="3420"/>
                        <a:pt x="2299" y="3420"/>
                      </a:cubicBezTo>
                      <a:cubicBezTo>
                        <a:pt x="3242" y="3420"/>
                        <a:pt x="4004" y="2658"/>
                        <a:pt x="4004" y="1714"/>
                      </a:cubicBezTo>
                      <a:cubicBezTo>
                        <a:pt x="4004" y="683"/>
                        <a:pt x="3163" y="0"/>
                        <a:pt x="22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41" name="Google Shape;5041;p77"/>
                <p:cNvSpPr/>
                <p:nvPr/>
              </p:nvSpPr>
              <p:spPr>
                <a:xfrm>
                  <a:off x="4732249" y="3444078"/>
                  <a:ext cx="8856" cy="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4" extrusionOk="0">
                      <a:moveTo>
                        <a:pt x="642" y="0"/>
                      </a:moveTo>
                      <a:cubicBezTo>
                        <a:pt x="218" y="0"/>
                        <a:pt x="0" y="520"/>
                        <a:pt x="303" y="823"/>
                      </a:cubicBezTo>
                      <a:cubicBezTo>
                        <a:pt x="400" y="920"/>
                        <a:pt x="520" y="964"/>
                        <a:pt x="638" y="964"/>
                      </a:cubicBezTo>
                      <a:cubicBezTo>
                        <a:pt x="886" y="964"/>
                        <a:pt x="1125" y="771"/>
                        <a:pt x="1125" y="484"/>
                      </a:cubicBezTo>
                      <a:cubicBezTo>
                        <a:pt x="1125" y="218"/>
                        <a:pt x="920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42" name="Google Shape;5042;p77"/>
              <p:cNvGrpSpPr/>
              <p:nvPr/>
            </p:nvGrpSpPr>
            <p:grpSpPr>
              <a:xfrm>
                <a:off x="4768876" y="3401772"/>
                <a:ext cx="31499" cy="26898"/>
                <a:chOff x="4768876" y="3401772"/>
                <a:chExt cx="31499" cy="26898"/>
              </a:xfrm>
            </p:grpSpPr>
            <p:sp>
              <p:nvSpPr>
                <p:cNvPr id="5043" name="Google Shape;5043;p77"/>
                <p:cNvSpPr/>
                <p:nvPr/>
              </p:nvSpPr>
              <p:spPr>
                <a:xfrm>
                  <a:off x="4768876" y="3401772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76" y="0"/>
                      </a:moveTo>
                      <a:cubicBezTo>
                        <a:pt x="1855" y="0"/>
                        <a:pt x="1425" y="156"/>
                        <a:pt x="1077" y="504"/>
                      </a:cubicBezTo>
                      <a:cubicBezTo>
                        <a:pt x="1" y="1581"/>
                        <a:pt x="763" y="3419"/>
                        <a:pt x="2287" y="3419"/>
                      </a:cubicBezTo>
                      <a:cubicBezTo>
                        <a:pt x="3231" y="3419"/>
                        <a:pt x="4005" y="2657"/>
                        <a:pt x="4005" y="1714"/>
                      </a:cubicBezTo>
                      <a:cubicBezTo>
                        <a:pt x="4005" y="683"/>
                        <a:pt x="3157" y="0"/>
                        <a:pt x="227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44" name="Google Shape;5044;p77"/>
                <p:cNvSpPr/>
                <p:nvPr/>
              </p:nvSpPr>
              <p:spPr>
                <a:xfrm>
                  <a:off x="4783057" y="3411438"/>
                  <a:ext cx="7613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9" extrusionOk="0">
                      <a:moveTo>
                        <a:pt x="484" y="1"/>
                      </a:moveTo>
                      <a:cubicBezTo>
                        <a:pt x="218" y="1"/>
                        <a:pt x="0" y="219"/>
                        <a:pt x="0" y="485"/>
                      </a:cubicBezTo>
                      <a:cubicBezTo>
                        <a:pt x="0" y="751"/>
                        <a:pt x="218" y="969"/>
                        <a:pt x="484" y="969"/>
                      </a:cubicBezTo>
                      <a:cubicBezTo>
                        <a:pt x="750" y="969"/>
                        <a:pt x="968" y="751"/>
                        <a:pt x="968" y="485"/>
                      </a:cubicBezTo>
                      <a:cubicBezTo>
                        <a:pt x="968" y="219"/>
                        <a:pt x="750" y="1"/>
                        <a:pt x="48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45" name="Google Shape;5045;p77"/>
              <p:cNvGrpSpPr/>
              <p:nvPr/>
            </p:nvGrpSpPr>
            <p:grpSpPr>
              <a:xfrm>
                <a:off x="4762214" y="3471377"/>
                <a:ext cx="26938" cy="26938"/>
                <a:chOff x="4762214" y="3471377"/>
                <a:chExt cx="26938" cy="26938"/>
              </a:xfrm>
            </p:grpSpPr>
            <p:sp>
              <p:nvSpPr>
                <p:cNvPr id="5046" name="Google Shape;5046;p77"/>
                <p:cNvSpPr/>
                <p:nvPr/>
              </p:nvSpPr>
              <p:spPr>
                <a:xfrm>
                  <a:off x="4762214" y="3471377"/>
                  <a:ext cx="26938" cy="269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5" h="3425" extrusionOk="0">
                      <a:moveTo>
                        <a:pt x="1707" y="1"/>
                      </a:moveTo>
                      <a:cubicBezTo>
                        <a:pt x="763" y="1"/>
                        <a:pt x="1" y="763"/>
                        <a:pt x="1" y="1707"/>
                      </a:cubicBezTo>
                      <a:cubicBezTo>
                        <a:pt x="1" y="2650"/>
                        <a:pt x="763" y="3424"/>
                        <a:pt x="1707" y="3424"/>
                      </a:cubicBezTo>
                      <a:cubicBezTo>
                        <a:pt x="2662" y="3424"/>
                        <a:pt x="3424" y="2650"/>
                        <a:pt x="3424" y="1707"/>
                      </a:cubicBezTo>
                      <a:cubicBezTo>
                        <a:pt x="3424" y="763"/>
                        <a:pt x="2662" y="1"/>
                        <a:pt x="170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47" name="Google Shape;5047;p77"/>
                <p:cNvSpPr/>
                <p:nvPr/>
              </p:nvSpPr>
              <p:spPr>
                <a:xfrm>
                  <a:off x="4770591" y="3480988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2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2" y="922"/>
                        <a:pt x="524" y="967"/>
                        <a:pt x="643" y="967"/>
                      </a:cubicBezTo>
                      <a:cubicBezTo>
                        <a:pt x="890" y="967"/>
                        <a:pt x="1125" y="778"/>
                        <a:pt x="1125" y="485"/>
                      </a:cubicBezTo>
                      <a:cubicBezTo>
                        <a:pt x="1125" y="218"/>
                        <a:pt x="920" y="1"/>
                        <a:pt x="64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48" name="Google Shape;5048;p77"/>
              <p:cNvGrpSpPr/>
              <p:nvPr/>
            </p:nvGrpSpPr>
            <p:grpSpPr>
              <a:xfrm>
                <a:off x="4790473" y="3344782"/>
                <a:ext cx="31405" cy="26898"/>
                <a:chOff x="4790473" y="3344782"/>
                <a:chExt cx="31405" cy="26898"/>
              </a:xfrm>
            </p:grpSpPr>
            <p:sp>
              <p:nvSpPr>
                <p:cNvPr id="5049" name="Google Shape;5049;p77"/>
                <p:cNvSpPr/>
                <p:nvPr/>
              </p:nvSpPr>
              <p:spPr>
                <a:xfrm>
                  <a:off x="4790473" y="3344782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0" y="3420"/>
                        <a:pt x="3993" y="2657"/>
                        <a:pt x="3993" y="1714"/>
                      </a:cubicBezTo>
                      <a:cubicBezTo>
                        <a:pt x="3993" y="683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50" name="Google Shape;5050;p77"/>
                <p:cNvSpPr/>
                <p:nvPr/>
              </p:nvSpPr>
              <p:spPr>
                <a:xfrm>
                  <a:off x="4804654" y="3354456"/>
                  <a:ext cx="7613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8" extrusionOk="0">
                      <a:moveTo>
                        <a:pt x="484" y="0"/>
                      </a:moveTo>
                      <a:cubicBezTo>
                        <a:pt x="218" y="0"/>
                        <a:pt x="0" y="218"/>
                        <a:pt x="0" y="484"/>
                      </a:cubicBezTo>
                      <a:cubicBezTo>
                        <a:pt x="0" y="750"/>
                        <a:pt x="218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51" name="Google Shape;5051;p77"/>
              <p:cNvGrpSpPr/>
              <p:nvPr/>
            </p:nvGrpSpPr>
            <p:grpSpPr>
              <a:xfrm>
                <a:off x="4823774" y="3950733"/>
                <a:ext cx="37398" cy="32034"/>
                <a:chOff x="4823774" y="3950733"/>
                <a:chExt cx="37398" cy="32034"/>
              </a:xfrm>
            </p:grpSpPr>
            <p:sp>
              <p:nvSpPr>
                <p:cNvPr id="5052" name="Google Shape;5052;p77"/>
                <p:cNvSpPr/>
                <p:nvPr/>
              </p:nvSpPr>
              <p:spPr>
                <a:xfrm>
                  <a:off x="4823774" y="3950733"/>
                  <a:ext cx="37398" cy="320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5" h="4073" extrusionOk="0">
                      <a:moveTo>
                        <a:pt x="2707" y="1"/>
                      </a:moveTo>
                      <a:cubicBezTo>
                        <a:pt x="2207" y="1"/>
                        <a:pt x="1698" y="186"/>
                        <a:pt x="1283" y="601"/>
                      </a:cubicBezTo>
                      <a:cubicBezTo>
                        <a:pt x="1" y="1883"/>
                        <a:pt x="908" y="4073"/>
                        <a:pt x="2722" y="4073"/>
                      </a:cubicBezTo>
                      <a:cubicBezTo>
                        <a:pt x="3835" y="4073"/>
                        <a:pt x="4755" y="3166"/>
                        <a:pt x="4755" y="2041"/>
                      </a:cubicBezTo>
                      <a:cubicBezTo>
                        <a:pt x="4755" y="813"/>
                        <a:pt x="3752" y="1"/>
                        <a:pt x="270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53" name="Google Shape;5053;p77"/>
                <p:cNvSpPr/>
                <p:nvPr/>
              </p:nvSpPr>
              <p:spPr>
                <a:xfrm>
                  <a:off x="4836617" y="3960407"/>
                  <a:ext cx="14849" cy="127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" h="1617" extrusionOk="0">
                      <a:moveTo>
                        <a:pt x="1089" y="0"/>
                      </a:moveTo>
                      <a:cubicBezTo>
                        <a:pt x="363" y="0"/>
                        <a:pt x="1" y="871"/>
                        <a:pt x="509" y="1379"/>
                      </a:cubicBezTo>
                      <a:cubicBezTo>
                        <a:pt x="673" y="1543"/>
                        <a:pt x="874" y="1616"/>
                        <a:pt x="1073" y="1616"/>
                      </a:cubicBezTo>
                      <a:cubicBezTo>
                        <a:pt x="1488" y="1616"/>
                        <a:pt x="1888" y="1294"/>
                        <a:pt x="1888" y="811"/>
                      </a:cubicBezTo>
                      <a:cubicBezTo>
                        <a:pt x="1888" y="363"/>
                        <a:pt x="1537" y="0"/>
                        <a:pt x="1089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54" name="Google Shape;5054;p77"/>
              <p:cNvGrpSpPr/>
              <p:nvPr/>
            </p:nvGrpSpPr>
            <p:grpSpPr>
              <a:xfrm>
                <a:off x="4823396" y="4110566"/>
                <a:ext cx="31405" cy="26906"/>
                <a:chOff x="4823396" y="4110566"/>
                <a:chExt cx="31405" cy="26906"/>
              </a:xfrm>
            </p:grpSpPr>
            <p:sp>
              <p:nvSpPr>
                <p:cNvPr id="5055" name="Google Shape;5055;p77"/>
                <p:cNvSpPr/>
                <p:nvPr/>
              </p:nvSpPr>
              <p:spPr>
                <a:xfrm>
                  <a:off x="4823396" y="4110566"/>
                  <a:ext cx="31405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1" extrusionOk="0">
                      <a:moveTo>
                        <a:pt x="2272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2"/>
                        <a:pt x="762" y="3420"/>
                        <a:pt x="2286" y="3420"/>
                      </a:cubicBezTo>
                      <a:cubicBezTo>
                        <a:pt x="3230" y="3420"/>
                        <a:pt x="3992" y="2658"/>
                        <a:pt x="3992" y="1715"/>
                      </a:cubicBezTo>
                      <a:cubicBezTo>
                        <a:pt x="3992" y="683"/>
                        <a:pt x="3150" y="1"/>
                        <a:pt x="227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56" name="Google Shape;5056;p77"/>
                <p:cNvSpPr/>
                <p:nvPr/>
              </p:nvSpPr>
              <p:spPr>
                <a:xfrm>
                  <a:off x="4836240" y="4120145"/>
                  <a:ext cx="8950" cy="7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77" extrusionOk="0">
                      <a:moveTo>
                        <a:pt x="653" y="1"/>
                      </a:moveTo>
                      <a:cubicBezTo>
                        <a:pt x="218" y="1"/>
                        <a:pt x="0" y="533"/>
                        <a:pt x="303" y="835"/>
                      </a:cubicBezTo>
                      <a:cubicBezTo>
                        <a:pt x="404" y="933"/>
                        <a:pt x="527" y="976"/>
                        <a:pt x="646" y="976"/>
                      </a:cubicBezTo>
                      <a:cubicBezTo>
                        <a:pt x="898" y="976"/>
                        <a:pt x="1137" y="784"/>
                        <a:pt x="1137" y="497"/>
                      </a:cubicBezTo>
                      <a:cubicBezTo>
                        <a:pt x="1137" y="218"/>
                        <a:pt x="920" y="1"/>
                        <a:pt x="65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57" name="Google Shape;5057;p77"/>
              <p:cNvGrpSpPr/>
              <p:nvPr/>
            </p:nvGrpSpPr>
            <p:grpSpPr>
              <a:xfrm>
                <a:off x="4838332" y="3821150"/>
                <a:ext cx="31499" cy="26898"/>
                <a:chOff x="4838332" y="3821150"/>
                <a:chExt cx="31499" cy="26898"/>
              </a:xfrm>
            </p:grpSpPr>
            <p:sp>
              <p:nvSpPr>
                <p:cNvPr id="5058" name="Google Shape;5058;p77"/>
                <p:cNvSpPr/>
                <p:nvPr/>
              </p:nvSpPr>
              <p:spPr>
                <a:xfrm>
                  <a:off x="4838332" y="3821150"/>
                  <a:ext cx="31499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0" extrusionOk="0">
                      <a:moveTo>
                        <a:pt x="2285" y="1"/>
                      </a:moveTo>
                      <a:cubicBezTo>
                        <a:pt x="1865" y="1"/>
                        <a:pt x="1437" y="156"/>
                        <a:pt x="1089" y="505"/>
                      </a:cubicBezTo>
                      <a:cubicBezTo>
                        <a:pt x="0" y="1581"/>
                        <a:pt x="775" y="3420"/>
                        <a:pt x="2299" y="3420"/>
                      </a:cubicBezTo>
                      <a:cubicBezTo>
                        <a:pt x="3242" y="3420"/>
                        <a:pt x="4004" y="2658"/>
                        <a:pt x="4004" y="1714"/>
                      </a:cubicBezTo>
                      <a:cubicBezTo>
                        <a:pt x="4004" y="683"/>
                        <a:pt x="3163" y="1"/>
                        <a:pt x="228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59" name="Google Shape;5059;p77"/>
                <p:cNvSpPr/>
                <p:nvPr/>
              </p:nvSpPr>
              <p:spPr>
                <a:xfrm>
                  <a:off x="4851270" y="3830824"/>
                  <a:ext cx="8950" cy="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4" extrusionOk="0">
                      <a:moveTo>
                        <a:pt x="654" y="0"/>
                      </a:moveTo>
                      <a:cubicBezTo>
                        <a:pt x="218" y="0"/>
                        <a:pt x="0" y="521"/>
                        <a:pt x="303" y="823"/>
                      </a:cubicBezTo>
                      <a:cubicBezTo>
                        <a:pt x="404" y="920"/>
                        <a:pt x="526" y="964"/>
                        <a:pt x="644" y="964"/>
                      </a:cubicBezTo>
                      <a:cubicBezTo>
                        <a:pt x="893" y="964"/>
                        <a:pt x="1129" y="771"/>
                        <a:pt x="1138" y="484"/>
                      </a:cubicBezTo>
                      <a:cubicBezTo>
                        <a:pt x="1125" y="218"/>
                        <a:pt x="920" y="0"/>
                        <a:pt x="65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60" name="Google Shape;5060;p77"/>
              <p:cNvGrpSpPr/>
              <p:nvPr/>
            </p:nvGrpSpPr>
            <p:grpSpPr>
              <a:xfrm>
                <a:off x="4661275" y="3815007"/>
                <a:ext cx="36824" cy="31523"/>
                <a:chOff x="4661275" y="3815007"/>
                <a:chExt cx="36824" cy="31523"/>
              </a:xfrm>
            </p:grpSpPr>
            <p:sp>
              <p:nvSpPr>
                <p:cNvPr id="5061" name="Google Shape;5061;p77"/>
                <p:cNvSpPr/>
                <p:nvPr/>
              </p:nvSpPr>
              <p:spPr>
                <a:xfrm>
                  <a:off x="4661275" y="3815007"/>
                  <a:ext cx="36824" cy="315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2" h="4008" extrusionOk="0">
                      <a:moveTo>
                        <a:pt x="2663" y="0"/>
                      </a:moveTo>
                      <a:cubicBezTo>
                        <a:pt x="2169" y="0"/>
                        <a:pt x="1666" y="184"/>
                        <a:pt x="1258" y="596"/>
                      </a:cubicBezTo>
                      <a:cubicBezTo>
                        <a:pt x="0" y="1854"/>
                        <a:pt x="895" y="4007"/>
                        <a:pt x="2674" y="4007"/>
                      </a:cubicBezTo>
                      <a:cubicBezTo>
                        <a:pt x="3774" y="4007"/>
                        <a:pt x="4682" y="3112"/>
                        <a:pt x="4682" y="2011"/>
                      </a:cubicBezTo>
                      <a:cubicBezTo>
                        <a:pt x="4682" y="801"/>
                        <a:pt x="3692" y="0"/>
                        <a:pt x="266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62" name="Google Shape;5062;p77"/>
                <p:cNvSpPr/>
                <p:nvPr/>
              </p:nvSpPr>
              <p:spPr>
                <a:xfrm>
                  <a:off x="4676211" y="3824736"/>
                  <a:ext cx="12183" cy="121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9" h="1549" extrusionOk="0">
                      <a:moveTo>
                        <a:pt x="775" y="0"/>
                      </a:moveTo>
                      <a:cubicBezTo>
                        <a:pt x="351" y="0"/>
                        <a:pt x="0" y="339"/>
                        <a:pt x="0" y="774"/>
                      </a:cubicBezTo>
                      <a:cubicBezTo>
                        <a:pt x="0" y="1198"/>
                        <a:pt x="351" y="1549"/>
                        <a:pt x="775" y="1549"/>
                      </a:cubicBezTo>
                      <a:cubicBezTo>
                        <a:pt x="1210" y="1549"/>
                        <a:pt x="1549" y="1198"/>
                        <a:pt x="1549" y="774"/>
                      </a:cubicBezTo>
                      <a:cubicBezTo>
                        <a:pt x="1549" y="339"/>
                        <a:pt x="1210" y="0"/>
                        <a:pt x="77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63" name="Google Shape;5063;p77"/>
              <p:cNvGrpSpPr/>
              <p:nvPr/>
            </p:nvGrpSpPr>
            <p:grpSpPr>
              <a:xfrm>
                <a:off x="4558998" y="3851037"/>
                <a:ext cx="33591" cy="28699"/>
                <a:chOff x="4558998" y="3851037"/>
                <a:chExt cx="33591" cy="28699"/>
              </a:xfrm>
            </p:grpSpPr>
            <p:sp>
              <p:nvSpPr>
                <p:cNvPr id="5064" name="Google Shape;5064;p77"/>
                <p:cNvSpPr/>
                <p:nvPr/>
              </p:nvSpPr>
              <p:spPr>
                <a:xfrm>
                  <a:off x="4558998" y="3851037"/>
                  <a:ext cx="33591" cy="28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3649" extrusionOk="0">
                      <a:moveTo>
                        <a:pt x="2430" y="0"/>
                      </a:moveTo>
                      <a:cubicBezTo>
                        <a:pt x="1980" y="0"/>
                        <a:pt x="1522" y="167"/>
                        <a:pt x="1149" y="539"/>
                      </a:cubicBezTo>
                      <a:cubicBezTo>
                        <a:pt x="0" y="1688"/>
                        <a:pt x="823" y="3648"/>
                        <a:pt x="2444" y="3648"/>
                      </a:cubicBezTo>
                      <a:cubicBezTo>
                        <a:pt x="3448" y="3648"/>
                        <a:pt x="4270" y="2838"/>
                        <a:pt x="4270" y="1822"/>
                      </a:cubicBezTo>
                      <a:cubicBezTo>
                        <a:pt x="4270" y="726"/>
                        <a:pt x="3369" y="0"/>
                        <a:pt x="24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65" name="Google Shape;5065;p77"/>
                <p:cNvSpPr/>
                <p:nvPr/>
              </p:nvSpPr>
              <p:spPr>
                <a:xfrm>
                  <a:off x="4573557" y="3860695"/>
                  <a:ext cx="9328" cy="94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6" h="1199" extrusionOk="0">
                      <a:moveTo>
                        <a:pt x="593" y="1"/>
                      </a:moveTo>
                      <a:cubicBezTo>
                        <a:pt x="266" y="1"/>
                        <a:pt x="0" y="267"/>
                        <a:pt x="0" y="594"/>
                      </a:cubicBezTo>
                      <a:cubicBezTo>
                        <a:pt x="0" y="932"/>
                        <a:pt x="266" y="1198"/>
                        <a:pt x="593" y="1198"/>
                      </a:cubicBezTo>
                      <a:cubicBezTo>
                        <a:pt x="919" y="1198"/>
                        <a:pt x="1185" y="932"/>
                        <a:pt x="1185" y="594"/>
                      </a:cubicBezTo>
                      <a:cubicBezTo>
                        <a:pt x="1185" y="267"/>
                        <a:pt x="919" y="1"/>
                        <a:pt x="59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66" name="Google Shape;5066;p77"/>
              <p:cNvGrpSpPr/>
              <p:nvPr/>
            </p:nvGrpSpPr>
            <p:grpSpPr>
              <a:xfrm>
                <a:off x="4696762" y="3638587"/>
                <a:ext cx="33591" cy="28794"/>
                <a:chOff x="4696762" y="3638587"/>
                <a:chExt cx="33591" cy="28794"/>
              </a:xfrm>
            </p:grpSpPr>
            <p:sp>
              <p:nvSpPr>
                <p:cNvPr id="5067" name="Google Shape;5067;p77"/>
                <p:cNvSpPr/>
                <p:nvPr/>
              </p:nvSpPr>
              <p:spPr>
                <a:xfrm>
                  <a:off x="4696762" y="3638587"/>
                  <a:ext cx="33591" cy="287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3661" extrusionOk="0">
                      <a:moveTo>
                        <a:pt x="2426" y="1"/>
                      </a:moveTo>
                      <a:cubicBezTo>
                        <a:pt x="1978" y="1"/>
                        <a:pt x="1521" y="167"/>
                        <a:pt x="1150" y="539"/>
                      </a:cubicBezTo>
                      <a:cubicBezTo>
                        <a:pt x="0" y="1688"/>
                        <a:pt x="823" y="3660"/>
                        <a:pt x="2444" y="3660"/>
                      </a:cubicBezTo>
                      <a:cubicBezTo>
                        <a:pt x="3448" y="3648"/>
                        <a:pt x="4258" y="2838"/>
                        <a:pt x="4270" y="1834"/>
                      </a:cubicBezTo>
                      <a:cubicBezTo>
                        <a:pt x="4262" y="729"/>
                        <a:pt x="3363" y="1"/>
                        <a:pt x="242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68" name="Google Shape;5068;p77"/>
                <p:cNvSpPr/>
                <p:nvPr/>
              </p:nvSpPr>
              <p:spPr>
                <a:xfrm>
                  <a:off x="4711320" y="3648245"/>
                  <a:ext cx="9328" cy="94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6" h="1199" extrusionOk="0">
                      <a:moveTo>
                        <a:pt x="593" y="1"/>
                      </a:moveTo>
                      <a:cubicBezTo>
                        <a:pt x="266" y="1"/>
                        <a:pt x="0" y="279"/>
                        <a:pt x="0" y="606"/>
                      </a:cubicBezTo>
                      <a:cubicBezTo>
                        <a:pt x="0" y="932"/>
                        <a:pt x="266" y="1198"/>
                        <a:pt x="593" y="1198"/>
                      </a:cubicBezTo>
                      <a:cubicBezTo>
                        <a:pt x="919" y="1198"/>
                        <a:pt x="1186" y="932"/>
                        <a:pt x="1186" y="606"/>
                      </a:cubicBezTo>
                      <a:cubicBezTo>
                        <a:pt x="1186" y="279"/>
                        <a:pt x="919" y="1"/>
                        <a:pt x="59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69" name="Google Shape;5069;p77"/>
              <p:cNvGrpSpPr/>
              <p:nvPr/>
            </p:nvGrpSpPr>
            <p:grpSpPr>
              <a:xfrm>
                <a:off x="4929479" y="3939140"/>
                <a:ext cx="33497" cy="28692"/>
                <a:chOff x="4929479" y="3939140"/>
                <a:chExt cx="33497" cy="28692"/>
              </a:xfrm>
            </p:grpSpPr>
            <p:sp>
              <p:nvSpPr>
                <p:cNvPr id="5070" name="Google Shape;5070;p77"/>
                <p:cNvSpPr/>
                <p:nvPr/>
              </p:nvSpPr>
              <p:spPr>
                <a:xfrm>
                  <a:off x="4929479" y="3939140"/>
                  <a:ext cx="33497" cy="2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48" extrusionOk="0">
                      <a:moveTo>
                        <a:pt x="2426" y="0"/>
                      </a:moveTo>
                      <a:cubicBezTo>
                        <a:pt x="1978" y="0"/>
                        <a:pt x="1521" y="167"/>
                        <a:pt x="1149" y="539"/>
                      </a:cubicBezTo>
                      <a:cubicBezTo>
                        <a:pt x="0" y="1688"/>
                        <a:pt x="811" y="3648"/>
                        <a:pt x="2431" y="3648"/>
                      </a:cubicBezTo>
                      <a:cubicBezTo>
                        <a:pt x="3448" y="3648"/>
                        <a:pt x="4258" y="2837"/>
                        <a:pt x="4258" y="1833"/>
                      </a:cubicBezTo>
                      <a:cubicBezTo>
                        <a:pt x="4258" y="729"/>
                        <a:pt x="3361" y="0"/>
                        <a:pt x="24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71" name="Google Shape;5071;p77"/>
                <p:cNvSpPr/>
                <p:nvPr/>
              </p:nvSpPr>
              <p:spPr>
                <a:xfrm>
                  <a:off x="4943935" y="3948893"/>
                  <a:ext cx="9430" cy="93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186" extrusionOk="0">
                      <a:moveTo>
                        <a:pt x="593" y="0"/>
                      </a:moveTo>
                      <a:cubicBezTo>
                        <a:pt x="267" y="0"/>
                        <a:pt x="1" y="267"/>
                        <a:pt x="1" y="593"/>
                      </a:cubicBezTo>
                      <a:cubicBezTo>
                        <a:pt x="1" y="920"/>
                        <a:pt x="267" y="1186"/>
                        <a:pt x="593" y="1186"/>
                      </a:cubicBezTo>
                      <a:cubicBezTo>
                        <a:pt x="932" y="1186"/>
                        <a:pt x="1198" y="920"/>
                        <a:pt x="1198" y="593"/>
                      </a:cubicBezTo>
                      <a:cubicBezTo>
                        <a:pt x="1198" y="267"/>
                        <a:pt x="932" y="0"/>
                        <a:pt x="59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72" name="Google Shape;5072;p77"/>
              <p:cNvGrpSpPr/>
              <p:nvPr/>
            </p:nvGrpSpPr>
            <p:grpSpPr>
              <a:xfrm>
                <a:off x="4907119" y="3986039"/>
                <a:ext cx="33497" cy="28699"/>
                <a:chOff x="4907119" y="3986039"/>
                <a:chExt cx="33497" cy="28699"/>
              </a:xfrm>
            </p:grpSpPr>
            <p:sp>
              <p:nvSpPr>
                <p:cNvPr id="5073" name="Google Shape;5073;p77"/>
                <p:cNvSpPr/>
                <p:nvPr/>
              </p:nvSpPr>
              <p:spPr>
                <a:xfrm>
                  <a:off x="4907119" y="3986039"/>
                  <a:ext cx="33497" cy="28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49" extrusionOk="0">
                      <a:moveTo>
                        <a:pt x="2427" y="1"/>
                      </a:moveTo>
                      <a:cubicBezTo>
                        <a:pt x="1979" y="1"/>
                        <a:pt x="1522" y="167"/>
                        <a:pt x="1149" y="540"/>
                      </a:cubicBezTo>
                      <a:cubicBezTo>
                        <a:pt x="0" y="1689"/>
                        <a:pt x="811" y="3648"/>
                        <a:pt x="2444" y="3648"/>
                      </a:cubicBezTo>
                      <a:cubicBezTo>
                        <a:pt x="3448" y="3648"/>
                        <a:pt x="4258" y="2826"/>
                        <a:pt x="4258" y="1822"/>
                      </a:cubicBezTo>
                      <a:cubicBezTo>
                        <a:pt x="4258" y="726"/>
                        <a:pt x="3363" y="1"/>
                        <a:pt x="242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74" name="Google Shape;5074;p77"/>
                <p:cNvSpPr/>
                <p:nvPr/>
              </p:nvSpPr>
              <p:spPr>
                <a:xfrm>
                  <a:off x="4921583" y="3995705"/>
                  <a:ext cx="9422" cy="93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186" extrusionOk="0">
                      <a:moveTo>
                        <a:pt x="605" y="0"/>
                      </a:moveTo>
                      <a:cubicBezTo>
                        <a:pt x="266" y="0"/>
                        <a:pt x="0" y="266"/>
                        <a:pt x="0" y="593"/>
                      </a:cubicBezTo>
                      <a:cubicBezTo>
                        <a:pt x="0" y="919"/>
                        <a:pt x="266" y="1186"/>
                        <a:pt x="605" y="1186"/>
                      </a:cubicBezTo>
                      <a:cubicBezTo>
                        <a:pt x="931" y="1186"/>
                        <a:pt x="1198" y="919"/>
                        <a:pt x="1198" y="593"/>
                      </a:cubicBezTo>
                      <a:cubicBezTo>
                        <a:pt x="1198" y="266"/>
                        <a:pt x="931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75" name="Google Shape;5075;p77"/>
              <p:cNvGrpSpPr/>
              <p:nvPr/>
            </p:nvGrpSpPr>
            <p:grpSpPr>
              <a:xfrm>
                <a:off x="4911783" y="4048102"/>
                <a:ext cx="33591" cy="28762"/>
                <a:chOff x="4911783" y="4048102"/>
                <a:chExt cx="33591" cy="28762"/>
              </a:xfrm>
            </p:grpSpPr>
            <p:sp>
              <p:nvSpPr>
                <p:cNvPr id="5076" name="Google Shape;5076;p77"/>
                <p:cNvSpPr/>
                <p:nvPr/>
              </p:nvSpPr>
              <p:spPr>
                <a:xfrm>
                  <a:off x="4911783" y="4048102"/>
                  <a:ext cx="33591" cy="28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3657" extrusionOk="0">
                      <a:moveTo>
                        <a:pt x="2422" y="0"/>
                      </a:moveTo>
                      <a:cubicBezTo>
                        <a:pt x="1974" y="0"/>
                        <a:pt x="1519" y="166"/>
                        <a:pt x="1149" y="536"/>
                      </a:cubicBezTo>
                      <a:cubicBezTo>
                        <a:pt x="0" y="1685"/>
                        <a:pt x="823" y="3657"/>
                        <a:pt x="2456" y="3657"/>
                      </a:cubicBezTo>
                      <a:cubicBezTo>
                        <a:pt x="3448" y="3645"/>
                        <a:pt x="4258" y="2834"/>
                        <a:pt x="4270" y="1842"/>
                      </a:cubicBezTo>
                      <a:cubicBezTo>
                        <a:pt x="4270" y="735"/>
                        <a:pt x="3364" y="0"/>
                        <a:pt x="242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77" name="Google Shape;5077;p77"/>
                <p:cNvSpPr/>
                <p:nvPr/>
              </p:nvSpPr>
              <p:spPr>
                <a:xfrm>
                  <a:off x="4926333" y="4057831"/>
                  <a:ext cx="9336" cy="93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" h="1186" extrusionOk="0">
                      <a:moveTo>
                        <a:pt x="594" y="0"/>
                      </a:moveTo>
                      <a:cubicBezTo>
                        <a:pt x="267" y="0"/>
                        <a:pt x="1" y="266"/>
                        <a:pt x="1" y="593"/>
                      </a:cubicBezTo>
                      <a:cubicBezTo>
                        <a:pt x="1" y="920"/>
                        <a:pt x="267" y="1186"/>
                        <a:pt x="594" y="1186"/>
                      </a:cubicBezTo>
                      <a:cubicBezTo>
                        <a:pt x="920" y="1186"/>
                        <a:pt x="1186" y="920"/>
                        <a:pt x="1186" y="593"/>
                      </a:cubicBezTo>
                      <a:cubicBezTo>
                        <a:pt x="1186" y="266"/>
                        <a:pt x="920" y="0"/>
                        <a:pt x="59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078" name="Google Shape;5078;p77"/>
              <p:cNvSpPr/>
              <p:nvPr/>
            </p:nvSpPr>
            <p:spPr>
              <a:xfrm>
                <a:off x="4713506" y="3934476"/>
                <a:ext cx="33497" cy="28692"/>
              </a:xfrm>
              <a:custGeom>
                <a:avLst/>
                <a:gdLst/>
                <a:ahLst/>
                <a:cxnLst/>
                <a:rect l="l" t="t" r="r" b="b"/>
                <a:pathLst>
                  <a:path w="4259" h="3648" extrusionOk="0">
                    <a:moveTo>
                      <a:pt x="2422" y="0"/>
                    </a:moveTo>
                    <a:cubicBezTo>
                      <a:pt x="1974" y="0"/>
                      <a:pt x="1518" y="167"/>
                      <a:pt x="1150" y="539"/>
                    </a:cubicBezTo>
                    <a:cubicBezTo>
                      <a:pt x="0" y="1688"/>
                      <a:pt x="811" y="3648"/>
                      <a:pt x="2432" y="3648"/>
                    </a:cubicBezTo>
                    <a:cubicBezTo>
                      <a:pt x="3436" y="3648"/>
                      <a:pt x="4258" y="2838"/>
                      <a:pt x="4258" y="1821"/>
                    </a:cubicBezTo>
                    <a:cubicBezTo>
                      <a:pt x="4258" y="726"/>
                      <a:pt x="3357" y="0"/>
                      <a:pt x="242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79" name="Google Shape;5079;p77"/>
              <p:cNvSpPr/>
              <p:nvPr/>
            </p:nvSpPr>
            <p:spPr>
              <a:xfrm>
                <a:off x="4727970" y="3944135"/>
                <a:ext cx="9328" cy="9430"/>
              </a:xfrm>
              <a:custGeom>
                <a:avLst/>
                <a:gdLst/>
                <a:ahLst/>
                <a:cxnLst/>
                <a:rect l="l" t="t" r="r" b="b"/>
                <a:pathLst>
                  <a:path w="1186" h="1199" extrusionOk="0">
                    <a:moveTo>
                      <a:pt x="593" y="1"/>
                    </a:moveTo>
                    <a:cubicBezTo>
                      <a:pt x="266" y="1"/>
                      <a:pt x="0" y="267"/>
                      <a:pt x="0" y="593"/>
                    </a:cubicBezTo>
                    <a:cubicBezTo>
                      <a:pt x="0" y="932"/>
                      <a:pt x="266" y="1198"/>
                      <a:pt x="593" y="1198"/>
                    </a:cubicBezTo>
                    <a:cubicBezTo>
                      <a:pt x="919" y="1198"/>
                      <a:pt x="1186" y="932"/>
                      <a:pt x="1186" y="593"/>
                    </a:cubicBezTo>
                    <a:cubicBezTo>
                      <a:pt x="1186" y="267"/>
                      <a:pt x="919" y="1"/>
                      <a:pt x="59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080" name="Google Shape;5080;p77"/>
              <p:cNvGrpSpPr/>
              <p:nvPr/>
            </p:nvGrpSpPr>
            <p:grpSpPr>
              <a:xfrm>
                <a:off x="4762623" y="3837847"/>
                <a:ext cx="42416" cy="36273"/>
                <a:chOff x="4762623" y="3837847"/>
                <a:chExt cx="42416" cy="36273"/>
              </a:xfrm>
            </p:grpSpPr>
            <p:sp>
              <p:nvSpPr>
                <p:cNvPr id="5081" name="Google Shape;5081;p77"/>
                <p:cNvSpPr/>
                <p:nvPr/>
              </p:nvSpPr>
              <p:spPr>
                <a:xfrm>
                  <a:off x="4762623" y="3837847"/>
                  <a:ext cx="42416" cy="3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3" h="4612" extrusionOk="0">
                      <a:moveTo>
                        <a:pt x="3064" y="1"/>
                      </a:moveTo>
                      <a:cubicBezTo>
                        <a:pt x="2496" y="1"/>
                        <a:pt x="1918" y="211"/>
                        <a:pt x="1449" y="680"/>
                      </a:cubicBezTo>
                      <a:cubicBezTo>
                        <a:pt x="1" y="2128"/>
                        <a:pt x="1033" y="4611"/>
                        <a:pt x="3067" y="4611"/>
                      </a:cubicBezTo>
                      <a:cubicBezTo>
                        <a:pt x="3072" y="4611"/>
                        <a:pt x="3077" y="4611"/>
                        <a:pt x="3082" y="4611"/>
                      </a:cubicBezTo>
                      <a:cubicBezTo>
                        <a:pt x="4352" y="4611"/>
                        <a:pt x="5380" y="3583"/>
                        <a:pt x="5392" y="2313"/>
                      </a:cubicBezTo>
                      <a:cubicBezTo>
                        <a:pt x="5392" y="921"/>
                        <a:pt x="4251" y="1"/>
                        <a:pt x="306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82" name="Google Shape;5082;p77"/>
                <p:cNvSpPr/>
                <p:nvPr/>
              </p:nvSpPr>
              <p:spPr>
                <a:xfrm>
                  <a:off x="4775538" y="3847568"/>
                  <a:ext cx="19796" cy="169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7" h="2156" extrusionOk="0">
                      <a:moveTo>
                        <a:pt x="1440" y="0"/>
                      </a:moveTo>
                      <a:cubicBezTo>
                        <a:pt x="484" y="0"/>
                        <a:pt x="0" y="1162"/>
                        <a:pt x="678" y="1839"/>
                      </a:cubicBezTo>
                      <a:cubicBezTo>
                        <a:pt x="896" y="2058"/>
                        <a:pt x="1165" y="2155"/>
                        <a:pt x="1429" y="2155"/>
                      </a:cubicBezTo>
                      <a:cubicBezTo>
                        <a:pt x="1984" y="2155"/>
                        <a:pt x="2517" y="1724"/>
                        <a:pt x="2517" y="1077"/>
                      </a:cubicBezTo>
                      <a:cubicBezTo>
                        <a:pt x="2517" y="484"/>
                        <a:pt x="2045" y="0"/>
                        <a:pt x="1440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83" name="Google Shape;5083;p77"/>
              <p:cNvGrpSpPr/>
              <p:nvPr/>
            </p:nvGrpSpPr>
            <p:grpSpPr>
              <a:xfrm>
                <a:off x="4746044" y="4104966"/>
                <a:ext cx="33497" cy="28699"/>
                <a:chOff x="4746044" y="4104966"/>
                <a:chExt cx="33497" cy="28699"/>
              </a:xfrm>
            </p:grpSpPr>
            <p:sp>
              <p:nvSpPr>
                <p:cNvPr id="5084" name="Google Shape;5084;p77"/>
                <p:cNvSpPr/>
                <p:nvPr/>
              </p:nvSpPr>
              <p:spPr>
                <a:xfrm>
                  <a:off x="4746044" y="4104966"/>
                  <a:ext cx="33497" cy="28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49" extrusionOk="0">
                      <a:moveTo>
                        <a:pt x="2428" y="1"/>
                      </a:moveTo>
                      <a:cubicBezTo>
                        <a:pt x="1979" y="1"/>
                        <a:pt x="1522" y="167"/>
                        <a:pt x="1150" y="540"/>
                      </a:cubicBezTo>
                      <a:cubicBezTo>
                        <a:pt x="0" y="1677"/>
                        <a:pt x="811" y="3648"/>
                        <a:pt x="2432" y="3648"/>
                      </a:cubicBezTo>
                      <a:cubicBezTo>
                        <a:pt x="3436" y="3648"/>
                        <a:pt x="4259" y="2826"/>
                        <a:pt x="4259" y="1822"/>
                      </a:cubicBezTo>
                      <a:cubicBezTo>
                        <a:pt x="4259" y="726"/>
                        <a:pt x="3363" y="1"/>
                        <a:pt x="24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85" name="Google Shape;5085;p77"/>
                <p:cNvSpPr/>
                <p:nvPr/>
              </p:nvSpPr>
              <p:spPr>
                <a:xfrm>
                  <a:off x="4758887" y="4114632"/>
                  <a:ext cx="11042" cy="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" h="1192" extrusionOk="0">
                      <a:moveTo>
                        <a:pt x="799" y="0"/>
                      </a:moveTo>
                      <a:cubicBezTo>
                        <a:pt x="267" y="0"/>
                        <a:pt x="1" y="641"/>
                        <a:pt x="376" y="1016"/>
                      </a:cubicBezTo>
                      <a:cubicBezTo>
                        <a:pt x="497" y="1137"/>
                        <a:pt x="645" y="1191"/>
                        <a:pt x="792" y="1191"/>
                      </a:cubicBezTo>
                      <a:cubicBezTo>
                        <a:pt x="1099" y="1191"/>
                        <a:pt x="1396" y="953"/>
                        <a:pt x="1404" y="593"/>
                      </a:cubicBezTo>
                      <a:cubicBezTo>
                        <a:pt x="1404" y="266"/>
                        <a:pt x="1126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086" name="Google Shape;5086;p77"/>
              <p:cNvGrpSpPr/>
              <p:nvPr/>
            </p:nvGrpSpPr>
            <p:grpSpPr>
              <a:xfrm>
                <a:off x="4859646" y="4162554"/>
                <a:ext cx="33591" cy="28762"/>
                <a:chOff x="4859646" y="4162554"/>
                <a:chExt cx="33591" cy="28762"/>
              </a:xfrm>
            </p:grpSpPr>
            <p:sp>
              <p:nvSpPr>
                <p:cNvPr id="5087" name="Google Shape;5087;p77"/>
                <p:cNvSpPr/>
                <p:nvPr/>
              </p:nvSpPr>
              <p:spPr>
                <a:xfrm>
                  <a:off x="4859646" y="4162554"/>
                  <a:ext cx="33591" cy="28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3657" extrusionOk="0">
                      <a:moveTo>
                        <a:pt x="2423" y="0"/>
                      </a:moveTo>
                      <a:cubicBezTo>
                        <a:pt x="1975" y="0"/>
                        <a:pt x="1520" y="166"/>
                        <a:pt x="1149" y="536"/>
                      </a:cubicBezTo>
                      <a:cubicBezTo>
                        <a:pt x="0" y="1685"/>
                        <a:pt x="823" y="3657"/>
                        <a:pt x="2444" y="3657"/>
                      </a:cubicBezTo>
                      <a:cubicBezTo>
                        <a:pt x="3448" y="3657"/>
                        <a:pt x="4258" y="2834"/>
                        <a:pt x="4270" y="1830"/>
                      </a:cubicBezTo>
                      <a:cubicBezTo>
                        <a:pt x="4270" y="732"/>
                        <a:pt x="3365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88" name="Google Shape;5088;p77"/>
                <p:cNvSpPr/>
                <p:nvPr/>
              </p:nvSpPr>
              <p:spPr>
                <a:xfrm>
                  <a:off x="4874196" y="4172283"/>
                  <a:ext cx="9336" cy="9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" h="1187" extrusionOk="0">
                      <a:moveTo>
                        <a:pt x="594" y="1"/>
                      </a:moveTo>
                      <a:cubicBezTo>
                        <a:pt x="267" y="1"/>
                        <a:pt x="1" y="267"/>
                        <a:pt x="1" y="593"/>
                      </a:cubicBezTo>
                      <a:cubicBezTo>
                        <a:pt x="1" y="920"/>
                        <a:pt x="267" y="1186"/>
                        <a:pt x="594" y="1186"/>
                      </a:cubicBezTo>
                      <a:cubicBezTo>
                        <a:pt x="920" y="1186"/>
                        <a:pt x="1186" y="920"/>
                        <a:pt x="1186" y="593"/>
                      </a:cubicBezTo>
                      <a:cubicBezTo>
                        <a:pt x="1186" y="267"/>
                        <a:pt x="920" y="1"/>
                        <a:pt x="59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089" name="Google Shape;5089;p77"/>
            <p:cNvGrpSpPr/>
            <p:nvPr/>
          </p:nvGrpSpPr>
          <p:grpSpPr>
            <a:xfrm>
              <a:off x="3597785" y="3274438"/>
              <a:ext cx="855610" cy="1122100"/>
              <a:chOff x="3597785" y="3274438"/>
              <a:chExt cx="855610" cy="1122100"/>
            </a:xfrm>
          </p:grpSpPr>
          <p:grpSp>
            <p:nvGrpSpPr>
              <p:cNvPr id="5090" name="Google Shape;5090;p77"/>
              <p:cNvGrpSpPr/>
              <p:nvPr/>
            </p:nvGrpSpPr>
            <p:grpSpPr>
              <a:xfrm>
                <a:off x="3617857" y="3284717"/>
                <a:ext cx="826785" cy="1099165"/>
                <a:chOff x="3617857" y="3284717"/>
                <a:chExt cx="826785" cy="1099165"/>
              </a:xfrm>
            </p:grpSpPr>
            <p:sp>
              <p:nvSpPr>
                <p:cNvPr id="5091" name="Google Shape;5091;p77"/>
                <p:cNvSpPr/>
                <p:nvPr/>
              </p:nvSpPr>
              <p:spPr>
                <a:xfrm>
                  <a:off x="4155028" y="3869354"/>
                  <a:ext cx="289613" cy="5145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823" h="65420" fill="none" extrusionOk="0">
                      <a:moveTo>
                        <a:pt x="5928" y="64827"/>
                      </a:moveTo>
                      <a:lnTo>
                        <a:pt x="6158" y="49755"/>
                      </a:lnTo>
                      <a:lnTo>
                        <a:pt x="8202" y="42327"/>
                      </a:lnTo>
                      <a:lnTo>
                        <a:pt x="8795" y="36351"/>
                      </a:lnTo>
                      <a:lnTo>
                        <a:pt x="8795" y="28912"/>
                      </a:lnTo>
                      <a:lnTo>
                        <a:pt x="3049" y="23347"/>
                      </a:lnTo>
                      <a:lnTo>
                        <a:pt x="0" y="12291"/>
                      </a:lnTo>
                      <a:lnTo>
                        <a:pt x="11601" y="1"/>
                      </a:lnTo>
                      <a:lnTo>
                        <a:pt x="19319" y="4259"/>
                      </a:lnTo>
                      <a:lnTo>
                        <a:pt x="27266" y="11747"/>
                      </a:lnTo>
                      <a:lnTo>
                        <a:pt x="36823" y="15472"/>
                      </a:lnTo>
                      <a:lnTo>
                        <a:pt x="34827" y="25803"/>
                      </a:lnTo>
                      <a:lnTo>
                        <a:pt x="26722" y="36944"/>
                      </a:lnTo>
                      <a:lnTo>
                        <a:pt x="19924" y="49198"/>
                      </a:lnTo>
                      <a:lnTo>
                        <a:pt x="11008" y="60690"/>
                      </a:lnTo>
                      <a:lnTo>
                        <a:pt x="5335" y="6542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2" name="Google Shape;5092;p77"/>
                <p:cNvSpPr/>
                <p:nvPr/>
              </p:nvSpPr>
              <p:spPr>
                <a:xfrm>
                  <a:off x="3617857" y="3284717"/>
                  <a:ext cx="662957" cy="685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292" h="87218" fill="none" extrusionOk="0">
                      <a:moveTo>
                        <a:pt x="79900" y="75157"/>
                      </a:moveTo>
                      <a:lnTo>
                        <a:pt x="77916" y="83262"/>
                      </a:lnTo>
                      <a:lnTo>
                        <a:pt x="68299" y="87218"/>
                      </a:lnTo>
                      <a:lnTo>
                        <a:pt x="61610" y="72314"/>
                      </a:lnTo>
                      <a:lnTo>
                        <a:pt x="48376" y="64524"/>
                      </a:lnTo>
                      <a:lnTo>
                        <a:pt x="37489" y="50685"/>
                      </a:lnTo>
                      <a:lnTo>
                        <a:pt x="32771" y="39181"/>
                      </a:lnTo>
                      <a:lnTo>
                        <a:pt x="28525" y="27000"/>
                      </a:lnTo>
                      <a:lnTo>
                        <a:pt x="19779" y="19379"/>
                      </a:lnTo>
                      <a:lnTo>
                        <a:pt x="1" y="14057"/>
                      </a:lnTo>
                      <a:lnTo>
                        <a:pt x="5227" y="0"/>
                      </a:lnTo>
                      <a:lnTo>
                        <a:pt x="40380" y="3605"/>
                      </a:lnTo>
                      <a:lnTo>
                        <a:pt x="53662" y="9254"/>
                      </a:lnTo>
                      <a:lnTo>
                        <a:pt x="56711" y="17734"/>
                      </a:lnTo>
                      <a:lnTo>
                        <a:pt x="69727" y="26177"/>
                      </a:lnTo>
                      <a:lnTo>
                        <a:pt x="84291" y="20649"/>
                      </a:lnTo>
                      <a:lnTo>
                        <a:pt x="79465" y="38165"/>
                      </a:lnTo>
                      <a:lnTo>
                        <a:pt x="72207" y="46960"/>
                      </a:lnTo>
                      <a:lnTo>
                        <a:pt x="64791" y="54677"/>
                      </a:lnTo>
                      <a:lnTo>
                        <a:pt x="54497" y="63206"/>
                      </a:lnTo>
                      <a:lnTo>
                        <a:pt x="62094" y="63556"/>
                      </a:lnTo>
                      <a:lnTo>
                        <a:pt x="66098" y="74335"/>
                      </a:lnTo>
                      <a:close/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3" name="Google Shape;5093;p77"/>
                <p:cNvSpPr/>
                <p:nvPr/>
              </p:nvSpPr>
              <p:spPr>
                <a:xfrm>
                  <a:off x="4230666" y="3943372"/>
                  <a:ext cx="15612" cy="77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5" h="9909" fill="none" extrusionOk="0">
                      <a:moveTo>
                        <a:pt x="1984" y="9908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4" name="Google Shape;5094;p77"/>
                <p:cNvSpPr/>
                <p:nvPr/>
              </p:nvSpPr>
              <p:spPr>
                <a:xfrm>
                  <a:off x="4230666" y="3902843"/>
                  <a:ext cx="138817" cy="1169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50" h="14868" fill="none" extrusionOk="0">
                      <a:moveTo>
                        <a:pt x="11952" y="14868"/>
                      </a:moveTo>
                      <a:lnTo>
                        <a:pt x="0" y="4670"/>
                      </a:lnTo>
                      <a:lnTo>
                        <a:pt x="9702" y="1"/>
                      </a:lnTo>
                      <a:lnTo>
                        <a:pt x="17649" y="7489"/>
                      </a:lnTo>
                      <a:close/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5" name="Google Shape;5095;p77"/>
                <p:cNvSpPr/>
                <p:nvPr/>
              </p:nvSpPr>
              <p:spPr>
                <a:xfrm>
                  <a:off x="4234473" y="3939573"/>
                  <a:ext cx="143953" cy="22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03" h="2819" fill="none" extrusionOk="0">
                      <a:moveTo>
                        <a:pt x="0" y="0"/>
                      </a:moveTo>
                      <a:lnTo>
                        <a:pt x="18303" y="281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6" name="Google Shape;5096;p77"/>
                <p:cNvSpPr/>
                <p:nvPr/>
              </p:nvSpPr>
              <p:spPr>
                <a:xfrm>
                  <a:off x="4300405" y="4023579"/>
                  <a:ext cx="24264" cy="11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14323" fill="none" extrusionOk="0">
                      <a:moveTo>
                        <a:pt x="0" y="14323"/>
                      </a:moveTo>
                      <a:lnTo>
                        <a:pt x="3085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7" name="Google Shape;5097;p77"/>
                <p:cNvSpPr/>
                <p:nvPr/>
              </p:nvSpPr>
              <p:spPr>
                <a:xfrm>
                  <a:off x="4324661" y="4019772"/>
                  <a:ext cx="40544" cy="140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5" h="17820" fill="none" extrusionOk="0">
                      <a:moveTo>
                        <a:pt x="1" y="1"/>
                      </a:moveTo>
                      <a:lnTo>
                        <a:pt x="5154" y="1781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8" name="Google Shape;5098;p77"/>
                <p:cNvSpPr/>
                <p:nvPr/>
              </p:nvSpPr>
              <p:spPr>
                <a:xfrm>
                  <a:off x="4324661" y="4019772"/>
                  <a:ext cx="104282" cy="525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59" h="6678" fill="none" extrusionOk="0">
                      <a:moveTo>
                        <a:pt x="1" y="1"/>
                      </a:moveTo>
                      <a:lnTo>
                        <a:pt x="13259" y="6678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9" name="Google Shape;5099;p77"/>
                <p:cNvSpPr/>
                <p:nvPr/>
              </p:nvSpPr>
              <p:spPr>
                <a:xfrm>
                  <a:off x="4328467" y="3989901"/>
                  <a:ext cx="113421" cy="29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21" h="3799" fill="none" extrusionOk="0">
                      <a:moveTo>
                        <a:pt x="14420" y="0"/>
                      </a:moveTo>
                      <a:lnTo>
                        <a:pt x="1" y="379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0" name="Google Shape;5100;p77"/>
                <p:cNvSpPr/>
                <p:nvPr/>
              </p:nvSpPr>
              <p:spPr>
                <a:xfrm>
                  <a:off x="4224193" y="4019772"/>
                  <a:ext cx="23886" cy="7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9787" fill="none" extrusionOk="0">
                      <a:moveTo>
                        <a:pt x="1" y="9787"/>
                      </a:moveTo>
                      <a:lnTo>
                        <a:pt x="3037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1" name="Google Shape;5101;p77"/>
                <p:cNvSpPr/>
                <p:nvPr/>
              </p:nvSpPr>
              <p:spPr>
                <a:xfrm>
                  <a:off x="4248071" y="4019772"/>
                  <a:ext cx="52342" cy="1164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5" h="14807" fill="none" extrusionOk="0">
                      <a:moveTo>
                        <a:pt x="1" y="1"/>
                      </a:moveTo>
                      <a:lnTo>
                        <a:pt x="6654" y="14807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2" name="Google Shape;5102;p77"/>
                <p:cNvSpPr/>
                <p:nvPr/>
              </p:nvSpPr>
              <p:spPr>
                <a:xfrm>
                  <a:off x="4300405" y="4138982"/>
                  <a:ext cx="6567" cy="119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15134" fill="none" extrusionOk="0">
                      <a:moveTo>
                        <a:pt x="0" y="1"/>
                      </a:moveTo>
                      <a:lnTo>
                        <a:pt x="835" y="15134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3" name="Google Shape;5103;p77"/>
                <p:cNvSpPr/>
                <p:nvPr/>
              </p:nvSpPr>
              <p:spPr>
                <a:xfrm>
                  <a:off x="4219726" y="4200164"/>
                  <a:ext cx="85343" cy="60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51" h="7694" fill="none" extrusionOk="0">
                      <a:moveTo>
                        <a:pt x="0" y="0"/>
                      </a:moveTo>
                      <a:lnTo>
                        <a:pt x="10851" y="7694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4" name="Google Shape;5104;p77"/>
                <p:cNvSpPr/>
                <p:nvPr/>
              </p:nvSpPr>
              <p:spPr>
                <a:xfrm>
                  <a:off x="4223430" y="4137275"/>
                  <a:ext cx="81930" cy="151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7" h="1924" fill="none" extrusionOk="0">
                      <a:moveTo>
                        <a:pt x="1" y="1923"/>
                      </a:moveTo>
                      <a:lnTo>
                        <a:pt x="10416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5" name="Google Shape;5105;p77"/>
                <p:cNvSpPr/>
                <p:nvPr/>
              </p:nvSpPr>
              <p:spPr>
                <a:xfrm>
                  <a:off x="4303638" y="4138982"/>
                  <a:ext cx="59947" cy="23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" h="3038" fill="none" extrusionOk="0">
                      <a:moveTo>
                        <a:pt x="7621" y="3037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6" name="Google Shape;5106;p77"/>
                <p:cNvSpPr/>
                <p:nvPr/>
              </p:nvSpPr>
              <p:spPr>
                <a:xfrm>
                  <a:off x="4201644" y="4267237"/>
                  <a:ext cx="39970" cy="77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2" h="9811" fill="none" extrusionOk="0">
                      <a:moveTo>
                        <a:pt x="1" y="0"/>
                      </a:moveTo>
                      <a:lnTo>
                        <a:pt x="5081" y="981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7" name="Google Shape;5107;p77"/>
                <p:cNvSpPr/>
                <p:nvPr/>
              </p:nvSpPr>
              <p:spPr>
                <a:xfrm>
                  <a:off x="4203831" y="4258003"/>
                  <a:ext cx="103142" cy="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4" h="1175" fill="none" extrusionOk="0">
                      <a:moveTo>
                        <a:pt x="1" y="1174"/>
                      </a:moveTo>
                      <a:lnTo>
                        <a:pt x="13114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8" name="Google Shape;5108;p77"/>
                <p:cNvSpPr/>
                <p:nvPr/>
              </p:nvSpPr>
              <p:spPr>
                <a:xfrm>
                  <a:off x="4179001" y="3943372"/>
                  <a:ext cx="51673" cy="104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0" h="13344" fill="none" extrusionOk="0">
                      <a:moveTo>
                        <a:pt x="1" y="13344"/>
                      </a:moveTo>
                      <a:lnTo>
                        <a:pt x="6569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9" name="Google Shape;5109;p77"/>
                <p:cNvSpPr/>
                <p:nvPr/>
              </p:nvSpPr>
              <p:spPr>
                <a:xfrm>
                  <a:off x="4248071" y="4019772"/>
                  <a:ext cx="76597" cy="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39" h="1" fill="none" extrusionOk="0">
                      <a:moveTo>
                        <a:pt x="1" y="1"/>
                      </a:moveTo>
                      <a:lnTo>
                        <a:pt x="9739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0" name="Google Shape;5110;p77"/>
                <p:cNvSpPr/>
                <p:nvPr/>
              </p:nvSpPr>
              <p:spPr>
                <a:xfrm>
                  <a:off x="4219529" y="4138982"/>
                  <a:ext cx="84116" cy="63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5" h="8046" fill="none" extrusionOk="0">
                      <a:moveTo>
                        <a:pt x="1" y="8045"/>
                      </a:moveTo>
                      <a:lnTo>
                        <a:pt x="10694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1" name="Google Shape;5111;p77"/>
                <p:cNvSpPr/>
                <p:nvPr/>
              </p:nvSpPr>
              <p:spPr>
                <a:xfrm>
                  <a:off x="3654964" y="3289853"/>
                  <a:ext cx="46820" cy="638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3" h="8118" fill="none" extrusionOk="0">
                      <a:moveTo>
                        <a:pt x="1" y="0"/>
                      </a:moveTo>
                      <a:lnTo>
                        <a:pt x="5952" y="8117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2" name="Google Shape;5112;p77"/>
                <p:cNvSpPr/>
                <p:nvPr/>
              </p:nvSpPr>
              <p:spPr>
                <a:xfrm>
                  <a:off x="3619760" y="3353693"/>
                  <a:ext cx="85736" cy="367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1" h="4670" fill="none" extrusionOk="0">
                      <a:moveTo>
                        <a:pt x="1" y="4670"/>
                      </a:moveTo>
                      <a:lnTo>
                        <a:pt x="1090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3" name="Google Shape;5113;p77"/>
                <p:cNvSpPr/>
                <p:nvPr/>
              </p:nvSpPr>
              <p:spPr>
                <a:xfrm>
                  <a:off x="3703011" y="3354739"/>
                  <a:ext cx="70415" cy="7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53" h="10089" fill="none" extrusionOk="0">
                      <a:moveTo>
                        <a:pt x="1" y="0"/>
                      </a:moveTo>
                      <a:lnTo>
                        <a:pt x="8952" y="10089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4" name="Google Shape;5114;p77"/>
                <p:cNvSpPr/>
                <p:nvPr/>
              </p:nvSpPr>
              <p:spPr>
                <a:xfrm>
                  <a:off x="3779884" y="3366443"/>
                  <a:ext cx="34449" cy="67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0" h="8601" fill="none" extrusionOk="0">
                      <a:moveTo>
                        <a:pt x="1" y="8601"/>
                      </a:moveTo>
                      <a:lnTo>
                        <a:pt x="438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5" name="Google Shape;5115;p77"/>
                <p:cNvSpPr/>
                <p:nvPr/>
              </p:nvSpPr>
              <p:spPr>
                <a:xfrm>
                  <a:off x="3701776" y="3353693"/>
                  <a:ext cx="116363" cy="127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95" h="1622" fill="none" extrusionOk="0">
                      <a:moveTo>
                        <a:pt x="14795" y="1621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6" name="Google Shape;5116;p77"/>
                <p:cNvSpPr/>
                <p:nvPr/>
              </p:nvSpPr>
              <p:spPr>
                <a:xfrm>
                  <a:off x="3701776" y="3313063"/>
                  <a:ext cx="227204" cy="406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88" h="5167" fill="none" extrusionOk="0">
                      <a:moveTo>
                        <a:pt x="28887" y="1"/>
                      </a:moveTo>
                      <a:lnTo>
                        <a:pt x="0" y="5166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7" name="Google Shape;5117;p77"/>
                <p:cNvSpPr/>
                <p:nvPr/>
              </p:nvSpPr>
              <p:spPr>
                <a:xfrm>
                  <a:off x="3888633" y="3313063"/>
                  <a:ext cx="40347" cy="114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0" h="14554" fill="none" extrusionOk="0">
                      <a:moveTo>
                        <a:pt x="5129" y="1"/>
                      </a:moveTo>
                      <a:lnTo>
                        <a:pt x="0" y="14553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8" name="Google Shape;5118;p77"/>
                <p:cNvSpPr/>
                <p:nvPr/>
              </p:nvSpPr>
              <p:spPr>
                <a:xfrm>
                  <a:off x="3814325" y="3366443"/>
                  <a:ext cx="74316" cy="61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49" h="7767" fill="none" extrusionOk="0">
                      <a:moveTo>
                        <a:pt x="1" y="0"/>
                      </a:moveTo>
                      <a:lnTo>
                        <a:pt x="9448" y="7766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9" name="Google Shape;5119;p77"/>
                <p:cNvSpPr/>
                <p:nvPr/>
              </p:nvSpPr>
              <p:spPr>
                <a:xfrm>
                  <a:off x="3838399" y="3427522"/>
                  <a:ext cx="50242" cy="67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8" h="8614" fill="none" extrusionOk="0">
                      <a:moveTo>
                        <a:pt x="0" y="8613"/>
                      </a:moveTo>
                      <a:lnTo>
                        <a:pt x="6387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0" name="Google Shape;5120;p77"/>
                <p:cNvSpPr/>
                <p:nvPr/>
              </p:nvSpPr>
              <p:spPr>
                <a:xfrm>
                  <a:off x="3814325" y="3313063"/>
                  <a:ext cx="114656" cy="53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78" h="6788" fill="none" extrusionOk="0">
                      <a:moveTo>
                        <a:pt x="1" y="6787"/>
                      </a:moveTo>
                      <a:lnTo>
                        <a:pt x="14577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1" name="Google Shape;5121;p77"/>
                <p:cNvSpPr/>
                <p:nvPr/>
              </p:nvSpPr>
              <p:spPr>
                <a:xfrm>
                  <a:off x="3888633" y="3427522"/>
                  <a:ext cx="55377" cy="76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1" h="9690" fill="none" extrusionOk="0">
                      <a:moveTo>
                        <a:pt x="0" y="0"/>
                      </a:moveTo>
                      <a:lnTo>
                        <a:pt x="7041" y="969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2" name="Google Shape;5122;p77"/>
                <p:cNvSpPr/>
                <p:nvPr/>
              </p:nvSpPr>
              <p:spPr>
                <a:xfrm>
                  <a:off x="3944003" y="3406208"/>
                  <a:ext cx="40631" cy="97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6" h="12400" fill="none" extrusionOk="0">
                      <a:moveTo>
                        <a:pt x="1" y="12400"/>
                      </a:moveTo>
                      <a:lnTo>
                        <a:pt x="5166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3" name="Google Shape;5123;p77"/>
                <p:cNvSpPr/>
                <p:nvPr/>
              </p:nvSpPr>
              <p:spPr>
                <a:xfrm>
                  <a:off x="3984625" y="3357500"/>
                  <a:ext cx="55291" cy="48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30" h="6194" fill="none" extrusionOk="0">
                      <a:moveTo>
                        <a:pt x="1" y="6194"/>
                      </a:moveTo>
                      <a:lnTo>
                        <a:pt x="7029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4" name="Google Shape;5124;p77"/>
                <p:cNvSpPr/>
                <p:nvPr/>
              </p:nvSpPr>
              <p:spPr>
                <a:xfrm>
                  <a:off x="3888633" y="3406208"/>
                  <a:ext cx="96000" cy="213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06" h="2711" fill="none" extrusionOk="0">
                      <a:moveTo>
                        <a:pt x="0" y="2710"/>
                      </a:moveTo>
                      <a:lnTo>
                        <a:pt x="12206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5" name="Google Shape;5125;p77"/>
                <p:cNvSpPr/>
                <p:nvPr/>
              </p:nvSpPr>
              <p:spPr>
                <a:xfrm>
                  <a:off x="3984625" y="3406208"/>
                  <a:ext cx="42251" cy="136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2" h="17336" fill="none" extrusionOk="0">
                      <a:moveTo>
                        <a:pt x="1" y="1"/>
                      </a:moveTo>
                      <a:lnTo>
                        <a:pt x="5372" y="17335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6" name="Google Shape;5126;p77"/>
                <p:cNvSpPr/>
                <p:nvPr/>
              </p:nvSpPr>
              <p:spPr>
                <a:xfrm>
                  <a:off x="4026868" y="3427522"/>
                  <a:ext cx="35597" cy="115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14626" fill="none" extrusionOk="0">
                      <a:moveTo>
                        <a:pt x="1" y="14625"/>
                      </a:moveTo>
                      <a:lnTo>
                        <a:pt x="4525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7" name="Google Shape;5127;p77"/>
                <p:cNvSpPr/>
                <p:nvPr/>
              </p:nvSpPr>
              <p:spPr>
                <a:xfrm>
                  <a:off x="3876261" y="3542548"/>
                  <a:ext cx="150615" cy="52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0" h="6618" fill="none" extrusionOk="0">
                      <a:moveTo>
                        <a:pt x="1" y="6617"/>
                      </a:moveTo>
                      <a:lnTo>
                        <a:pt x="19150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8" name="Google Shape;5128;p77"/>
                <p:cNvSpPr/>
                <p:nvPr/>
              </p:nvSpPr>
              <p:spPr>
                <a:xfrm>
                  <a:off x="4006702" y="3542548"/>
                  <a:ext cx="20174" cy="990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5" h="12593" fill="none" extrusionOk="0">
                      <a:moveTo>
                        <a:pt x="2565" y="0"/>
                      </a:moveTo>
                      <a:lnTo>
                        <a:pt x="0" y="12593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9" name="Google Shape;5129;p77"/>
                <p:cNvSpPr/>
                <p:nvPr/>
              </p:nvSpPr>
              <p:spPr>
                <a:xfrm>
                  <a:off x="3912700" y="3641584"/>
                  <a:ext cx="97817" cy="417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37" h="5312" fill="none" extrusionOk="0">
                      <a:moveTo>
                        <a:pt x="1" y="5311"/>
                      </a:moveTo>
                      <a:lnTo>
                        <a:pt x="12436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0" name="Google Shape;5130;p77"/>
                <p:cNvSpPr/>
                <p:nvPr/>
              </p:nvSpPr>
              <p:spPr>
                <a:xfrm>
                  <a:off x="3875601" y="3503726"/>
                  <a:ext cx="68410" cy="891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8" h="11336" fill="none" extrusionOk="0">
                      <a:moveTo>
                        <a:pt x="8698" y="1"/>
                      </a:moveTo>
                      <a:lnTo>
                        <a:pt x="0" y="11335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1" name="Google Shape;5131;p77"/>
                <p:cNvSpPr/>
                <p:nvPr/>
              </p:nvSpPr>
              <p:spPr>
                <a:xfrm>
                  <a:off x="3944003" y="3503726"/>
                  <a:ext cx="89441" cy="3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2" h="4598" fill="none" extrusionOk="0">
                      <a:moveTo>
                        <a:pt x="1" y="1"/>
                      </a:moveTo>
                      <a:lnTo>
                        <a:pt x="11372" y="4598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2" name="Google Shape;5132;p77"/>
                <p:cNvSpPr/>
                <p:nvPr/>
              </p:nvSpPr>
              <p:spPr>
                <a:xfrm>
                  <a:off x="4033436" y="3490599"/>
                  <a:ext cx="132824" cy="492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88" h="6267" fill="none" extrusionOk="0">
                      <a:moveTo>
                        <a:pt x="1" y="6267"/>
                      </a:moveTo>
                      <a:lnTo>
                        <a:pt x="16888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3" name="Google Shape;5133;p77"/>
                <p:cNvSpPr/>
                <p:nvPr/>
              </p:nvSpPr>
              <p:spPr>
                <a:xfrm>
                  <a:off x="4166252" y="3490599"/>
                  <a:ext cx="73459" cy="955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0" h="12146" fill="none" extrusionOk="0">
                      <a:moveTo>
                        <a:pt x="1" y="0"/>
                      </a:moveTo>
                      <a:lnTo>
                        <a:pt x="9339" y="12146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4" name="Google Shape;5134;p77"/>
                <p:cNvSpPr/>
                <p:nvPr/>
              </p:nvSpPr>
              <p:spPr>
                <a:xfrm>
                  <a:off x="4027726" y="3539882"/>
                  <a:ext cx="211985" cy="39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53" h="5082" fill="none" extrusionOk="0">
                      <a:moveTo>
                        <a:pt x="26952" y="5081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5" name="Google Shape;5135;p77"/>
                <p:cNvSpPr/>
                <p:nvPr/>
              </p:nvSpPr>
              <p:spPr>
                <a:xfrm>
                  <a:off x="4027726" y="3539882"/>
                  <a:ext cx="99720" cy="174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79" h="22235" fill="none" extrusionOk="0">
                      <a:moveTo>
                        <a:pt x="1" y="1"/>
                      </a:moveTo>
                      <a:lnTo>
                        <a:pt x="12678" y="22234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6" name="Google Shape;5136;p77"/>
                <p:cNvSpPr/>
                <p:nvPr/>
              </p:nvSpPr>
              <p:spPr>
                <a:xfrm>
                  <a:off x="4027726" y="3539882"/>
                  <a:ext cx="159754" cy="111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12" h="14203" fill="none" extrusionOk="0">
                      <a:moveTo>
                        <a:pt x="1" y="1"/>
                      </a:moveTo>
                      <a:lnTo>
                        <a:pt x="20311" y="14202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7" name="Google Shape;5137;p77"/>
                <p:cNvSpPr/>
                <p:nvPr/>
              </p:nvSpPr>
              <p:spPr>
                <a:xfrm>
                  <a:off x="4006702" y="3641584"/>
                  <a:ext cx="120743" cy="73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2" h="9304" fill="none" extrusionOk="0">
                      <a:moveTo>
                        <a:pt x="0" y="1"/>
                      </a:moveTo>
                      <a:lnTo>
                        <a:pt x="15351" y="9303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8" name="Google Shape;5138;p77"/>
                <p:cNvSpPr/>
                <p:nvPr/>
              </p:nvSpPr>
              <p:spPr>
                <a:xfrm>
                  <a:off x="4006702" y="3641584"/>
                  <a:ext cx="39773" cy="140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7" h="17832" fill="none" extrusionOk="0">
                      <a:moveTo>
                        <a:pt x="5057" y="17832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9" name="Google Shape;5139;p77"/>
                <p:cNvSpPr/>
                <p:nvPr/>
              </p:nvSpPr>
              <p:spPr>
                <a:xfrm>
                  <a:off x="3996423" y="3784585"/>
                  <a:ext cx="51862" cy="10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4" h="1307" fill="none" extrusionOk="0">
                      <a:moveTo>
                        <a:pt x="1" y="1307"/>
                      </a:moveTo>
                      <a:lnTo>
                        <a:pt x="6594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0" name="Google Shape;5140;p77"/>
                <p:cNvSpPr/>
                <p:nvPr/>
              </p:nvSpPr>
              <p:spPr>
                <a:xfrm>
                  <a:off x="4048277" y="3784585"/>
                  <a:ext cx="47583" cy="688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50" h="8759" fill="none" extrusionOk="0">
                      <a:moveTo>
                        <a:pt x="1" y="0"/>
                      </a:moveTo>
                      <a:lnTo>
                        <a:pt x="6049" y="8758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1" name="Google Shape;5141;p77"/>
                <p:cNvSpPr/>
                <p:nvPr/>
              </p:nvSpPr>
              <p:spPr>
                <a:xfrm>
                  <a:off x="4095947" y="3788392"/>
                  <a:ext cx="10280" cy="6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" h="8251" fill="none" extrusionOk="0">
                      <a:moveTo>
                        <a:pt x="0" y="8250"/>
                      </a:moveTo>
                      <a:lnTo>
                        <a:pt x="1307" y="0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2" name="Google Shape;5142;p77"/>
                <p:cNvSpPr/>
                <p:nvPr/>
              </p:nvSpPr>
              <p:spPr>
                <a:xfrm>
                  <a:off x="4095852" y="3853467"/>
                  <a:ext cx="45672" cy="15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07" h="2021" fill="none" extrusionOk="0">
                      <a:moveTo>
                        <a:pt x="0" y="0"/>
                      </a:moveTo>
                      <a:lnTo>
                        <a:pt x="5807" y="202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3" name="Google Shape;5143;p77"/>
                <p:cNvSpPr/>
                <p:nvPr/>
              </p:nvSpPr>
              <p:spPr>
                <a:xfrm>
                  <a:off x="4138567" y="3868308"/>
                  <a:ext cx="16469" cy="1017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" h="12932" fill="none" extrusionOk="0">
                      <a:moveTo>
                        <a:pt x="1" y="1"/>
                      </a:moveTo>
                      <a:lnTo>
                        <a:pt x="2093" y="12932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4" name="Google Shape;5144;p77"/>
                <p:cNvSpPr/>
                <p:nvPr/>
              </p:nvSpPr>
              <p:spPr>
                <a:xfrm>
                  <a:off x="3875601" y="3592876"/>
                  <a:ext cx="131110" cy="48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70" h="6194" fill="none" extrusionOk="0">
                      <a:moveTo>
                        <a:pt x="0" y="0"/>
                      </a:moveTo>
                      <a:lnTo>
                        <a:pt x="16669" y="6194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5" name="Google Shape;5145;p77"/>
                <p:cNvSpPr/>
                <p:nvPr/>
              </p:nvSpPr>
              <p:spPr>
                <a:xfrm>
                  <a:off x="4164828" y="3394410"/>
                  <a:ext cx="26458" cy="9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4" h="11844" fill="none" extrusionOk="0">
                      <a:moveTo>
                        <a:pt x="0" y="11843"/>
                      </a:moveTo>
                      <a:lnTo>
                        <a:pt x="3363" y="1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6" name="Google Shape;5146;p77"/>
                <p:cNvSpPr/>
                <p:nvPr/>
              </p:nvSpPr>
              <p:spPr>
                <a:xfrm>
                  <a:off x="4191278" y="3394410"/>
                  <a:ext cx="86586" cy="527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9" h="6703" fill="none" extrusionOk="0">
                      <a:moveTo>
                        <a:pt x="0" y="1"/>
                      </a:moveTo>
                      <a:lnTo>
                        <a:pt x="11008" y="6702"/>
                      </a:lnTo>
                    </a:path>
                  </a:pathLst>
                </a:custGeom>
                <a:noFill/>
                <a:ln w="1825" cap="flat" cmpd="sng">
                  <a:solidFill>
                    <a:srgbClr val="A5B7C5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47" name="Google Shape;5147;p77"/>
              <p:cNvGrpSpPr/>
              <p:nvPr/>
            </p:nvGrpSpPr>
            <p:grpSpPr>
              <a:xfrm>
                <a:off x="4180904" y="4251758"/>
                <a:ext cx="37783" cy="32420"/>
                <a:chOff x="4180904" y="4251758"/>
                <a:chExt cx="37783" cy="32420"/>
              </a:xfrm>
            </p:grpSpPr>
            <p:sp>
              <p:nvSpPr>
                <p:cNvPr id="5148" name="Google Shape;5148;p77"/>
                <p:cNvSpPr/>
                <p:nvPr/>
              </p:nvSpPr>
              <p:spPr>
                <a:xfrm>
                  <a:off x="4180904" y="4251758"/>
                  <a:ext cx="37783" cy="3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2" extrusionOk="0">
                      <a:moveTo>
                        <a:pt x="2738" y="0"/>
                      </a:moveTo>
                      <a:cubicBezTo>
                        <a:pt x="2231" y="0"/>
                        <a:pt x="1715" y="190"/>
                        <a:pt x="1295" y="613"/>
                      </a:cubicBezTo>
                      <a:cubicBezTo>
                        <a:pt x="1" y="1908"/>
                        <a:pt x="920" y="4121"/>
                        <a:pt x="2759" y="4121"/>
                      </a:cubicBezTo>
                      <a:cubicBezTo>
                        <a:pt x="3884" y="4109"/>
                        <a:pt x="4803" y="3190"/>
                        <a:pt x="4803" y="2065"/>
                      </a:cubicBezTo>
                      <a:cubicBezTo>
                        <a:pt x="4803" y="823"/>
                        <a:pt x="3792" y="0"/>
                        <a:pt x="273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9" name="Google Shape;5149;p77"/>
                <p:cNvSpPr/>
                <p:nvPr/>
              </p:nvSpPr>
              <p:spPr>
                <a:xfrm>
                  <a:off x="4196037" y="4261432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75"/>
                        <a:pt x="0" y="835"/>
                      </a:cubicBezTo>
                      <a:cubicBezTo>
                        <a:pt x="0" y="1295"/>
                        <a:pt x="375" y="1658"/>
                        <a:pt x="835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5"/>
                        <a:pt x="1282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50" name="Google Shape;5150;p77"/>
              <p:cNvGrpSpPr/>
              <p:nvPr/>
            </p:nvGrpSpPr>
            <p:grpSpPr>
              <a:xfrm>
                <a:off x="4201644" y="4081324"/>
                <a:ext cx="37783" cy="32364"/>
                <a:chOff x="4201644" y="4081324"/>
                <a:chExt cx="37783" cy="32364"/>
              </a:xfrm>
            </p:grpSpPr>
            <p:sp>
              <p:nvSpPr>
                <p:cNvPr id="5151" name="Google Shape;5151;p77"/>
                <p:cNvSpPr/>
                <p:nvPr/>
              </p:nvSpPr>
              <p:spPr>
                <a:xfrm>
                  <a:off x="4201644" y="4081324"/>
                  <a:ext cx="37783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5" extrusionOk="0">
                      <a:moveTo>
                        <a:pt x="2732" y="1"/>
                      </a:moveTo>
                      <a:cubicBezTo>
                        <a:pt x="2228" y="1"/>
                        <a:pt x="1713" y="188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52" name="Google Shape;5152;p77"/>
                <p:cNvSpPr/>
                <p:nvPr/>
              </p:nvSpPr>
              <p:spPr>
                <a:xfrm>
                  <a:off x="4214582" y="4091037"/>
                  <a:ext cx="15235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58" extrusionOk="0">
                      <a:moveTo>
                        <a:pt x="1102" y="0"/>
                      </a:moveTo>
                      <a:cubicBezTo>
                        <a:pt x="364" y="0"/>
                        <a:pt x="1" y="883"/>
                        <a:pt x="521" y="1415"/>
                      </a:cubicBezTo>
                      <a:cubicBezTo>
                        <a:pt x="688" y="1582"/>
                        <a:pt x="894" y="1657"/>
                        <a:pt x="1096" y="1657"/>
                      </a:cubicBezTo>
                      <a:cubicBezTo>
                        <a:pt x="1524" y="1657"/>
                        <a:pt x="1936" y="1323"/>
                        <a:pt x="1936" y="823"/>
                      </a:cubicBezTo>
                      <a:cubicBezTo>
                        <a:pt x="1936" y="363"/>
                        <a:pt x="1561" y="0"/>
                        <a:pt x="1102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53" name="Google Shape;5153;p77"/>
              <p:cNvGrpSpPr/>
              <p:nvPr/>
            </p:nvGrpSpPr>
            <p:grpSpPr>
              <a:xfrm>
                <a:off x="4284416" y="3887428"/>
                <a:ext cx="37783" cy="32451"/>
                <a:chOff x="4284416" y="3887428"/>
                <a:chExt cx="37783" cy="32451"/>
              </a:xfrm>
            </p:grpSpPr>
            <p:sp>
              <p:nvSpPr>
                <p:cNvPr id="5154" name="Google Shape;5154;p77"/>
                <p:cNvSpPr/>
                <p:nvPr/>
              </p:nvSpPr>
              <p:spPr>
                <a:xfrm>
                  <a:off x="4284416" y="3887428"/>
                  <a:ext cx="37783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26" extrusionOk="0">
                      <a:moveTo>
                        <a:pt x="2731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1" y="1900"/>
                        <a:pt x="920" y="4126"/>
                        <a:pt x="2747" y="4126"/>
                      </a:cubicBezTo>
                      <a:cubicBezTo>
                        <a:pt x="3884" y="4114"/>
                        <a:pt x="4803" y="3195"/>
                        <a:pt x="4803" y="2070"/>
                      </a:cubicBezTo>
                      <a:cubicBezTo>
                        <a:pt x="4803" y="824"/>
                        <a:pt x="3788" y="1"/>
                        <a:pt x="27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55" name="Google Shape;5155;p77"/>
                <p:cNvSpPr/>
                <p:nvPr/>
              </p:nvSpPr>
              <p:spPr>
                <a:xfrm>
                  <a:off x="4299548" y="3897039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23" y="1"/>
                      </a:moveTo>
                      <a:cubicBezTo>
                        <a:pt x="363" y="1"/>
                        <a:pt x="0" y="376"/>
                        <a:pt x="0" y="835"/>
                      </a:cubicBezTo>
                      <a:cubicBezTo>
                        <a:pt x="0" y="1295"/>
                        <a:pt x="363" y="1658"/>
                        <a:pt x="823" y="1658"/>
                      </a:cubicBezTo>
                      <a:cubicBezTo>
                        <a:pt x="1283" y="1658"/>
                        <a:pt x="1658" y="1295"/>
                        <a:pt x="1658" y="835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56" name="Google Shape;5156;p77"/>
              <p:cNvGrpSpPr/>
              <p:nvPr/>
            </p:nvGrpSpPr>
            <p:grpSpPr>
              <a:xfrm>
                <a:off x="4223721" y="3860404"/>
                <a:ext cx="37870" cy="32364"/>
                <a:chOff x="4223721" y="3860404"/>
                <a:chExt cx="37870" cy="32364"/>
              </a:xfrm>
            </p:grpSpPr>
            <p:sp>
              <p:nvSpPr>
                <p:cNvPr id="5157" name="Google Shape;5157;p77"/>
                <p:cNvSpPr/>
                <p:nvPr/>
              </p:nvSpPr>
              <p:spPr>
                <a:xfrm>
                  <a:off x="4223721" y="3860404"/>
                  <a:ext cx="37870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15" extrusionOk="0">
                      <a:moveTo>
                        <a:pt x="2735" y="1"/>
                      </a:moveTo>
                      <a:cubicBezTo>
                        <a:pt x="2228" y="1"/>
                        <a:pt x="1713" y="188"/>
                        <a:pt x="1295" y="606"/>
                      </a:cubicBezTo>
                      <a:cubicBezTo>
                        <a:pt x="0" y="1901"/>
                        <a:pt x="920" y="4114"/>
                        <a:pt x="2758" y="4114"/>
                      </a:cubicBezTo>
                      <a:cubicBezTo>
                        <a:pt x="3883" y="4114"/>
                        <a:pt x="4803" y="3195"/>
                        <a:pt x="4815" y="2058"/>
                      </a:cubicBezTo>
                      <a:cubicBezTo>
                        <a:pt x="4815" y="822"/>
                        <a:pt x="3795" y="1"/>
                        <a:pt x="27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58" name="Google Shape;5158;p77"/>
                <p:cNvSpPr/>
                <p:nvPr/>
              </p:nvSpPr>
              <p:spPr>
                <a:xfrm>
                  <a:off x="4238846" y="3870117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6" y="0"/>
                        <a:pt x="1" y="363"/>
                        <a:pt x="1" y="823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3"/>
                        <a:pt x="1283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59" name="Google Shape;5159;p77"/>
              <p:cNvGrpSpPr/>
              <p:nvPr/>
            </p:nvGrpSpPr>
            <p:grpSpPr>
              <a:xfrm>
                <a:off x="4104889" y="3699242"/>
                <a:ext cx="37776" cy="32357"/>
                <a:chOff x="4104889" y="3699242"/>
                <a:chExt cx="37776" cy="32357"/>
              </a:xfrm>
            </p:grpSpPr>
            <p:sp>
              <p:nvSpPr>
                <p:cNvPr id="5160" name="Google Shape;5160;p77"/>
                <p:cNvSpPr/>
                <p:nvPr/>
              </p:nvSpPr>
              <p:spPr>
                <a:xfrm>
                  <a:off x="4104889" y="3699242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0" y="0"/>
                      </a:moveTo>
                      <a:cubicBezTo>
                        <a:pt x="2226" y="0"/>
                        <a:pt x="1712" y="188"/>
                        <a:pt x="1295" y="605"/>
                      </a:cubicBezTo>
                      <a:cubicBezTo>
                        <a:pt x="0" y="1900"/>
                        <a:pt x="920" y="4114"/>
                        <a:pt x="2746" y="4114"/>
                      </a:cubicBezTo>
                      <a:cubicBezTo>
                        <a:pt x="3883" y="4114"/>
                        <a:pt x="4803" y="3194"/>
                        <a:pt x="4803" y="2069"/>
                      </a:cubicBezTo>
                      <a:cubicBezTo>
                        <a:pt x="4803" y="824"/>
                        <a:pt x="3788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61" name="Google Shape;5161;p77"/>
                <p:cNvSpPr/>
                <p:nvPr/>
              </p:nvSpPr>
              <p:spPr>
                <a:xfrm>
                  <a:off x="4120013" y="3708948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0"/>
                      </a:moveTo>
                      <a:cubicBezTo>
                        <a:pt x="376" y="0"/>
                        <a:pt x="1" y="375"/>
                        <a:pt x="1" y="823"/>
                      </a:cubicBezTo>
                      <a:cubicBezTo>
                        <a:pt x="1" y="1283"/>
                        <a:pt x="376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75"/>
                        <a:pt x="1283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62" name="Google Shape;5162;p77"/>
              <p:cNvGrpSpPr/>
              <p:nvPr/>
            </p:nvGrpSpPr>
            <p:grpSpPr>
              <a:xfrm>
                <a:off x="4143608" y="3475121"/>
                <a:ext cx="37878" cy="32420"/>
                <a:chOff x="4143608" y="3475121"/>
                <a:chExt cx="37878" cy="32420"/>
              </a:xfrm>
            </p:grpSpPr>
            <p:sp>
              <p:nvSpPr>
                <p:cNvPr id="5163" name="Google Shape;5163;p77"/>
                <p:cNvSpPr/>
                <p:nvPr/>
              </p:nvSpPr>
              <p:spPr>
                <a:xfrm>
                  <a:off x="4143608" y="3475121"/>
                  <a:ext cx="37878" cy="3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6" h="4122" extrusionOk="0">
                      <a:moveTo>
                        <a:pt x="2750" y="0"/>
                      </a:moveTo>
                      <a:cubicBezTo>
                        <a:pt x="2244" y="0"/>
                        <a:pt x="1727" y="190"/>
                        <a:pt x="1307" y="614"/>
                      </a:cubicBezTo>
                      <a:cubicBezTo>
                        <a:pt x="1" y="1908"/>
                        <a:pt x="920" y="4122"/>
                        <a:pt x="2759" y="4122"/>
                      </a:cubicBezTo>
                      <a:cubicBezTo>
                        <a:pt x="3896" y="4122"/>
                        <a:pt x="4815" y="3202"/>
                        <a:pt x="4815" y="2065"/>
                      </a:cubicBezTo>
                      <a:cubicBezTo>
                        <a:pt x="4815" y="823"/>
                        <a:pt x="3805" y="0"/>
                        <a:pt x="275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64" name="Google Shape;5164;p77"/>
                <p:cNvSpPr/>
                <p:nvPr/>
              </p:nvSpPr>
              <p:spPr>
                <a:xfrm>
                  <a:off x="4158741" y="3484795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1"/>
                      </a:moveTo>
                      <a:cubicBezTo>
                        <a:pt x="375" y="1"/>
                        <a:pt x="0" y="376"/>
                        <a:pt x="0" y="835"/>
                      </a:cubicBezTo>
                      <a:cubicBezTo>
                        <a:pt x="0" y="1295"/>
                        <a:pt x="375" y="1658"/>
                        <a:pt x="835" y="1658"/>
                      </a:cubicBezTo>
                      <a:cubicBezTo>
                        <a:pt x="1294" y="1658"/>
                        <a:pt x="1657" y="1295"/>
                        <a:pt x="1657" y="835"/>
                      </a:cubicBezTo>
                      <a:cubicBezTo>
                        <a:pt x="1657" y="376"/>
                        <a:pt x="1294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65" name="Google Shape;5165;p77"/>
              <p:cNvGrpSpPr/>
              <p:nvPr/>
            </p:nvGrpSpPr>
            <p:grpSpPr>
              <a:xfrm>
                <a:off x="4217248" y="3570893"/>
                <a:ext cx="37776" cy="32364"/>
                <a:chOff x="4217248" y="3570893"/>
                <a:chExt cx="37776" cy="32364"/>
              </a:xfrm>
            </p:grpSpPr>
            <p:sp>
              <p:nvSpPr>
                <p:cNvPr id="5166" name="Google Shape;5166;p77"/>
                <p:cNvSpPr/>
                <p:nvPr/>
              </p:nvSpPr>
              <p:spPr>
                <a:xfrm>
                  <a:off x="4217248" y="3570893"/>
                  <a:ext cx="37776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5" extrusionOk="0">
                      <a:moveTo>
                        <a:pt x="2732" y="1"/>
                      </a:moveTo>
                      <a:cubicBezTo>
                        <a:pt x="2228" y="1"/>
                        <a:pt x="1713" y="188"/>
                        <a:pt x="1295" y="606"/>
                      </a:cubicBezTo>
                      <a:cubicBezTo>
                        <a:pt x="1" y="1900"/>
                        <a:pt x="920" y="4114"/>
                        <a:pt x="2759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67" name="Google Shape;5167;p77"/>
                <p:cNvSpPr/>
                <p:nvPr/>
              </p:nvSpPr>
              <p:spPr>
                <a:xfrm>
                  <a:off x="4232373" y="3580599"/>
                  <a:ext cx="13048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9" extrusionOk="0">
                      <a:moveTo>
                        <a:pt x="824" y="1"/>
                      </a:moveTo>
                      <a:cubicBezTo>
                        <a:pt x="364" y="1"/>
                        <a:pt x="1" y="376"/>
                        <a:pt x="1" y="824"/>
                      </a:cubicBezTo>
                      <a:cubicBezTo>
                        <a:pt x="1" y="1283"/>
                        <a:pt x="364" y="1658"/>
                        <a:pt x="824" y="1658"/>
                      </a:cubicBezTo>
                      <a:cubicBezTo>
                        <a:pt x="1283" y="1658"/>
                        <a:pt x="1658" y="1283"/>
                        <a:pt x="1658" y="824"/>
                      </a:cubicBezTo>
                      <a:cubicBezTo>
                        <a:pt x="1658" y="376"/>
                        <a:pt x="1283" y="1"/>
                        <a:pt x="82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68" name="Google Shape;5168;p77"/>
              <p:cNvGrpSpPr/>
              <p:nvPr/>
            </p:nvGrpSpPr>
            <p:grpSpPr>
              <a:xfrm>
                <a:off x="4255307" y="3431612"/>
                <a:ext cx="37776" cy="32451"/>
                <a:chOff x="4255307" y="3431612"/>
                <a:chExt cx="37776" cy="32451"/>
              </a:xfrm>
            </p:grpSpPr>
            <p:sp>
              <p:nvSpPr>
                <p:cNvPr id="5169" name="Google Shape;5169;p77"/>
                <p:cNvSpPr/>
                <p:nvPr/>
              </p:nvSpPr>
              <p:spPr>
                <a:xfrm>
                  <a:off x="4255307" y="3431612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0"/>
                      </a:moveTo>
                      <a:cubicBezTo>
                        <a:pt x="2226" y="0"/>
                        <a:pt x="1712" y="187"/>
                        <a:pt x="1295" y="605"/>
                      </a:cubicBezTo>
                      <a:cubicBezTo>
                        <a:pt x="0" y="1912"/>
                        <a:pt x="920" y="4125"/>
                        <a:pt x="2758" y="4125"/>
                      </a:cubicBezTo>
                      <a:cubicBezTo>
                        <a:pt x="3883" y="4113"/>
                        <a:pt x="4803" y="3194"/>
                        <a:pt x="4803" y="2069"/>
                      </a:cubicBezTo>
                      <a:cubicBezTo>
                        <a:pt x="4803" y="824"/>
                        <a:pt x="3788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70" name="Google Shape;5170;p77"/>
                <p:cNvSpPr/>
                <p:nvPr/>
              </p:nvSpPr>
              <p:spPr>
                <a:xfrm>
                  <a:off x="4270432" y="3441317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6" y="0"/>
                        <a:pt x="1" y="375"/>
                        <a:pt x="1" y="835"/>
                      </a:cubicBezTo>
                      <a:cubicBezTo>
                        <a:pt x="1" y="1295"/>
                        <a:pt x="376" y="1658"/>
                        <a:pt x="835" y="1658"/>
                      </a:cubicBezTo>
                      <a:cubicBezTo>
                        <a:pt x="1295" y="1658"/>
                        <a:pt x="1658" y="1295"/>
                        <a:pt x="1658" y="835"/>
                      </a:cubicBezTo>
                      <a:cubicBezTo>
                        <a:pt x="1658" y="375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71" name="Google Shape;5171;p77"/>
              <p:cNvGrpSpPr/>
              <p:nvPr/>
            </p:nvGrpSpPr>
            <p:grpSpPr>
              <a:xfrm>
                <a:off x="3853052" y="3577398"/>
                <a:ext cx="37776" cy="32420"/>
                <a:chOff x="3853052" y="3577398"/>
                <a:chExt cx="37776" cy="32420"/>
              </a:xfrm>
            </p:grpSpPr>
            <p:sp>
              <p:nvSpPr>
                <p:cNvPr id="5172" name="Google Shape;5172;p77"/>
                <p:cNvSpPr/>
                <p:nvPr/>
              </p:nvSpPr>
              <p:spPr>
                <a:xfrm>
                  <a:off x="3853052" y="3577398"/>
                  <a:ext cx="37776" cy="32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2" extrusionOk="0">
                      <a:moveTo>
                        <a:pt x="2737" y="0"/>
                      </a:moveTo>
                      <a:cubicBezTo>
                        <a:pt x="2231" y="0"/>
                        <a:pt x="1714" y="190"/>
                        <a:pt x="1294" y="614"/>
                      </a:cubicBezTo>
                      <a:cubicBezTo>
                        <a:pt x="0" y="1908"/>
                        <a:pt x="919" y="4122"/>
                        <a:pt x="2746" y="4122"/>
                      </a:cubicBezTo>
                      <a:cubicBezTo>
                        <a:pt x="3883" y="4122"/>
                        <a:pt x="4803" y="3202"/>
                        <a:pt x="4803" y="2065"/>
                      </a:cubicBezTo>
                      <a:cubicBezTo>
                        <a:pt x="4803" y="823"/>
                        <a:pt x="3792" y="0"/>
                        <a:pt x="273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73" name="Google Shape;5173;p77"/>
                <p:cNvSpPr/>
                <p:nvPr/>
              </p:nvSpPr>
              <p:spPr>
                <a:xfrm>
                  <a:off x="3868176" y="3587072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63" y="1"/>
                        <a:pt x="1" y="376"/>
                        <a:pt x="1" y="835"/>
                      </a:cubicBezTo>
                      <a:cubicBezTo>
                        <a:pt x="1" y="1295"/>
                        <a:pt x="363" y="1658"/>
                        <a:pt x="823" y="1658"/>
                      </a:cubicBezTo>
                      <a:cubicBezTo>
                        <a:pt x="1283" y="1658"/>
                        <a:pt x="1658" y="1295"/>
                        <a:pt x="1658" y="835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74" name="Google Shape;5174;p77"/>
              <p:cNvGrpSpPr/>
              <p:nvPr/>
            </p:nvGrpSpPr>
            <p:grpSpPr>
              <a:xfrm>
                <a:off x="4039908" y="3412107"/>
                <a:ext cx="37776" cy="32357"/>
                <a:chOff x="4039908" y="3412107"/>
                <a:chExt cx="37776" cy="32357"/>
              </a:xfrm>
            </p:grpSpPr>
            <p:sp>
              <p:nvSpPr>
                <p:cNvPr id="5175" name="Google Shape;5175;p77"/>
                <p:cNvSpPr/>
                <p:nvPr/>
              </p:nvSpPr>
              <p:spPr>
                <a:xfrm>
                  <a:off x="4039908" y="341210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7"/>
                        <a:pt x="1295" y="605"/>
                      </a:cubicBezTo>
                      <a:cubicBezTo>
                        <a:pt x="0" y="1900"/>
                        <a:pt x="920" y="4114"/>
                        <a:pt x="2746" y="4114"/>
                      </a:cubicBezTo>
                      <a:cubicBezTo>
                        <a:pt x="3883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76" name="Google Shape;5176;p77"/>
                <p:cNvSpPr/>
                <p:nvPr/>
              </p:nvSpPr>
              <p:spPr>
                <a:xfrm>
                  <a:off x="4055033" y="3421812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63" y="1"/>
                        <a:pt x="1" y="363"/>
                        <a:pt x="1" y="823"/>
                      </a:cubicBezTo>
                      <a:cubicBezTo>
                        <a:pt x="1" y="1283"/>
                        <a:pt x="363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3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77" name="Google Shape;5177;p77"/>
              <p:cNvGrpSpPr/>
              <p:nvPr/>
            </p:nvGrpSpPr>
            <p:grpSpPr>
              <a:xfrm>
                <a:off x="4017360" y="3342061"/>
                <a:ext cx="37870" cy="32380"/>
                <a:chOff x="4017360" y="3342061"/>
                <a:chExt cx="37870" cy="32380"/>
              </a:xfrm>
            </p:grpSpPr>
            <p:sp>
              <p:nvSpPr>
                <p:cNvPr id="5178" name="Google Shape;5178;p77"/>
                <p:cNvSpPr/>
                <p:nvPr/>
              </p:nvSpPr>
              <p:spPr>
                <a:xfrm>
                  <a:off x="4017360" y="3342061"/>
                  <a:ext cx="37870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5" h="4117" extrusionOk="0">
                      <a:moveTo>
                        <a:pt x="2749" y="0"/>
                      </a:moveTo>
                      <a:cubicBezTo>
                        <a:pt x="2243" y="0"/>
                        <a:pt x="1726" y="189"/>
                        <a:pt x="1307" y="608"/>
                      </a:cubicBezTo>
                      <a:cubicBezTo>
                        <a:pt x="0" y="1903"/>
                        <a:pt x="920" y="4116"/>
                        <a:pt x="2758" y="4116"/>
                      </a:cubicBezTo>
                      <a:cubicBezTo>
                        <a:pt x="3895" y="4116"/>
                        <a:pt x="4815" y="3197"/>
                        <a:pt x="4815" y="2060"/>
                      </a:cubicBezTo>
                      <a:cubicBezTo>
                        <a:pt x="4815" y="817"/>
                        <a:pt x="3804" y="0"/>
                        <a:pt x="274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79" name="Google Shape;5179;p77"/>
                <p:cNvSpPr/>
                <p:nvPr/>
              </p:nvSpPr>
              <p:spPr>
                <a:xfrm>
                  <a:off x="4032484" y="3351790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6" y="0"/>
                        <a:pt x="1" y="363"/>
                        <a:pt x="1" y="823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23"/>
                      </a:cubicBezTo>
                      <a:cubicBezTo>
                        <a:pt x="1658" y="363"/>
                        <a:pt x="1295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180" name="Google Shape;5180;p77"/>
              <p:cNvSpPr/>
              <p:nvPr/>
            </p:nvSpPr>
            <p:spPr>
              <a:xfrm>
                <a:off x="3998712" y="3520180"/>
                <a:ext cx="47764" cy="40929"/>
              </a:xfrm>
              <a:custGeom>
                <a:avLst/>
                <a:gdLst/>
                <a:ahLst/>
                <a:cxnLst/>
                <a:rect l="l" t="t" r="r" b="b"/>
                <a:pathLst>
                  <a:path w="6073" h="5204" extrusionOk="0">
                    <a:moveTo>
                      <a:pt x="3457" y="0"/>
                    </a:moveTo>
                    <a:cubicBezTo>
                      <a:pt x="2821" y="0"/>
                      <a:pt x="2173" y="236"/>
                      <a:pt x="1645" y="764"/>
                    </a:cubicBezTo>
                    <a:cubicBezTo>
                      <a:pt x="0" y="2397"/>
                      <a:pt x="1162" y="5191"/>
                      <a:pt x="3472" y="5203"/>
                    </a:cubicBezTo>
                    <a:cubicBezTo>
                      <a:pt x="4899" y="5191"/>
                      <a:pt x="6061" y="4030"/>
                      <a:pt x="6073" y="2602"/>
                    </a:cubicBezTo>
                    <a:cubicBezTo>
                      <a:pt x="6073" y="1038"/>
                      <a:pt x="4792" y="0"/>
                      <a:pt x="345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81" name="Google Shape;5181;p77"/>
              <p:cNvSpPr/>
              <p:nvPr/>
            </p:nvSpPr>
            <p:spPr>
              <a:xfrm>
                <a:off x="4011744" y="3529893"/>
                <a:ext cx="25026" cy="21448"/>
              </a:xfrm>
              <a:custGeom>
                <a:avLst/>
                <a:gdLst/>
                <a:ahLst/>
                <a:cxnLst/>
                <a:rect l="l" t="t" r="r" b="b"/>
                <a:pathLst>
                  <a:path w="3182" h="2727" extrusionOk="0">
                    <a:moveTo>
                      <a:pt x="1815" y="0"/>
                    </a:moveTo>
                    <a:cubicBezTo>
                      <a:pt x="605" y="0"/>
                      <a:pt x="1" y="1464"/>
                      <a:pt x="847" y="2323"/>
                    </a:cubicBezTo>
                    <a:cubicBezTo>
                      <a:pt x="1126" y="2601"/>
                      <a:pt x="1468" y="2726"/>
                      <a:pt x="1803" y="2726"/>
                    </a:cubicBezTo>
                    <a:cubicBezTo>
                      <a:pt x="2503" y="2726"/>
                      <a:pt x="3174" y="2185"/>
                      <a:pt x="3182" y="1367"/>
                    </a:cubicBezTo>
                    <a:cubicBezTo>
                      <a:pt x="3182" y="605"/>
                      <a:pt x="2565" y="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182" name="Google Shape;5182;p77"/>
              <p:cNvGrpSpPr/>
              <p:nvPr/>
            </p:nvGrpSpPr>
            <p:grpSpPr>
              <a:xfrm>
                <a:off x="3750870" y="3418650"/>
                <a:ext cx="37776" cy="32380"/>
                <a:chOff x="3750870" y="3418650"/>
                <a:chExt cx="37776" cy="32380"/>
              </a:xfrm>
            </p:grpSpPr>
            <p:sp>
              <p:nvSpPr>
                <p:cNvPr id="5183" name="Google Shape;5183;p77"/>
                <p:cNvSpPr/>
                <p:nvPr/>
              </p:nvSpPr>
              <p:spPr>
                <a:xfrm>
                  <a:off x="3750870" y="3418650"/>
                  <a:ext cx="37776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7" extrusionOk="0">
                      <a:moveTo>
                        <a:pt x="2737" y="0"/>
                      </a:moveTo>
                      <a:cubicBezTo>
                        <a:pt x="2231" y="0"/>
                        <a:pt x="1714" y="188"/>
                        <a:pt x="1295" y="608"/>
                      </a:cubicBezTo>
                      <a:cubicBezTo>
                        <a:pt x="0" y="1903"/>
                        <a:pt x="920" y="4116"/>
                        <a:pt x="2746" y="4116"/>
                      </a:cubicBezTo>
                      <a:cubicBezTo>
                        <a:pt x="3883" y="4104"/>
                        <a:pt x="4803" y="3185"/>
                        <a:pt x="4803" y="2060"/>
                      </a:cubicBezTo>
                      <a:cubicBezTo>
                        <a:pt x="4803" y="817"/>
                        <a:pt x="3792" y="0"/>
                        <a:pt x="273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84" name="Google Shape;5184;p77"/>
                <p:cNvSpPr/>
                <p:nvPr/>
              </p:nvSpPr>
              <p:spPr>
                <a:xfrm>
                  <a:off x="3765994" y="3428285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0"/>
                      </a:moveTo>
                      <a:cubicBezTo>
                        <a:pt x="363" y="0"/>
                        <a:pt x="1" y="375"/>
                        <a:pt x="1" y="835"/>
                      </a:cubicBezTo>
                      <a:cubicBezTo>
                        <a:pt x="1" y="1294"/>
                        <a:pt x="363" y="1657"/>
                        <a:pt x="823" y="1657"/>
                      </a:cubicBezTo>
                      <a:cubicBezTo>
                        <a:pt x="1283" y="1657"/>
                        <a:pt x="1658" y="1294"/>
                        <a:pt x="1658" y="835"/>
                      </a:cubicBezTo>
                      <a:cubicBezTo>
                        <a:pt x="1658" y="375"/>
                        <a:pt x="1283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85" name="Google Shape;5185;p77"/>
              <p:cNvGrpSpPr/>
              <p:nvPr/>
            </p:nvGrpSpPr>
            <p:grpSpPr>
              <a:xfrm>
                <a:off x="3632509" y="3274438"/>
                <a:ext cx="37783" cy="32357"/>
                <a:chOff x="3632509" y="3274438"/>
                <a:chExt cx="37783" cy="32357"/>
              </a:xfrm>
            </p:grpSpPr>
            <p:sp>
              <p:nvSpPr>
                <p:cNvPr id="5186" name="Google Shape;5186;p77"/>
                <p:cNvSpPr/>
                <p:nvPr/>
              </p:nvSpPr>
              <p:spPr>
                <a:xfrm>
                  <a:off x="3632509" y="3274438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3" y="187"/>
                        <a:pt x="1295" y="605"/>
                      </a:cubicBezTo>
                      <a:cubicBezTo>
                        <a:pt x="1" y="1900"/>
                        <a:pt x="908" y="4114"/>
                        <a:pt x="2747" y="4114"/>
                      </a:cubicBezTo>
                      <a:cubicBezTo>
                        <a:pt x="3872" y="4114"/>
                        <a:pt x="4791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87" name="Google Shape;5187;p77"/>
                <p:cNvSpPr/>
                <p:nvPr/>
              </p:nvSpPr>
              <p:spPr>
                <a:xfrm>
                  <a:off x="3647547" y="3284049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0"/>
                      </a:moveTo>
                      <a:cubicBezTo>
                        <a:pt x="375" y="0"/>
                        <a:pt x="0" y="375"/>
                        <a:pt x="0" y="835"/>
                      </a:cubicBezTo>
                      <a:cubicBezTo>
                        <a:pt x="0" y="1295"/>
                        <a:pt x="375" y="1658"/>
                        <a:pt x="835" y="1658"/>
                      </a:cubicBezTo>
                      <a:cubicBezTo>
                        <a:pt x="1282" y="1658"/>
                        <a:pt x="1657" y="1295"/>
                        <a:pt x="1657" y="835"/>
                      </a:cubicBezTo>
                      <a:cubicBezTo>
                        <a:pt x="1657" y="375"/>
                        <a:pt x="1282" y="0"/>
                        <a:pt x="83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88" name="Google Shape;5188;p77"/>
              <p:cNvGrpSpPr/>
              <p:nvPr/>
            </p:nvGrpSpPr>
            <p:grpSpPr>
              <a:xfrm>
                <a:off x="3906424" y="3297561"/>
                <a:ext cx="37776" cy="32451"/>
                <a:chOff x="3906424" y="3297561"/>
                <a:chExt cx="37776" cy="32451"/>
              </a:xfrm>
            </p:grpSpPr>
            <p:sp>
              <p:nvSpPr>
                <p:cNvPr id="5189" name="Google Shape;5189;p77"/>
                <p:cNvSpPr/>
                <p:nvPr/>
              </p:nvSpPr>
              <p:spPr>
                <a:xfrm>
                  <a:off x="3906424" y="3297561"/>
                  <a:ext cx="37776" cy="32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26" extrusionOk="0">
                      <a:moveTo>
                        <a:pt x="2730" y="0"/>
                      </a:moveTo>
                      <a:cubicBezTo>
                        <a:pt x="2226" y="0"/>
                        <a:pt x="1713" y="187"/>
                        <a:pt x="1295" y="605"/>
                      </a:cubicBezTo>
                      <a:cubicBezTo>
                        <a:pt x="0" y="1899"/>
                        <a:pt x="920" y="4125"/>
                        <a:pt x="2746" y="4125"/>
                      </a:cubicBezTo>
                      <a:cubicBezTo>
                        <a:pt x="3883" y="4113"/>
                        <a:pt x="4803" y="3194"/>
                        <a:pt x="4803" y="2069"/>
                      </a:cubicBezTo>
                      <a:cubicBezTo>
                        <a:pt x="4803" y="824"/>
                        <a:pt x="3788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90" name="Google Shape;5190;p77"/>
                <p:cNvSpPr/>
                <p:nvPr/>
              </p:nvSpPr>
              <p:spPr>
                <a:xfrm>
                  <a:off x="3921548" y="3307361"/>
                  <a:ext cx="13048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8" extrusionOk="0">
                      <a:moveTo>
                        <a:pt x="823" y="0"/>
                      </a:moveTo>
                      <a:cubicBezTo>
                        <a:pt x="364" y="0"/>
                        <a:pt x="1" y="363"/>
                        <a:pt x="1" y="823"/>
                      </a:cubicBezTo>
                      <a:cubicBezTo>
                        <a:pt x="1" y="1282"/>
                        <a:pt x="364" y="1657"/>
                        <a:pt x="823" y="1657"/>
                      </a:cubicBezTo>
                      <a:cubicBezTo>
                        <a:pt x="1283" y="1657"/>
                        <a:pt x="1658" y="1282"/>
                        <a:pt x="1658" y="823"/>
                      </a:cubicBezTo>
                      <a:cubicBezTo>
                        <a:pt x="1658" y="363"/>
                        <a:pt x="1283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91" name="Google Shape;5191;p77"/>
              <p:cNvGrpSpPr/>
              <p:nvPr/>
            </p:nvGrpSpPr>
            <p:grpSpPr>
              <a:xfrm>
                <a:off x="3866084" y="3412107"/>
                <a:ext cx="37776" cy="32357"/>
                <a:chOff x="3866084" y="3412107"/>
                <a:chExt cx="37776" cy="32357"/>
              </a:xfrm>
            </p:grpSpPr>
            <p:sp>
              <p:nvSpPr>
                <p:cNvPr id="5192" name="Google Shape;5192;p77"/>
                <p:cNvSpPr/>
                <p:nvPr/>
              </p:nvSpPr>
              <p:spPr>
                <a:xfrm>
                  <a:off x="3866084" y="3412107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2" y="0"/>
                      </a:moveTo>
                      <a:cubicBezTo>
                        <a:pt x="2227" y="0"/>
                        <a:pt x="1713" y="187"/>
                        <a:pt x="1295" y="605"/>
                      </a:cubicBezTo>
                      <a:cubicBezTo>
                        <a:pt x="0" y="1900"/>
                        <a:pt x="920" y="4114"/>
                        <a:pt x="2746" y="4114"/>
                      </a:cubicBezTo>
                      <a:cubicBezTo>
                        <a:pt x="3883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93" name="Google Shape;5193;p77"/>
                <p:cNvSpPr/>
                <p:nvPr/>
              </p:nvSpPr>
              <p:spPr>
                <a:xfrm>
                  <a:off x="3881208" y="3421812"/>
                  <a:ext cx="13048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658" extrusionOk="0">
                      <a:moveTo>
                        <a:pt x="823" y="1"/>
                      </a:moveTo>
                      <a:cubicBezTo>
                        <a:pt x="364" y="1"/>
                        <a:pt x="1" y="363"/>
                        <a:pt x="1" y="823"/>
                      </a:cubicBezTo>
                      <a:cubicBezTo>
                        <a:pt x="1" y="1283"/>
                        <a:pt x="364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3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94" name="Google Shape;5194;p77"/>
              <p:cNvGrpSpPr/>
              <p:nvPr/>
            </p:nvGrpSpPr>
            <p:grpSpPr>
              <a:xfrm>
                <a:off x="4023919" y="3766409"/>
                <a:ext cx="37783" cy="32357"/>
                <a:chOff x="4023919" y="3766409"/>
                <a:chExt cx="37783" cy="32357"/>
              </a:xfrm>
            </p:grpSpPr>
            <p:sp>
              <p:nvSpPr>
                <p:cNvPr id="5195" name="Google Shape;5195;p77"/>
                <p:cNvSpPr/>
                <p:nvPr/>
              </p:nvSpPr>
              <p:spPr>
                <a:xfrm>
                  <a:off x="4023919" y="3766409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4" y="187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96" name="Google Shape;5196;p77"/>
                <p:cNvSpPr/>
                <p:nvPr/>
              </p:nvSpPr>
              <p:spPr>
                <a:xfrm>
                  <a:off x="4039051" y="3776115"/>
                  <a:ext cx="13040" cy="13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9" extrusionOk="0">
                      <a:moveTo>
                        <a:pt x="823" y="1"/>
                      </a:moveTo>
                      <a:cubicBezTo>
                        <a:pt x="363" y="1"/>
                        <a:pt x="0" y="376"/>
                        <a:pt x="0" y="823"/>
                      </a:cubicBezTo>
                      <a:cubicBezTo>
                        <a:pt x="0" y="1283"/>
                        <a:pt x="363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76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197" name="Google Shape;5197;p77"/>
              <p:cNvGrpSpPr/>
              <p:nvPr/>
            </p:nvGrpSpPr>
            <p:grpSpPr>
              <a:xfrm>
                <a:off x="3973882" y="3779449"/>
                <a:ext cx="37776" cy="32357"/>
                <a:chOff x="3973882" y="3779449"/>
                <a:chExt cx="37776" cy="32357"/>
              </a:xfrm>
            </p:grpSpPr>
            <p:sp>
              <p:nvSpPr>
                <p:cNvPr id="5198" name="Google Shape;5198;p77"/>
                <p:cNvSpPr/>
                <p:nvPr/>
              </p:nvSpPr>
              <p:spPr>
                <a:xfrm>
                  <a:off x="3973882" y="3779449"/>
                  <a:ext cx="37776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4" extrusionOk="0">
                      <a:moveTo>
                        <a:pt x="2730" y="0"/>
                      </a:moveTo>
                      <a:cubicBezTo>
                        <a:pt x="2226" y="0"/>
                        <a:pt x="1712" y="187"/>
                        <a:pt x="1294" y="605"/>
                      </a:cubicBezTo>
                      <a:cubicBezTo>
                        <a:pt x="0" y="1899"/>
                        <a:pt x="919" y="4113"/>
                        <a:pt x="2746" y="4113"/>
                      </a:cubicBezTo>
                      <a:cubicBezTo>
                        <a:pt x="3883" y="4113"/>
                        <a:pt x="4802" y="3194"/>
                        <a:pt x="4802" y="2069"/>
                      </a:cubicBezTo>
                      <a:cubicBezTo>
                        <a:pt x="4802" y="824"/>
                        <a:pt x="3787" y="0"/>
                        <a:pt x="27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99" name="Google Shape;5199;p77"/>
                <p:cNvSpPr/>
                <p:nvPr/>
              </p:nvSpPr>
              <p:spPr>
                <a:xfrm>
                  <a:off x="3989006" y="3789155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0"/>
                      </a:moveTo>
                      <a:cubicBezTo>
                        <a:pt x="363" y="0"/>
                        <a:pt x="0" y="375"/>
                        <a:pt x="0" y="823"/>
                      </a:cubicBezTo>
                      <a:cubicBezTo>
                        <a:pt x="0" y="1282"/>
                        <a:pt x="363" y="1657"/>
                        <a:pt x="823" y="1657"/>
                      </a:cubicBezTo>
                      <a:cubicBezTo>
                        <a:pt x="1283" y="1657"/>
                        <a:pt x="1658" y="1282"/>
                        <a:pt x="1658" y="823"/>
                      </a:cubicBezTo>
                      <a:cubicBezTo>
                        <a:pt x="1658" y="375"/>
                        <a:pt x="1283" y="0"/>
                        <a:pt x="82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00" name="Google Shape;5200;p77"/>
              <p:cNvGrpSpPr/>
              <p:nvPr/>
            </p:nvGrpSpPr>
            <p:grpSpPr>
              <a:xfrm>
                <a:off x="4073398" y="3838028"/>
                <a:ext cx="37776" cy="32380"/>
                <a:chOff x="4073398" y="3838028"/>
                <a:chExt cx="37776" cy="32380"/>
              </a:xfrm>
            </p:grpSpPr>
            <p:sp>
              <p:nvSpPr>
                <p:cNvPr id="5201" name="Google Shape;5201;p77"/>
                <p:cNvSpPr/>
                <p:nvPr/>
              </p:nvSpPr>
              <p:spPr>
                <a:xfrm>
                  <a:off x="4073398" y="3838028"/>
                  <a:ext cx="37776" cy="323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7" extrusionOk="0">
                      <a:moveTo>
                        <a:pt x="2737" y="1"/>
                      </a:moveTo>
                      <a:cubicBezTo>
                        <a:pt x="2231" y="1"/>
                        <a:pt x="1714" y="189"/>
                        <a:pt x="1295" y="609"/>
                      </a:cubicBezTo>
                      <a:cubicBezTo>
                        <a:pt x="0" y="1891"/>
                        <a:pt x="920" y="4105"/>
                        <a:pt x="2746" y="4117"/>
                      </a:cubicBezTo>
                      <a:cubicBezTo>
                        <a:pt x="3883" y="4105"/>
                        <a:pt x="4803" y="3185"/>
                        <a:pt x="4803" y="2060"/>
                      </a:cubicBezTo>
                      <a:cubicBezTo>
                        <a:pt x="4803" y="818"/>
                        <a:pt x="3792" y="1"/>
                        <a:pt x="27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02" name="Google Shape;5202;p77"/>
                <p:cNvSpPr/>
                <p:nvPr/>
              </p:nvSpPr>
              <p:spPr>
                <a:xfrm>
                  <a:off x="4088428" y="3847663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35" y="1"/>
                      </a:moveTo>
                      <a:cubicBezTo>
                        <a:pt x="376" y="1"/>
                        <a:pt x="1" y="376"/>
                        <a:pt x="1" y="835"/>
                      </a:cubicBezTo>
                      <a:cubicBezTo>
                        <a:pt x="1" y="1283"/>
                        <a:pt x="376" y="1658"/>
                        <a:pt x="835" y="1658"/>
                      </a:cubicBezTo>
                      <a:cubicBezTo>
                        <a:pt x="1295" y="1658"/>
                        <a:pt x="1658" y="1283"/>
                        <a:pt x="1658" y="835"/>
                      </a:cubicBezTo>
                      <a:cubicBezTo>
                        <a:pt x="1658" y="376"/>
                        <a:pt x="1295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03" name="Google Shape;5203;p77"/>
              <p:cNvGrpSpPr/>
              <p:nvPr/>
            </p:nvGrpSpPr>
            <p:grpSpPr>
              <a:xfrm>
                <a:off x="4342672" y="4144496"/>
                <a:ext cx="37752" cy="32364"/>
                <a:chOff x="4342672" y="4144496"/>
                <a:chExt cx="37752" cy="32364"/>
              </a:xfrm>
            </p:grpSpPr>
            <p:sp>
              <p:nvSpPr>
                <p:cNvPr id="5204" name="Google Shape;5204;p77"/>
                <p:cNvSpPr/>
                <p:nvPr/>
              </p:nvSpPr>
              <p:spPr>
                <a:xfrm>
                  <a:off x="4342672" y="4144496"/>
                  <a:ext cx="37752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0" h="4115" extrusionOk="0">
                      <a:moveTo>
                        <a:pt x="2729" y="1"/>
                      </a:moveTo>
                      <a:cubicBezTo>
                        <a:pt x="2224" y="1"/>
                        <a:pt x="1710" y="188"/>
                        <a:pt x="1291" y="606"/>
                      </a:cubicBezTo>
                      <a:cubicBezTo>
                        <a:pt x="1" y="1897"/>
                        <a:pt x="912" y="4114"/>
                        <a:pt x="2740" y="4114"/>
                      </a:cubicBezTo>
                      <a:cubicBezTo>
                        <a:pt x="2745" y="4114"/>
                        <a:pt x="2750" y="4114"/>
                        <a:pt x="2755" y="4114"/>
                      </a:cubicBezTo>
                      <a:cubicBezTo>
                        <a:pt x="3880" y="4114"/>
                        <a:pt x="4800" y="3195"/>
                        <a:pt x="4800" y="2058"/>
                      </a:cubicBezTo>
                      <a:cubicBezTo>
                        <a:pt x="4800" y="822"/>
                        <a:pt x="3785" y="1"/>
                        <a:pt x="272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05" name="Google Shape;5205;p77"/>
                <p:cNvSpPr/>
                <p:nvPr/>
              </p:nvSpPr>
              <p:spPr>
                <a:xfrm>
                  <a:off x="4355586" y="4154209"/>
                  <a:ext cx="15227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58" extrusionOk="0">
                      <a:moveTo>
                        <a:pt x="1101" y="0"/>
                      </a:moveTo>
                      <a:cubicBezTo>
                        <a:pt x="363" y="0"/>
                        <a:pt x="0" y="895"/>
                        <a:pt x="520" y="1416"/>
                      </a:cubicBezTo>
                      <a:cubicBezTo>
                        <a:pt x="688" y="1583"/>
                        <a:pt x="893" y="1657"/>
                        <a:pt x="1096" y="1657"/>
                      </a:cubicBezTo>
                      <a:cubicBezTo>
                        <a:pt x="1523" y="1657"/>
                        <a:pt x="1936" y="1324"/>
                        <a:pt x="1936" y="823"/>
                      </a:cubicBezTo>
                      <a:cubicBezTo>
                        <a:pt x="1936" y="375"/>
                        <a:pt x="1561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06" name="Google Shape;5206;p77"/>
              <p:cNvGrpSpPr/>
              <p:nvPr/>
            </p:nvGrpSpPr>
            <p:grpSpPr>
              <a:xfrm>
                <a:off x="4406386" y="4056872"/>
                <a:ext cx="37783" cy="32364"/>
                <a:chOff x="4406386" y="4056872"/>
                <a:chExt cx="37783" cy="32364"/>
              </a:xfrm>
            </p:grpSpPr>
            <p:sp>
              <p:nvSpPr>
                <p:cNvPr id="5207" name="Google Shape;5207;p77"/>
                <p:cNvSpPr/>
                <p:nvPr/>
              </p:nvSpPr>
              <p:spPr>
                <a:xfrm>
                  <a:off x="4406386" y="4056872"/>
                  <a:ext cx="37783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5" extrusionOk="0">
                      <a:moveTo>
                        <a:pt x="2733" y="1"/>
                      </a:moveTo>
                      <a:cubicBezTo>
                        <a:pt x="2228" y="1"/>
                        <a:pt x="1714" y="188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08" name="Google Shape;5208;p77"/>
                <p:cNvSpPr/>
                <p:nvPr/>
              </p:nvSpPr>
              <p:spPr>
                <a:xfrm>
                  <a:off x="4419332" y="4066577"/>
                  <a:ext cx="15227" cy="13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6" h="1655" extrusionOk="0">
                      <a:moveTo>
                        <a:pt x="1123" y="1"/>
                      </a:moveTo>
                      <a:cubicBezTo>
                        <a:pt x="1115" y="1"/>
                        <a:pt x="1108" y="1"/>
                        <a:pt x="1101" y="1"/>
                      </a:cubicBezTo>
                      <a:cubicBezTo>
                        <a:pt x="363" y="1"/>
                        <a:pt x="0" y="884"/>
                        <a:pt x="520" y="1404"/>
                      </a:cubicBezTo>
                      <a:cubicBezTo>
                        <a:pt x="689" y="1577"/>
                        <a:pt x="898" y="1655"/>
                        <a:pt x="1103" y="1655"/>
                      </a:cubicBezTo>
                      <a:cubicBezTo>
                        <a:pt x="1528" y="1655"/>
                        <a:pt x="1936" y="1322"/>
                        <a:pt x="1936" y="824"/>
                      </a:cubicBezTo>
                      <a:cubicBezTo>
                        <a:pt x="1936" y="371"/>
                        <a:pt x="1572" y="1"/>
                        <a:pt x="11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09" name="Google Shape;5209;p77"/>
              <p:cNvGrpSpPr/>
              <p:nvPr/>
            </p:nvGrpSpPr>
            <p:grpSpPr>
              <a:xfrm>
                <a:off x="4284416" y="4245254"/>
                <a:ext cx="37783" cy="32357"/>
                <a:chOff x="4284416" y="4245254"/>
                <a:chExt cx="37783" cy="32357"/>
              </a:xfrm>
            </p:grpSpPr>
            <p:sp>
              <p:nvSpPr>
                <p:cNvPr id="5210" name="Google Shape;5210;p77"/>
                <p:cNvSpPr/>
                <p:nvPr/>
              </p:nvSpPr>
              <p:spPr>
                <a:xfrm>
                  <a:off x="4284416" y="4245254"/>
                  <a:ext cx="37783" cy="323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114" extrusionOk="0">
                      <a:moveTo>
                        <a:pt x="2732" y="0"/>
                      </a:moveTo>
                      <a:cubicBezTo>
                        <a:pt x="2228" y="0"/>
                        <a:pt x="1714" y="187"/>
                        <a:pt x="1295" y="606"/>
                      </a:cubicBezTo>
                      <a:cubicBezTo>
                        <a:pt x="1" y="1900"/>
                        <a:pt x="920" y="4114"/>
                        <a:pt x="2747" y="4114"/>
                      </a:cubicBezTo>
                      <a:cubicBezTo>
                        <a:pt x="3884" y="4114"/>
                        <a:pt x="4803" y="3194"/>
                        <a:pt x="4803" y="2057"/>
                      </a:cubicBezTo>
                      <a:cubicBezTo>
                        <a:pt x="4803" y="821"/>
                        <a:pt x="3789" y="0"/>
                        <a:pt x="273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11" name="Google Shape;5211;p77"/>
                <p:cNvSpPr/>
                <p:nvPr/>
              </p:nvSpPr>
              <p:spPr>
                <a:xfrm>
                  <a:off x="4299548" y="4254959"/>
                  <a:ext cx="13040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" h="1658" extrusionOk="0">
                      <a:moveTo>
                        <a:pt x="823" y="1"/>
                      </a:moveTo>
                      <a:cubicBezTo>
                        <a:pt x="363" y="1"/>
                        <a:pt x="0" y="364"/>
                        <a:pt x="0" y="823"/>
                      </a:cubicBezTo>
                      <a:cubicBezTo>
                        <a:pt x="0" y="1283"/>
                        <a:pt x="363" y="1658"/>
                        <a:pt x="823" y="1658"/>
                      </a:cubicBezTo>
                      <a:cubicBezTo>
                        <a:pt x="1283" y="1658"/>
                        <a:pt x="1658" y="1283"/>
                        <a:pt x="1658" y="823"/>
                      </a:cubicBezTo>
                      <a:cubicBezTo>
                        <a:pt x="1658" y="364"/>
                        <a:pt x="1283" y="1"/>
                        <a:pt x="82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12" name="Google Shape;5212;p77"/>
              <p:cNvGrpSpPr/>
              <p:nvPr/>
            </p:nvGrpSpPr>
            <p:grpSpPr>
              <a:xfrm>
                <a:off x="4219057" y="4331258"/>
                <a:ext cx="37776" cy="32364"/>
                <a:chOff x="4219057" y="4331258"/>
                <a:chExt cx="37776" cy="32364"/>
              </a:xfrm>
            </p:grpSpPr>
            <p:sp>
              <p:nvSpPr>
                <p:cNvPr id="5213" name="Google Shape;5213;p77"/>
                <p:cNvSpPr/>
                <p:nvPr/>
              </p:nvSpPr>
              <p:spPr>
                <a:xfrm>
                  <a:off x="4219057" y="4331258"/>
                  <a:ext cx="37776" cy="32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3" h="4115" extrusionOk="0">
                      <a:moveTo>
                        <a:pt x="2732" y="1"/>
                      </a:moveTo>
                      <a:cubicBezTo>
                        <a:pt x="2227" y="1"/>
                        <a:pt x="1713" y="188"/>
                        <a:pt x="1295" y="606"/>
                      </a:cubicBezTo>
                      <a:cubicBezTo>
                        <a:pt x="0" y="1901"/>
                        <a:pt x="920" y="4114"/>
                        <a:pt x="2746" y="4114"/>
                      </a:cubicBezTo>
                      <a:cubicBezTo>
                        <a:pt x="3883" y="4114"/>
                        <a:pt x="4803" y="3195"/>
                        <a:pt x="4803" y="2058"/>
                      </a:cubicBezTo>
                      <a:cubicBezTo>
                        <a:pt x="4803" y="821"/>
                        <a:pt x="3789" y="1"/>
                        <a:pt x="273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14" name="Google Shape;5214;p77"/>
                <p:cNvSpPr/>
                <p:nvPr/>
              </p:nvSpPr>
              <p:spPr>
                <a:xfrm>
                  <a:off x="4231995" y="4340971"/>
                  <a:ext cx="15235" cy="13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58" extrusionOk="0">
                      <a:moveTo>
                        <a:pt x="1113" y="0"/>
                      </a:moveTo>
                      <a:cubicBezTo>
                        <a:pt x="363" y="0"/>
                        <a:pt x="1" y="895"/>
                        <a:pt x="521" y="1416"/>
                      </a:cubicBezTo>
                      <a:cubicBezTo>
                        <a:pt x="688" y="1583"/>
                        <a:pt x="894" y="1657"/>
                        <a:pt x="1096" y="1657"/>
                      </a:cubicBezTo>
                      <a:cubicBezTo>
                        <a:pt x="1524" y="1657"/>
                        <a:pt x="1936" y="1324"/>
                        <a:pt x="1936" y="823"/>
                      </a:cubicBezTo>
                      <a:cubicBezTo>
                        <a:pt x="1936" y="375"/>
                        <a:pt x="1561" y="0"/>
                        <a:pt x="1113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15" name="Google Shape;5215;p77"/>
              <p:cNvGrpSpPr/>
              <p:nvPr/>
            </p:nvGrpSpPr>
            <p:grpSpPr>
              <a:xfrm>
                <a:off x="4204122" y="4141688"/>
                <a:ext cx="33497" cy="28699"/>
                <a:chOff x="4204122" y="4141688"/>
                <a:chExt cx="33497" cy="28699"/>
              </a:xfrm>
            </p:grpSpPr>
            <p:sp>
              <p:nvSpPr>
                <p:cNvPr id="5216" name="Google Shape;5216;p77"/>
                <p:cNvSpPr/>
                <p:nvPr/>
              </p:nvSpPr>
              <p:spPr>
                <a:xfrm>
                  <a:off x="4204122" y="4141688"/>
                  <a:ext cx="33497" cy="28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49" extrusionOk="0">
                      <a:moveTo>
                        <a:pt x="2427" y="1"/>
                      </a:moveTo>
                      <a:cubicBezTo>
                        <a:pt x="1979" y="1"/>
                        <a:pt x="1522" y="168"/>
                        <a:pt x="1149" y="540"/>
                      </a:cubicBezTo>
                      <a:cubicBezTo>
                        <a:pt x="0" y="1677"/>
                        <a:pt x="811" y="3649"/>
                        <a:pt x="2432" y="3649"/>
                      </a:cubicBezTo>
                      <a:cubicBezTo>
                        <a:pt x="3448" y="3649"/>
                        <a:pt x="4258" y="2826"/>
                        <a:pt x="4258" y="1822"/>
                      </a:cubicBezTo>
                      <a:cubicBezTo>
                        <a:pt x="4258" y="726"/>
                        <a:pt x="3363" y="1"/>
                        <a:pt x="242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17" name="Google Shape;5217;p77"/>
                <p:cNvSpPr/>
                <p:nvPr/>
              </p:nvSpPr>
              <p:spPr>
                <a:xfrm>
                  <a:off x="4216965" y="4151259"/>
                  <a:ext cx="11042" cy="9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" h="1195" extrusionOk="0">
                      <a:moveTo>
                        <a:pt x="799" y="0"/>
                      </a:moveTo>
                      <a:cubicBezTo>
                        <a:pt x="266" y="0"/>
                        <a:pt x="0" y="641"/>
                        <a:pt x="375" y="1016"/>
                      </a:cubicBezTo>
                      <a:cubicBezTo>
                        <a:pt x="498" y="1139"/>
                        <a:pt x="650" y="1195"/>
                        <a:pt x="799" y="1195"/>
                      </a:cubicBezTo>
                      <a:cubicBezTo>
                        <a:pt x="1103" y="1195"/>
                        <a:pt x="1395" y="963"/>
                        <a:pt x="1404" y="605"/>
                      </a:cubicBezTo>
                      <a:cubicBezTo>
                        <a:pt x="1404" y="278"/>
                        <a:pt x="1137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18" name="Google Shape;5218;p77"/>
              <p:cNvGrpSpPr/>
              <p:nvPr/>
            </p:nvGrpSpPr>
            <p:grpSpPr>
              <a:xfrm>
                <a:off x="4301546" y="4003869"/>
                <a:ext cx="38916" cy="33324"/>
                <a:chOff x="4301546" y="4003869"/>
                <a:chExt cx="38916" cy="33324"/>
              </a:xfrm>
            </p:grpSpPr>
            <p:sp>
              <p:nvSpPr>
                <p:cNvPr id="5219" name="Google Shape;5219;p77"/>
                <p:cNvSpPr/>
                <p:nvPr/>
              </p:nvSpPr>
              <p:spPr>
                <a:xfrm>
                  <a:off x="4301546" y="4003869"/>
                  <a:ext cx="38916" cy="333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8" h="4237" extrusionOk="0">
                      <a:moveTo>
                        <a:pt x="2818" y="1"/>
                      </a:moveTo>
                      <a:cubicBezTo>
                        <a:pt x="2295" y="1"/>
                        <a:pt x="1763" y="196"/>
                        <a:pt x="1331" y="631"/>
                      </a:cubicBezTo>
                      <a:cubicBezTo>
                        <a:pt x="0" y="1962"/>
                        <a:pt x="944" y="4236"/>
                        <a:pt x="2831" y="4236"/>
                      </a:cubicBezTo>
                      <a:cubicBezTo>
                        <a:pt x="3992" y="4236"/>
                        <a:pt x="4948" y="3293"/>
                        <a:pt x="4948" y="2119"/>
                      </a:cubicBezTo>
                      <a:cubicBezTo>
                        <a:pt x="4948" y="845"/>
                        <a:pt x="3905" y="1"/>
                        <a:pt x="28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20" name="Google Shape;5220;p77"/>
                <p:cNvSpPr/>
                <p:nvPr/>
              </p:nvSpPr>
              <p:spPr>
                <a:xfrm>
                  <a:off x="4314389" y="4013590"/>
                  <a:ext cx="16469" cy="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" h="1780" extrusionOk="0">
                      <a:moveTo>
                        <a:pt x="1220" y="0"/>
                      </a:moveTo>
                      <a:cubicBezTo>
                        <a:pt x="1213" y="0"/>
                        <a:pt x="1205" y="0"/>
                        <a:pt x="1198" y="0"/>
                      </a:cubicBezTo>
                      <a:cubicBezTo>
                        <a:pt x="400" y="0"/>
                        <a:pt x="0" y="956"/>
                        <a:pt x="569" y="1512"/>
                      </a:cubicBezTo>
                      <a:cubicBezTo>
                        <a:pt x="750" y="1697"/>
                        <a:pt x="974" y="1780"/>
                        <a:pt x="1194" y="1780"/>
                      </a:cubicBezTo>
                      <a:cubicBezTo>
                        <a:pt x="1652" y="1780"/>
                        <a:pt x="2093" y="1422"/>
                        <a:pt x="2093" y="883"/>
                      </a:cubicBezTo>
                      <a:cubicBezTo>
                        <a:pt x="2093" y="395"/>
                        <a:pt x="1706" y="0"/>
                        <a:pt x="1220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21" name="Google Shape;5221;p77"/>
              <p:cNvGrpSpPr/>
              <p:nvPr/>
            </p:nvGrpSpPr>
            <p:grpSpPr>
              <a:xfrm>
                <a:off x="4210681" y="3924669"/>
                <a:ext cx="36549" cy="31366"/>
                <a:chOff x="4210681" y="3924669"/>
                <a:chExt cx="36549" cy="31366"/>
              </a:xfrm>
            </p:grpSpPr>
            <p:sp>
              <p:nvSpPr>
                <p:cNvPr id="5222" name="Google Shape;5222;p77"/>
                <p:cNvSpPr/>
                <p:nvPr/>
              </p:nvSpPr>
              <p:spPr>
                <a:xfrm>
                  <a:off x="4210681" y="3924669"/>
                  <a:ext cx="36549" cy="313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" h="3988" extrusionOk="0">
                      <a:moveTo>
                        <a:pt x="2642" y="0"/>
                      </a:moveTo>
                      <a:cubicBezTo>
                        <a:pt x="2152" y="0"/>
                        <a:pt x="1654" y="182"/>
                        <a:pt x="1247" y="589"/>
                      </a:cubicBezTo>
                      <a:cubicBezTo>
                        <a:pt x="1" y="1847"/>
                        <a:pt x="884" y="3988"/>
                        <a:pt x="2662" y="3988"/>
                      </a:cubicBezTo>
                      <a:cubicBezTo>
                        <a:pt x="3751" y="3976"/>
                        <a:pt x="4646" y="3093"/>
                        <a:pt x="4646" y="1992"/>
                      </a:cubicBezTo>
                      <a:cubicBezTo>
                        <a:pt x="4646" y="797"/>
                        <a:pt x="3665" y="0"/>
                        <a:pt x="264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23" name="Google Shape;5223;p77"/>
                <p:cNvSpPr/>
                <p:nvPr/>
              </p:nvSpPr>
              <p:spPr>
                <a:xfrm>
                  <a:off x="4225625" y="3934335"/>
                  <a:ext cx="11994" cy="11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" h="1525" extrusionOk="0">
                      <a:moveTo>
                        <a:pt x="762" y="1"/>
                      </a:moveTo>
                      <a:cubicBezTo>
                        <a:pt x="339" y="1"/>
                        <a:pt x="0" y="339"/>
                        <a:pt x="0" y="763"/>
                      </a:cubicBezTo>
                      <a:cubicBezTo>
                        <a:pt x="0" y="1186"/>
                        <a:pt x="339" y="1525"/>
                        <a:pt x="762" y="1525"/>
                      </a:cubicBezTo>
                      <a:cubicBezTo>
                        <a:pt x="1173" y="1525"/>
                        <a:pt x="1524" y="1186"/>
                        <a:pt x="1524" y="763"/>
                      </a:cubicBezTo>
                      <a:cubicBezTo>
                        <a:pt x="1524" y="339"/>
                        <a:pt x="1173" y="1"/>
                        <a:pt x="762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24" name="Google Shape;5224;p77"/>
              <p:cNvGrpSpPr/>
              <p:nvPr/>
            </p:nvGrpSpPr>
            <p:grpSpPr>
              <a:xfrm>
                <a:off x="3987771" y="3628874"/>
                <a:ext cx="31499" cy="26993"/>
                <a:chOff x="3987771" y="3628874"/>
                <a:chExt cx="31499" cy="26993"/>
              </a:xfrm>
            </p:grpSpPr>
            <p:sp>
              <p:nvSpPr>
                <p:cNvPr id="5225" name="Google Shape;5225;p77"/>
                <p:cNvSpPr/>
                <p:nvPr/>
              </p:nvSpPr>
              <p:spPr>
                <a:xfrm>
                  <a:off x="3987771" y="3628874"/>
                  <a:ext cx="31499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2" extrusionOk="0">
                      <a:moveTo>
                        <a:pt x="2284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4" y="3432"/>
                        <a:pt x="2299" y="3432"/>
                      </a:cubicBezTo>
                      <a:cubicBezTo>
                        <a:pt x="3242" y="3419"/>
                        <a:pt x="4004" y="2657"/>
                        <a:pt x="4004" y="1714"/>
                      </a:cubicBezTo>
                      <a:cubicBezTo>
                        <a:pt x="4004" y="682"/>
                        <a:pt x="3162" y="0"/>
                        <a:pt x="228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26" name="Google Shape;5226;p77"/>
                <p:cNvSpPr/>
                <p:nvPr/>
              </p:nvSpPr>
              <p:spPr>
                <a:xfrm>
                  <a:off x="4000709" y="3638540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41" y="1"/>
                      </a:moveTo>
                      <a:cubicBezTo>
                        <a:pt x="218" y="1"/>
                        <a:pt x="0" y="521"/>
                        <a:pt x="303" y="823"/>
                      </a:cubicBezTo>
                      <a:cubicBezTo>
                        <a:pt x="402" y="922"/>
                        <a:pt x="524" y="967"/>
                        <a:pt x="643" y="967"/>
                      </a:cubicBezTo>
                      <a:cubicBezTo>
                        <a:pt x="890" y="967"/>
                        <a:pt x="1125" y="778"/>
                        <a:pt x="1125" y="485"/>
                      </a:cubicBezTo>
                      <a:cubicBezTo>
                        <a:pt x="1125" y="219"/>
                        <a:pt x="908" y="1"/>
                        <a:pt x="641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27" name="Google Shape;5227;p77"/>
              <p:cNvGrpSpPr/>
              <p:nvPr/>
            </p:nvGrpSpPr>
            <p:grpSpPr>
              <a:xfrm>
                <a:off x="4087382" y="3775674"/>
                <a:ext cx="31405" cy="26898"/>
                <a:chOff x="4087382" y="3775674"/>
                <a:chExt cx="31405" cy="26898"/>
              </a:xfrm>
            </p:grpSpPr>
            <p:sp>
              <p:nvSpPr>
                <p:cNvPr id="5228" name="Google Shape;5228;p77"/>
                <p:cNvSpPr/>
                <p:nvPr/>
              </p:nvSpPr>
              <p:spPr>
                <a:xfrm>
                  <a:off x="4087382" y="3775674"/>
                  <a:ext cx="31405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0" extrusionOk="0">
                      <a:moveTo>
                        <a:pt x="2273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0" y="1581"/>
                        <a:pt x="750" y="3420"/>
                        <a:pt x="2275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29" name="Google Shape;5229;p77"/>
                <p:cNvSpPr/>
                <p:nvPr/>
              </p:nvSpPr>
              <p:spPr>
                <a:xfrm>
                  <a:off x="4101460" y="3785348"/>
                  <a:ext cx="7621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8" extrusionOk="0">
                      <a:moveTo>
                        <a:pt x="485" y="0"/>
                      </a:moveTo>
                      <a:cubicBezTo>
                        <a:pt x="219" y="0"/>
                        <a:pt x="1" y="218"/>
                        <a:pt x="1" y="484"/>
                      </a:cubicBezTo>
                      <a:cubicBezTo>
                        <a:pt x="1" y="750"/>
                        <a:pt x="219" y="968"/>
                        <a:pt x="485" y="968"/>
                      </a:cubicBezTo>
                      <a:cubicBezTo>
                        <a:pt x="751" y="968"/>
                        <a:pt x="969" y="750"/>
                        <a:pt x="969" y="484"/>
                      </a:cubicBezTo>
                      <a:cubicBezTo>
                        <a:pt x="969" y="218"/>
                        <a:pt x="751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30" name="Google Shape;5230;p77"/>
              <p:cNvGrpSpPr/>
              <p:nvPr/>
            </p:nvGrpSpPr>
            <p:grpSpPr>
              <a:xfrm>
                <a:off x="4118873" y="3856637"/>
                <a:ext cx="31405" cy="26906"/>
                <a:chOff x="4118873" y="3856637"/>
                <a:chExt cx="31405" cy="26906"/>
              </a:xfrm>
            </p:grpSpPr>
            <p:sp>
              <p:nvSpPr>
                <p:cNvPr id="5231" name="Google Shape;5231;p77"/>
                <p:cNvSpPr/>
                <p:nvPr/>
              </p:nvSpPr>
              <p:spPr>
                <a:xfrm>
                  <a:off x="4118873" y="3856637"/>
                  <a:ext cx="31405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1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1" y="1581"/>
                        <a:pt x="763" y="3420"/>
                        <a:pt x="2287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32" name="Google Shape;5232;p77"/>
                <p:cNvSpPr/>
                <p:nvPr/>
              </p:nvSpPr>
              <p:spPr>
                <a:xfrm>
                  <a:off x="4133046" y="3866310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5" y="1"/>
                      </a:moveTo>
                      <a:cubicBezTo>
                        <a:pt x="219" y="1"/>
                        <a:pt x="1" y="218"/>
                        <a:pt x="1" y="484"/>
                      </a:cubicBezTo>
                      <a:cubicBezTo>
                        <a:pt x="1" y="751"/>
                        <a:pt x="219" y="968"/>
                        <a:pt x="485" y="968"/>
                      </a:cubicBezTo>
                      <a:cubicBezTo>
                        <a:pt x="751" y="968"/>
                        <a:pt x="969" y="751"/>
                        <a:pt x="969" y="484"/>
                      </a:cubicBezTo>
                      <a:cubicBezTo>
                        <a:pt x="969" y="218"/>
                        <a:pt x="751" y="1"/>
                        <a:pt x="48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33" name="Google Shape;5233;p77"/>
              <p:cNvGrpSpPr/>
              <p:nvPr/>
            </p:nvGrpSpPr>
            <p:grpSpPr>
              <a:xfrm>
                <a:off x="4168541" y="3639523"/>
                <a:ext cx="31499" cy="26906"/>
                <a:chOff x="4168541" y="3639523"/>
                <a:chExt cx="31499" cy="26906"/>
              </a:xfrm>
            </p:grpSpPr>
            <p:sp>
              <p:nvSpPr>
                <p:cNvPr id="5234" name="Google Shape;5234;p77"/>
                <p:cNvSpPr/>
                <p:nvPr/>
              </p:nvSpPr>
              <p:spPr>
                <a:xfrm>
                  <a:off x="4168541" y="3639523"/>
                  <a:ext cx="31499" cy="26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21" extrusionOk="0">
                      <a:moveTo>
                        <a:pt x="2284" y="1"/>
                      </a:moveTo>
                      <a:cubicBezTo>
                        <a:pt x="1865" y="1"/>
                        <a:pt x="1437" y="157"/>
                        <a:pt x="1089" y="505"/>
                      </a:cubicBezTo>
                      <a:cubicBezTo>
                        <a:pt x="0" y="1582"/>
                        <a:pt x="774" y="3420"/>
                        <a:pt x="2298" y="3420"/>
                      </a:cubicBezTo>
                      <a:cubicBezTo>
                        <a:pt x="3242" y="3420"/>
                        <a:pt x="4004" y="2658"/>
                        <a:pt x="4004" y="1715"/>
                      </a:cubicBezTo>
                      <a:cubicBezTo>
                        <a:pt x="4004" y="683"/>
                        <a:pt x="3162" y="1"/>
                        <a:pt x="22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35" name="Google Shape;5235;p77"/>
                <p:cNvSpPr/>
                <p:nvPr/>
              </p:nvSpPr>
              <p:spPr>
                <a:xfrm>
                  <a:off x="4182713" y="3649197"/>
                  <a:ext cx="7716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969" extrusionOk="0">
                      <a:moveTo>
                        <a:pt x="496" y="1"/>
                      </a:moveTo>
                      <a:cubicBezTo>
                        <a:pt x="218" y="1"/>
                        <a:pt x="0" y="218"/>
                        <a:pt x="0" y="485"/>
                      </a:cubicBezTo>
                      <a:cubicBezTo>
                        <a:pt x="0" y="751"/>
                        <a:pt x="218" y="968"/>
                        <a:pt x="496" y="968"/>
                      </a:cubicBezTo>
                      <a:cubicBezTo>
                        <a:pt x="763" y="968"/>
                        <a:pt x="980" y="751"/>
                        <a:pt x="980" y="485"/>
                      </a:cubicBezTo>
                      <a:cubicBezTo>
                        <a:pt x="980" y="218"/>
                        <a:pt x="763" y="1"/>
                        <a:pt x="496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36" name="Google Shape;5236;p77"/>
              <p:cNvGrpSpPr/>
              <p:nvPr/>
            </p:nvGrpSpPr>
            <p:grpSpPr>
              <a:xfrm>
                <a:off x="3965789" y="3393545"/>
                <a:ext cx="31405" cy="26945"/>
                <a:chOff x="3965789" y="3393545"/>
                <a:chExt cx="31405" cy="26945"/>
              </a:xfrm>
            </p:grpSpPr>
            <p:sp>
              <p:nvSpPr>
                <p:cNvPr id="5237" name="Google Shape;5237;p77"/>
                <p:cNvSpPr/>
                <p:nvPr/>
              </p:nvSpPr>
              <p:spPr>
                <a:xfrm>
                  <a:off x="3965789" y="3393545"/>
                  <a:ext cx="31405" cy="269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26" extrusionOk="0">
                      <a:moveTo>
                        <a:pt x="2273" y="0"/>
                      </a:moveTo>
                      <a:cubicBezTo>
                        <a:pt x="1854" y="0"/>
                        <a:pt x="1426" y="158"/>
                        <a:pt x="1077" y="510"/>
                      </a:cubicBezTo>
                      <a:cubicBezTo>
                        <a:pt x="1" y="1586"/>
                        <a:pt x="763" y="3425"/>
                        <a:pt x="2287" y="3425"/>
                      </a:cubicBezTo>
                      <a:cubicBezTo>
                        <a:pt x="3231" y="3425"/>
                        <a:pt x="3993" y="2663"/>
                        <a:pt x="3993" y="1720"/>
                      </a:cubicBezTo>
                      <a:cubicBezTo>
                        <a:pt x="3993" y="688"/>
                        <a:pt x="3151" y="0"/>
                        <a:pt x="22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38" name="Google Shape;5238;p77"/>
                <p:cNvSpPr/>
                <p:nvPr/>
              </p:nvSpPr>
              <p:spPr>
                <a:xfrm>
                  <a:off x="3978632" y="3403259"/>
                  <a:ext cx="8950" cy="75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" h="965" extrusionOk="0">
                      <a:moveTo>
                        <a:pt x="654" y="1"/>
                      </a:moveTo>
                      <a:cubicBezTo>
                        <a:pt x="219" y="1"/>
                        <a:pt x="1" y="509"/>
                        <a:pt x="315" y="823"/>
                      </a:cubicBezTo>
                      <a:cubicBezTo>
                        <a:pt x="413" y="921"/>
                        <a:pt x="533" y="964"/>
                        <a:pt x="651" y="964"/>
                      </a:cubicBezTo>
                      <a:cubicBezTo>
                        <a:pt x="899" y="964"/>
                        <a:pt x="1138" y="772"/>
                        <a:pt x="1138" y="485"/>
                      </a:cubicBezTo>
                      <a:cubicBezTo>
                        <a:pt x="1138" y="206"/>
                        <a:pt x="920" y="1"/>
                        <a:pt x="65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39" name="Google Shape;5239;p77"/>
              <p:cNvGrpSpPr/>
              <p:nvPr/>
            </p:nvGrpSpPr>
            <p:grpSpPr>
              <a:xfrm>
                <a:off x="3925166" y="3491008"/>
                <a:ext cx="31405" cy="27001"/>
                <a:chOff x="3925166" y="3491008"/>
                <a:chExt cx="31405" cy="27001"/>
              </a:xfrm>
            </p:grpSpPr>
            <p:sp>
              <p:nvSpPr>
                <p:cNvPr id="5240" name="Google Shape;5240;p77"/>
                <p:cNvSpPr/>
                <p:nvPr/>
              </p:nvSpPr>
              <p:spPr>
                <a:xfrm>
                  <a:off x="3925166" y="3491008"/>
                  <a:ext cx="31405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3" h="3433" extrusionOk="0">
                      <a:moveTo>
                        <a:pt x="2273" y="1"/>
                      </a:moveTo>
                      <a:cubicBezTo>
                        <a:pt x="1853" y="1"/>
                        <a:pt x="1425" y="157"/>
                        <a:pt x="1077" y="505"/>
                      </a:cubicBezTo>
                      <a:cubicBezTo>
                        <a:pt x="0" y="1582"/>
                        <a:pt x="763" y="3432"/>
                        <a:pt x="2287" y="3432"/>
                      </a:cubicBezTo>
                      <a:cubicBezTo>
                        <a:pt x="3230" y="3432"/>
                        <a:pt x="3992" y="2658"/>
                        <a:pt x="3992" y="1715"/>
                      </a:cubicBezTo>
                      <a:cubicBezTo>
                        <a:pt x="3992" y="683"/>
                        <a:pt x="3151" y="1"/>
                        <a:pt x="227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41" name="Google Shape;5241;p77"/>
                <p:cNvSpPr/>
                <p:nvPr/>
              </p:nvSpPr>
              <p:spPr>
                <a:xfrm>
                  <a:off x="3939339" y="3500682"/>
                  <a:ext cx="7621" cy="76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9" extrusionOk="0">
                      <a:moveTo>
                        <a:pt x="485" y="1"/>
                      </a:moveTo>
                      <a:cubicBezTo>
                        <a:pt x="219" y="1"/>
                        <a:pt x="1" y="218"/>
                        <a:pt x="1" y="485"/>
                      </a:cubicBezTo>
                      <a:cubicBezTo>
                        <a:pt x="1" y="751"/>
                        <a:pt x="219" y="968"/>
                        <a:pt x="485" y="968"/>
                      </a:cubicBezTo>
                      <a:cubicBezTo>
                        <a:pt x="751" y="968"/>
                        <a:pt x="969" y="751"/>
                        <a:pt x="969" y="485"/>
                      </a:cubicBezTo>
                      <a:cubicBezTo>
                        <a:pt x="969" y="218"/>
                        <a:pt x="751" y="1"/>
                        <a:pt x="48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42" name="Google Shape;5242;p77"/>
              <p:cNvGrpSpPr/>
              <p:nvPr/>
            </p:nvGrpSpPr>
            <p:grpSpPr>
              <a:xfrm>
                <a:off x="3682845" y="3340976"/>
                <a:ext cx="31397" cy="26898"/>
                <a:chOff x="3682845" y="3340976"/>
                <a:chExt cx="31397" cy="26898"/>
              </a:xfrm>
            </p:grpSpPr>
            <p:sp>
              <p:nvSpPr>
                <p:cNvPr id="5243" name="Google Shape;5243;p77"/>
                <p:cNvSpPr/>
                <p:nvPr/>
              </p:nvSpPr>
              <p:spPr>
                <a:xfrm>
                  <a:off x="3682845" y="3340976"/>
                  <a:ext cx="31397" cy="26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2" h="3420" extrusionOk="0">
                      <a:moveTo>
                        <a:pt x="2272" y="0"/>
                      </a:moveTo>
                      <a:cubicBezTo>
                        <a:pt x="1853" y="0"/>
                        <a:pt x="1425" y="156"/>
                        <a:pt x="1077" y="504"/>
                      </a:cubicBezTo>
                      <a:cubicBezTo>
                        <a:pt x="0" y="1581"/>
                        <a:pt x="762" y="3420"/>
                        <a:pt x="2286" y="3420"/>
                      </a:cubicBezTo>
                      <a:cubicBezTo>
                        <a:pt x="3230" y="3420"/>
                        <a:pt x="3992" y="2658"/>
                        <a:pt x="3992" y="1714"/>
                      </a:cubicBezTo>
                      <a:cubicBezTo>
                        <a:pt x="3992" y="683"/>
                        <a:pt x="3150" y="0"/>
                        <a:pt x="227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44" name="Google Shape;5244;p77"/>
                <p:cNvSpPr/>
                <p:nvPr/>
              </p:nvSpPr>
              <p:spPr>
                <a:xfrm>
                  <a:off x="3695783" y="3350650"/>
                  <a:ext cx="8856" cy="7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72" extrusionOk="0">
                      <a:moveTo>
                        <a:pt x="641" y="0"/>
                      </a:moveTo>
                      <a:cubicBezTo>
                        <a:pt x="206" y="0"/>
                        <a:pt x="0" y="520"/>
                        <a:pt x="303" y="823"/>
                      </a:cubicBezTo>
                      <a:cubicBezTo>
                        <a:pt x="401" y="926"/>
                        <a:pt x="524" y="972"/>
                        <a:pt x="643" y="972"/>
                      </a:cubicBezTo>
                      <a:cubicBezTo>
                        <a:pt x="890" y="972"/>
                        <a:pt x="1125" y="777"/>
                        <a:pt x="1125" y="484"/>
                      </a:cubicBezTo>
                      <a:cubicBezTo>
                        <a:pt x="1125" y="218"/>
                        <a:pt x="907" y="0"/>
                        <a:pt x="641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45" name="Google Shape;5245;p77"/>
              <p:cNvGrpSpPr/>
              <p:nvPr/>
            </p:nvGrpSpPr>
            <p:grpSpPr>
              <a:xfrm>
                <a:off x="3795393" y="3353725"/>
                <a:ext cx="31499" cy="26993"/>
                <a:chOff x="3795393" y="3353725"/>
                <a:chExt cx="31499" cy="26993"/>
              </a:xfrm>
            </p:grpSpPr>
            <p:sp>
              <p:nvSpPr>
                <p:cNvPr id="5246" name="Google Shape;5246;p77"/>
                <p:cNvSpPr/>
                <p:nvPr/>
              </p:nvSpPr>
              <p:spPr>
                <a:xfrm>
                  <a:off x="3795393" y="3353725"/>
                  <a:ext cx="31499" cy="26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2" extrusionOk="0">
                      <a:moveTo>
                        <a:pt x="2285" y="0"/>
                      </a:moveTo>
                      <a:cubicBezTo>
                        <a:pt x="1865" y="0"/>
                        <a:pt x="1437" y="156"/>
                        <a:pt x="1089" y="504"/>
                      </a:cubicBezTo>
                      <a:cubicBezTo>
                        <a:pt x="0" y="1581"/>
                        <a:pt x="775" y="3432"/>
                        <a:pt x="2299" y="3432"/>
                      </a:cubicBezTo>
                      <a:cubicBezTo>
                        <a:pt x="3242" y="3432"/>
                        <a:pt x="4005" y="2658"/>
                        <a:pt x="4005" y="1714"/>
                      </a:cubicBezTo>
                      <a:cubicBezTo>
                        <a:pt x="4005" y="683"/>
                        <a:pt x="3163" y="0"/>
                        <a:pt x="22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47" name="Google Shape;5247;p77"/>
                <p:cNvSpPr/>
                <p:nvPr/>
              </p:nvSpPr>
              <p:spPr>
                <a:xfrm>
                  <a:off x="3809668" y="3363399"/>
                  <a:ext cx="7613" cy="7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" h="968" extrusionOk="0">
                      <a:moveTo>
                        <a:pt x="484" y="0"/>
                      </a:moveTo>
                      <a:cubicBezTo>
                        <a:pt x="206" y="0"/>
                        <a:pt x="0" y="218"/>
                        <a:pt x="0" y="484"/>
                      </a:cubicBezTo>
                      <a:cubicBezTo>
                        <a:pt x="0" y="750"/>
                        <a:pt x="206" y="968"/>
                        <a:pt x="484" y="968"/>
                      </a:cubicBezTo>
                      <a:cubicBezTo>
                        <a:pt x="750" y="968"/>
                        <a:pt x="968" y="750"/>
                        <a:pt x="968" y="484"/>
                      </a:cubicBezTo>
                      <a:cubicBezTo>
                        <a:pt x="968" y="218"/>
                        <a:pt x="750" y="0"/>
                        <a:pt x="484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48" name="Google Shape;5248;p77"/>
              <p:cNvGrpSpPr/>
              <p:nvPr/>
            </p:nvGrpSpPr>
            <p:grpSpPr>
              <a:xfrm>
                <a:off x="4176909" y="4363221"/>
                <a:ext cx="38924" cy="33316"/>
                <a:chOff x="4176909" y="4363221"/>
                <a:chExt cx="38924" cy="33316"/>
              </a:xfrm>
            </p:grpSpPr>
            <p:sp>
              <p:nvSpPr>
                <p:cNvPr id="5249" name="Google Shape;5249;p77"/>
                <p:cNvSpPr/>
                <p:nvPr/>
              </p:nvSpPr>
              <p:spPr>
                <a:xfrm>
                  <a:off x="4176909" y="4363221"/>
                  <a:ext cx="38924" cy="33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9" h="4236" extrusionOk="0">
                      <a:moveTo>
                        <a:pt x="2823" y="0"/>
                      </a:moveTo>
                      <a:cubicBezTo>
                        <a:pt x="2301" y="0"/>
                        <a:pt x="1767" y="195"/>
                        <a:pt x="1331" y="631"/>
                      </a:cubicBezTo>
                      <a:cubicBezTo>
                        <a:pt x="1" y="1961"/>
                        <a:pt x="944" y="4236"/>
                        <a:pt x="2831" y="4236"/>
                      </a:cubicBezTo>
                      <a:cubicBezTo>
                        <a:pt x="4005" y="4236"/>
                        <a:pt x="4948" y="3292"/>
                        <a:pt x="4948" y="2119"/>
                      </a:cubicBezTo>
                      <a:cubicBezTo>
                        <a:pt x="4948" y="844"/>
                        <a:pt x="3911" y="0"/>
                        <a:pt x="282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50" name="Google Shape;5250;p77"/>
                <p:cNvSpPr/>
                <p:nvPr/>
              </p:nvSpPr>
              <p:spPr>
                <a:xfrm>
                  <a:off x="4192230" y="4372934"/>
                  <a:ext cx="13897" cy="139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7" h="1779" extrusionOk="0">
                      <a:moveTo>
                        <a:pt x="883" y="1"/>
                      </a:moveTo>
                      <a:cubicBezTo>
                        <a:pt x="399" y="1"/>
                        <a:pt x="0" y="400"/>
                        <a:pt x="0" y="896"/>
                      </a:cubicBezTo>
                      <a:cubicBezTo>
                        <a:pt x="0" y="1380"/>
                        <a:pt x="399" y="1779"/>
                        <a:pt x="883" y="1779"/>
                      </a:cubicBezTo>
                      <a:cubicBezTo>
                        <a:pt x="1379" y="1779"/>
                        <a:pt x="1766" y="1380"/>
                        <a:pt x="1766" y="896"/>
                      </a:cubicBezTo>
                      <a:cubicBezTo>
                        <a:pt x="1766" y="400"/>
                        <a:pt x="1379" y="1"/>
                        <a:pt x="88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51" name="Google Shape;5251;p77"/>
              <p:cNvGrpSpPr/>
              <p:nvPr/>
            </p:nvGrpSpPr>
            <p:grpSpPr>
              <a:xfrm>
                <a:off x="4226191" y="4007660"/>
                <a:ext cx="33560" cy="28770"/>
                <a:chOff x="4226191" y="4007660"/>
                <a:chExt cx="33560" cy="28770"/>
              </a:xfrm>
            </p:grpSpPr>
            <p:sp>
              <p:nvSpPr>
                <p:cNvPr id="5252" name="Google Shape;5252;p77"/>
                <p:cNvSpPr/>
                <p:nvPr/>
              </p:nvSpPr>
              <p:spPr>
                <a:xfrm>
                  <a:off x="4226191" y="4007660"/>
                  <a:ext cx="33560" cy="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7" h="3658" extrusionOk="0">
                      <a:moveTo>
                        <a:pt x="2427" y="1"/>
                      </a:moveTo>
                      <a:cubicBezTo>
                        <a:pt x="1980" y="1"/>
                        <a:pt x="1524" y="167"/>
                        <a:pt x="1150" y="537"/>
                      </a:cubicBezTo>
                      <a:cubicBezTo>
                        <a:pt x="1" y="1686"/>
                        <a:pt x="811" y="3645"/>
                        <a:pt x="2444" y="3658"/>
                      </a:cubicBezTo>
                      <a:cubicBezTo>
                        <a:pt x="3436" y="3645"/>
                        <a:pt x="4259" y="2835"/>
                        <a:pt x="4259" y="1843"/>
                      </a:cubicBezTo>
                      <a:cubicBezTo>
                        <a:pt x="4267" y="736"/>
                        <a:pt x="3369" y="1"/>
                        <a:pt x="242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53" name="Google Shape;5253;p77"/>
                <p:cNvSpPr/>
                <p:nvPr/>
              </p:nvSpPr>
              <p:spPr>
                <a:xfrm>
                  <a:off x="4239129" y="4017397"/>
                  <a:ext cx="10948" cy="9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2" h="1193" extrusionOk="0">
                      <a:moveTo>
                        <a:pt x="787" y="0"/>
                      </a:moveTo>
                      <a:cubicBezTo>
                        <a:pt x="267" y="0"/>
                        <a:pt x="1" y="641"/>
                        <a:pt x="376" y="1016"/>
                      </a:cubicBezTo>
                      <a:cubicBezTo>
                        <a:pt x="497" y="1138"/>
                        <a:pt x="647" y="1192"/>
                        <a:pt x="794" y="1192"/>
                      </a:cubicBezTo>
                      <a:cubicBezTo>
                        <a:pt x="1099" y="1192"/>
                        <a:pt x="1392" y="957"/>
                        <a:pt x="1392" y="605"/>
                      </a:cubicBezTo>
                      <a:cubicBezTo>
                        <a:pt x="1392" y="266"/>
                        <a:pt x="1126" y="0"/>
                        <a:pt x="787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54" name="Google Shape;5254;p77"/>
              <p:cNvGrpSpPr/>
              <p:nvPr/>
            </p:nvGrpSpPr>
            <p:grpSpPr>
              <a:xfrm>
                <a:off x="3597785" y="3377045"/>
                <a:ext cx="33591" cy="28699"/>
                <a:chOff x="3597785" y="3377045"/>
                <a:chExt cx="33591" cy="28699"/>
              </a:xfrm>
            </p:grpSpPr>
            <p:sp>
              <p:nvSpPr>
                <p:cNvPr id="5255" name="Google Shape;5255;p77"/>
                <p:cNvSpPr/>
                <p:nvPr/>
              </p:nvSpPr>
              <p:spPr>
                <a:xfrm>
                  <a:off x="3597785" y="3377045"/>
                  <a:ext cx="33591" cy="28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3649" extrusionOk="0">
                      <a:moveTo>
                        <a:pt x="2428" y="0"/>
                      </a:moveTo>
                      <a:cubicBezTo>
                        <a:pt x="1979" y="0"/>
                        <a:pt x="1522" y="167"/>
                        <a:pt x="1150" y="539"/>
                      </a:cubicBezTo>
                      <a:cubicBezTo>
                        <a:pt x="0" y="1676"/>
                        <a:pt x="811" y="3648"/>
                        <a:pt x="2444" y="3648"/>
                      </a:cubicBezTo>
                      <a:cubicBezTo>
                        <a:pt x="3448" y="3648"/>
                        <a:pt x="4259" y="2826"/>
                        <a:pt x="4271" y="1822"/>
                      </a:cubicBezTo>
                      <a:cubicBezTo>
                        <a:pt x="4262" y="726"/>
                        <a:pt x="3364" y="0"/>
                        <a:pt x="242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56" name="Google Shape;5256;p77"/>
                <p:cNvSpPr/>
                <p:nvPr/>
              </p:nvSpPr>
              <p:spPr>
                <a:xfrm>
                  <a:off x="3612343" y="3386703"/>
                  <a:ext cx="9328" cy="9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6" h="1187" extrusionOk="0">
                      <a:moveTo>
                        <a:pt x="593" y="1"/>
                      </a:moveTo>
                      <a:cubicBezTo>
                        <a:pt x="266" y="1"/>
                        <a:pt x="0" y="267"/>
                        <a:pt x="0" y="594"/>
                      </a:cubicBezTo>
                      <a:cubicBezTo>
                        <a:pt x="0" y="920"/>
                        <a:pt x="266" y="1186"/>
                        <a:pt x="593" y="1186"/>
                      </a:cubicBezTo>
                      <a:cubicBezTo>
                        <a:pt x="920" y="1186"/>
                        <a:pt x="1186" y="920"/>
                        <a:pt x="1186" y="594"/>
                      </a:cubicBezTo>
                      <a:cubicBezTo>
                        <a:pt x="1186" y="267"/>
                        <a:pt x="920" y="1"/>
                        <a:pt x="59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57" name="Google Shape;5257;p77"/>
              <p:cNvGrpSpPr/>
              <p:nvPr/>
            </p:nvGrpSpPr>
            <p:grpSpPr>
              <a:xfrm>
                <a:off x="3887870" y="3669796"/>
                <a:ext cx="33591" cy="28692"/>
                <a:chOff x="3887870" y="3669796"/>
                <a:chExt cx="33591" cy="28692"/>
              </a:xfrm>
            </p:grpSpPr>
            <p:sp>
              <p:nvSpPr>
                <p:cNvPr id="5258" name="Google Shape;5258;p77"/>
                <p:cNvSpPr/>
                <p:nvPr/>
              </p:nvSpPr>
              <p:spPr>
                <a:xfrm>
                  <a:off x="3887870" y="3669796"/>
                  <a:ext cx="33591" cy="2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1" h="3648" extrusionOk="0">
                      <a:moveTo>
                        <a:pt x="2431" y="0"/>
                      </a:moveTo>
                      <a:cubicBezTo>
                        <a:pt x="1981" y="0"/>
                        <a:pt x="1522" y="167"/>
                        <a:pt x="1150" y="539"/>
                      </a:cubicBezTo>
                      <a:cubicBezTo>
                        <a:pt x="1" y="1676"/>
                        <a:pt x="823" y="3648"/>
                        <a:pt x="2444" y="3648"/>
                      </a:cubicBezTo>
                      <a:cubicBezTo>
                        <a:pt x="3448" y="3648"/>
                        <a:pt x="4271" y="2825"/>
                        <a:pt x="4271" y="1821"/>
                      </a:cubicBezTo>
                      <a:cubicBezTo>
                        <a:pt x="4271" y="725"/>
                        <a:pt x="3370" y="0"/>
                        <a:pt x="243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59" name="Google Shape;5259;p77"/>
                <p:cNvSpPr/>
                <p:nvPr/>
              </p:nvSpPr>
              <p:spPr>
                <a:xfrm>
                  <a:off x="3902428" y="3679454"/>
                  <a:ext cx="9422" cy="93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186" extrusionOk="0">
                      <a:moveTo>
                        <a:pt x="593" y="1"/>
                      </a:moveTo>
                      <a:cubicBezTo>
                        <a:pt x="266" y="1"/>
                        <a:pt x="0" y="267"/>
                        <a:pt x="0" y="593"/>
                      </a:cubicBezTo>
                      <a:cubicBezTo>
                        <a:pt x="0" y="920"/>
                        <a:pt x="266" y="1186"/>
                        <a:pt x="593" y="1186"/>
                      </a:cubicBezTo>
                      <a:cubicBezTo>
                        <a:pt x="932" y="1186"/>
                        <a:pt x="1198" y="920"/>
                        <a:pt x="1198" y="593"/>
                      </a:cubicBezTo>
                      <a:cubicBezTo>
                        <a:pt x="1198" y="267"/>
                        <a:pt x="932" y="1"/>
                        <a:pt x="59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60" name="Google Shape;5260;p77"/>
              <p:cNvGrpSpPr/>
              <p:nvPr/>
            </p:nvGrpSpPr>
            <p:grpSpPr>
              <a:xfrm>
                <a:off x="3818320" y="3481625"/>
                <a:ext cx="33497" cy="28770"/>
                <a:chOff x="3818320" y="3481625"/>
                <a:chExt cx="33497" cy="28770"/>
              </a:xfrm>
            </p:grpSpPr>
            <p:sp>
              <p:nvSpPr>
                <p:cNvPr id="5261" name="Google Shape;5261;p77"/>
                <p:cNvSpPr/>
                <p:nvPr/>
              </p:nvSpPr>
              <p:spPr>
                <a:xfrm>
                  <a:off x="3818320" y="3481625"/>
                  <a:ext cx="33497" cy="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58" extrusionOk="0">
                      <a:moveTo>
                        <a:pt x="2421" y="1"/>
                      </a:moveTo>
                      <a:cubicBezTo>
                        <a:pt x="1975" y="1"/>
                        <a:pt x="1520" y="166"/>
                        <a:pt x="1150" y="537"/>
                      </a:cubicBezTo>
                      <a:cubicBezTo>
                        <a:pt x="1" y="1686"/>
                        <a:pt x="811" y="3658"/>
                        <a:pt x="2432" y="3658"/>
                      </a:cubicBezTo>
                      <a:cubicBezTo>
                        <a:pt x="3448" y="3658"/>
                        <a:pt x="4259" y="2835"/>
                        <a:pt x="4259" y="1831"/>
                      </a:cubicBezTo>
                      <a:cubicBezTo>
                        <a:pt x="4259" y="732"/>
                        <a:pt x="3359" y="1"/>
                        <a:pt x="24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62" name="Google Shape;5262;p77"/>
                <p:cNvSpPr/>
                <p:nvPr/>
              </p:nvSpPr>
              <p:spPr>
                <a:xfrm>
                  <a:off x="3831258" y="3491362"/>
                  <a:ext cx="10956" cy="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" h="1192" extrusionOk="0">
                      <a:moveTo>
                        <a:pt x="787" y="0"/>
                      </a:moveTo>
                      <a:cubicBezTo>
                        <a:pt x="267" y="0"/>
                        <a:pt x="1" y="641"/>
                        <a:pt x="376" y="1016"/>
                      </a:cubicBezTo>
                      <a:cubicBezTo>
                        <a:pt x="497" y="1137"/>
                        <a:pt x="646" y="1192"/>
                        <a:pt x="792" y="1192"/>
                      </a:cubicBezTo>
                      <a:cubicBezTo>
                        <a:pt x="1098" y="1192"/>
                        <a:pt x="1392" y="953"/>
                        <a:pt x="1392" y="593"/>
                      </a:cubicBezTo>
                      <a:cubicBezTo>
                        <a:pt x="1392" y="266"/>
                        <a:pt x="1126" y="0"/>
                        <a:pt x="787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63" name="Google Shape;5263;p77"/>
              <p:cNvGrpSpPr/>
              <p:nvPr/>
            </p:nvGrpSpPr>
            <p:grpSpPr>
              <a:xfrm>
                <a:off x="4278139" y="4120948"/>
                <a:ext cx="37492" cy="32129"/>
                <a:chOff x="4278139" y="4120948"/>
                <a:chExt cx="37492" cy="32129"/>
              </a:xfrm>
            </p:grpSpPr>
            <p:sp>
              <p:nvSpPr>
                <p:cNvPr id="5264" name="Google Shape;5264;p77"/>
                <p:cNvSpPr/>
                <p:nvPr/>
              </p:nvSpPr>
              <p:spPr>
                <a:xfrm>
                  <a:off x="4278139" y="4120948"/>
                  <a:ext cx="37492" cy="321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7" h="4085" extrusionOk="0">
                      <a:moveTo>
                        <a:pt x="2708" y="0"/>
                      </a:moveTo>
                      <a:cubicBezTo>
                        <a:pt x="2207" y="0"/>
                        <a:pt x="1697" y="186"/>
                        <a:pt x="1283" y="600"/>
                      </a:cubicBezTo>
                      <a:cubicBezTo>
                        <a:pt x="1" y="1895"/>
                        <a:pt x="908" y="4084"/>
                        <a:pt x="2722" y="4084"/>
                      </a:cubicBezTo>
                      <a:cubicBezTo>
                        <a:pt x="3847" y="4084"/>
                        <a:pt x="4755" y="3177"/>
                        <a:pt x="4767" y="2052"/>
                      </a:cubicBezTo>
                      <a:cubicBezTo>
                        <a:pt x="4767" y="815"/>
                        <a:pt x="3758" y="0"/>
                        <a:pt x="270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65" name="Google Shape;5265;p77"/>
                <p:cNvSpPr/>
                <p:nvPr/>
              </p:nvSpPr>
              <p:spPr>
                <a:xfrm>
                  <a:off x="4290983" y="4130614"/>
                  <a:ext cx="14943" cy="128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629" extrusionOk="0">
                      <a:moveTo>
                        <a:pt x="1089" y="0"/>
                      </a:moveTo>
                      <a:cubicBezTo>
                        <a:pt x="363" y="0"/>
                        <a:pt x="1" y="883"/>
                        <a:pt x="509" y="1391"/>
                      </a:cubicBezTo>
                      <a:cubicBezTo>
                        <a:pt x="673" y="1555"/>
                        <a:pt x="876" y="1629"/>
                        <a:pt x="1076" y="1629"/>
                      </a:cubicBezTo>
                      <a:cubicBezTo>
                        <a:pt x="1495" y="1629"/>
                        <a:pt x="1900" y="1306"/>
                        <a:pt x="1900" y="823"/>
                      </a:cubicBezTo>
                      <a:cubicBezTo>
                        <a:pt x="1900" y="363"/>
                        <a:pt x="1537" y="0"/>
                        <a:pt x="1089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66" name="Google Shape;5266;p77"/>
              <p:cNvGrpSpPr/>
              <p:nvPr/>
            </p:nvGrpSpPr>
            <p:grpSpPr>
              <a:xfrm>
                <a:off x="4419898" y="3977388"/>
                <a:ext cx="33497" cy="28692"/>
                <a:chOff x="4419898" y="3977388"/>
                <a:chExt cx="33497" cy="28692"/>
              </a:xfrm>
            </p:grpSpPr>
            <p:sp>
              <p:nvSpPr>
                <p:cNvPr id="5267" name="Google Shape;5267;p77"/>
                <p:cNvSpPr/>
                <p:nvPr/>
              </p:nvSpPr>
              <p:spPr>
                <a:xfrm>
                  <a:off x="4419898" y="3977388"/>
                  <a:ext cx="33497" cy="2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48" extrusionOk="0">
                      <a:moveTo>
                        <a:pt x="2426" y="0"/>
                      </a:moveTo>
                      <a:cubicBezTo>
                        <a:pt x="1979" y="0"/>
                        <a:pt x="1522" y="167"/>
                        <a:pt x="1150" y="539"/>
                      </a:cubicBezTo>
                      <a:cubicBezTo>
                        <a:pt x="1" y="1688"/>
                        <a:pt x="811" y="3648"/>
                        <a:pt x="2432" y="3648"/>
                      </a:cubicBezTo>
                      <a:cubicBezTo>
                        <a:pt x="3448" y="3648"/>
                        <a:pt x="4259" y="2837"/>
                        <a:pt x="4259" y="1833"/>
                      </a:cubicBezTo>
                      <a:cubicBezTo>
                        <a:pt x="4259" y="729"/>
                        <a:pt x="3362" y="0"/>
                        <a:pt x="24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68" name="Google Shape;5268;p77"/>
                <p:cNvSpPr/>
                <p:nvPr/>
              </p:nvSpPr>
              <p:spPr>
                <a:xfrm>
                  <a:off x="4432742" y="3987046"/>
                  <a:ext cx="11042" cy="9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" h="1195" extrusionOk="0">
                      <a:moveTo>
                        <a:pt x="799" y="0"/>
                      </a:moveTo>
                      <a:cubicBezTo>
                        <a:pt x="267" y="0"/>
                        <a:pt x="1" y="641"/>
                        <a:pt x="376" y="1016"/>
                      </a:cubicBezTo>
                      <a:cubicBezTo>
                        <a:pt x="499" y="1139"/>
                        <a:pt x="650" y="1195"/>
                        <a:pt x="799" y="1195"/>
                      </a:cubicBezTo>
                      <a:cubicBezTo>
                        <a:pt x="1104" y="1195"/>
                        <a:pt x="1396" y="963"/>
                        <a:pt x="1404" y="605"/>
                      </a:cubicBezTo>
                      <a:cubicBezTo>
                        <a:pt x="1404" y="266"/>
                        <a:pt x="1138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69" name="Google Shape;5269;p77"/>
              <p:cNvGrpSpPr/>
              <p:nvPr/>
            </p:nvGrpSpPr>
            <p:grpSpPr>
              <a:xfrm>
                <a:off x="4158930" y="4034684"/>
                <a:ext cx="33497" cy="28762"/>
                <a:chOff x="4158930" y="4034684"/>
                <a:chExt cx="33497" cy="28762"/>
              </a:xfrm>
            </p:grpSpPr>
            <p:sp>
              <p:nvSpPr>
                <p:cNvPr id="5270" name="Google Shape;5270;p77"/>
                <p:cNvSpPr/>
                <p:nvPr/>
              </p:nvSpPr>
              <p:spPr>
                <a:xfrm>
                  <a:off x="4158930" y="4034684"/>
                  <a:ext cx="33497" cy="28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57" extrusionOk="0">
                      <a:moveTo>
                        <a:pt x="2421" y="0"/>
                      </a:moveTo>
                      <a:cubicBezTo>
                        <a:pt x="1974" y="0"/>
                        <a:pt x="1520" y="166"/>
                        <a:pt x="1149" y="536"/>
                      </a:cubicBezTo>
                      <a:cubicBezTo>
                        <a:pt x="0" y="1685"/>
                        <a:pt x="811" y="3645"/>
                        <a:pt x="2432" y="3657"/>
                      </a:cubicBezTo>
                      <a:cubicBezTo>
                        <a:pt x="3436" y="3645"/>
                        <a:pt x="4258" y="2834"/>
                        <a:pt x="4258" y="1830"/>
                      </a:cubicBezTo>
                      <a:cubicBezTo>
                        <a:pt x="4258" y="732"/>
                        <a:pt x="3358" y="0"/>
                        <a:pt x="242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71" name="Google Shape;5271;p77"/>
                <p:cNvSpPr/>
                <p:nvPr/>
              </p:nvSpPr>
              <p:spPr>
                <a:xfrm>
                  <a:off x="4173385" y="4044319"/>
                  <a:ext cx="9336" cy="94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" h="1199" extrusionOk="0">
                      <a:moveTo>
                        <a:pt x="594" y="1"/>
                      </a:moveTo>
                      <a:cubicBezTo>
                        <a:pt x="267" y="1"/>
                        <a:pt x="1" y="279"/>
                        <a:pt x="1" y="605"/>
                      </a:cubicBezTo>
                      <a:cubicBezTo>
                        <a:pt x="1" y="932"/>
                        <a:pt x="267" y="1198"/>
                        <a:pt x="594" y="1198"/>
                      </a:cubicBezTo>
                      <a:cubicBezTo>
                        <a:pt x="920" y="1198"/>
                        <a:pt x="1186" y="932"/>
                        <a:pt x="1186" y="605"/>
                      </a:cubicBezTo>
                      <a:cubicBezTo>
                        <a:pt x="1186" y="279"/>
                        <a:pt x="920" y="1"/>
                        <a:pt x="594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72" name="Google Shape;5272;p77"/>
              <p:cNvGrpSpPr/>
              <p:nvPr/>
            </p:nvGrpSpPr>
            <p:grpSpPr>
              <a:xfrm>
                <a:off x="4134949" y="3957049"/>
                <a:ext cx="33497" cy="28770"/>
                <a:chOff x="4134949" y="3957049"/>
                <a:chExt cx="33497" cy="28770"/>
              </a:xfrm>
            </p:grpSpPr>
            <p:sp>
              <p:nvSpPr>
                <p:cNvPr id="5273" name="Google Shape;5273;p77"/>
                <p:cNvSpPr/>
                <p:nvPr/>
              </p:nvSpPr>
              <p:spPr>
                <a:xfrm>
                  <a:off x="4134949" y="3957049"/>
                  <a:ext cx="33497" cy="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3658" extrusionOk="0">
                      <a:moveTo>
                        <a:pt x="2421" y="0"/>
                      </a:moveTo>
                      <a:cubicBezTo>
                        <a:pt x="1975" y="0"/>
                        <a:pt x="1520" y="166"/>
                        <a:pt x="1150" y="536"/>
                      </a:cubicBezTo>
                      <a:cubicBezTo>
                        <a:pt x="1" y="1685"/>
                        <a:pt x="811" y="3657"/>
                        <a:pt x="2432" y="3657"/>
                      </a:cubicBezTo>
                      <a:cubicBezTo>
                        <a:pt x="3436" y="3657"/>
                        <a:pt x="4259" y="2834"/>
                        <a:pt x="4259" y="1830"/>
                      </a:cubicBezTo>
                      <a:cubicBezTo>
                        <a:pt x="4259" y="732"/>
                        <a:pt x="3359" y="0"/>
                        <a:pt x="242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74" name="Google Shape;5274;p77"/>
                <p:cNvSpPr/>
                <p:nvPr/>
              </p:nvSpPr>
              <p:spPr>
                <a:xfrm>
                  <a:off x="4147793" y="3966778"/>
                  <a:ext cx="10956" cy="9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" h="1193" extrusionOk="0">
                      <a:moveTo>
                        <a:pt x="799" y="1"/>
                      </a:moveTo>
                      <a:cubicBezTo>
                        <a:pt x="267" y="1"/>
                        <a:pt x="1" y="642"/>
                        <a:pt x="376" y="1017"/>
                      </a:cubicBezTo>
                      <a:cubicBezTo>
                        <a:pt x="497" y="1138"/>
                        <a:pt x="646" y="1192"/>
                        <a:pt x="792" y="1192"/>
                      </a:cubicBezTo>
                      <a:cubicBezTo>
                        <a:pt x="1098" y="1192"/>
                        <a:pt x="1392" y="954"/>
                        <a:pt x="1392" y="593"/>
                      </a:cubicBezTo>
                      <a:cubicBezTo>
                        <a:pt x="1392" y="267"/>
                        <a:pt x="1126" y="1"/>
                        <a:pt x="79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75" name="Google Shape;5275;p77"/>
              <p:cNvGrpSpPr/>
              <p:nvPr/>
            </p:nvGrpSpPr>
            <p:grpSpPr>
              <a:xfrm>
                <a:off x="4193653" y="4184403"/>
                <a:ext cx="43580" cy="37264"/>
                <a:chOff x="4193653" y="4184403"/>
                <a:chExt cx="43580" cy="37264"/>
              </a:xfrm>
            </p:grpSpPr>
            <p:sp>
              <p:nvSpPr>
                <p:cNvPr id="5276" name="Google Shape;5276;p77"/>
                <p:cNvSpPr/>
                <p:nvPr/>
              </p:nvSpPr>
              <p:spPr>
                <a:xfrm>
                  <a:off x="4193653" y="4184403"/>
                  <a:ext cx="43580" cy="37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41" h="4738" extrusionOk="0">
                      <a:moveTo>
                        <a:pt x="3156" y="1"/>
                      </a:moveTo>
                      <a:cubicBezTo>
                        <a:pt x="2575" y="1"/>
                        <a:pt x="1982" y="216"/>
                        <a:pt x="1501" y="698"/>
                      </a:cubicBezTo>
                      <a:cubicBezTo>
                        <a:pt x="1" y="2185"/>
                        <a:pt x="1065" y="4738"/>
                        <a:pt x="3170" y="4738"/>
                      </a:cubicBezTo>
                      <a:cubicBezTo>
                        <a:pt x="4476" y="4738"/>
                        <a:pt x="5529" y="3673"/>
                        <a:pt x="5541" y="2367"/>
                      </a:cubicBezTo>
                      <a:cubicBezTo>
                        <a:pt x="5541" y="943"/>
                        <a:pt x="4373" y="1"/>
                        <a:pt x="31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77" name="Google Shape;5277;p77"/>
                <p:cNvSpPr/>
                <p:nvPr/>
              </p:nvSpPr>
              <p:spPr>
                <a:xfrm>
                  <a:off x="4206591" y="4194069"/>
                  <a:ext cx="20944" cy="17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3" h="2282" extrusionOk="0">
                      <a:moveTo>
                        <a:pt x="1525" y="1"/>
                      </a:moveTo>
                      <a:cubicBezTo>
                        <a:pt x="509" y="1"/>
                        <a:pt x="1" y="1223"/>
                        <a:pt x="714" y="1948"/>
                      </a:cubicBezTo>
                      <a:cubicBezTo>
                        <a:pt x="948" y="2179"/>
                        <a:pt x="1234" y="2282"/>
                        <a:pt x="1514" y="2282"/>
                      </a:cubicBezTo>
                      <a:cubicBezTo>
                        <a:pt x="2101" y="2282"/>
                        <a:pt x="2662" y="1826"/>
                        <a:pt x="2662" y="1138"/>
                      </a:cubicBezTo>
                      <a:cubicBezTo>
                        <a:pt x="2662" y="509"/>
                        <a:pt x="2154" y="1"/>
                        <a:pt x="1525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78" name="Google Shape;5278;p77"/>
              <p:cNvGrpSpPr/>
              <p:nvPr/>
            </p:nvGrpSpPr>
            <p:grpSpPr>
              <a:xfrm>
                <a:off x="4343600" y="3943844"/>
                <a:ext cx="43580" cy="37312"/>
                <a:chOff x="4343600" y="3943844"/>
                <a:chExt cx="43580" cy="37312"/>
              </a:xfrm>
            </p:grpSpPr>
            <p:sp>
              <p:nvSpPr>
                <p:cNvPr id="5279" name="Google Shape;5279;p77"/>
                <p:cNvSpPr/>
                <p:nvPr/>
              </p:nvSpPr>
              <p:spPr>
                <a:xfrm>
                  <a:off x="4343600" y="3943844"/>
                  <a:ext cx="43580" cy="37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41" h="4744" extrusionOk="0">
                      <a:moveTo>
                        <a:pt x="3156" y="1"/>
                      </a:moveTo>
                      <a:cubicBezTo>
                        <a:pt x="2574" y="1"/>
                        <a:pt x="1982" y="218"/>
                        <a:pt x="1500" y="703"/>
                      </a:cubicBezTo>
                      <a:cubicBezTo>
                        <a:pt x="0" y="2191"/>
                        <a:pt x="1065" y="4743"/>
                        <a:pt x="3169" y="4743"/>
                      </a:cubicBezTo>
                      <a:cubicBezTo>
                        <a:pt x="4476" y="4731"/>
                        <a:pt x="5528" y="3679"/>
                        <a:pt x="5540" y="2372"/>
                      </a:cubicBezTo>
                      <a:cubicBezTo>
                        <a:pt x="5540" y="949"/>
                        <a:pt x="4373" y="1"/>
                        <a:pt x="31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80" name="Google Shape;5280;p77"/>
                <p:cNvSpPr/>
                <p:nvPr/>
              </p:nvSpPr>
              <p:spPr>
                <a:xfrm>
                  <a:off x="4359581" y="3953557"/>
                  <a:ext cx="17893" cy="17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5" h="2275" extrusionOk="0">
                      <a:moveTo>
                        <a:pt x="1137" y="0"/>
                      </a:moveTo>
                      <a:cubicBezTo>
                        <a:pt x="508" y="0"/>
                        <a:pt x="0" y="508"/>
                        <a:pt x="0" y="1137"/>
                      </a:cubicBezTo>
                      <a:cubicBezTo>
                        <a:pt x="0" y="1766"/>
                        <a:pt x="508" y="2274"/>
                        <a:pt x="1137" y="2274"/>
                      </a:cubicBezTo>
                      <a:cubicBezTo>
                        <a:pt x="1766" y="2274"/>
                        <a:pt x="2275" y="1766"/>
                        <a:pt x="2275" y="1137"/>
                      </a:cubicBezTo>
                      <a:cubicBezTo>
                        <a:pt x="2275" y="508"/>
                        <a:pt x="1766" y="0"/>
                        <a:pt x="1137" y="0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281" name="Google Shape;5281;p77"/>
              <p:cNvGrpSpPr/>
              <p:nvPr/>
            </p:nvGrpSpPr>
            <p:grpSpPr>
              <a:xfrm>
                <a:off x="4172339" y="3381693"/>
                <a:ext cx="31499" cy="27001"/>
                <a:chOff x="4172339" y="3381693"/>
                <a:chExt cx="31499" cy="27001"/>
              </a:xfrm>
            </p:grpSpPr>
            <p:sp>
              <p:nvSpPr>
                <p:cNvPr id="5282" name="Google Shape;5282;p77"/>
                <p:cNvSpPr/>
                <p:nvPr/>
              </p:nvSpPr>
              <p:spPr>
                <a:xfrm>
                  <a:off x="4172339" y="3381693"/>
                  <a:ext cx="31499" cy="27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5" h="3433" extrusionOk="0">
                      <a:moveTo>
                        <a:pt x="2285" y="1"/>
                      </a:moveTo>
                      <a:cubicBezTo>
                        <a:pt x="1866" y="1"/>
                        <a:pt x="1438" y="157"/>
                        <a:pt x="1090" y="505"/>
                      </a:cubicBezTo>
                      <a:cubicBezTo>
                        <a:pt x="1" y="1581"/>
                        <a:pt x="775" y="3420"/>
                        <a:pt x="2299" y="3432"/>
                      </a:cubicBezTo>
                      <a:cubicBezTo>
                        <a:pt x="3243" y="3420"/>
                        <a:pt x="4005" y="2658"/>
                        <a:pt x="4005" y="1714"/>
                      </a:cubicBezTo>
                      <a:cubicBezTo>
                        <a:pt x="4005" y="683"/>
                        <a:pt x="3163" y="1"/>
                        <a:pt x="228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83" name="Google Shape;5283;p77"/>
                <p:cNvSpPr/>
                <p:nvPr/>
              </p:nvSpPr>
              <p:spPr>
                <a:xfrm>
                  <a:off x="4185285" y="3391367"/>
                  <a:ext cx="8856" cy="7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6" h="967" extrusionOk="0">
                      <a:moveTo>
                        <a:pt x="653" y="1"/>
                      </a:moveTo>
                      <a:cubicBezTo>
                        <a:pt x="218" y="1"/>
                        <a:pt x="0" y="521"/>
                        <a:pt x="302" y="823"/>
                      </a:cubicBezTo>
                      <a:cubicBezTo>
                        <a:pt x="401" y="922"/>
                        <a:pt x="523" y="967"/>
                        <a:pt x="643" y="967"/>
                      </a:cubicBezTo>
                      <a:cubicBezTo>
                        <a:pt x="889" y="967"/>
                        <a:pt x="1125" y="778"/>
                        <a:pt x="1125" y="484"/>
                      </a:cubicBezTo>
                      <a:cubicBezTo>
                        <a:pt x="1125" y="218"/>
                        <a:pt x="919" y="1"/>
                        <a:pt x="653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" grpId="0" animBg="1"/>
      <p:bldP spid="4415" grpId="0" animBg="1"/>
      <p:bldP spid="4440" grpId="0" animBg="1"/>
      <p:bldP spid="4460" grpId="0" animBg="1"/>
      <p:bldP spid="446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88" name="Google Shape;5288;p78"/>
          <p:cNvGrpSpPr/>
          <p:nvPr/>
        </p:nvGrpSpPr>
        <p:grpSpPr>
          <a:xfrm>
            <a:off x="972366" y="1567646"/>
            <a:ext cx="3343732" cy="274985"/>
            <a:chOff x="106648" y="895722"/>
            <a:chExt cx="4481413" cy="374300"/>
          </a:xfrm>
        </p:grpSpPr>
        <p:grpSp>
          <p:nvGrpSpPr>
            <p:cNvPr id="5289" name="Google Shape;5289;p78"/>
            <p:cNvGrpSpPr/>
            <p:nvPr/>
          </p:nvGrpSpPr>
          <p:grpSpPr>
            <a:xfrm>
              <a:off x="2233276" y="895722"/>
              <a:ext cx="1082667" cy="223591"/>
              <a:chOff x="4808316" y="2800065"/>
              <a:chExt cx="1999386" cy="412910"/>
            </a:xfrm>
          </p:grpSpPr>
          <p:sp>
            <p:nvSpPr>
              <p:cNvPr id="5290" name="Google Shape;5290;p78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291" name="Google Shape;5291;p78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5292" name="Google Shape;5292;p78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293" name="Google Shape;5293;p78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294" name="Google Shape;5294;p78"/>
            <p:cNvGrpSpPr/>
            <p:nvPr/>
          </p:nvGrpSpPr>
          <p:grpSpPr>
            <a:xfrm>
              <a:off x="106648" y="895722"/>
              <a:ext cx="1088401" cy="223591"/>
              <a:chOff x="881025" y="2800065"/>
              <a:chExt cx="2009975" cy="412910"/>
            </a:xfrm>
          </p:grpSpPr>
          <p:sp>
            <p:nvSpPr>
              <p:cNvPr id="5295" name="Google Shape;5295;p78"/>
              <p:cNvSpPr/>
              <p:nvPr/>
            </p:nvSpPr>
            <p:spPr>
              <a:xfrm>
                <a:off x="932600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296" name="Google Shape;5296;p78"/>
              <p:cNvGrpSpPr/>
              <p:nvPr/>
            </p:nvGrpSpPr>
            <p:grpSpPr>
              <a:xfrm>
                <a:off x="881025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5297" name="Google Shape;5297;p78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298" name="Google Shape;5298;p78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299" name="Google Shape;5299;p78"/>
            <p:cNvGrpSpPr/>
            <p:nvPr/>
          </p:nvGrpSpPr>
          <p:grpSpPr>
            <a:xfrm>
              <a:off x="1172346" y="1047018"/>
              <a:ext cx="1083151" cy="223003"/>
              <a:chOff x="2849073" y="3079467"/>
              <a:chExt cx="2000279" cy="411825"/>
            </a:xfrm>
          </p:grpSpPr>
          <p:sp>
            <p:nvSpPr>
              <p:cNvPr id="5300" name="Google Shape;5300;p78"/>
              <p:cNvSpPr/>
              <p:nvPr/>
            </p:nvSpPr>
            <p:spPr>
              <a:xfrm>
                <a:off x="2890952" y="3079475"/>
                <a:ext cx="19584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301" name="Google Shape;5301;p78"/>
              <p:cNvGrpSpPr/>
              <p:nvPr/>
            </p:nvGrpSpPr>
            <p:grpSpPr>
              <a:xfrm rot="10800000">
                <a:off x="2849073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5302" name="Google Shape;5302;p78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303" name="Google Shape;5303;p78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304" name="Google Shape;5304;p78"/>
            <p:cNvGrpSpPr/>
            <p:nvPr/>
          </p:nvGrpSpPr>
          <p:grpSpPr>
            <a:xfrm>
              <a:off x="3290132" y="1047018"/>
              <a:ext cx="1297929" cy="223003"/>
              <a:chOff x="6760035" y="3079467"/>
              <a:chExt cx="2396914" cy="411825"/>
            </a:xfrm>
          </p:grpSpPr>
          <p:sp>
            <p:nvSpPr>
              <p:cNvPr id="5305" name="Google Shape;5305;p78"/>
              <p:cNvSpPr/>
              <p:nvPr/>
            </p:nvSpPr>
            <p:spPr>
              <a:xfrm>
                <a:off x="6807650" y="3079475"/>
                <a:ext cx="23493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306" name="Google Shape;5306;p78"/>
              <p:cNvGrpSpPr/>
              <p:nvPr/>
            </p:nvGrpSpPr>
            <p:grpSpPr>
              <a:xfrm rot="10800000">
                <a:off x="6760035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5307" name="Google Shape;5307;p78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308" name="Google Shape;5308;p78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5309" name="Google Shape;5309;p78"/>
          <p:cNvGrpSpPr/>
          <p:nvPr/>
        </p:nvGrpSpPr>
        <p:grpSpPr>
          <a:xfrm>
            <a:off x="2862715" y="4766808"/>
            <a:ext cx="1448935" cy="1065905"/>
            <a:chOff x="2183288" y="3555572"/>
            <a:chExt cx="1136241" cy="835873"/>
          </a:xfrm>
        </p:grpSpPr>
        <p:sp>
          <p:nvSpPr>
            <p:cNvPr id="5310" name="Google Shape;5310;p78"/>
            <p:cNvSpPr/>
            <p:nvPr/>
          </p:nvSpPr>
          <p:spPr>
            <a:xfrm>
              <a:off x="2673740" y="4350566"/>
              <a:ext cx="270028" cy="11697"/>
            </a:xfrm>
            <a:custGeom>
              <a:avLst/>
              <a:gdLst/>
              <a:ahLst/>
              <a:cxnLst/>
              <a:rect l="l" t="t" r="r" b="b"/>
              <a:pathLst>
                <a:path w="106520" h="2706" extrusionOk="0">
                  <a:moveTo>
                    <a:pt x="0" y="0"/>
                  </a:moveTo>
                  <a:lnTo>
                    <a:pt x="0" y="2705"/>
                  </a:lnTo>
                  <a:lnTo>
                    <a:pt x="106520" y="2705"/>
                  </a:lnTo>
                  <a:lnTo>
                    <a:pt x="106520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311" name="Google Shape;5311;p78"/>
            <p:cNvGrpSpPr/>
            <p:nvPr/>
          </p:nvGrpSpPr>
          <p:grpSpPr>
            <a:xfrm>
              <a:off x="2205895" y="3637269"/>
              <a:ext cx="1089848" cy="724993"/>
              <a:chOff x="2205895" y="3637269"/>
              <a:chExt cx="1089848" cy="724993"/>
            </a:xfrm>
          </p:grpSpPr>
          <p:sp>
            <p:nvSpPr>
              <p:cNvPr id="5312" name="Google Shape;5312;p78"/>
              <p:cNvSpPr/>
              <p:nvPr/>
            </p:nvSpPr>
            <p:spPr>
              <a:xfrm>
                <a:off x="2205895" y="4204394"/>
                <a:ext cx="555376" cy="157849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13" name="Google Shape;5313;p78"/>
              <p:cNvSpPr/>
              <p:nvPr/>
            </p:nvSpPr>
            <p:spPr>
              <a:xfrm>
                <a:off x="2206834" y="3993916"/>
                <a:ext cx="218757" cy="153401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14" name="Google Shape;5314;p78"/>
              <p:cNvSpPr/>
              <p:nvPr/>
            </p:nvSpPr>
            <p:spPr>
              <a:xfrm>
                <a:off x="2487003" y="3847747"/>
                <a:ext cx="808740" cy="157849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15" name="Google Shape;5315;p78"/>
              <p:cNvSpPr/>
              <p:nvPr/>
            </p:nvSpPr>
            <p:spPr>
              <a:xfrm>
                <a:off x="2919192" y="3637269"/>
                <a:ext cx="375081" cy="14849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16" name="Google Shape;5316;p78"/>
              <p:cNvSpPr/>
              <p:nvPr/>
            </p:nvSpPr>
            <p:spPr>
              <a:xfrm>
                <a:off x="2233143" y="3637269"/>
                <a:ext cx="621199" cy="1169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17" name="Google Shape;5317;p78"/>
              <p:cNvSpPr/>
              <p:nvPr/>
            </p:nvSpPr>
            <p:spPr>
              <a:xfrm>
                <a:off x="3004568" y="4350566"/>
                <a:ext cx="270028" cy="11697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318" name="Google Shape;5318;p78"/>
            <p:cNvSpPr/>
            <p:nvPr/>
          </p:nvSpPr>
          <p:spPr>
            <a:xfrm rot="5400000">
              <a:off x="2852961" y="3612770"/>
              <a:ext cx="70048" cy="6071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solidFill>
              <a:srgbClr val="435D74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5319" name="Google Shape;5319;p78"/>
            <p:cNvCxnSpPr/>
            <p:nvPr/>
          </p:nvCxnSpPr>
          <p:spPr>
            <a:xfrm>
              <a:off x="2887992" y="3555572"/>
              <a:ext cx="0" cy="52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  <p:grpSp>
          <p:nvGrpSpPr>
            <p:cNvPr id="5320" name="Google Shape;5320;p78"/>
            <p:cNvGrpSpPr/>
            <p:nvPr/>
          </p:nvGrpSpPr>
          <p:grpSpPr>
            <a:xfrm>
              <a:off x="3173850" y="3779426"/>
              <a:ext cx="145679" cy="70048"/>
              <a:chOff x="3173850" y="3779426"/>
              <a:chExt cx="145679" cy="70048"/>
            </a:xfrm>
          </p:grpSpPr>
          <p:cxnSp>
            <p:nvCxnSpPr>
              <p:cNvPr id="5321" name="Google Shape;5321;p78"/>
              <p:cNvCxnSpPr/>
              <p:nvPr/>
            </p:nvCxnSpPr>
            <p:spPr>
              <a:xfrm rot="10800000">
                <a:off x="3173850" y="3817250"/>
                <a:ext cx="94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  <p:sp>
            <p:nvSpPr>
              <p:cNvPr id="5322" name="Google Shape;5322;p78"/>
              <p:cNvSpPr/>
              <p:nvPr/>
            </p:nvSpPr>
            <p:spPr>
              <a:xfrm rot="5400000">
                <a:off x="3254146" y="3784092"/>
                <a:ext cx="70048" cy="60717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solidFill>
                <a:srgbClr val="435D74"/>
              </a:solidFill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23" name="Google Shape;5323;p78"/>
            <p:cNvGrpSpPr/>
            <p:nvPr/>
          </p:nvGrpSpPr>
          <p:grpSpPr>
            <a:xfrm>
              <a:off x="2183288" y="4139483"/>
              <a:ext cx="145133" cy="70048"/>
              <a:chOff x="2183288" y="4139483"/>
              <a:chExt cx="145133" cy="70048"/>
            </a:xfrm>
          </p:grpSpPr>
          <p:cxnSp>
            <p:nvCxnSpPr>
              <p:cNvPr id="5324" name="Google Shape;5324;p78"/>
              <p:cNvCxnSpPr/>
              <p:nvPr/>
            </p:nvCxnSpPr>
            <p:spPr>
              <a:xfrm rot="10800000">
                <a:off x="2239021" y="4174494"/>
                <a:ext cx="89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diamond" w="med" len="med"/>
                <a:tailEnd type="none" w="med" len="med"/>
              </a:ln>
            </p:spPr>
          </p:cxnSp>
          <p:sp>
            <p:nvSpPr>
              <p:cNvPr id="5325" name="Google Shape;5325;p78"/>
              <p:cNvSpPr/>
              <p:nvPr/>
            </p:nvSpPr>
            <p:spPr>
              <a:xfrm rot="5400000">
                <a:off x="2178622" y="4144149"/>
                <a:ext cx="70048" cy="60717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solidFill>
                <a:srgbClr val="435D74"/>
              </a:solidFill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326" name="Google Shape;5326;p78"/>
            <p:cNvSpPr/>
            <p:nvPr/>
          </p:nvSpPr>
          <p:spPr>
            <a:xfrm rot="5400000">
              <a:off x="2420934" y="3967554"/>
              <a:ext cx="70048" cy="6071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solidFill>
              <a:srgbClr val="435D74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5327" name="Google Shape;5327;p78"/>
            <p:cNvCxnSpPr/>
            <p:nvPr/>
          </p:nvCxnSpPr>
          <p:spPr>
            <a:xfrm>
              <a:off x="2455973" y="3911736"/>
              <a:ext cx="0" cy="52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  <p:grpSp>
          <p:nvGrpSpPr>
            <p:cNvPr id="5328" name="Google Shape;5328;p78"/>
            <p:cNvGrpSpPr/>
            <p:nvPr/>
          </p:nvGrpSpPr>
          <p:grpSpPr>
            <a:xfrm>
              <a:off x="2943836" y="4268886"/>
              <a:ext cx="60717" cy="122559"/>
              <a:chOff x="2943836" y="4268886"/>
              <a:chExt cx="60717" cy="122559"/>
            </a:xfrm>
          </p:grpSpPr>
          <p:sp>
            <p:nvSpPr>
              <p:cNvPr id="5329" name="Google Shape;5329;p78"/>
              <p:cNvSpPr/>
              <p:nvPr/>
            </p:nvSpPr>
            <p:spPr>
              <a:xfrm rot="5400000">
                <a:off x="2939170" y="4326062"/>
                <a:ext cx="70048" cy="60717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solidFill>
                <a:srgbClr val="435D74"/>
              </a:solidFill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cxnSp>
            <p:nvCxnSpPr>
              <p:cNvPr id="5330" name="Google Shape;5330;p78"/>
              <p:cNvCxnSpPr/>
              <p:nvPr/>
            </p:nvCxnSpPr>
            <p:spPr>
              <a:xfrm>
                <a:off x="2974204" y="4268886"/>
                <a:ext cx="0" cy="5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diamond" w="med" len="med"/>
                <a:tailEnd type="none" w="med" len="med"/>
              </a:ln>
            </p:spPr>
          </p:cxnSp>
        </p:grpSp>
      </p:grpSp>
      <p:grpSp>
        <p:nvGrpSpPr>
          <p:cNvPr id="5331" name="Google Shape;5331;p78"/>
          <p:cNvGrpSpPr/>
          <p:nvPr/>
        </p:nvGrpSpPr>
        <p:grpSpPr>
          <a:xfrm>
            <a:off x="4546642" y="1994806"/>
            <a:ext cx="2234493" cy="1011001"/>
            <a:chOff x="3530532" y="1496185"/>
            <a:chExt cx="1562000" cy="706730"/>
          </a:xfrm>
        </p:grpSpPr>
        <p:cxnSp>
          <p:nvCxnSpPr>
            <p:cNvPr id="5332" name="Google Shape;5332;p78"/>
            <p:cNvCxnSpPr/>
            <p:nvPr/>
          </p:nvCxnSpPr>
          <p:spPr>
            <a:xfrm>
              <a:off x="3583832" y="1857562"/>
              <a:ext cx="1508700" cy="0"/>
            </a:xfrm>
            <a:prstGeom prst="straightConnector1">
              <a:avLst/>
            </a:prstGeom>
            <a:noFill/>
            <a:ln w="28575" cap="flat" cmpd="sng">
              <a:solidFill>
                <a:srgbClr val="A5B7C6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grpSp>
          <p:nvGrpSpPr>
            <p:cNvPr id="5333" name="Google Shape;5333;p78"/>
            <p:cNvGrpSpPr/>
            <p:nvPr/>
          </p:nvGrpSpPr>
          <p:grpSpPr>
            <a:xfrm>
              <a:off x="3530532" y="1496185"/>
              <a:ext cx="323430" cy="463587"/>
              <a:chOff x="3530532" y="1496185"/>
              <a:chExt cx="323430" cy="463587"/>
            </a:xfrm>
          </p:grpSpPr>
          <p:grpSp>
            <p:nvGrpSpPr>
              <p:cNvPr id="5334" name="Google Shape;5334;p78"/>
              <p:cNvGrpSpPr/>
              <p:nvPr/>
            </p:nvGrpSpPr>
            <p:grpSpPr>
              <a:xfrm>
                <a:off x="3567462" y="1496185"/>
                <a:ext cx="286500" cy="361376"/>
                <a:chOff x="3567462" y="1496185"/>
                <a:chExt cx="286500" cy="361376"/>
              </a:xfrm>
            </p:grpSpPr>
            <p:cxnSp>
              <p:nvCxnSpPr>
                <p:cNvPr id="5335" name="Google Shape;5335;p78"/>
                <p:cNvCxnSpPr/>
                <p:nvPr/>
              </p:nvCxnSpPr>
              <p:spPr>
                <a:xfrm rot="10800000">
                  <a:off x="3626630" y="1565661"/>
                  <a:ext cx="0" cy="2919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336" name="Google Shape;5336;p78"/>
                <p:cNvSpPr/>
                <p:nvPr/>
              </p:nvSpPr>
              <p:spPr>
                <a:xfrm>
                  <a:off x="3567462" y="1496185"/>
                  <a:ext cx="286500" cy="99900"/>
                </a:xfrm>
                <a:prstGeom prst="rect">
                  <a:avLst/>
                </a:pr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337" name="Google Shape;5337;p78"/>
              <p:cNvSpPr/>
              <p:nvPr/>
            </p:nvSpPr>
            <p:spPr>
              <a:xfrm>
                <a:off x="3530532" y="1771972"/>
                <a:ext cx="187800" cy="187800"/>
              </a:xfrm>
              <a:prstGeom prst="ellipse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38" name="Google Shape;5338;p78"/>
            <p:cNvGrpSpPr/>
            <p:nvPr/>
          </p:nvGrpSpPr>
          <p:grpSpPr>
            <a:xfrm>
              <a:off x="3891569" y="1779209"/>
              <a:ext cx="323945" cy="423706"/>
              <a:chOff x="3891569" y="1779209"/>
              <a:chExt cx="323945" cy="423706"/>
            </a:xfrm>
          </p:grpSpPr>
          <p:grpSp>
            <p:nvGrpSpPr>
              <p:cNvPr id="5339" name="Google Shape;5339;p78"/>
              <p:cNvGrpSpPr/>
              <p:nvPr/>
            </p:nvGrpSpPr>
            <p:grpSpPr>
              <a:xfrm>
                <a:off x="3929014" y="1881638"/>
                <a:ext cx="286500" cy="321278"/>
                <a:chOff x="3929014" y="1881638"/>
                <a:chExt cx="286500" cy="321278"/>
              </a:xfrm>
            </p:grpSpPr>
            <p:cxnSp>
              <p:nvCxnSpPr>
                <p:cNvPr id="5340" name="Google Shape;5340;p78"/>
                <p:cNvCxnSpPr/>
                <p:nvPr/>
              </p:nvCxnSpPr>
              <p:spPr>
                <a:xfrm rot="10800000">
                  <a:off x="3988388" y="1881638"/>
                  <a:ext cx="0" cy="2919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341" name="Google Shape;5341;p78"/>
                <p:cNvSpPr/>
                <p:nvPr/>
              </p:nvSpPr>
              <p:spPr>
                <a:xfrm>
                  <a:off x="3929014" y="2103016"/>
                  <a:ext cx="286500" cy="99900"/>
                </a:xfrm>
                <a:prstGeom prst="rect">
                  <a:avLst/>
                </a:pr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342" name="Google Shape;5342;p78"/>
              <p:cNvSpPr/>
              <p:nvPr/>
            </p:nvSpPr>
            <p:spPr>
              <a:xfrm>
                <a:off x="3891569" y="1779209"/>
                <a:ext cx="187800" cy="187800"/>
              </a:xfrm>
              <a:prstGeom prst="ellipse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43" name="Google Shape;5343;p78"/>
            <p:cNvGrpSpPr/>
            <p:nvPr/>
          </p:nvGrpSpPr>
          <p:grpSpPr>
            <a:xfrm>
              <a:off x="4252606" y="1496185"/>
              <a:ext cx="324721" cy="463587"/>
              <a:chOff x="4252606" y="1496185"/>
              <a:chExt cx="324721" cy="463587"/>
            </a:xfrm>
          </p:grpSpPr>
          <p:grpSp>
            <p:nvGrpSpPr>
              <p:cNvPr id="5344" name="Google Shape;5344;p78"/>
              <p:cNvGrpSpPr/>
              <p:nvPr/>
            </p:nvGrpSpPr>
            <p:grpSpPr>
              <a:xfrm>
                <a:off x="4290828" y="1496185"/>
                <a:ext cx="286500" cy="361376"/>
                <a:chOff x="4290828" y="1496185"/>
                <a:chExt cx="286500" cy="361376"/>
              </a:xfrm>
            </p:grpSpPr>
            <p:cxnSp>
              <p:nvCxnSpPr>
                <p:cNvPr id="5345" name="Google Shape;5345;p78"/>
                <p:cNvCxnSpPr/>
                <p:nvPr/>
              </p:nvCxnSpPr>
              <p:spPr>
                <a:xfrm rot="10800000">
                  <a:off x="4349995" y="1565661"/>
                  <a:ext cx="0" cy="2919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346" name="Google Shape;5346;p78"/>
                <p:cNvSpPr/>
                <p:nvPr/>
              </p:nvSpPr>
              <p:spPr>
                <a:xfrm>
                  <a:off x="4290828" y="1496185"/>
                  <a:ext cx="286500" cy="99900"/>
                </a:xfrm>
                <a:prstGeom prst="rect">
                  <a:avLst/>
                </a:pr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347" name="Google Shape;5347;p78"/>
              <p:cNvSpPr/>
              <p:nvPr/>
            </p:nvSpPr>
            <p:spPr>
              <a:xfrm>
                <a:off x="4252606" y="1771972"/>
                <a:ext cx="187800" cy="187800"/>
              </a:xfrm>
              <a:prstGeom prst="ellipse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48" name="Google Shape;5348;p78"/>
            <p:cNvGrpSpPr/>
            <p:nvPr/>
          </p:nvGrpSpPr>
          <p:grpSpPr>
            <a:xfrm>
              <a:off x="4613643" y="1763716"/>
              <a:ext cx="325308" cy="439200"/>
              <a:chOff x="4613643" y="1763716"/>
              <a:chExt cx="325308" cy="439200"/>
            </a:xfrm>
          </p:grpSpPr>
          <p:grpSp>
            <p:nvGrpSpPr>
              <p:cNvPr id="5349" name="Google Shape;5349;p78"/>
              <p:cNvGrpSpPr/>
              <p:nvPr/>
            </p:nvGrpSpPr>
            <p:grpSpPr>
              <a:xfrm>
                <a:off x="4652451" y="1879538"/>
                <a:ext cx="286500" cy="323378"/>
                <a:chOff x="4652451" y="1879538"/>
                <a:chExt cx="286500" cy="323378"/>
              </a:xfrm>
            </p:grpSpPr>
            <p:cxnSp>
              <p:nvCxnSpPr>
                <p:cNvPr id="5350" name="Google Shape;5350;p78"/>
                <p:cNvCxnSpPr/>
                <p:nvPr/>
              </p:nvCxnSpPr>
              <p:spPr>
                <a:xfrm rot="10800000">
                  <a:off x="4707486" y="1879538"/>
                  <a:ext cx="0" cy="2940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351" name="Google Shape;5351;p78"/>
                <p:cNvSpPr/>
                <p:nvPr/>
              </p:nvSpPr>
              <p:spPr>
                <a:xfrm>
                  <a:off x="4652451" y="2103016"/>
                  <a:ext cx="286500" cy="99900"/>
                </a:xfrm>
                <a:prstGeom prst="rect">
                  <a:avLst/>
                </a:pr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352" name="Google Shape;5352;p78"/>
              <p:cNvSpPr/>
              <p:nvPr/>
            </p:nvSpPr>
            <p:spPr>
              <a:xfrm>
                <a:off x="4613643" y="1763716"/>
                <a:ext cx="187800" cy="187800"/>
              </a:xfrm>
              <a:prstGeom prst="ellipse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353" name="Google Shape;5353;p78"/>
          <p:cNvGrpSpPr/>
          <p:nvPr/>
        </p:nvGrpSpPr>
        <p:grpSpPr>
          <a:xfrm>
            <a:off x="4562456" y="3132974"/>
            <a:ext cx="2202897" cy="522023"/>
            <a:chOff x="3512551" y="2358270"/>
            <a:chExt cx="1597383" cy="378533"/>
          </a:xfrm>
        </p:grpSpPr>
        <p:cxnSp>
          <p:nvCxnSpPr>
            <p:cNvPr id="5354" name="Google Shape;5354;p78"/>
            <p:cNvCxnSpPr>
              <a:stCxn id="5355" idx="6"/>
              <a:endCxn id="5356" idx="2"/>
            </p:cNvCxnSpPr>
            <p:nvPr/>
          </p:nvCxnSpPr>
          <p:spPr>
            <a:xfrm>
              <a:off x="3738198" y="2553118"/>
              <a:ext cx="1146000" cy="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357" name="Google Shape;5357;p78"/>
            <p:cNvGrpSpPr/>
            <p:nvPr/>
          </p:nvGrpSpPr>
          <p:grpSpPr>
            <a:xfrm>
              <a:off x="3512551" y="2358270"/>
              <a:ext cx="225647" cy="307714"/>
              <a:chOff x="2182679" y="2004714"/>
              <a:chExt cx="792300" cy="1080458"/>
            </a:xfrm>
          </p:grpSpPr>
          <p:cxnSp>
            <p:nvCxnSpPr>
              <p:cNvPr id="5358" name="Google Shape;5358;p78"/>
              <p:cNvCxnSpPr>
                <a:stCxn id="5359" idx="0"/>
              </p:cNvCxnSpPr>
              <p:nvPr/>
            </p:nvCxnSpPr>
            <p:spPr>
              <a:xfrm rot="10800000">
                <a:off x="2578961" y="2004714"/>
                <a:ext cx="0" cy="389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55" name="Google Shape;5355;p78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19050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59" name="Google Shape;5359;p78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60" name="Google Shape;5360;p78"/>
            <p:cNvGrpSpPr/>
            <p:nvPr/>
          </p:nvGrpSpPr>
          <p:grpSpPr>
            <a:xfrm>
              <a:off x="3969644" y="2440153"/>
              <a:ext cx="225853" cy="296651"/>
              <a:chOff x="3775710" y="1729289"/>
              <a:chExt cx="136500" cy="179289"/>
            </a:xfrm>
          </p:grpSpPr>
          <p:cxnSp>
            <p:nvCxnSpPr>
              <p:cNvPr id="5361" name="Google Shape;5361;p78"/>
              <p:cNvCxnSpPr/>
              <p:nvPr/>
            </p:nvCxnSpPr>
            <p:spPr>
              <a:xfrm>
                <a:off x="3843851" y="1848278"/>
                <a:ext cx="0" cy="6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62" name="Google Shape;5362;p78"/>
              <p:cNvSpPr/>
              <p:nvPr/>
            </p:nvSpPr>
            <p:spPr>
              <a:xfrm>
                <a:off x="3775710" y="1729289"/>
                <a:ext cx="136500" cy="136500"/>
              </a:xfrm>
              <a:prstGeom prst="ellipse">
                <a:avLst/>
              </a:prstGeom>
              <a:noFill/>
              <a:ln w="19050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63" name="Google Shape;5363;p78"/>
              <p:cNvSpPr/>
              <p:nvPr/>
            </p:nvSpPr>
            <p:spPr>
              <a:xfrm>
                <a:off x="3793133" y="1746713"/>
                <a:ext cx="101700" cy="101700"/>
              </a:xfrm>
              <a:prstGeom prst="ellipse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64" name="Google Shape;5364;p78"/>
            <p:cNvGrpSpPr/>
            <p:nvPr/>
          </p:nvGrpSpPr>
          <p:grpSpPr>
            <a:xfrm>
              <a:off x="4427051" y="2358270"/>
              <a:ext cx="225647" cy="307714"/>
              <a:chOff x="5393704" y="2004714"/>
              <a:chExt cx="792300" cy="1080458"/>
            </a:xfrm>
          </p:grpSpPr>
          <p:cxnSp>
            <p:nvCxnSpPr>
              <p:cNvPr id="5365" name="Google Shape;5365;p78"/>
              <p:cNvCxnSpPr>
                <a:stCxn id="5366" idx="0"/>
              </p:cNvCxnSpPr>
              <p:nvPr/>
            </p:nvCxnSpPr>
            <p:spPr>
              <a:xfrm rot="10800000">
                <a:off x="5789986" y="2004714"/>
                <a:ext cx="0" cy="389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67" name="Google Shape;5367;p78"/>
              <p:cNvSpPr/>
              <p:nvPr/>
            </p:nvSpPr>
            <p:spPr>
              <a:xfrm>
                <a:off x="5393704" y="2292572"/>
                <a:ext cx="792300" cy="792600"/>
              </a:xfrm>
              <a:prstGeom prst="ellipse">
                <a:avLst/>
              </a:prstGeom>
              <a:noFill/>
              <a:ln w="19050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66" name="Google Shape;5366;p78"/>
              <p:cNvSpPr/>
              <p:nvPr/>
            </p:nvSpPr>
            <p:spPr>
              <a:xfrm>
                <a:off x="5494936" y="2393814"/>
                <a:ext cx="590100" cy="590100"/>
              </a:xfrm>
              <a:prstGeom prst="ellipse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68" name="Google Shape;5368;p78"/>
            <p:cNvGrpSpPr/>
            <p:nvPr/>
          </p:nvGrpSpPr>
          <p:grpSpPr>
            <a:xfrm>
              <a:off x="4884287" y="2440252"/>
              <a:ext cx="225647" cy="296532"/>
              <a:chOff x="6999166" y="2292572"/>
              <a:chExt cx="792300" cy="1041192"/>
            </a:xfrm>
          </p:grpSpPr>
          <p:cxnSp>
            <p:nvCxnSpPr>
              <p:cNvPr id="5369" name="Google Shape;5369;p78"/>
              <p:cNvCxnSpPr/>
              <p:nvPr/>
            </p:nvCxnSpPr>
            <p:spPr>
              <a:xfrm>
                <a:off x="7395553" y="2983964"/>
                <a:ext cx="0" cy="349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56" name="Google Shape;5356;p78"/>
              <p:cNvSpPr/>
              <p:nvPr/>
            </p:nvSpPr>
            <p:spPr>
              <a:xfrm>
                <a:off x="6999166" y="2292572"/>
                <a:ext cx="792300" cy="792600"/>
              </a:xfrm>
              <a:prstGeom prst="ellipse">
                <a:avLst/>
              </a:prstGeom>
              <a:noFill/>
              <a:ln w="19050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70" name="Google Shape;5370;p78"/>
              <p:cNvSpPr/>
              <p:nvPr/>
            </p:nvSpPr>
            <p:spPr>
              <a:xfrm>
                <a:off x="7100398" y="2393814"/>
                <a:ext cx="590100" cy="590100"/>
              </a:xfrm>
              <a:prstGeom prst="ellipse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371" name="Google Shape;5371;p78"/>
          <p:cNvGrpSpPr/>
          <p:nvPr/>
        </p:nvGrpSpPr>
        <p:grpSpPr>
          <a:xfrm>
            <a:off x="9123532" y="1581240"/>
            <a:ext cx="2109125" cy="977091"/>
            <a:chOff x="634175" y="2986275"/>
            <a:chExt cx="3147949" cy="1458344"/>
          </a:xfrm>
        </p:grpSpPr>
        <p:cxnSp>
          <p:nvCxnSpPr>
            <p:cNvPr id="5372" name="Google Shape;5372;p78"/>
            <p:cNvCxnSpPr>
              <a:stCxn id="5373" idx="4"/>
              <a:endCxn id="5374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75" name="Google Shape;5375;p78"/>
            <p:cNvCxnSpPr>
              <a:stCxn id="5374" idx="0"/>
              <a:endCxn id="5376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77" name="Google Shape;5377;p78"/>
            <p:cNvCxnSpPr>
              <a:stCxn id="5376" idx="4"/>
              <a:endCxn id="5378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79" name="Google Shape;5379;p78"/>
            <p:cNvCxnSpPr>
              <a:stCxn id="5378" idx="0"/>
              <a:endCxn id="5380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80" name="Google Shape;5380;p78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solidFill>
              <a:srgbClr val="A5B7C6"/>
            </a:solidFill>
            <a:ln w="19050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6" name="Google Shape;5376;p78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solidFill>
              <a:srgbClr val="A5B7C6"/>
            </a:solidFill>
            <a:ln w="19050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3" name="Google Shape;5373;p78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solidFill>
              <a:srgbClr val="A5B7C6"/>
            </a:solidFill>
            <a:ln w="19050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8" name="Google Shape;5378;p78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solidFill>
              <a:srgbClr val="A5B7C6"/>
            </a:solidFill>
            <a:ln w="19050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4" name="Google Shape;5374;p78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solidFill>
              <a:srgbClr val="A5B7C6"/>
            </a:solidFill>
            <a:ln w="19050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81" name="Google Shape;5381;p78"/>
          <p:cNvGrpSpPr/>
          <p:nvPr/>
        </p:nvGrpSpPr>
        <p:grpSpPr>
          <a:xfrm>
            <a:off x="4547152" y="3840320"/>
            <a:ext cx="2233504" cy="418232"/>
            <a:chOff x="998425" y="1182125"/>
            <a:chExt cx="1065400" cy="199500"/>
          </a:xfrm>
        </p:grpSpPr>
        <p:sp>
          <p:nvSpPr>
            <p:cNvPr id="5382" name="Google Shape;5382;p78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3" name="Google Shape;5383;p78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4" name="Google Shape;5384;p78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5" name="Google Shape;5385;p78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6" name="Google Shape;5386;p78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387" name="Google Shape;5387;p78"/>
          <p:cNvGrpSpPr/>
          <p:nvPr/>
        </p:nvGrpSpPr>
        <p:grpSpPr>
          <a:xfrm>
            <a:off x="4547152" y="5114942"/>
            <a:ext cx="2233505" cy="700460"/>
            <a:chOff x="5194708" y="3484366"/>
            <a:chExt cx="3148148" cy="987304"/>
          </a:xfrm>
        </p:grpSpPr>
        <p:grpSp>
          <p:nvGrpSpPr>
            <p:cNvPr id="5388" name="Google Shape;5388;p78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5389" name="Google Shape;5389;p78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90" name="Google Shape;5390;p78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91" name="Google Shape;5391;p78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92" name="Google Shape;5392;p78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5393" name="Google Shape;5393;p78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94" name="Google Shape;5394;p78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95" name="Google Shape;5395;p78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396" name="Google Shape;5396;p78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5397" name="Google Shape;5397;p78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98" name="Google Shape;5398;p78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99" name="Google Shape;5399;p78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400" name="Google Shape;5400;p78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5401" name="Google Shape;5401;p78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02" name="Google Shape;5402;p78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03" name="Google Shape;5403;p78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404" name="Google Shape;5404;p78"/>
          <p:cNvGrpSpPr/>
          <p:nvPr/>
        </p:nvGrpSpPr>
        <p:grpSpPr>
          <a:xfrm>
            <a:off x="9125397" y="3309460"/>
            <a:ext cx="2105395" cy="696307"/>
            <a:chOff x="6853641" y="2534077"/>
            <a:chExt cx="1515545" cy="501229"/>
          </a:xfrm>
        </p:grpSpPr>
        <p:grpSp>
          <p:nvGrpSpPr>
            <p:cNvPr id="5405" name="Google Shape;5405;p78"/>
            <p:cNvGrpSpPr/>
            <p:nvPr/>
          </p:nvGrpSpPr>
          <p:grpSpPr>
            <a:xfrm>
              <a:off x="6853641" y="2618923"/>
              <a:ext cx="1515545" cy="324556"/>
              <a:chOff x="6853641" y="2618923"/>
              <a:chExt cx="1515545" cy="324556"/>
            </a:xfrm>
          </p:grpSpPr>
          <p:sp>
            <p:nvSpPr>
              <p:cNvPr id="5406" name="Google Shape;5406;p78"/>
              <p:cNvSpPr/>
              <p:nvPr/>
            </p:nvSpPr>
            <p:spPr>
              <a:xfrm>
                <a:off x="7747010" y="2781222"/>
                <a:ext cx="324578" cy="162258"/>
              </a:xfrm>
              <a:custGeom>
                <a:avLst/>
                <a:gdLst/>
                <a:ahLst/>
                <a:cxnLst/>
                <a:rect l="l" t="t" r="r" b="b"/>
                <a:pathLst>
                  <a:path w="7904" h="3951" extrusionOk="0">
                    <a:moveTo>
                      <a:pt x="1" y="0"/>
                    </a:moveTo>
                    <a:cubicBezTo>
                      <a:pt x="1" y="540"/>
                      <a:pt x="113" y="1075"/>
                      <a:pt x="327" y="1571"/>
                    </a:cubicBezTo>
                    <a:cubicBezTo>
                      <a:pt x="938" y="2971"/>
                      <a:pt x="2332" y="3951"/>
                      <a:pt x="3953" y="3951"/>
                    </a:cubicBezTo>
                    <a:cubicBezTo>
                      <a:pt x="6132" y="3951"/>
                      <a:pt x="7903" y="2178"/>
                      <a:pt x="7903" y="0"/>
                    </a:cubicBezTo>
                    <a:lnTo>
                      <a:pt x="7248" y="0"/>
                    </a:lnTo>
                    <a:cubicBezTo>
                      <a:pt x="7248" y="1818"/>
                      <a:pt x="5770" y="3296"/>
                      <a:pt x="3953" y="3296"/>
                    </a:cubicBezTo>
                    <a:cubicBezTo>
                      <a:pt x="2135" y="3296"/>
                      <a:pt x="657" y="1818"/>
                      <a:pt x="657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07" name="Google Shape;5407;p78"/>
              <p:cNvSpPr/>
              <p:nvPr/>
            </p:nvSpPr>
            <p:spPr>
              <a:xfrm>
                <a:off x="7449412" y="2618923"/>
                <a:ext cx="324496" cy="162258"/>
              </a:xfrm>
              <a:custGeom>
                <a:avLst/>
                <a:gdLst/>
                <a:ahLst/>
                <a:cxnLst/>
                <a:rect l="l" t="t" r="r" b="b"/>
                <a:pathLst>
                  <a:path w="7902" h="3951" extrusionOk="0">
                    <a:moveTo>
                      <a:pt x="3951" y="0"/>
                    </a:moveTo>
                    <a:cubicBezTo>
                      <a:pt x="2330" y="0"/>
                      <a:pt x="935" y="982"/>
                      <a:pt x="327" y="2380"/>
                    </a:cubicBezTo>
                    <a:cubicBezTo>
                      <a:pt x="111" y="2874"/>
                      <a:pt x="0" y="3409"/>
                      <a:pt x="0" y="3951"/>
                    </a:cubicBezTo>
                    <a:lnTo>
                      <a:pt x="653" y="3951"/>
                    </a:lnTo>
                    <a:cubicBezTo>
                      <a:pt x="653" y="2135"/>
                      <a:pt x="2133" y="657"/>
                      <a:pt x="3951" y="657"/>
                    </a:cubicBezTo>
                    <a:cubicBezTo>
                      <a:pt x="5767" y="657"/>
                      <a:pt x="7246" y="2135"/>
                      <a:pt x="7246" y="3951"/>
                    </a:cubicBezTo>
                    <a:lnTo>
                      <a:pt x="7901" y="3951"/>
                    </a:lnTo>
                    <a:cubicBezTo>
                      <a:pt x="7901" y="3411"/>
                      <a:pt x="7791" y="2876"/>
                      <a:pt x="7574" y="2381"/>
                    </a:cubicBezTo>
                    <a:cubicBezTo>
                      <a:pt x="6966" y="982"/>
                      <a:pt x="5571" y="0"/>
                      <a:pt x="3951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08" name="Google Shape;5408;p78"/>
              <p:cNvSpPr/>
              <p:nvPr/>
            </p:nvSpPr>
            <p:spPr>
              <a:xfrm>
                <a:off x="6853641" y="2618923"/>
                <a:ext cx="324824" cy="162792"/>
              </a:xfrm>
              <a:custGeom>
                <a:avLst/>
                <a:gdLst/>
                <a:ahLst/>
                <a:cxnLst/>
                <a:rect l="l" t="t" r="r" b="b"/>
                <a:pathLst>
                  <a:path w="7910" h="3964" extrusionOk="0">
                    <a:moveTo>
                      <a:pt x="3958" y="0"/>
                    </a:moveTo>
                    <a:cubicBezTo>
                      <a:pt x="3954" y="0"/>
                      <a:pt x="3950" y="0"/>
                      <a:pt x="3946" y="0"/>
                    </a:cubicBezTo>
                    <a:cubicBezTo>
                      <a:pt x="1768" y="6"/>
                      <a:pt x="0" y="1784"/>
                      <a:pt x="6" y="3963"/>
                    </a:cubicBezTo>
                    <a:lnTo>
                      <a:pt x="661" y="3962"/>
                    </a:lnTo>
                    <a:cubicBezTo>
                      <a:pt x="657" y="2144"/>
                      <a:pt x="2131" y="661"/>
                      <a:pt x="3947" y="655"/>
                    </a:cubicBezTo>
                    <a:cubicBezTo>
                      <a:pt x="3951" y="655"/>
                      <a:pt x="3955" y="655"/>
                      <a:pt x="3959" y="655"/>
                    </a:cubicBezTo>
                    <a:cubicBezTo>
                      <a:pt x="5771" y="655"/>
                      <a:pt x="7248" y="2127"/>
                      <a:pt x="7254" y="3939"/>
                    </a:cubicBezTo>
                    <a:lnTo>
                      <a:pt x="7256" y="3939"/>
                    </a:lnTo>
                    <a:lnTo>
                      <a:pt x="7909" y="3938"/>
                    </a:lnTo>
                    <a:cubicBezTo>
                      <a:pt x="7907" y="3398"/>
                      <a:pt x="7795" y="2863"/>
                      <a:pt x="7578" y="2368"/>
                    </a:cubicBezTo>
                    <a:cubicBezTo>
                      <a:pt x="6966" y="976"/>
                      <a:pt x="5573" y="0"/>
                      <a:pt x="3958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09" name="Google Shape;5409;p78"/>
              <p:cNvSpPr/>
              <p:nvPr/>
            </p:nvSpPr>
            <p:spPr>
              <a:xfrm>
                <a:off x="7151691" y="2781222"/>
                <a:ext cx="324578" cy="162258"/>
              </a:xfrm>
              <a:custGeom>
                <a:avLst/>
                <a:gdLst/>
                <a:ahLst/>
                <a:cxnLst/>
                <a:rect l="l" t="t" r="r" b="b"/>
                <a:pathLst>
                  <a:path w="7904" h="3951" extrusionOk="0">
                    <a:moveTo>
                      <a:pt x="1" y="0"/>
                    </a:moveTo>
                    <a:cubicBezTo>
                      <a:pt x="1" y="540"/>
                      <a:pt x="111" y="1075"/>
                      <a:pt x="328" y="1571"/>
                    </a:cubicBezTo>
                    <a:cubicBezTo>
                      <a:pt x="938" y="2971"/>
                      <a:pt x="2332" y="3951"/>
                      <a:pt x="3953" y="3951"/>
                    </a:cubicBezTo>
                    <a:cubicBezTo>
                      <a:pt x="5574" y="3951"/>
                      <a:pt x="6967" y="2971"/>
                      <a:pt x="7575" y="1573"/>
                    </a:cubicBezTo>
                    <a:cubicBezTo>
                      <a:pt x="7791" y="1076"/>
                      <a:pt x="7903" y="541"/>
                      <a:pt x="7903" y="0"/>
                    </a:cubicBezTo>
                    <a:lnTo>
                      <a:pt x="7249" y="0"/>
                    </a:lnTo>
                    <a:cubicBezTo>
                      <a:pt x="7249" y="1818"/>
                      <a:pt x="5770" y="3296"/>
                      <a:pt x="3953" y="3296"/>
                    </a:cubicBezTo>
                    <a:cubicBezTo>
                      <a:pt x="2135" y="3296"/>
                      <a:pt x="657" y="1818"/>
                      <a:pt x="65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10" name="Google Shape;5410;p78"/>
              <p:cNvSpPr/>
              <p:nvPr/>
            </p:nvSpPr>
            <p:spPr>
              <a:xfrm>
                <a:off x="8044362" y="2618923"/>
                <a:ext cx="324824" cy="162792"/>
              </a:xfrm>
              <a:custGeom>
                <a:avLst/>
                <a:gdLst/>
                <a:ahLst/>
                <a:cxnLst/>
                <a:rect l="l" t="t" r="r" b="b"/>
                <a:pathLst>
                  <a:path w="7910" h="3964" extrusionOk="0">
                    <a:moveTo>
                      <a:pt x="3959" y="0"/>
                    </a:moveTo>
                    <a:cubicBezTo>
                      <a:pt x="3955" y="0"/>
                      <a:pt x="3951" y="0"/>
                      <a:pt x="3947" y="0"/>
                    </a:cubicBezTo>
                    <a:cubicBezTo>
                      <a:pt x="1769" y="8"/>
                      <a:pt x="1" y="1786"/>
                      <a:pt x="7" y="3963"/>
                    </a:cubicBezTo>
                    <a:lnTo>
                      <a:pt x="664" y="3962"/>
                    </a:lnTo>
                    <a:cubicBezTo>
                      <a:pt x="658" y="2144"/>
                      <a:pt x="2132" y="661"/>
                      <a:pt x="3948" y="657"/>
                    </a:cubicBezTo>
                    <a:cubicBezTo>
                      <a:pt x="3952" y="657"/>
                      <a:pt x="3956" y="657"/>
                      <a:pt x="3960" y="657"/>
                    </a:cubicBezTo>
                    <a:cubicBezTo>
                      <a:pt x="5772" y="657"/>
                      <a:pt x="7249" y="2127"/>
                      <a:pt x="7255" y="3941"/>
                    </a:cubicBezTo>
                    <a:lnTo>
                      <a:pt x="7257" y="3941"/>
                    </a:lnTo>
                    <a:lnTo>
                      <a:pt x="7910" y="3939"/>
                    </a:lnTo>
                    <a:cubicBezTo>
                      <a:pt x="7908" y="3398"/>
                      <a:pt x="7796" y="2865"/>
                      <a:pt x="7578" y="2370"/>
                    </a:cubicBezTo>
                    <a:cubicBezTo>
                      <a:pt x="6967" y="976"/>
                      <a:pt x="5574" y="0"/>
                      <a:pt x="3959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411" name="Google Shape;5411;p78"/>
            <p:cNvSpPr/>
            <p:nvPr/>
          </p:nvSpPr>
          <p:spPr>
            <a:xfrm>
              <a:off x="6899264" y="2673830"/>
              <a:ext cx="225242" cy="361476"/>
            </a:xfrm>
            <a:custGeom>
              <a:avLst/>
              <a:gdLst/>
              <a:ahLst/>
              <a:cxnLst/>
              <a:rect l="l" t="t" r="r" b="b"/>
              <a:pathLst>
                <a:path w="5485" h="8802" extrusionOk="0">
                  <a:moveTo>
                    <a:pt x="2798" y="1197"/>
                  </a:moveTo>
                  <a:cubicBezTo>
                    <a:pt x="2989" y="1197"/>
                    <a:pt x="3183" y="1234"/>
                    <a:pt x="3366" y="1310"/>
                  </a:cubicBezTo>
                  <a:cubicBezTo>
                    <a:pt x="3924" y="1542"/>
                    <a:pt x="4287" y="2085"/>
                    <a:pt x="4287" y="2689"/>
                  </a:cubicBezTo>
                  <a:cubicBezTo>
                    <a:pt x="4287" y="3512"/>
                    <a:pt x="3619" y="4178"/>
                    <a:pt x="2796" y="4180"/>
                  </a:cubicBezTo>
                  <a:cubicBezTo>
                    <a:pt x="2194" y="4180"/>
                    <a:pt x="1650" y="3816"/>
                    <a:pt x="1419" y="3259"/>
                  </a:cubicBezTo>
                  <a:cubicBezTo>
                    <a:pt x="1189" y="2702"/>
                    <a:pt x="1317" y="2061"/>
                    <a:pt x="1743" y="1634"/>
                  </a:cubicBezTo>
                  <a:cubicBezTo>
                    <a:pt x="2028" y="1348"/>
                    <a:pt x="2410" y="1197"/>
                    <a:pt x="2798" y="1197"/>
                  </a:cubicBezTo>
                  <a:close/>
                  <a:moveTo>
                    <a:pt x="2796" y="1"/>
                  </a:moveTo>
                  <a:cubicBezTo>
                    <a:pt x="2254" y="1"/>
                    <a:pt x="1714" y="165"/>
                    <a:pt x="1253" y="489"/>
                  </a:cubicBezTo>
                  <a:cubicBezTo>
                    <a:pt x="433" y="1063"/>
                    <a:pt x="0" y="2048"/>
                    <a:pt x="132" y="3043"/>
                  </a:cubicBezTo>
                  <a:cubicBezTo>
                    <a:pt x="263" y="4037"/>
                    <a:pt x="937" y="4875"/>
                    <a:pt x="1880" y="5216"/>
                  </a:cubicBezTo>
                  <a:lnTo>
                    <a:pt x="1880" y="6705"/>
                  </a:lnTo>
                  <a:lnTo>
                    <a:pt x="1067" y="6705"/>
                  </a:lnTo>
                  <a:lnTo>
                    <a:pt x="2723" y="8801"/>
                  </a:lnTo>
                  <a:lnTo>
                    <a:pt x="4377" y="6705"/>
                  </a:lnTo>
                  <a:lnTo>
                    <a:pt x="3563" y="6705"/>
                  </a:lnTo>
                  <a:lnTo>
                    <a:pt x="3563" y="5265"/>
                  </a:lnTo>
                  <a:cubicBezTo>
                    <a:pt x="4703" y="4926"/>
                    <a:pt x="5485" y="3877"/>
                    <a:pt x="5485" y="2689"/>
                  </a:cubicBezTo>
                  <a:cubicBezTo>
                    <a:pt x="5485" y="1685"/>
                    <a:pt x="4926" y="766"/>
                    <a:pt x="4037" y="304"/>
                  </a:cubicBezTo>
                  <a:cubicBezTo>
                    <a:pt x="3647" y="101"/>
                    <a:pt x="3221" y="1"/>
                    <a:pt x="279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2" name="Google Shape;5412;p78"/>
            <p:cNvSpPr/>
            <p:nvPr/>
          </p:nvSpPr>
          <p:spPr>
            <a:xfrm>
              <a:off x="7198259" y="2534077"/>
              <a:ext cx="235261" cy="360532"/>
            </a:xfrm>
            <a:custGeom>
              <a:avLst/>
              <a:gdLst/>
              <a:ahLst/>
              <a:cxnLst/>
              <a:rect l="l" t="t" r="r" b="b"/>
              <a:pathLst>
                <a:path w="5729" h="8779" extrusionOk="0">
                  <a:moveTo>
                    <a:pt x="2858" y="4600"/>
                  </a:moveTo>
                  <a:cubicBezTo>
                    <a:pt x="3050" y="4600"/>
                    <a:pt x="3243" y="4637"/>
                    <a:pt x="3427" y="4713"/>
                  </a:cubicBezTo>
                  <a:cubicBezTo>
                    <a:pt x="3985" y="4945"/>
                    <a:pt x="4347" y="5488"/>
                    <a:pt x="4347" y="6092"/>
                  </a:cubicBezTo>
                  <a:cubicBezTo>
                    <a:pt x="4347" y="6915"/>
                    <a:pt x="3679" y="7581"/>
                    <a:pt x="2856" y="7583"/>
                  </a:cubicBezTo>
                  <a:cubicBezTo>
                    <a:pt x="2254" y="7583"/>
                    <a:pt x="1709" y="7219"/>
                    <a:pt x="1479" y="6662"/>
                  </a:cubicBezTo>
                  <a:cubicBezTo>
                    <a:pt x="1248" y="6105"/>
                    <a:pt x="1376" y="5464"/>
                    <a:pt x="1802" y="5037"/>
                  </a:cubicBezTo>
                  <a:cubicBezTo>
                    <a:pt x="2087" y="4751"/>
                    <a:pt x="2469" y="4600"/>
                    <a:pt x="2858" y="4600"/>
                  </a:cubicBezTo>
                  <a:close/>
                  <a:moveTo>
                    <a:pt x="2883" y="0"/>
                  </a:moveTo>
                  <a:lnTo>
                    <a:pt x="1227" y="2097"/>
                  </a:lnTo>
                  <a:lnTo>
                    <a:pt x="2041" y="2097"/>
                  </a:lnTo>
                  <a:lnTo>
                    <a:pt x="2041" y="3530"/>
                  </a:lnTo>
                  <a:cubicBezTo>
                    <a:pt x="782" y="3930"/>
                    <a:pt x="1" y="5184"/>
                    <a:pt x="196" y="6491"/>
                  </a:cubicBezTo>
                  <a:cubicBezTo>
                    <a:pt x="393" y="7796"/>
                    <a:pt x="1507" y="8766"/>
                    <a:pt x="2827" y="8779"/>
                  </a:cubicBezTo>
                  <a:cubicBezTo>
                    <a:pt x="2837" y="8779"/>
                    <a:pt x="2847" y="8779"/>
                    <a:pt x="2857" y="8779"/>
                  </a:cubicBezTo>
                  <a:cubicBezTo>
                    <a:pt x="4165" y="8779"/>
                    <a:pt x="5285" y="7837"/>
                    <a:pt x="5506" y="6545"/>
                  </a:cubicBezTo>
                  <a:cubicBezTo>
                    <a:pt x="5729" y="5245"/>
                    <a:pt x="4974" y="3973"/>
                    <a:pt x="3724" y="3547"/>
                  </a:cubicBezTo>
                  <a:lnTo>
                    <a:pt x="3724" y="2097"/>
                  </a:lnTo>
                  <a:lnTo>
                    <a:pt x="4539" y="2097"/>
                  </a:lnTo>
                  <a:lnTo>
                    <a:pt x="2883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3" name="Google Shape;5413;p78"/>
            <p:cNvSpPr/>
            <p:nvPr/>
          </p:nvSpPr>
          <p:spPr>
            <a:xfrm>
              <a:off x="7493639" y="2673830"/>
              <a:ext cx="225200" cy="361476"/>
            </a:xfrm>
            <a:custGeom>
              <a:avLst/>
              <a:gdLst/>
              <a:ahLst/>
              <a:cxnLst/>
              <a:rect l="l" t="t" r="r" b="b"/>
              <a:pathLst>
                <a:path w="5484" h="8802" extrusionOk="0">
                  <a:moveTo>
                    <a:pt x="2796" y="1197"/>
                  </a:moveTo>
                  <a:cubicBezTo>
                    <a:pt x="2988" y="1197"/>
                    <a:pt x="3181" y="1234"/>
                    <a:pt x="3365" y="1310"/>
                  </a:cubicBezTo>
                  <a:cubicBezTo>
                    <a:pt x="3922" y="1542"/>
                    <a:pt x="4286" y="2085"/>
                    <a:pt x="4286" y="2689"/>
                  </a:cubicBezTo>
                  <a:cubicBezTo>
                    <a:pt x="4284" y="3512"/>
                    <a:pt x="3618" y="4178"/>
                    <a:pt x="2795" y="4180"/>
                  </a:cubicBezTo>
                  <a:cubicBezTo>
                    <a:pt x="2191" y="4180"/>
                    <a:pt x="1649" y="3816"/>
                    <a:pt x="1418" y="3259"/>
                  </a:cubicBezTo>
                  <a:cubicBezTo>
                    <a:pt x="1187" y="2702"/>
                    <a:pt x="1314" y="2061"/>
                    <a:pt x="1740" y="1634"/>
                  </a:cubicBezTo>
                  <a:cubicBezTo>
                    <a:pt x="2026" y="1348"/>
                    <a:pt x="2408" y="1197"/>
                    <a:pt x="2796" y="1197"/>
                  </a:cubicBezTo>
                  <a:close/>
                  <a:moveTo>
                    <a:pt x="2794" y="1"/>
                  </a:moveTo>
                  <a:cubicBezTo>
                    <a:pt x="2254" y="1"/>
                    <a:pt x="1717" y="163"/>
                    <a:pt x="1258" y="484"/>
                  </a:cubicBezTo>
                  <a:cubicBezTo>
                    <a:pt x="436" y="1055"/>
                    <a:pt x="1" y="2037"/>
                    <a:pt x="127" y="3030"/>
                  </a:cubicBezTo>
                  <a:cubicBezTo>
                    <a:pt x="255" y="4023"/>
                    <a:pt x="923" y="4863"/>
                    <a:pt x="1862" y="5211"/>
                  </a:cubicBezTo>
                  <a:lnTo>
                    <a:pt x="1862" y="6705"/>
                  </a:lnTo>
                  <a:lnTo>
                    <a:pt x="1048" y="6705"/>
                  </a:lnTo>
                  <a:lnTo>
                    <a:pt x="2704" y="8801"/>
                  </a:lnTo>
                  <a:lnTo>
                    <a:pt x="4360" y="6705"/>
                  </a:lnTo>
                  <a:lnTo>
                    <a:pt x="3545" y="6705"/>
                  </a:lnTo>
                  <a:lnTo>
                    <a:pt x="3545" y="5270"/>
                  </a:lnTo>
                  <a:cubicBezTo>
                    <a:pt x="4693" y="4935"/>
                    <a:pt x="5484" y="3883"/>
                    <a:pt x="5484" y="2689"/>
                  </a:cubicBezTo>
                  <a:cubicBezTo>
                    <a:pt x="5482" y="1688"/>
                    <a:pt x="4927" y="769"/>
                    <a:pt x="4039" y="306"/>
                  </a:cubicBezTo>
                  <a:cubicBezTo>
                    <a:pt x="3647" y="102"/>
                    <a:pt x="3220" y="1"/>
                    <a:pt x="279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4" name="Google Shape;5414;p78"/>
            <p:cNvSpPr/>
            <p:nvPr/>
          </p:nvSpPr>
          <p:spPr>
            <a:xfrm>
              <a:off x="7792387" y="2534077"/>
              <a:ext cx="235261" cy="360532"/>
            </a:xfrm>
            <a:custGeom>
              <a:avLst/>
              <a:gdLst/>
              <a:ahLst/>
              <a:cxnLst/>
              <a:rect l="l" t="t" r="r" b="b"/>
              <a:pathLst>
                <a:path w="5729" h="8779" extrusionOk="0">
                  <a:moveTo>
                    <a:pt x="2861" y="4601"/>
                  </a:moveTo>
                  <a:cubicBezTo>
                    <a:pt x="3053" y="4601"/>
                    <a:pt x="3247" y="4638"/>
                    <a:pt x="3431" y="4715"/>
                  </a:cubicBezTo>
                  <a:cubicBezTo>
                    <a:pt x="3988" y="4945"/>
                    <a:pt x="4351" y="5488"/>
                    <a:pt x="4351" y="6092"/>
                  </a:cubicBezTo>
                  <a:cubicBezTo>
                    <a:pt x="4350" y="6915"/>
                    <a:pt x="3684" y="7581"/>
                    <a:pt x="2861" y="7583"/>
                  </a:cubicBezTo>
                  <a:cubicBezTo>
                    <a:pt x="2259" y="7583"/>
                    <a:pt x="1714" y="7219"/>
                    <a:pt x="1483" y="6662"/>
                  </a:cubicBezTo>
                  <a:cubicBezTo>
                    <a:pt x="1253" y="6105"/>
                    <a:pt x="1381" y="5464"/>
                    <a:pt x="1807" y="5038"/>
                  </a:cubicBezTo>
                  <a:cubicBezTo>
                    <a:pt x="2092" y="4752"/>
                    <a:pt x="2473" y="4601"/>
                    <a:pt x="2861" y="4601"/>
                  </a:cubicBezTo>
                  <a:close/>
                  <a:moveTo>
                    <a:pt x="2870" y="0"/>
                  </a:moveTo>
                  <a:lnTo>
                    <a:pt x="1214" y="2097"/>
                  </a:lnTo>
                  <a:lnTo>
                    <a:pt x="2028" y="2097"/>
                  </a:lnTo>
                  <a:lnTo>
                    <a:pt x="2028" y="3536"/>
                  </a:lnTo>
                  <a:cubicBezTo>
                    <a:pt x="773" y="3944"/>
                    <a:pt x="1" y="5205"/>
                    <a:pt x="204" y="6508"/>
                  </a:cubicBezTo>
                  <a:cubicBezTo>
                    <a:pt x="409" y="7813"/>
                    <a:pt x="1532" y="8776"/>
                    <a:pt x="2851" y="8779"/>
                  </a:cubicBezTo>
                  <a:cubicBezTo>
                    <a:pt x="2854" y="8779"/>
                    <a:pt x="2858" y="8779"/>
                    <a:pt x="2861" y="8779"/>
                  </a:cubicBezTo>
                  <a:cubicBezTo>
                    <a:pt x="4178" y="8779"/>
                    <a:pt x="5300" y="7828"/>
                    <a:pt x="5514" y="6527"/>
                  </a:cubicBezTo>
                  <a:cubicBezTo>
                    <a:pt x="5729" y="5225"/>
                    <a:pt x="4965" y="3959"/>
                    <a:pt x="3713" y="3543"/>
                  </a:cubicBezTo>
                  <a:lnTo>
                    <a:pt x="3713" y="2097"/>
                  </a:lnTo>
                  <a:lnTo>
                    <a:pt x="4526" y="2097"/>
                  </a:lnTo>
                  <a:lnTo>
                    <a:pt x="2870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5" name="Google Shape;5415;p78"/>
            <p:cNvSpPr/>
            <p:nvPr/>
          </p:nvSpPr>
          <p:spPr>
            <a:xfrm>
              <a:off x="8090150" y="2673789"/>
              <a:ext cx="225857" cy="361517"/>
            </a:xfrm>
            <a:custGeom>
              <a:avLst/>
              <a:gdLst/>
              <a:ahLst/>
              <a:cxnLst/>
              <a:rect l="l" t="t" r="r" b="b"/>
              <a:pathLst>
                <a:path w="5500" h="8803" extrusionOk="0">
                  <a:moveTo>
                    <a:pt x="2811" y="1198"/>
                  </a:moveTo>
                  <a:cubicBezTo>
                    <a:pt x="3003" y="1198"/>
                    <a:pt x="3197" y="1235"/>
                    <a:pt x="3381" y="1311"/>
                  </a:cubicBezTo>
                  <a:cubicBezTo>
                    <a:pt x="3938" y="1543"/>
                    <a:pt x="4302" y="2086"/>
                    <a:pt x="4302" y="2690"/>
                  </a:cubicBezTo>
                  <a:cubicBezTo>
                    <a:pt x="4300" y="3513"/>
                    <a:pt x="3634" y="4179"/>
                    <a:pt x="2811" y="4181"/>
                  </a:cubicBezTo>
                  <a:cubicBezTo>
                    <a:pt x="2209" y="4181"/>
                    <a:pt x="1664" y="3817"/>
                    <a:pt x="1434" y="3260"/>
                  </a:cubicBezTo>
                  <a:cubicBezTo>
                    <a:pt x="1203" y="2703"/>
                    <a:pt x="1330" y="2062"/>
                    <a:pt x="1757" y="1635"/>
                  </a:cubicBezTo>
                  <a:cubicBezTo>
                    <a:pt x="2042" y="1349"/>
                    <a:pt x="2423" y="1198"/>
                    <a:pt x="2811" y="1198"/>
                  </a:cubicBezTo>
                  <a:close/>
                  <a:moveTo>
                    <a:pt x="2812" y="1"/>
                  </a:moveTo>
                  <a:cubicBezTo>
                    <a:pt x="2257" y="1"/>
                    <a:pt x="1706" y="172"/>
                    <a:pt x="1238" y="509"/>
                  </a:cubicBezTo>
                  <a:cubicBezTo>
                    <a:pt x="420" y="1098"/>
                    <a:pt x="1" y="2097"/>
                    <a:pt x="154" y="3095"/>
                  </a:cubicBezTo>
                  <a:cubicBezTo>
                    <a:pt x="306" y="4093"/>
                    <a:pt x="1005" y="4920"/>
                    <a:pt x="1962" y="5239"/>
                  </a:cubicBezTo>
                  <a:lnTo>
                    <a:pt x="1962" y="6706"/>
                  </a:lnTo>
                  <a:lnTo>
                    <a:pt x="1149" y="6706"/>
                  </a:lnTo>
                  <a:lnTo>
                    <a:pt x="2804" y="8802"/>
                  </a:lnTo>
                  <a:lnTo>
                    <a:pt x="4460" y="6706"/>
                  </a:lnTo>
                  <a:lnTo>
                    <a:pt x="3645" y="6706"/>
                  </a:lnTo>
                  <a:lnTo>
                    <a:pt x="3645" y="5244"/>
                  </a:lnTo>
                  <a:cubicBezTo>
                    <a:pt x="4750" y="4882"/>
                    <a:pt x="5499" y="3852"/>
                    <a:pt x="5499" y="2690"/>
                  </a:cubicBezTo>
                  <a:cubicBezTo>
                    <a:pt x="5499" y="1679"/>
                    <a:pt x="4934" y="755"/>
                    <a:pt x="4036" y="296"/>
                  </a:cubicBezTo>
                  <a:cubicBezTo>
                    <a:pt x="3650" y="98"/>
                    <a:pt x="3230" y="1"/>
                    <a:pt x="28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16" name="Google Shape;5416;p78"/>
          <p:cNvGrpSpPr/>
          <p:nvPr/>
        </p:nvGrpSpPr>
        <p:grpSpPr>
          <a:xfrm>
            <a:off x="4585254" y="4476181"/>
            <a:ext cx="2157301" cy="462155"/>
            <a:chOff x="1808063" y="4294338"/>
            <a:chExt cx="3370782" cy="721817"/>
          </a:xfrm>
        </p:grpSpPr>
        <p:sp>
          <p:nvSpPr>
            <p:cNvPr id="5417" name="Google Shape;5417;p78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8" name="Google Shape;5418;p78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9" name="Google Shape;5419;p78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0" name="Google Shape;5420;p78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1" name="Google Shape;5421;p78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2" name="Google Shape;5422;p78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3" name="Google Shape;5423;p78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4" name="Google Shape;5424;p78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5" name="Google Shape;5425;p78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6" name="Google Shape;5426;p78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27" name="Google Shape;5427;p78"/>
          <p:cNvGrpSpPr/>
          <p:nvPr/>
        </p:nvGrpSpPr>
        <p:grpSpPr>
          <a:xfrm>
            <a:off x="7019915" y="5365182"/>
            <a:ext cx="1889423" cy="467473"/>
            <a:chOff x="4234950" y="2101012"/>
            <a:chExt cx="4219974" cy="1044090"/>
          </a:xfrm>
        </p:grpSpPr>
        <p:sp>
          <p:nvSpPr>
            <p:cNvPr id="5428" name="Google Shape;5428;p78"/>
            <p:cNvSpPr/>
            <p:nvPr/>
          </p:nvSpPr>
          <p:spPr>
            <a:xfrm rot="10800000">
              <a:off x="7528544" y="2218809"/>
              <a:ext cx="826790" cy="826702"/>
            </a:xfrm>
            <a:custGeom>
              <a:avLst/>
              <a:gdLst/>
              <a:ahLst/>
              <a:cxnLst/>
              <a:rect l="l" t="t" r="r" b="b"/>
              <a:pathLst>
                <a:path w="34893" h="34893" extrusionOk="0">
                  <a:moveTo>
                    <a:pt x="1" y="1"/>
                  </a:moveTo>
                  <a:lnTo>
                    <a:pt x="1" y="34892"/>
                  </a:lnTo>
                  <a:lnTo>
                    <a:pt x="34892" y="34892"/>
                  </a:lnTo>
                  <a:lnTo>
                    <a:pt x="34892" y="1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9" name="Google Shape;5429;p78"/>
            <p:cNvSpPr/>
            <p:nvPr/>
          </p:nvSpPr>
          <p:spPr>
            <a:xfrm rot="10800000">
              <a:off x="6487595" y="2218809"/>
              <a:ext cx="827572" cy="826702"/>
            </a:xfrm>
            <a:custGeom>
              <a:avLst/>
              <a:gdLst/>
              <a:ahLst/>
              <a:cxnLst/>
              <a:rect l="l" t="t" r="r" b="b"/>
              <a:pathLst>
                <a:path w="34926" h="34893" extrusionOk="0">
                  <a:moveTo>
                    <a:pt x="1" y="1"/>
                  </a:moveTo>
                  <a:lnTo>
                    <a:pt x="1" y="34892"/>
                  </a:lnTo>
                  <a:lnTo>
                    <a:pt x="34926" y="34892"/>
                  </a:lnTo>
                  <a:lnTo>
                    <a:pt x="349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0" name="Google Shape;5430;p78"/>
            <p:cNvSpPr/>
            <p:nvPr/>
          </p:nvSpPr>
          <p:spPr>
            <a:xfrm rot="10800000">
              <a:off x="5430819" y="2218809"/>
              <a:ext cx="827572" cy="826702"/>
            </a:xfrm>
            <a:custGeom>
              <a:avLst/>
              <a:gdLst/>
              <a:ahLst/>
              <a:cxnLst/>
              <a:rect l="l" t="t" r="r" b="b"/>
              <a:pathLst>
                <a:path w="34926" h="34893" extrusionOk="0">
                  <a:moveTo>
                    <a:pt x="0" y="1"/>
                  </a:moveTo>
                  <a:lnTo>
                    <a:pt x="0" y="34892"/>
                  </a:lnTo>
                  <a:lnTo>
                    <a:pt x="34925" y="34892"/>
                  </a:lnTo>
                  <a:lnTo>
                    <a:pt x="34925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1" name="Google Shape;5431;p78"/>
            <p:cNvSpPr/>
            <p:nvPr/>
          </p:nvSpPr>
          <p:spPr>
            <a:xfrm rot="10800000">
              <a:off x="4374848" y="2218809"/>
              <a:ext cx="826790" cy="826702"/>
            </a:xfrm>
            <a:custGeom>
              <a:avLst/>
              <a:gdLst/>
              <a:ahLst/>
              <a:cxnLst/>
              <a:rect l="l" t="t" r="r" b="b"/>
              <a:pathLst>
                <a:path w="34893" h="34893" extrusionOk="0">
                  <a:moveTo>
                    <a:pt x="1" y="1"/>
                  </a:moveTo>
                  <a:lnTo>
                    <a:pt x="1" y="34892"/>
                  </a:lnTo>
                  <a:lnTo>
                    <a:pt x="34892" y="34892"/>
                  </a:lnTo>
                  <a:lnTo>
                    <a:pt x="3489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2" name="Google Shape;5432;p78"/>
            <p:cNvSpPr/>
            <p:nvPr/>
          </p:nvSpPr>
          <p:spPr>
            <a:xfrm rot="10800000">
              <a:off x="7410780" y="2622683"/>
              <a:ext cx="1044144" cy="522420"/>
            </a:xfrm>
            <a:custGeom>
              <a:avLst/>
              <a:gdLst/>
              <a:ahLst/>
              <a:cxnLst/>
              <a:rect l="l" t="t" r="r" b="b"/>
              <a:pathLst>
                <a:path w="44066" h="22050" fill="none" extrusionOk="0">
                  <a:moveTo>
                    <a:pt x="1" y="22050"/>
                  </a:moveTo>
                  <a:cubicBezTo>
                    <a:pt x="1" y="9874"/>
                    <a:pt x="9874" y="1"/>
                    <a:pt x="22050" y="1"/>
                  </a:cubicBezTo>
                  <a:cubicBezTo>
                    <a:pt x="34192" y="1"/>
                    <a:pt x="44065" y="9874"/>
                    <a:pt x="44065" y="22050"/>
                  </a:cubicBezTo>
                </a:path>
              </a:pathLst>
            </a:custGeom>
            <a:noFill/>
            <a:ln w="20850" cap="rnd" cmpd="sng">
              <a:solidFill>
                <a:srgbClr val="435D7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3" name="Google Shape;5433;p78"/>
            <p:cNvSpPr/>
            <p:nvPr/>
          </p:nvSpPr>
          <p:spPr>
            <a:xfrm rot="10800000">
              <a:off x="6366656" y="2101012"/>
              <a:ext cx="1044144" cy="521638"/>
            </a:xfrm>
            <a:custGeom>
              <a:avLst/>
              <a:gdLst/>
              <a:ahLst/>
              <a:cxnLst/>
              <a:rect l="l" t="t" r="r" b="b"/>
              <a:pathLst>
                <a:path w="44066" h="22017" fill="none" extrusionOk="0">
                  <a:moveTo>
                    <a:pt x="44065" y="1"/>
                  </a:moveTo>
                  <a:cubicBezTo>
                    <a:pt x="44065" y="12176"/>
                    <a:pt x="34191" y="22016"/>
                    <a:pt x="22049" y="22016"/>
                  </a:cubicBezTo>
                  <a:cubicBezTo>
                    <a:pt x="9874" y="22016"/>
                    <a:pt x="0" y="12176"/>
                    <a:pt x="0" y="1"/>
                  </a:cubicBezTo>
                </a:path>
              </a:pathLst>
            </a:custGeom>
            <a:noFill/>
            <a:ln w="20850" cap="rnd" cmpd="sng">
              <a:solidFill>
                <a:srgbClr val="5F7D9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4" name="Google Shape;5434;p78"/>
            <p:cNvSpPr/>
            <p:nvPr/>
          </p:nvSpPr>
          <p:spPr>
            <a:xfrm rot="10800000">
              <a:off x="5322557" y="2622683"/>
              <a:ext cx="1044120" cy="522420"/>
            </a:xfrm>
            <a:custGeom>
              <a:avLst/>
              <a:gdLst/>
              <a:ahLst/>
              <a:cxnLst/>
              <a:rect l="l" t="t" r="r" b="b"/>
              <a:pathLst>
                <a:path w="44065" h="22050" fill="none" extrusionOk="0">
                  <a:moveTo>
                    <a:pt x="0" y="22050"/>
                  </a:moveTo>
                  <a:cubicBezTo>
                    <a:pt x="0" y="9874"/>
                    <a:pt x="9874" y="1"/>
                    <a:pt x="22049" y="1"/>
                  </a:cubicBezTo>
                  <a:cubicBezTo>
                    <a:pt x="34191" y="1"/>
                    <a:pt x="44065" y="9874"/>
                    <a:pt x="44065" y="22050"/>
                  </a:cubicBezTo>
                </a:path>
              </a:pathLst>
            </a:custGeom>
            <a:noFill/>
            <a:ln w="20850" cap="rnd" cmpd="sng">
              <a:solidFill>
                <a:srgbClr val="869FB2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5" name="Google Shape;5435;p78"/>
            <p:cNvSpPr/>
            <p:nvPr/>
          </p:nvSpPr>
          <p:spPr>
            <a:xfrm rot="10800000">
              <a:off x="4278434" y="2101012"/>
              <a:ext cx="1044144" cy="521638"/>
            </a:xfrm>
            <a:custGeom>
              <a:avLst/>
              <a:gdLst/>
              <a:ahLst/>
              <a:cxnLst/>
              <a:rect l="l" t="t" r="r" b="b"/>
              <a:pathLst>
                <a:path w="44066" h="22017" fill="none" extrusionOk="0">
                  <a:moveTo>
                    <a:pt x="44066" y="1"/>
                  </a:moveTo>
                  <a:cubicBezTo>
                    <a:pt x="44066" y="12176"/>
                    <a:pt x="34192" y="22016"/>
                    <a:pt x="22017" y="22016"/>
                  </a:cubicBezTo>
                  <a:cubicBezTo>
                    <a:pt x="9875" y="22016"/>
                    <a:pt x="1" y="12176"/>
                    <a:pt x="1" y="1"/>
                  </a:cubicBezTo>
                </a:path>
              </a:pathLst>
            </a:custGeom>
            <a:noFill/>
            <a:ln w="20850" cap="rnd" cmpd="sng">
              <a:solidFill>
                <a:srgbClr val="BAC8D3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6" name="Google Shape;5436;p78"/>
            <p:cNvSpPr/>
            <p:nvPr/>
          </p:nvSpPr>
          <p:spPr>
            <a:xfrm rot="10800000">
              <a:off x="7367296" y="2570459"/>
              <a:ext cx="86984" cy="86975"/>
            </a:xfrm>
            <a:custGeom>
              <a:avLst/>
              <a:gdLst/>
              <a:ahLst/>
              <a:cxnLst/>
              <a:rect l="l" t="t" r="r" b="b"/>
              <a:pathLst>
                <a:path w="3671" h="3671" extrusionOk="0">
                  <a:moveTo>
                    <a:pt x="1835" y="1"/>
                  </a:moveTo>
                  <a:cubicBezTo>
                    <a:pt x="835" y="1"/>
                    <a:pt x="1" y="835"/>
                    <a:pt x="1" y="1836"/>
                  </a:cubicBezTo>
                  <a:cubicBezTo>
                    <a:pt x="1" y="2870"/>
                    <a:pt x="835" y="3670"/>
                    <a:pt x="1835" y="3670"/>
                  </a:cubicBezTo>
                  <a:cubicBezTo>
                    <a:pt x="2869" y="3670"/>
                    <a:pt x="3670" y="2870"/>
                    <a:pt x="3670" y="1836"/>
                  </a:cubicBezTo>
                  <a:cubicBezTo>
                    <a:pt x="3670" y="835"/>
                    <a:pt x="2836" y="1"/>
                    <a:pt x="18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7" name="Google Shape;5437;p78"/>
            <p:cNvSpPr/>
            <p:nvPr/>
          </p:nvSpPr>
          <p:spPr>
            <a:xfrm rot="10800000">
              <a:off x="6323197" y="2570459"/>
              <a:ext cx="86961" cy="86975"/>
            </a:xfrm>
            <a:custGeom>
              <a:avLst/>
              <a:gdLst/>
              <a:ahLst/>
              <a:cxnLst/>
              <a:rect l="l" t="t" r="r" b="b"/>
              <a:pathLst>
                <a:path w="3670" h="3671" extrusionOk="0">
                  <a:moveTo>
                    <a:pt x="1835" y="1"/>
                  </a:moveTo>
                  <a:cubicBezTo>
                    <a:pt x="834" y="1"/>
                    <a:pt x="1" y="835"/>
                    <a:pt x="1" y="1836"/>
                  </a:cubicBezTo>
                  <a:cubicBezTo>
                    <a:pt x="1" y="2870"/>
                    <a:pt x="834" y="3670"/>
                    <a:pt x="1835" y="3670"/>
                  </a:cubicBezTo>
                  <a:cubicBezTo>
                    <a:pt x="2836" y="3670"/>
                    <a:pt x="3670" y="2870"/>
                    <a:pt x="3670" y="1836"/>
                  </a:cubicBezTo>
                  <a:cubicBezTo>
                    <a:pt x="3670" y="835"/>
                    <a:pt x="2869" y="1"/>
                    <a:pt x="18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8" name="Google Shape;5438;p78"/>
            <p:cNvSpPr/>
            <p:nvPr/>
          </p:nvSpPr>
          <p:spPr>
            <a:xfrm rot="10800000">
              <a:off x="5279073" y="2570459"/>
              <a:ext cx="86961" cy="86975"/>
            </a:xfrm>
            <a:custGeom>
              <a:avLst/>
              <a:gdLst/>
              <a:ahLst/>
              <a:cxnLst/>
              <a:rect l="l" t="t" r="r" b="b"/>
              <a:pathLst>
                <a:path w="3670" h="3671" extrusionOk="0">
                  <a:moveTo>
                    <a:pt x="1835" y="1"/>
                  </a:moveTo>
                  <a:cubicBezTo>
                    <a:pt x="834" y="1"/>
                    <a:pt x="0" y="835"/>
                    <a:pt x="0" y="1836"/>
                  </a:cubicBezTo>
                  <a:cubicBezTo>
                    <a:pt x="0" y="2870"/>
                    <a:pt x="834" y="3670"/>
                    <a:pt x="1835" y="3670"/>
                  </a:cubicBezTo>
                  <a:cubicBezTo>
                    <a:pt x="2836" y="3670"/>
                    <a:pt x="3670" y="2870"/>
                    <a:pt x="3670" y="1836"/>
                  </a:cubicBezTo>
                  <a:cubicBezTo>
                    <a:pt x="3670" y="835"/>
                    <a:pt x="2836" y="1"/>
                    <a:pt x="18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9" name="Google Shape;5439;p78"/>
            <p:cNvSpPr/>
            <p:nvPr/>
          </p:nvSpPr>
          <p:spPr>
            <a:xfrm rot="10800000">
              <a:off x="4234950" y="2570459"/>
              <a:ext cx="86961" cy="86975"/>
            </a:xfrm>
            <a:custGeom>
              <a:avLst/>
              <a:gdLst/>
              <a:ahLst/>
              <a:cxnLst/>
              <a:rect l="l" t="t" r="r" b="b"/>
              <a:pathLst>
                <a:path w="3670" h="3671" extrusionOk="0">
                  <a:moveTo>
                    <a:pt x="1835" y="1"/>
                  </a:moveTo>
                  <a:cubicBezTo>
                    <a:pt x="834" y="1"/>
                    <a:pt x="0" y="835"/>
                    <a:pt x="0" y="1836"/>
                  </a:cubicBezTo>
                  <a:cubicBezTo>
                    <a:pt x="0" y="2870"/>
                    <a:pt x="834" y="3670"/>
                    <a:pt x="1835" y="3670"/>
                  </a:cubicBezTo>
                  <a:cubicBezTo>
                    <a:pt x="2836" y="3670"/>
                    <a:pt x="3669" y="2870"/>
                    <a:pt x="3669" y="1836"/>
                  </a:cubicBezTo>
                  <a:cubicBezTo>
                    <a:pt x="3669" y="835"/>
                    <a:pt x="2836" y="1"/>
                    <a:pt x="18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0" name="Google Shape;5440;p78"/>
            <p:cNvSpPr/>
            <p:nvPr/>
          </p:nvSpPr>
          <p:spPr>
            <a:xfrm rot="10800000">
              <a:off x="7541197" y="2231460"/>
              <a:ext cx="801483" cy="800617"/>
            </a:xfrm>
            <a:custGeom>
              <a:avLst/>
              <a:gdLst/>
              <a:ahLst/>
              <a:cxnLst/>
              <a:rect l="l" t="t" r="r" b="b"/>
              <a:pathLst>
                <a:path w="33825" h="33792" extrusionOk="0">
                  <a:moveTo>
                    <a:pt x="16912" y="1835"/>
                  </a:moveTo>
                  <a:cubicBezTo>
                    <a:pt x="25218" y="1835"/>
                    <a:pt x="31956" y="8573"/>
                    <a:pt x="31956" y="16879"/>
                  </a:cubicBezTo>
                  <a:cubicBezTo>
                    <a:pt x="31956" y="25185"/>
                    <a:pt x="25218" y="31923"/>
                    <a:pt x="16912" y="31923"/>
                  </a:cubicBezTo>
                  <a:cubicBezTo>
                    <a:pt x="8606" y="31923"/>
                    <a:pt x="1868" y="25185"/>
                    <a:pt x="1868" y="16879"/>
                  </a:cubicBezTo>
                  <a:cubicBezTo>
                    <a:pt x="1868" y="8573"/>
                    <a:pt x="8606" y="1835"/>
                    <a:pt x="16912" y="1835"/>
                  </a:cubicBezTo>
                  <a:close/>
                  <a:moveTo>
                    <a:pt x="16912" y="1"/>
                  </a:moveTo>
                  <a:cubicBezTo>
                    <a:pt x="7572" y="1"/>
                    <a:pt x="0" y="7539"/>
                    <a:pt x="0" y="16879"/>
                  </a:cubicBezTo>
                  <a:cubicBezTo>
                    <a:pt x="0" y="26219"/>
                    <a:pt x="7572" y="33791"/>
                    <a:pt x="16912" y="33791"/>
                  </a:cubicBezTo>
                  <a:cubicBezTo>
                    <a:pt x="26252" y="33791"/>
                    <a:pt x="33824" y="26219"/>
                    <a:pt x="33824" y="16879"/>
                  </a:cubicBezTo>
                  <a:cubicBezTo>
                    <a:pt x="33824" y="7539"/>
                    <a:pt x="26252" y="1"/>
                    <a:pt x="169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1" name="Google Shape;5441;p78"/>
            <p:cNvSpPr/>
            <p:nvPr/>
          </p:nvSpPr>
          <p:spPr>
            <a:xfrm rot="10800000">
              <a:off x="6488377" y="2231460"/>
              <a:ext cx="800701" cy="800617"/>
            </a:xfrm>
            <a:custGeom>
              <a:avLst/>
              <a:gdLst/>
              <a:ahLst/>
              <a:cxnLst/>
              <a:rect l="l" t="t" r="r" b="b"/>
              <a:pathLst>
                <a:path w="33792" h="33792" extrusionOk="0">
                  <a:moveTo>
                    <a:pt x="16912" y="1"/>
                  </a:moveTo>
                  <a:cubicBezTo>
                    <a:pt x="7572" y="1"/>
                    <a:pt x="0" y="7539"/>
                    <a:pt x="0" y="16879"/>
                  </a:cubicBezTo>
                  <a:cubicBezTo>
                    <a:pt x="0" y="26219"/>
                    <a:pt x="7572" y="33791"/>
                    <a:pt x="16912" y="33791"/>
                  </a:cubicBezTo>
                  <a:cubicBezTo>
                    <a:pt x="26219" y="33791"/>
                    <a:pt x="33791" y="26219"/>
                    <a:pt x="33791" y="16879"/>
                  </a:cubicBezTo>
                  <a:cubicBezTo>
                    <a:pt x="33791" y="7539"/>
                    <a:pt x="26252" y="1"/>
                    <a:pt x="16912" y="1"/>
                  </a:cubicBezTo>
                  <a:close/>
                  <a:moveTo>
                    <a:pt x="16912" y="31923"/>
                  </a:moveTo>
                  <a:cubicBezTo>
                    <a:pt x="8607" y="31923"/>
                    <a:pt x="1868" y="25185"/>
                    <a:pt x="1868" y="16879"/>
                  </a:cubicBezTo>
                  <a:cubicBezTo>
                    <a:pt x="1868" y="8573"/>
                    <a:pt x="8607" y="1835"/>
                    <a:pt x="16912" y="1835"/>
                  </a:cubicBezTo>
                  <a:cubicBezTo>
                    <a:pt x="25218" y="1835"/>
                    <a:pt x="31957" y="8573"/>
                    <a:pt x="31957" y="16879"/>
                  </a:cubicBezTo>
                  <a:cubicBezTo>
                    <a:pt x="31957" y="25185"/>
                    <a:pt x="25218" y="31923"/>
                    <a:pt x="16912" y="319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2" name="Google Shape;5442;p78"/>
            <p:cNvSpPr/>
            <p:nvPr/>
          </p:nvSpPr>
          <p:spPr>
            <a:xfrm rot="10800000">
              <a:off x="5434776" y="2231460"/>
              <a:ext cx="800701" cy="800617"/>
            </a:xfrm>
            <a:custGeom>
              <a:avLst/>
              <a:gdLst/>
              <a:ahLst/>
              <a:cxnLst/>
              <a:rect l="l" t="t" r="r" b="b"/>
              <a:pathLst>
                <a:path w="33792" h="33792" extrusionOk="0">
                  <a:moveTo>
                    <a:pt x="16879" y="1"/>
                  </a:moveTo>
                  <a:cubicBezTo>
                    <a:pt x="7539" y="1"/>
                    <a:pt x="0" y="7539"/>
                    <a:pt x="0" y="16879"/>
                  </a:cubicBezTo>
                  <a:cubicBezTo>
                    <a:pt x="0" y="26219"/>
                    <a:pt x="7539" y="33791"/>
                    <a:pt x="16879" y="33791"/>
                  </a:cubicBezTo>
                  <a:cubicBezTo>
                    <a:pt x="26219" y="33791"/>
                    <a:pt x="33791" y="26219"/>
                    <a:pt x="33791" y="16879"/>
                  </a:cubicBezTo>
                  <a:cubicBezTo>
                    <a:pt x="33791" y="7539"/>
                    <a:pt x="26219" y="1"/>
                    <a:pt x="16879" y="1"/>
                  </a:cubicBezTo>
                  <a:close/>
                  <a:moveTo>
                    <a:pt x="16879" y="31923"/>
                  </a:moveTo>
                  <a:cubicBezTo>
                    <a:pt x="8573" y="31923"/>
                    <a:pt x="1835" y="25185"/>
                    <a:pt x="1835" y="16879"/>
                  </a:cubicBezTo>
                  <a:cubicBezTo>
                    <a:pt x="1835" y="8573"/>
                    <a:pt x="8573" y="1835"/>
                    <a:pt x="16879" y="1835"/>
                  </a:cubicBezTo>
                  <a:cubicBezTo>
                    <a:pt x="25185" y="1835"/>
                    <a:pt x="31923" y="8573"/>
                    <a:pt x="31923" y="16879"/>
                  </a:cubicBezTo>
                  <a:cubicBezTo>
                    <a:pt x="31923" y="25185"/>
                    <a:pt x="25185" y="31923"/>
                    <a:pt x="16879" y="319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3" name="Google Shape;5443;p78"/>
            <p:cNvSpPr/>
            <p:nvPr/>
          </p:nvSpPr>
          <p:spPr>
            <a:xfrm rot="10800000">
              <a:off x="4381980" y="2231460"/>
              <a:ext cx="800678" cy="800617"/>
            </a:xfrm>
            <a:custGeom>
              <a:avLst/>
              <a:gdLst/>
              <a:ahLst/>
              <a:cxnLst/>
              <a:rect l="l" t="t" r="r" b="b"/>
              <a:pathLst>
                <a:path w="33791" h="33792" extrusionOk="0">
                  <a:moveTo>
                    <a:pt x="16912" y="1"/>
                  </a:moveTo>
                  <a:cubicBezTo>
                    <a:pt x="7572" y="1"/>
                    <a:pt x="0" y="7539"/>
                    <a:pt x="0" y="16879"/>
                  </a:cubicBezTo>
                  <a:cubicBezTo>
                    <a:pt x="0" y="26219"/>
                    <a:pt x="7572" y="33791"/>
                    <a:pt x="16912" y="33791"/>
                  </a:cubicBezTo>
                  <a:cubicBezTo>
                    <a:pt x="26252" y="33791"/>
                    <a:pt x="33791" y="26219"/>
                    <a:pt x="33791" y="16879"/>
                  </a:cubicBezTo>
                  <a:cubicBezTo>
                    <a:pt x="33791" y="7539"/>
                    <a:pt x="26252" y="1"/>
                    <a:pt x="16912" y="1"/>
                  </a:cubicBezTo>
                  <a:close/>
                  <a:moveTo>
                    <a:pt x="16912" y="31923"/>
                  </a:moveTo>
                  <a:cubicBezTo>
                    <a:pt x="8606" y="31923"/>
                    <a:pt x="1868" y="25185"/>
                    <a:pt x="1868" y="16879"/>
                  </a:cubicBezTo>
                  <a:cubicBezTo>
                    <a:pt x="1868" y="8573"/>
                    <a:pt x="8606" y="1835"/>
                    <a:pt x="16912" y="1835"/>
                  </a:cubicBezTo>
                  <a:cubicBezTo>
                    <a:pt x="25218" y="1835"/>
                    <a:pt x="31956" y="8573"/>
                    <a:pt x="31956" y="16879"/>
                  </a:cubicBezTo>
                  <a:cubicBezTo>
                    <a:pt x="31956" y="25185"/>
                    <a:pt x="25218" y="31923"/>
                    <a:pt x="16912" y="319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44" name="Google Shape;5444;p78"/>
          <p:cNvGrpSpPr/>
          <p:nvPr/>
        </p:nvGrpSpPr>
        <p:grpSpPr>
          <a:xfrm>
            <a:off x="9120545" y="2686192"/>
            <a:ext cx="2115103" cy="495409"/>
            <a:chOff x="1247650" y="2075423"/>
            <a:chExt cx="6648477" cy="1557238"/>
          </a:xfrm>
        </p:grpSpPr>
        <p:sp>
          <p:nvSpPr>
            <p:cNvPr id="5445" name="Google Shape;5445;p78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6" name="Google Shape;5446;p78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7" name="Google Shape;5447;p78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8" name="Google Shape;5448;p78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9" name="Google Shape;5449;p78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0" name="Google Shape;5450;p78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solidFill>
              <a:srgbClr val="191919"/>
            </a:solidFill>
            <a:ln w="19050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51" name="Google Shape;5451;p78"/>
          <p:cNvGrpSpPr/>
          <p:nvPr/>
        </p:nvGrpSpPr>
        <p:grpSpPr>
          <a:xfrm>
            <a:off x="7028905" y="1557111"/>
            <a:ext cx="1887468" cy="2198044"/>
            <a:chOff x="1839112" y="2209163"/>
            <a:chExt cx="1918159" cy="2233784"/>
          </a:xfrm>
        </p:grpSpPr>
        <p:sp>
          <p:nvSpPr>
            <p:cNvPr id="5452" name="Google Shape;5452;p78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3" name="Google Shape;5453;p78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4" name="Google Shape;5454;p78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5455" name="Google Shape;5455;p78"/>
            <p:cNvCxnSpPr>
              <a:stCxn id="5452" idx="6"/>
              <a:endCxn id="5453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49997"/>
              </a:avLst>
            </a:prstGeom>
            <a:noFill/>
            <a:ln w="19050" cap="flat" cmpd="sng">
              <a:solidFill>
                <a:srgbClr val="374957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56" name="Google Shape;5456;p78"/>
            <p:cNvCxnSpPr>
              <a:stCxn id="5453" idx="4"/>
              <a:endCxn id="5457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rgbClr val="374957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58" name="Google Shape;5458;p78"/>
            <p:cNvCxnSpPr>
              <a:stCxn id="5457" idx="6"/>
              <a:endCxn id="5454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49997"/>
              </a:avLst>
            </a:prstGeom>
            <a:noFill/>
            <a:ln w="19050" cap="flat" cmpd="sng">
              <a:solidFill>
                <a:srgbClr val="374957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59" name="Google Shape;5459;p78"/>
            <p:cNvCxnSpPr>
              <a:stCxn id="5454" idx="4"/>
              <a:endCxn id="5460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19050" cap="flat" cmpd="sng">
              <a:solidFill>
                <a:srgbClr val="374957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57" name="Google Shape;5457;p78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0" name="Google Shape;5460;p78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1" name="Google Shape;5461;p78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5462" name="Google Shape;5462;p78"/>
            <p:cNvCxnSpPr>
              <a:endCxn id="5461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rgbClr val="374957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463" name="Google Shape;5463;p78"/>
          <p:cNvGrpSpPr/>
          <p:nvPr/>
        </p:nvGrpSpPr>
        <p:grpSpPr>
          <a:xfrm>
            <a:off x="4571926" y="1581223"/>
            <a:ext cx="2183957" cy="206589"/>
            <a:chOff x="238125" y="2506075"/>
            <a:chExt cx="7115411" cy="673075"/>
          </a:xfrm>
        </p:grpSpPr>
        <p:sp>
          <p:nvSpPr>
            <p:cNvPr id="5464" name="Google Shape;5464;p78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5" name="Google Shape;5465;p78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6" name="Google Shape;5466;p78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7" name="Google Shape;5467;p78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8" name="Google Shape;5468;p78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69" name="Google Shape;5469;p78"/>
          <p:cNvGrpSpPr/>
          <p:nvPr/>
        </p:nvGrpSpPr>
        <p:grpSpPr>
          <a:xfrm>
            <a:off x="2626240" y="2000847"/>
            <a:ext cx="1683909" cy="1047211"/>
            <a:chOff x="548861" y="389676"/>
            <a:chExt cx="3843371" cy="2390163"/>
          </a:xfrm>
        </p:grpSpPr>
        <p:cxnSp>
          <p:nvCxnSpPr>
            <p:cNvPr id="5470" name="Google Shape;5470;p78"/>
            <p:cNvCxnSpPr/>
            <p:nvPr/>
          </p:nvCxnSpPr>
          <p:spPr>
            <a:xfrm rot="10800000" flipH="1">
              <a:off x="3486925" y="1918250"/>
              <a:ext cx="742200" cy="690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71" name="Google Shape;5471;p78"/>
            <p:cNvCxnSpPr/>
            <p:nvPr/>
          </p:nvCxnSpPr>
          <p:spPr>
            <a:xfrm rot="-5400000" flipH="1">
              <a:off x="3486925" y="577350"/>
              <a:ext cx="650100" cy="650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72" name="Google Shape;5472;p78"/>
            <p:cNvCxnSpPr/>
            <p:nvPr/>
          </p:nvCxnSpPr>
          <p:spPr>
            <a:xfrm>
              <a:off x="2725450" y="576000"/>
              <a:ext cx="1410600" cy="18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73" name="Google Shape;5473;p78"/>
            <p:cNvCxnSpPr/>
            <p:nvPr/>
          </p:nvCxnSpPr>
          <p:spPr>
            <a:xfrm rot="10800000" flipH="1">
              <a:off x="756500" y="577975"/>
              <a:ext cx="1705500" cy="1049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74" name="Google Shape;5474;p78"/>
            <p:cNvCxnSpPr/>
            <p:nvPr/>
          </p:nvCxnSpPr>
          <p:spPr>
            <a:xfrm>
              <a:off x="760067" y="1625791"/>
              <a:ext cx="1689000" cy="974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75" name="Google Shape;5475;p78"/>
            <p:cNvSpPr/>
            <p:nvPr/>
          </p:nvSpPr>
          <p:spPr>
            <a:xfrm>
              <a:off x="548861" y="1338125"/>
              <a:ext cx="502050" cy="502875"/>
            </a:xfrm>
            <a:custGeom>
              <a:avLst/>
              <a:gdLst/>
              <a:ahLst/>
              <a:cxnLst/>
              <a:rect l="l" t="t" r="r" b="b"/>
              <a:pathLst>
                <a:path w="20082" h="20115" extrusionOk="0">
                  <a:moveTo>
                    <a:pt x="10041" y="1"/>
                  </a:moveTo>
                  <a:cubicBezTo>
                    <a:pt x="4503" y="1"/>
                    <a:pt x="0" y="4504"/>
                    <a:pt x="0" y="10041"/>
                  </a:cubicBezTo>
                  <a:cubicBezTo>
                    <a:pt x="0" y="15612"/>
                    <a:pt x="4503" y="20115"/>
                    <a:pt x="10041" y="20115"/>
                  </a:cubicBezTo>
                  <a:cubicBezTo>
                    <a:pt x="15578" y="20115"/>
                    <a:pt x="20081" y="15612"/>
                    <a:pt x="20081" y="10041"/>
                  </a:cubicBezTo>
                  <a:cubicBezTo>
                    <a:pt x="20081" y="4504"/>
                    <a:pt x="15578" y="1"/>
                    <a:pt x="1004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5476" name="Google Shape;5476;p78"/>
            <p:cNvCxnSpPr/>
            <p:nvPr/>
          </p:nvCxnSpPr>
          <p:spPr>
            <a:xfrm>
              <a:off x="2725450" y="2609025"/>
              <a:ext cx="1416000" cy="18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77" name="Google Shape;5477;p78"/>
            <p:cNvSpPr/>
            <p:nvPr/>
          </p:nvSpPr>
          <p:spPr>
            <a:xfrm>
              <a:off x="4095707" y="1083398"/>
              <a:ext cx="289400" cy="268650"/>
            </a:xfrm>
            <a:custGeom>
              <a:avLst/>
              <a:gdLst/>
              <a:ahLst/>
              <a:cxnLst/>
              <a:rect l="l" t="t" r="r" b="b"/>
              <a:pathLst>
                <a:path w="11576" h="10746" extrusionOk="0">
                  <a:moveTo>
                    <a:pt x="5775" y="1"/>
                  </a:moveTo>
                  <a:cubicBezTo>
                    <a:pt x="3179" y="1"/>
                    <a:pt x="889" y="1860"/>
                    <a:pt x="468" y="4506"/>
                  </a:cubicBezTo>
                  <a:cubicBezTo>
                    <a:pt x="1" y="7441"/>
                    <a:pt x="2002" y="10210"/>
                    <a:pt x="4904" y="10677"/>
                  </a:cubicBezTo>
                  <a:cubicBezTo>
                    <a:pt x="5194" y="10723"/>
                    <a:pt x="5483" y="10745"/>
                    <a:pt x="5768" y="10745"/>
                  </a:cubicBezTo>
                  <a:cubicBezTo>
                    <a:pt x="8364" y="10745"/>
                    <a:pt x="10655" y="8886"/>
                    <a:pt x="11075" y="6240"/>
                  </a:cubicBezTo>
                  <a:cubicBezTo>
                    <a:pt x="11576" y="3305"/>
                    <a:pt x="9574" y="536"/>
                    <a:pt x="6639" y="69"/>
                  </a:cubicBezTo>
                  <a:cubicBezTo>
                    <a:pt x="6349" y="23"/>
                    <a:pt x="6060" y="1"/>
                    <a:pt x="57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8" name="Google Shape;5478;p78"/>
            <p:cNvSpPr/>
            <p:nvPr/>
          </p:nvSpPr>
          <p:spPr>
            <a:xfrm>
              <a:off x="2421967" y="389676"/>
              <a:ext cx="383625" cy="371825"/>
            </a:xfrm>
            <a:custGeom>
              <a:avLst/>
              <a:gdLst/>
              <a:ahLst/>
              <a:cxnLst/>
              <a:rect l="l" t="t" r="r" b="b"/>
              <a:pathLst>
                <a:path w="15345" h="14873" extrusionOk="0">
                  <a:moveTo>
                    <a:pt x="7692" y="1"/>
                  </a:moveTo>
                  <a:cubicBezTo>
                    <a:pt x="7531" y="1"/>
                    <a:pt x="7369" y="6"/>
                    <a:pt x="7206" y="16"/>
                  </a:cubicBezTo>
                  <a:cubicBezTo>
                    <a:pt x="3136" y="283"/>
                    <a:pt x="0" y="3786"/>
                    <a:pt x="267" y="7889"/>
                  </a:cubicBezTo>
                  <a:cubicBezTo>
                    <a:pt x="493" y="11846"/>
                    <a:pt x="3790" y="14873"/>
                    <a:pt x="7706" y="14873"/>
                  </a:cubicBezTo>
                  <a:cubicBezTo>
                    <a:pt x="7850" y="14873"/>
                    <a:pt x="7994" y="14869"/>
                    <a:pt x="8140" y="14860"/>
                  </a:cubicBezTo>
                  <a:cubicBezTo>
                    <a:pt x="12243" y="14594"/>
                    <a:pt x="15345" y="11058"/>
                    <a:pt x="15111" y="6988"/>
                  </a:cubicBezTo>
                  <a:cubicBezTo>
                    <a:pt x="14855" y="3048"/>
                    <a:pt x="11585" y="1"/>
                    <a:pt x="769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9" name="Google Shape;5479;p78"/>
            <p:cNvSpPr/>
            <p:nvPr/>
          </p:nvSpPr>
          <p:spPr>
            <a:xfrm>
              <a:off x="4095707" y="426309"/>
              <a:ext cx="289400" cy="268850"/>
            </a:xfrm>
            <a:custGeom>
              <a:avLst/>
              <a:gdLst/>
              <a:ahLst/>
              <a:cxnLst/>
              <a:rect l="l" t="t" r="r" b="b"/>
              <a:pathLst>
                <a:path w="11576" h="10754" extrusionOk="0">
                  <a:moveTo>
                    <a:pt x="5736" y="0"/>
                  </a:moveTo>
                  <a:cubicBezTo>
                    <a:pt x="3156" y="0"/>
                    <a:pt x="887" y="1881"/>
                    <a:pt x="468" y="4513"/>
                  </a:cubicBezTo>
                  <a:cubicBezTo>
                    <a:pt x="1" y="7449"/>
                    <a:pt x="2002" y="10218"/>
                    <a:pt x="4904" y="10685"/>
                  </a:cubicBezTo>
                  <a:cubicBezTo>
                    <a:pt x="5194" y="10731"/>
                    <a:pt x="5483" y="10753"/>
                    <a:pt x="5768" y="10753"/>
                  </a:cubicBezTo>
                  <a:cubicBezTo>
                    <a:pt x="8364" y="10753"/>
                    <a:pt x="10655" y="8893"/>
                    <a:pt x="11075" y="6248"/>
                  </a:cubicBezTo>
                  <a:cubicBezTo>
                    <a:pt x="11576" y="3313"/>
                    <a:pt x="9574" y="544"/>
                    <a:pt x="6639" y="77"/>
                  </a:cubicBezTo>
                  <a:cubicBezTo>
                    <a:pt x="6335" y="25"/>
                    <a:pt x="6034" y="0"/>
                    <a:pt x="57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0" name="Google Shape;5480;p78"/>
            <p:cNvSpPr/>
            <p:nvPr/>
          </p:nvSpPr>
          <p:spPr>
            <a:xfrm>
              <a:off x="4102832" y="2474633"/>
              <a:ext cx="289400" cy="269425"/>
            </a:xfrm>
            <a:custGeom>
              <a:avLst/>
              <a:gdLst/>
              <a:ahLst/>
              <a:cxnLst/>
              <a:rect l="l" t="t" r="r" b="b"/>
              <a:pathLst>
                <a:path w="11576" h="10777" extrusionOk="0">
                  <a:moveTo>
                    <a:pt x="5787" y="0"/>
                  </a:moveTo>
                  <a:cubicBezTo>
                    <a:pt x="3185" y="0"/>
                    <a:pt x="889" y="1889"/>
                    <a:pt x="468" y="4538"/>
                  </a:cubicBezTo>
                  <a:cubicBezTo>
                    <a:pt x="1" y="7473"/>
                    <a:pt x="2002" y="10208"/>
                    <a:pt x="4938" y="10709"/>
                  </a:cubicBezTo>
                  <a:cubicBezTo>
                    <a:pt x="5221" y="10754"/>
                    <a:pt x="5503" y="10776"/>
                    <a:pt x="5781" y="10776"/>
                  </a:cubicBezTo>
                  <a:cubicBezTo>
                    <a:pt x="8358" y="10776"/>
                    <a:pt x="10654" y="8888"/>
                    <a:pt x="11075" y="6239"/>
                  </a:cubicBezTo>
                  <a:cubicBezTo>
                    <a:pt x="11576" y="3303"/>
                    <a:pt x="9574" y="535"/>
                    <a:pt x="6639" y="68"/>
                  </a:cubicBezTo>
                  <a:cubicBezTo>
                    <a:pt x="6352" y="22"/>
                    <a:pt x="6068" y="0"/>
                    <a:pt x="57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1" name="Google Shape;5481;p78"/>
            <p:cNvSpPr/>
            <p:nvPr/>
          </p:nvSpPr>
          <p:spPr>
            <a:xfrm>
              <a:off x="4095707" y="1772738"/>
              <a:ext cx="289400" cy="268825"/>
            </a:xfrm>
            <a:custGeom>
              <a:avLst/>
              <a:gdLst/>
              <a:ahLst/>
              <a:cxnLst/>
              <a:rect l="l" t="t" r="r" b="b"/>
              <a:pathLst>
                <a:path w="11576" h="10753" extrusionOk="0">
                  <a:moveTo>
                    <a:pt x="5786" y="1"/>
                  </a:moveTo>
                  <a:cubicBezTo>
                    <a:pt x="3185" y="1"/>
                    <a:pt x="889" y="1886"/>
                    <a:pt x="468" y="4505"/>
                  </a:cubicBezTo>
                  <a:cubicBezTo>
                    <a:pt x="1" y="7440"/>
                    <a:pt x="2002" y="10209"/>
                    <a:pt x="4904" y="10676"/>
                  </a:cubicBezTo>
                  <a:cubicBezTo>
                    <a:pt x="5208" y="10728"/>
                    <a:pt x="5509" y="10753"/>
                    <a:pt x="5807" y="10753"/>
                  </a:cubicBezTo>
                  <a:cubicBezTo>
                    <a:pt x="8387" y="10753"/>
                    <a:pt x="10657" y="8872"/>
                    <a:pt x="11075" y="6240"/>
                  </a:cubicBezTo>
                  <a:cubicBezTo>
                    <a:pt x="11576" y="3304"/>
                    <a:pt x="9574" y="535"/>
                    <a:pt x="6639" y="68"/>
                  </a:cubicBezTo>
                  <a:cubicBezTo>
                    <a:pt x="6352" y="23"/>
                    <a:pt x="6067" y="1"/>
                    <a:pt x="57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2" name="Google Shape;5482;p78"/>
            <p:cNvSpPr/>
            <p:nvPr/>
          </p:nvSpPr>
          <p:spPr>
            <a:xfrm>
              <a:off x="2422792" y="2408015"/>
              <a:ext cx="383650" cy="371825"/>
            </a:xfrm>
            <a:custGeom>
              <a:avLst/>
              <a:gdLst/>
              <a:ahLst/>
              <a:cxnLst/>
              <a:rect l="l" t="t" r="r" b="b"/>
              <a:pathLst>
                <a:path w="15346" h="14873" extrusionOk="0">
                  <a:moveTo>
                    <a:pt x="7697" y="0"/>
                  </a:moveTo>
                  <a:cubicBezTo>
                    <a:pt x="7535" y="0"/>
                    <a:pt x="7371" y="5"/>
                    <a:pt x="7206" y="16"/>
                  </a:cubicBezTo>
                  <a:cubicBezTo>
                    <a:pt x="3103" y="250"/>
                    <a:pt x="1" y="3785"/>
                    <a:pt x="268" y="7888"/>
                  </a:cubicBezTo>
                  <a:cubicBezTo>
                    <a:pt x="493" y="11846"/>
                    <a:pt x="3790" y="14872"/>
                    <a:pt x="7706" y="14872"/>
                  </a:cubicBezTo>
                  <a:cubicBezTo>
                    <a:pt x="7850" y="14872"/>
                    <a:pt x="7994" y="14868"/>
                    <a:pt x="8140" y="14860"/>
                  </a:cubicBezTo>
                  <a:cubicBezTo>
                    <a:pt x="12243" y="14593"/>
                    <a:pt x="15345" y="11057"/>
                    <a:pt x="15112" y="6954"/>
                  </a:cubicBezTo>
                  <a:cubicBezTo>
                    <a:pt x="14855" y="3016"/>
                    <a:pt x="11588" y="0"/>
                    <a:pt x="7697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83" name="Google Shape;5483;p78"/>
          <p:cNvGrpSpPr/>
          <p:nvPr/>
        </p:nvGrpSpPr>
        <p:grpSpPr>
          <a:xfrm>
            <a:off x="1010416" y="3476683"/>
            <a:ext cx="1882739" cy="844749"/>
            <a:chOff x="1187400" y="2529299"/>
            <a:chExt cx="6769193" cy="2241903"/>
          </a:xfrm>
        </p:grpSpPr>
        <p:sp>
          <p:nvSpPr>
            <p:cNvPr id="5484" name="Google Shape;5484;p78"/>
            <p:cNvSpPr/>
            <p:nvPr/>
          </p:nvSpPr>
          <p:spPr>
            <a:xfrm>
              <a:off x="3802943" y="2529299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485" name="Google Shape;5485;p78"/>
            <p:cNvSpPr/>
            <p:nvPr/>
          </p:nvSpPr>
          <p:spPr>
            <a:xfrm>
              <a:off x="5573240" y="3429000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486" name="Google Shape;5486;p78"/>
            <p:cNvSpPr/>
            <p:nvPr/>
          </p:nvSpPr>
          <p:spPr>
            <a:xfrm>
              <a:off x="2032647" y="3429000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487" name="Google Shape;5487;p78"/>
            <p:cNvSpPr/>
            <p:nvPr/>
          </p:nvSpPr>
          <p:spPr>
            <a:xfrm>
              <a:off x="1187400" y="432870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488" name="Google Shape;5488;p78"/>
            <p:cNvSpPr/>
            <p:nvPr/>
          </p:nvSpPr>
          <p:spPr>
            <a:xfrm>
              <a:off x="2877893" y="432870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489" name="Google Shape;5489;p78"/>
            <p:cNvSpPr/>
            <p:nvPr/>
          </p:nvSpPr>
          <p:spPr>
            <a:xfrm>
              <a:off x="4728000" y="432870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490" name="Google Shape;5490;p78"/>
            <p:cNvSpPr/>
            <p:nvPr/>
          </p:nvSpPr>
          <p:spPr>
            <a:xfrm>
              <a:off x="6418493" y="432870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cxnSp>
          <p:nvCxnSpPr>
            <p:cNvPr id="5491" name="Google Shape;5491;p78"/>
            <p:cNvCxnSpPr>
              <a:stCxn id="5484" idx="2"/>
              <a:endCxn id="5485" idx="0"/>
            </p:cNvCxnSpPr>
            <p:nvPr/>
          </p:nvCxnSpPr>
          <p:spPr>
            <a:xfrm rot="-5400000" flipH="1">
              <a:off x="5228543" y="2315249"/>
              <a:ext cx="457200" cy="1770300"/>
            </a:xfrm>
            <a:prstGeom prst="bentConnector3">
              <a:avLst>
                <a:gd name="adj1" fmla="val 49967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92" name="Google Shape;5492;p78"/>
            <p:cNvCxnSpPr>
              <a:stCxn id="5486" idx="0"/>
              <a:endCxn id="5484" idx="2"/>
            </p:cNvCxnSpPr>
            <p:nvPr/>
          </p:nvCxnSpPr>
          <p:spPr>
            <a:xfrm rot="-5400000">
              <a:off x="3458247" y="2315250"/>
              <a:ext cx="457200" cy="1770300"/>
            </a:xfrm>
            <a:prstGeom prst="bentConnector3">
              <a:avLst>
                <a:gd name="adj1" fmla="val 49967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93" name="Google Shape;5493;p78"/>
            <p:cNvCxnSpPr>
              <a:stCxn id="5486" idx="2"/>
              <a:endCxn id="5488" idx="0"/>
            </p:cNvCxnSpPr>
            <p:nvPr/>
          </p:nvCxnSpPr>
          <p:spPr>
            <a:xfrm rot="-5400000" flipH="1">
              <a:off x="2995647" y="3677550"/>
              <a:ext cx="457200" cy="845100"/>
            </a:xfrm>
            <a:prstGeom prst="bentConnector3">
              <a:avLst>
                <a:gd name="adj1" fmla="val 49967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94" name="Google Shape;5494;p78"/>
            <p:cNvCxnSpPr>
              <a:stCxn id="5487" idx="0"/>
              <a:endCxn id="5486" idx="2"/>
            </p:cNvCxnSpPr>
            <p:nvPr/>
          </p:nvCxnSpPr>
          <p:spPr>
            <a:xfrm rot="-5400000">
              <a:off x="2150400" y="3677551"/>
              <a:ext cx="457200" cy="845100"/>
            </a:xfrm>
            <a:prstGeom prst="bentConnector3">
              <a:avLst>
                <a:gd name="adj1" fmla="val 49967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95" name="Google Shape;5495;p78"/>
            <p:cNvCxnSpPr>
              <a:stCxn id="5485" idx="2"/>
              <a:endCxn id="5490" idx="0"/>
            </p:cNvCxnSpPr>
            <p:nvPr/>
          </p:nvCxnSpPr>
          <p:spPr>
            <a:xfrm rot="-5400000" flipH="1">
              <a:off x="6536390" y="3677400"/>
              <a:ext cx="457200" cy="845400"/>
            </a:xfrm>
            <a:prstGeom prst="bentConnector3">
              <a:avLst>
                <a:gd name="adj1" fmla="val 49967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96" name="Google Shape;5496;p78"/>
            <p:cNvCxnSpPr>
              <a:stCxn id="5489" idx="0"/>
              <a:endCxn id="5485" idx="2"/>
            </p:cNvCxnSpPr>
            <p:nvPr/>
          </p:nvCxnSpPr>
          <p:spPr>
            <a:xfrm rot="-5400000">
              <a:off x="5691000" y="3677551"/>
              <a:ext cx="457200" cy="845100"/>
            </a:xfrm>
            <a:prstGeom prst="bentConnector3">
              <a:avLst>
                <a:gd name="adj1" fmla="val 49967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497" name="Google Shape;5497;p78"/>
          <p:cNvGrpSpPr/>
          <p:nvPr/>
        </p:nvGrpSpPr>
        <p:grpSpPr>
          <a:xfrm>
            <a:off x="9125411" y="4133629"/>
            <a:ext cx="2105380" cy="721164"/>
            <a:chOff x="6895650" y="3126697"/>
            <a:chExt cx="1436662" cy="492105"/>
          </a:xfrm>
        </p:grpSpPr>
        <p:sp>
          <p:nvSpPr>
            <p:cNvPr id="5498" name="Google Shape;5498;p78"/>
            <p:cNvSpPr/>
            <p:nvPr/>
          </p:nvSpPr>
          <p:spPr>
            <a:xfrm>
              <a:off x="7151820" y="3406364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9" name="Google Shape;5499;p78"/>
            <p:cNvSpPr/>
            <p:nvPr/>
          </p:nvSpPr>
          <p:spPr>
            <a:xfrm>
              <a:off x="7664160" y="3406364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0" name="Google Shape;5500;p78"/>
            <p:cNvSpPr/>
            <p:nvPr/>
          </p:nvSpPr>
          <p:spPr>
            <a:xfrm>
              <a:off x="6895650" y="3127761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1" name="Google Shape;5501;p78"/>
            <p:cNvSpPr/>
            <p:nvPr/>
          </p:nvSpPr>
          <p:spPr>
            <a:xfrm>
              <a:off x="7399482" y="3126697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2" name="Google Shape;5502;p78"/>
            <p:cNvSpPr/>
            <p:nvPr/>
          </p:nvSpPr>
          <p:spPr>
            <a:xfrm>
              <a:off x="7911823" y="3126697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503" name="Google Shape;5503;p78"/>
            <p:cNvGrpSpPr/>
            <p:nvPr/>
          </p:nvGrpSpPr>
          <p:grpSpPr>
            <a:xfrm>
              <a:off x="6995957" y="3335810"/>
              <a:ext cx="1230393" cy="71754"/>
              <a:chOff x="6995957" y="3287964"/>
              <a:chExt cx="1230393" cy="71754"/>
            </a:xfrm>
          </p:grpSpPr>
          <p:sp>
            <p:nvSpPr>
              <p:cNvPr id="5504" name="Google Shape;5504;p78"/>
              <p:cNvSpPr/>
              <p:nvPr/>
            </p:nvSpPr>
            <p:spPr>
              <a:xfrm>
                <a:off x="8006733" y="3287964"/>
                <a:ext cx="219617" cy="71754"/>
              </a:xfrm>
              <a:custGeom>
                <a:avLst/>
                <a:gdLst/>
                <a:ahLst/>
                <a:cxnLst/>
                <a:rect l="l" t="t" r="r" b="b"/>
                <a:pathLst>
                  <a:path w="6608" h="2159" extrusionOk="0">
                    <a:moveTo>
                      <a:pt x="3501" y="647"/>
                    </a:moveTo>
                    <a:cubicBezTo>
                      <a:pt x="3723" y="647"/>
                      <a:pt x="3935" y="820"/>
                      <a:pt x="3936" y="1080"/>
                    </a:cubicBezTo>
                    <a:cubicBezTo>
                      <a:pt x="3936" y="1318"/>
                      <a:pt x="3743" y="1512"/>
                      <a:pt x="3504" y="1512"/>
                    </a:cubicBezTo>
                    <a:cubicBezTo>
                      <a:pt x="3118" y="1512"/>
                      <a:pt x="2924" y="1048"/>
                      <a:pt x="3198" y="775"/>
                    </a:cubicBezTo>
                    <a:cubicBezTo>
                      <a:pt x="3286" y="687"/>
                      <a:pt x="3395" y="647"/>
                      <a:pt x="3501" y="647"/>
                    </a:cubicBezTo>
                    <a:close/>
                    <a:moveTo>
                      <a:pt x="3504" y="0"/>
                    </a:moveTo>
                    <a:cubicBezTo>
                      <a:pt x="3051" y="0"/>
                      <a:pt x="2646" y="282"/>
                      <a:pt x="2490" y="708"/>
                    </a:cubicBezTo>
                    <a:lnTo>
                      <a:pt x="357" y="708"/>
                    </a:lnTo>
                    <a:cubicBezTo>
                      <a:pt x="160" y="708"/>
                      <a:pt x="0" y="868"/>
                      <a:pt x="0" y="1065"/>
                    </a:cubicBezTo>
                    <a:lnTo>
                      <a:pt x="0" y="1129"/>
                    </a:lnTo>
                    <a:cubicBezTo>
                      <a:pt x="0" y="1326"/>
                      <a:pt x="160" y="1486"/>
                      <a:pt x="357" y="1486"/>
                    </a:cubicBezTo>
                    <a:lnTo>
                      <a:pt x="2502" y="1486"/>
                    </a:lnTo>
                    <a:cubicBezTo>
                      <a:pt x="2668" y="1893"/>
                      <a:pt x="3064" y="2159"/>
                      <a:pt x="3502" y="2159"/>
                    </a:cubicBezTo>
                    <a:cubicBezTo>
                      <a:pt x="3943" y="2159"/>
                      <a:pt x="4338" y="1893"/>
                      <a:pt x="4503" y="1486"/>
                    </a:cubicBezTo>
                    <a:lnTo>
                      <a:pt x="6271" y="1486"/>
                    </a:lnTo>
                    <a:cubicBezTo>
                      <a:pt x="6457" y="1486"/>
                      <a:pt x="6607" y="1336"/>
                      <a:pt x="6607" y="1150"/>
                    </a:cubicBezTo>
                    <a:lnTo>
                      <a:pt x="6607" y="1044"/>
                    </a:lnTo>
                    <a:cubicBezTo>
                      <a:pt x="6607" y="859"/>
                      <a:pt x="6457" y="710"/>
                      <a:pt x="6271" y="708"/>
                    </a:cubicBezTo>
                    <a:lnTo>
                      <a:pt x="4518" y="708"/>
                    </a:lnTo>
                    <a:cubicBezTo>
                      <a:pt x="4362" y="282"/>
                      <a:pt x="3957" y="0"/>
                      <a:pt x="350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05" name="Google Shape;5505;p78"/>
              <p:cNvSpPr/>
              <p:nvPr/>
            </p:nvSpPr>
            <p:spPr>
              <a:xfrm>
                <a:off x="7756540" y="3287964"/>
                <a:ext cx="219617" cy="71754"/>
              </a:xfrm>
              <a:custGeom>
                <a:avLst/>
                <a:gdLst/>
                <a:ahLst/>
                <a:cxnLst/>
                <a:rect l="l" t="t" r="r" b="b"/>
                <a:pathLst>
                  <a:path w="6608" h="2159" extrusionOk="0">
                    <a:moveTo>
                      <a:pt x="3500" y="647"/>
                    </a:moveTo>
                    <a:cubicBezTo>
                      <a:pt x="3722" y="647"/>
                      <a:pt x="3935" y="820"/>
                      <a:pt x="3935" y="1080"/>
                    </a:cubicBezTo>
                    <a:cubicBezTo>
                      <a:pt x="3935" y="1318"/>
                      <a:pt x="3741" y="1512"/>
                      <a:pt x="3503" y="1512"/>
                    </a:cubicBezTo>
                    <a:cubicBezTo>
                      <a:pt x="3117" y="1512"/>
                      <a:pt x="2925" y="1048"/>
                      <a:pt x="3197" y="775"/>
                    </a:cubicBezTo>
                    <a:cubicBezTo>
                      <a:pt x="3285" y="687"/>
                      <a:pt x="3393" y="647"/>
                      <a:pt x="3500" y="647"/>
                    </a:cubicBezTo>
                    <a:close/>
                    <a:moveTo>
                      <a:pt x="3503" y="0"/>
                    </a:moveTo>
                    <a:cubicBezTo>
                      <a:pt x="3049" y="0"/>
                      <a:pt x="2644" y="282"/>
                      <a:pt x="2489" y="708"/>
                    </a:cubicBezTo>
                    <a:lnTo>
                      <a:pt x="358" y="708"/>
                    </a:lnTo>
                    <a:cubicBezTo>
                      <a:pt x="159" y="708"/>
                      <a:pt x="0" y="868"/>
                      <a:pt x="0" y="1065"/>
                    </a:cubicBezTo>
                    <a:lnTo>
                      <a:pt x="0" y="1129"/>
                    </a:lnTo>
                    <a:cubicBezTo>
                      <a:pt x="0" y="1326"/>
                      <a:pt x="159" y="1486"/>
                      <a:pt x="358" y="1486"/>
                    </a:cubicBezTo>
                    <a:lnTo>
                      <a:pt x="2502" y="1486"/>
                    </a:lnTo>
                    <a:cubicBezTo>
                      <a:pt x="2668" y="1893"/>
                      <a:pt x="3064" y="2159"/>
                      <a:pt x="3503" y="2159"/>
                    </a:cubicBezTo>
                    <a:cubicBezTo>
                      <a:pt x="3941" y="2159"/>
                      <a:pt x="4338" y="1893"/>
                      <a:pt x="4503" y="1486"/>
                    </a:cubicBezTo>
                    <a:lnTo>
                      <a:pt x="6271" y="1486"/>
                    </a:lnTo>
                    <a:cubicBezTo>
                      <a:pt x="6457" y="1486"/>
                      <a:pt x="6608" y="1336"/>
                      <a:pt x="6608" y="1150"/>
                    </a:cubicBezTo>
                    <a:lnTo>
                      <a:pt x="6608" y="1044"/>
                    </a:lnTo>
                    <a:cubicBezTo>
                      <a:pt x="6606" y="859"/>
                      <a:pt x="6455" y="708"/>
                      <a:pt x="6270" y="708"/>
                    </a:cubicBezTo>
                    <a:lnTo>
                      <a:pt x="4516" y="708"/>
                    </a:lnTo>
                    <a:cubicBezTo>
                      <a:pt x="4361" y="282"/>
                      <a:pt x="3956" y="0"/>
                      <a:pt x="3503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06" name="Google Shape;5506;p78"/>
              <p:cNvSpPr/>
              <p:nvPr/>
            </p:nvSpPr>
            <p:spPr>
              <a:xfrm>
                <a:off x="7496443" y="3287964"/>
                <a:ext cx="219617" cy="71754"/>
              </a:xfrm>
              <a:custGeom>
                <a:avLst/>
                <a:gdLst/>
                <a:ahLst/>
                <a:cxnLst/>
                <a:rect l="l" t="t" r="r" b="b"/>
                <a:pathLst>
                  <a:path w="6608" h="2159" extrusionOk="0">
                    <a:moveTo>
                      <a:pt x="3500" y="647"/>
                    </a:moveTo>
                    <a:cubicBezTo>
                      <a:pt x="3722" y="647"/>
                      <a:pt x="3935" y="820"/>
                      <a:pt x="3935" y="1080"/>
                    </a:cubicBezTo>
                    <a:cubicBezTo>
                      <a:pt x="3935" y="1318"/>
                      <a:pt x="3743" y="1512"/>
                      <a:pt x="3504" y="1512"/>
                    </a:cubicBezTo>
                    <a:cubicBezTo>
                      <a:pt x="3119" y="1512"/>
                      <a:pt x="2925" y="1048"/>
                      <a:pt x="3197" y="775"/>
                    </a:cubicBezTo>
                    <a:cubicBezTo>
                      <a:pt x="3285" y="687"/>
                      <a:pt x="3394" y="647"/>
                      <a:pt x="3500" y="647"/>
                    </a:cubicBezTo>
                    <a:close/>
                    <a:moveTo>
                      <a:pt x="3504" y="0"/>
                    </a:moveTo>
                    <a:cubicBezTo>
                      <a:pt x="3050" y="0"/>
                      <a:pt x="2646" y="282"/>
                      <a:pt x="2491" y="708"/>
                    </a:cubicBezTo>
                    <a:lnTo>
                      <a:pt x="358" y="708"/>
                    </a:lnTo>
                    <a:cubicBezTo>
                      <a:pt x="159" y="708"/>
                      <a:pt x="1" y="868"/>
                      <a:pt x="1" y="1065"/>
                    </a:cubicBezTo>
                    <a:lnTo>
                      <a:pt x="1" y="1129"/>
                    </a:lnTo>
                    <a:cubicBezTo>
                      <a:pt x="1" y="1326"/>
                      <a:pt x="159" y="1486"/>
                      <a:pt x="358" y="1486"/>
                    </a:cubicBezTo>
                    <a:lnTo>
                      <a:pt x="2502" y="1486"/>
                    </a:lnTo>
                    <a:cubicBezTo>
                      <a:pt x="2669" y="1893"/>
                      <a:pt x="3064" y="2159"/>
                      <a:pt x="3503" y="2159"/>
                    </a:cubicBezTo>
                    <a:cubicBezTo>
                      <a:pt x="3943" y="2159"/>
                      <a:pt x="4339" y="1893"/>
                      <a:pt x="4504" y="1486"/>
                    </a:cubicBezTo>
                    <a:lnTo>
                      <a:pt x="6272" y="1486"/>
                    </a:lnTo>
                    <a:cubicBezTo>
                      <a:pt x="6457" y="1486"/>
                      <a:pt x="6608" y="1336"/>
                      <a:pt x="6608" y="1150"/>
                    </a:cubicBezTo>
                    <a:lnTo>
                      <a:pt x="6608" y="1044"/>
                    </a:lnTo>
                    <a:cubicBezTo>
                      <a:pt x="6608" y="859"/>
                      <a:pt x="6457" y="710"/>
                      <a:pt x="6272" y="708"/>
                    </a:cubicBezTo>
                    <a:lnTo>
                      <a:pt x="4518" y="708"/>
                    </a:lnTo>
                    <a:cubicBezTo>
                      <a:pt x="4361" y="282"/>
                      <a:pt x="3958" y="0"/>
                      <a:pt x="350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07" name="Google Shape;5507;p78"/>
              <p:cNvSpPr/>
              <p:nvPr/>
            </p:nvSpPr>
            <p:spPr>
              <a:xfrm>
                <a:off x="7243757" y="3287964"/>
                <a:ext cx="219617" cy="71754"/>
              </a:xfrm>
              <a:custGeom>
                <a:avLst/>
                <a:gdLst/>
                <a:ahLst/>
                <a:cxnLst/>
                <a:rect l="l" t="t" r="r" b="b"/>
                <a:pathLst>
                  <a:path w="6608" h="2159" extrusionOk="0">
                    <a:moveTo>
                      <a:pt x="3500" y="647"/>
                    </a:moveTo>
                    <a:cubicBezTo>
                      <a:pt x="3722" y="647"/>
                      <a:pt x="3935" y="820"/>
                      <a:pt x="3935" y="1080"/>
                    </a:cubicBezTo>
                    <a:cubicBezTo>
                      <a:pt x="3935" y="1318"/>
                      <a:pt x="3743" y="1512"/>
                      <a:pt x="3503" y="1512"/>
                    </a:cubicBezTo>
                    <a:cubicBezTo>
                      <a:pt x="3118" y="1512"/>
                      <a:pt x="2925" y="1048"/>
                      <a:pt x="3197" y="775"/>
                    </a:cubicBezTo>
                    <a:cubicBezTo>
                      <a:pt x="3285" y="687"/>
                      <a:pt x="3394" y="647"/>
                      <a:pt x="3500" y="647"/>
                    </a:cubicBezTo>
                    <a:close/>
                    <a:moveTo>
                      <a:pt x="3503" y="0"/>
                    </a:moveTo>
                    <a:cubicBezTo>
                      <a:pt x="3050" y="0"/>
                      <a:pt x="2644" y="282"/>
                      <a:pt x="2489" y="708"/>
                    </a:cubicBezTo>
                    <a:lnTo>
                      <a:pt x="358" y="708"/>
                    </a:lnTo>
                    <a:cubicBezTo>
                      <a:pt x="159" y="708"/>
                      <a:pt x="1" y="868"/>
                      <a:pt x="1" y="1065"/>
                    </a:cubicBezTo>
                    <a:lnTo>
                      <a:pt x="1" y="1129"/>
                    </a:lnTo>
                    <a:cubicBezTo>
                      <a:pt x="1" y="1326"/>
                      <a:pt x="159" y="1486"/>
                      <a:pt x="358" y="1486"/>
                    </a:cubicBezTo>
                    <a:lnTo>
                      <a:pt x="2502" y="1486"/>
                    </a:lnTo>
                    <a:cubicBezTo>
                      <a:pt x="2668" y="1893"/>
                      <a:pt x="3064" y="2159"/>
                      <a:pt x="3503" y="2159"/>
                    </a:cubicBezTo>
                    <a:cubicBezTo>
                      <a:pt x="3943" y="2159"/>
                      <a:pt x="4339" y="1893"/>
                      <a:pt x="4504" y="1486"/>
                    </a:cubicBezTo>
                    <a:lnTo>
                      <a:pt x="6271" y="1486"/>
                    </a:lnTo>
                    <a:cubicBezTo>
                      <a:pt x="6457" y="1486"/>
                      <a:pt x="6608" y="1336"/>
                      <a:pt x="6608" y="1150"/>
                    </a:cubicBezTo>
                    <a:lnTo>
                      <a:pt x="6608" y="1044"/>
                    </a:lnTo>
                    <a:cubicBezTo>
                      <a:pt x="6608" y="859"/>
                      <a:pt x="6457" y="710"/>
                      <a:pt x="6271" y="708"/>
                    </a:cubicBezTo>
                    <a:lnTo>
                      <a:pt x="4516" y="708"/>
                    </a:lnTo>
                    <a:cubicBezTo>
                      <a:pt x="4361" y="282"/>
                      <a:pt x="3956" y="0"/>
                      <a:pt x="3503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08" name="Google Shape;5508;p78"/>
              <p:cNvSpPr/>
              <p:nvPr/>
            </p:nvSpPr>
            <p:spPr>
              <a:xfrm>
                <a:off x="6995957" y="3287964"/>
                <a:ext cx="219617" cy="71754"/>
              </a:xfrm>
              <a:custGeom>
                <a:avLst/>
                <a:gdLst/>
                <a:ahLst/>
                <a:cxnLst/>
                <a:rect l="l" t="t" r="r" b="b"/>
                <a:pathLst>
                  <a:path w="6608" h="2159" extrusionOk="0">
                    <a:moveTo>
                      <a:pt x="3502" y="647"/>
                    </a:moveTo>
                    <a:cubicBezTo>
                      <a:pt x="3724" y="647"/>
                      <a:pt x="3937" y="820"/>
                      <a:pt x="3937" y="1080"/>
                    </a:cubicBezTo>
                    <a:cubicBezTo>
                      <a:pt x="3937" y="1318"/>
                      <a:pt x="3743" y="1512"/>
                      <a:pt x="3505" y="1512"/>
                    </a:cubicBezTo>
                    <a:cubicBezTo>
                      <a:pt x="3119" y="1512"/>
                      <a:pt x="2926" y="1048"/>
                      <a:pt x="3199" y="775"/>
                    </a:cubicBezTo>
                    <a:cubicBezTo>
                      <a:pt x="3287" y="687"/>
                      <a:pt x="3395" y="647"/>
                      <a:pt x="3502" y="647"/>
                    </a:cubicBezTo>
                    <a:close/>
                    <a:moveTo>
                      <a:pt x="3505" y="0"/>
                    </a:moveTo>
                    <a:cubicBezTo>
                      <a:pt x="3051" y="0"/>
                      <a:pt x="2646" y="282"/>
                      <a:pt x="2491" y="708"/>
                    </a:cubicBezTo>
                    <a:lnTo>
                      <a:pt x="358" y="708"/>
                    </a:lnTo>
                    <a:cubicBezTo>
                      <a:pt x="161" y="708"/>
                      <a:pt x="1" y="868"/>
                      <a:pt x="1" y="1065"/>
                    </a:cubicBezTo>
                    <a:lnTo>
                      <a:pt x="1" y="1129"/>
                    </a:lnTo>
                    <a:cubicBezTo>
                      <a:pt x="1" y="1326"/>
                      <a:pt x="161" y="1486"/>
                      <a:pt x="358" y="1486"/>
                    </a:cubicBezTo>
                    <a:lnTo>
                      <a:pt x="2504" y="1486"/>
                    </a:lnTo>
                    <a:cubicBezTo>
                      <a:pt x="2669" y="1893"/>
                      <a:pt x="3064" y="2159"/>
                      <a:pt x="3505" y="2159"/>
                    </a:cubicBezTo>
                    <a:cubicBezTo>
                      <a:pt x="3943" y="2159"/>
                      <a:pt x="4339" y="1893"/>
                      <a:pt x="4505" y="1486"/>
                    </a:cubicBezTo>
                    <a:lnTo>
                      <a:pt x="6272" y="1486"/>
                    </a:lnTo>
                    <a:cubicBezTo>
                      <a:pt x="6457" y="1486"/>
                      <a:pt x="6608" y="1336"/>
                      <a:pt x="6608" y="1150"/>
                    </a:cubicBezTo>
                    <a:lnTo>
                      <a:pt x="6608" y="1044"/>
                    </a:lnTo>
                    <a:cubicBezTo>
                      <a:pt x="6608" y="859"/>
                      <a:pt x="6457" y="710"/>
                      <a:pt x="6272" y="708"/>
                    </a:cubicBezTo>
                    <a:lnTo>
                      <a:pt x="4518" y="708"/>
                    </a:lnTo>
                    <a:cubicBezTo>
                      <a:pt x="4363" y="282"/>
                      <a:pt x="3958" y="0"/>
                      <a:pt x="3505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509" name="Google Shape;5509;p78"/>
          <p:cNvGrpSpPr/>
          <p:nvPr/>
        </p:nvGrpSpPr>
        <p:grpSpPr>
          <a:xfrm>
            <a:off x="9123520" y="4982646"/>
            <a:ext cx="2109149" cy="867500"/>
            <a:chOff x="6777990" y="3710194"/>
            <a:chExt cx="1646915" cy="677382"/>
          </a:xfrm>
        </p:grpSpPr>
        <p:grpSp>
          <p:nvGrpSpPr>
            <p:cNvPr id="5510" name="Google Shape;5510;p78"/>
            <p:cNvGrpSpPr/>
            <p:nvPr/>
          </p:nvGrpSpPr>
          <p:grpSpPr>
            <a:xfrm>
              <a:off x="6777990" y="3874492"/>
              <a:ext cx="411129" cy="513083"/>
              <a:chOff x="6777990" y="3874492"/>
              <a:chExt cx="411129" cy="513083"/>
            </a:xfrm>
          </p:grpSpPr>
          <p:cxnSp>
            <p:nvCxnSpPr>
              <p:cNvPr id="5511" name="Google Shape;5511;p78"/>
              <p:cNvCxnSpPr/>
              <p:nvPr/>
            </p:nvCxnSpPr>
            <p:spPr>
              <a:xfrm>
                <a:off x="6977019" y="4216875"/>
                <a:ext cx="0" cy="1707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  <p:sp>
            <p:nvSpPr>
              <p:cNvPr id="5512" name="Google Shape;5512;p78"/>
              <p:cNvSpPr/>
              <p:nvPr/>
            </p:nvSpPr>
            <p:spPr>
              <a:xfrm>
                <a:off x="6777990" y="3874492"/>
                <a:ext cx="411129" cy="356237"/>
              </a:xfrm>
              <a:custGeom>
                <a:avLst/>
                <a:gdLst/>
                <a:ahLst/>
                <a:cxnLst/>
                <a:rect l="l" t="t" r="r" b="b"/>
                <a:pathLst>
                  <a:path w="69272" h="60023" extrusionOk="0">
                    <a:moveTo>
                      <a:pt x="17333" y="0"/>
                    </a:moveTo>
                    <a:lnTo>
                      <a:pt x="0" y="30011"/>
                    </a:lnTo>
                    <a:lnTo>
                      <a:pt x="17333" y="60023"/>
                    </a:lnTo>
                    <a:lnTo>
                      <a:pt x="51939" y="60023"/>
                    </a:lnTo>
                    <a:lnTo>
                      <a:pt x="69271" y="30011"/>
                    </a:lnTo>
                    <a:lnTo>
                      <a:pt x="51939" y="0"/>
                    </a:lnTo>
                    <a:close/>
                  </a:path>
                </a:pathLst>
              </a:custGeom>
              <a:solidFill>
                <a:srgbClr val="435D74"/>
              </a:solidFill>
              <a:ln w="19050" cap="flat" cmpd="sng">
                <a:solidFill>
                  <a:srgbClr val="A5B7C5"/>
                </a:solidFill>
                <a:prstDash val="solid"/>
                <a:miter lim="5816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513" name="Google Shape;5513;p78"/>
            <p:cNvGrpSpPr/>
            <p:nvPr/>
          </p:nvGrpSpPr>
          <p:grpSpPr>
            <a:xfrm>
              <a:off x="7188425" y="3710194"/>
              <a:ext cx="411123" cy="520535"/>
              <a:chOff x="7188425" y="3710194"/>
              <a:chExt cx="411123" cy="520535"/>
            </a:xfrm>
          </p:grpSpPr>
          <p:cxnSp>
            <p:nvCxnSpPr>
              <p:cNvPr id="5514" name="Google Shape;5514;p78"/>
              <p:cNvCxnSpPr/>
              <p:nvPr/>
            </p:nvCxnSpPr>
            <p:spPr>
              <a:xfrm rot="10800000">
                <a:off x="7393988" y="3710194"/>
                <a:ext cx="0" cy="1707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  <p:sp>
            <p:nvSpPr>
              <p:cNvPr id="5515" name="Google Shape;5515;p78"/>
              <p:cNvSpPr/>
              <p:nvPr/>
            </p:nvSpPr>
            <p:spPr>
              <a:xfrm>
                <a:off x="7188425" y="3874492"/>
                <a:ext cx="411123" cy="356237"/>
              </a:xfrm>
              <a:custGeom>
                <a:avLst/>
                <a:gdLst/>
                <a:ahLst/>
                <a:cxnLst/>
                <a:rect l="l" t="t" r="r" b="b"/>
                <a:pathLst>
                  <a:path w="69271" h="60023" extrusionOk="0">
                    <a:moveTo>
                      <a:pt x="17274" y="0"/>
                    </a:moveTo>
                    <a:lnTo>
                      <a:pt x="0" y="30011"/>
                    </a:lnTo>
                    <a:lnTo>
                      <a:pt x="17274" y="60023"/>
                    </a:lnTo>
                    <a:lnTo>
                      <a:pt x="51939" y="60023"/>
                    </a:lnTo>
                    <a:lnTo>
                      <a:pt x="69271" y="30011"/>
                    </a:lnTo>
                    <a:lnTo>
                      <a:pt x="51939" y="0"/>
                    </a:lnTo>
                    <a:close/>
                  </a:path>
                </a:pathLst>
              </a:custGeom>
              <a:solidFill>
                <a:srgbClr val="435D74"/>
              </a:solidFill>
              <a:ln w="19050" cap="flat" cmpd="sng">
                <a:solidFill>
                  <a:srgbClr val="A5B7C5"/>
                </a:solidFill>
                <a:prstDash val="solid"/>
                <a:miter lim="5816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516" name="Google Shape;5516;p78"/>
            <p:cNvGrpSpPr/>
            <p:nvPr/>
          </p:nvGrpSpPr>
          <p:grpSpPr>
            <a:xfrm>
              <a:off x="7603341" y="3874492"/>
              <a:ext cx="411474" cy="513083"/>
              <a:chOff x="7603341" y="3874492"/>
              <a:chExt cx="411474" cy="513083"/>
            </a:xfrm>
          </p:grpSpPr>
          <p:cxnSp>
            <p:nvCxnSpPr>
              <p:cNvPr id="5517" name="Google Shape;5517;p78"/>
              <p:cNvCxnSpPr/>
              <p:nvPr/>
            </p:nvCxnSpPr>
            <p:spPr>
              <a:xfrm>
                <a:off x="7809095" y="4216875"/>
                <a:ext cx="0" cy="1707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  <p:sp>
            <p:nvSpPr>
              <p:cNvPr id="5518" name="Google Shape;5518;p78"/>
              <p:cNvSpPr/>
              <p:nvPr/>
            </p:nvSpPr>
            <p:spPr>
              <a:xfrm>
                <a:off x="7603341" y="3874492"/>
                <a:ext cx="411474" cy="356237"/>
              </a:xfrm>
              <a:custGeom>
                <a:avLst/>
                <a:gdLst/>
                <a:ahLst/>
                <a:cxnLst/>
                <a:rect l="l" t="t" r="r" b="b"/>
                <a:pathLst>
                  <a:path w="69330" h="60023" extrusionOk="0">
                    <a:moveTo>
                      <a:pt x="17333" y="0"/>
                    </a:moveTo>
                    <a:lnTo>
                      <a:pt x="1" y="30011"/>
                    </a:lnTo>
                    <a:lnTo>
                      <a:pt x="17333" y="60023"/>
                    </a:lnTo>
                    <a:lnTo>
                      <a:pt x="51998" y="60023"/>
                    </a:lnTo>
                    <a:lnTo>
                      <a:pt x="69330" y="30011"/>
                    </a:lnTo>
                    <a:lnTo>
                      <a:pt x="51998" y="0"/>
                    </a:lnTo>
                    <a:close/>
                  </a:path>
                </a:pathLst>
              </a:custGeom>
              <a:solidFill>
                <a:srgbClr val="435D74"/>
              </a:solidFill>
              <a:ln w="19050" cap="flat" cmpd="sng">
                <a:solidFill>
                  <a:srgbClr val="A5B7C5"/>
                </a:solidFill>
                <a:prstDash val="solid"/>
                <a:miter lim="5816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519" name="Google Shape;5519;p78"/>
            <p:cNvGrpSpPr/>
            <p:nvPr/>
          </p:nvGrpSpPr>
          <p:grpSpPr>
            <a:xfrm>
              <a:off x="8013776" y="3722847"/>
              <a:ext cx="411129" cy="507881"/>
              <a:chOff x="8013776" y="3722847"/>
              <a:chExt cx="411129" cy="507881"/>
            </a:xfrm>
          </p:grpSpPr>
          <p:cxnSp>
            <p:nvCxnSpPr>
              <p:cNvPr id="5520" name="Google Shape;5520;p78"/>
              <p:cNvCxnSpPr/>
              <p:nvPr/>
            </p:nvCxnSpPr>
            <p:spPr>
              <a:xfrm rot="10800000">
                <a:off x="8219339" y="3722847"/>
                <a:ext cx="0" cy="1698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  <p:sp>
            <p:nvSpPr>
              <p:cNvPr id="5521" name="Google Shape;5521;p78"/>
              <p:cNvSpPr/>
              <p:nvPr/>
            </p:nvSpPr>
            <p:spPr>
              <a:xfrm>
                <a:off x="8013776" y="3874492"/>
                <a:ext cx="411129" cy="356237"/>
              </a:xfrm>
              <a:custGeom>
                <a:avLst/>
                <a:gdLst/>
                <a:ahLst/>
                <a:cxnLst/>
                <a:rect l="l" t="t" r="r" b="b"/>
                <a:pathLst>
                  <a:path w="69272" h="60023" extrusionOk="0">
                    <a:moveTo>
                      <a:pt x="17333" y="0"/>
                    </a:moveTo>
                    <a:lnTo>
                      <a:pt x="0" y="30011"/>
                    </a:lnTo>
                    <a:lnTo>
                      <a:pt x="17333" y="60023"/>
                    </a:lnTo>
                    <a:lnTo>
                      <a:pt x="51939" y="60023"/>
                    </a:lnTo>
                    <a:lnTo>
                      <a:pt x="69271" y="30011"/>
                    </a:lnTo>
                    <a:lnTo>
                      <a:pt x="51939" y="0"/>
                    </a:lnTo>
                    <a:close/>
                  </a:path>
                </a:pathLst>
              </a:custGeom>
              <a:solidFill>
                <a:srgbClr val="435D74"/>
              </a:solidFill>
              <a:ln w="19050" cap="flat" cmpd="sng">
                <a:solidFill>
                  <a:srgbClr val="A5B7C5"/>
                </a:solidFill>
                <a:prstDash val="solid"/>
                <a:miter lim="5816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522" name="Google Shape;5522;p78"/>
          <p:cNvGrpSpPr/>
          <p:nvPr/>
        </p:nvGrpSpPr>
        <p:grpSpPr>
          <a:xfrm>
            <a:off x="7016207" y="3879766"/>
            <a:ext cx="1895852" cy="1360804"/>
            <a:chOff x="5190863" y="2824811"/>
            <a:chExt cx="1544860" cy="1108869"/>
          </a:xfrm>
        </p:grpSpPr>
        <p:grpSp>
          <p:nvGrpSpPr>
            <p:cNvPr id="5523" name="Google Shape;5523;p78"/>
            <p:cNvGrpSpPr/>
            <p:nvPr/>
          </p:nvGrpSpPr>
          <p:grpSpPr>
            <a:xfrm>
              <a:off x="5938695" y="3176919"/>
              <a:ext cx="685761" cy="404739"/>
              <a:chOff x="5938695" y="3176919"/>
              <a:chExt cx="685761" cy="404739"/>
            </a:xfrm>
          </p:grpSpPr>
          <p:grpSp>
            <p:nvGrpSpPr>
              <p:cNvPr id="5524" name="Google Shape;5524;p78"/>
              <p:cNvGrpSpPr/>
              <p:nvPr/>
            </p:nvGrpSpPr>
            <p:grpSpPr>
              <a:xfrm>
                <a:off x="5938695" y="3176919"/>
                <a:ext cx="685761" cy="404739"/>
                <a:chOff x="5938695" y="3176919"/>
                <a:chExt cx="685761" cy="404739"/>
              </a:xfrm>
            </p:grpSpPr>
            <p:sp>
              <p:nvSpPr>
                <p:cNvPr id="5525" name="Google Shape;5525;p78"/>
                <p:cNvSpPr/>
                <p:nvPr/>
              </p:nvSpPr>
              <p:spPr>
                <a:xfrm>
                  <a:off x="5938695" y="3176919"/>
                  <a:ext cx="404679" cy="40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9" h="9651" extrusionOk="0">
                      <a:moveTo>
                        <a:pt x="4922" y="1"/>
                      </a:moveTo>
                      <a:cubicBezTo>
                        <a:pt x="4890" y="1"/>
                        <a:pt x="4858" y="2"/>
                        <a:pt x="4826" y="2"/>
                      </a:cubicBezTo>
                      <a:lnTo>
                        <a:pt x="4826" y="1251"/>
                      </a:lnTo>
                      <a:cubicBezTo>
                        <a:pt x="4858" y="1251"/>
                        <a:pt x="4890" y="1251"/>
                        <a:pt x="4922" y="1253"/>
                      </a:cubicBezTo>
                      <a:lnTo>
                        <a:pt x="4925" y="1253"/>
                      </a:lnTo>
                      <a:cubicBezTo>
                        <a:pt x="6858" y="1309"/>
                        <a:pt x="8395" y="2891"/>
                        <a:pt x="8395" y="4825"/>
                      </a:cubicBezTo>
                      <a:cubicBezTo>
                        <a:pt x="8395" y="4845"/>
                        <a:pt x="8393" y="4864"/>
                        <a:pt x="8393" y="4883"/>
                      </a:cubicBezTo>
                      <a:cubicBezTo>
                        <a:pt x="8361" y="6814"/>
                        <a:pt x="6800" y="8371"/>
                        <a:pt x="4869" y="8396"/>
                      </a:cubicBezTo>
                      <a:cubicBezTo>
                        <a:pt x="4853" y="8397"/>
                        <a:pt x="4837" y="8397"/>
                        <a:pt x="4820" y="8397"/>
                      </a:cubicBezTo>
                      <a:cubicBezTo>
                        <a:pt x="2911" y="8397"/>
                        <a:pt x="1336" y="6893"/>
                        <a:pt x="1253" y="4979"/>
                      </a:cubicBezTo>
                      <a:lnTo>
                        <a:pt x="1253" y="4971"/>
                      </a:lnTo>
                      <a:cubicBezTo>
                        <a:pt x="1251" y="4942"/>
                        <a:pt x="1251" y="4912"/>
                        <a:pt x="1251" y="4883"/>
                      </a:cubicBezTo>
                      <a:lnTo>
                        <a:pt x="2" y="4883"/>
                      </a:lnTo>
                      <a:cubicBezTo>
                        <a:pt x="2" y="4913"/>
                        <a:pt x="2" y="4944"/>
                        <a:pt x="1" y="4976"/>
                      </a:cubicBezTo>
                      <a:lnTo>
                        <a:pt x="1" y="4979"/>
                      </a:lnTo>
                      <a:cubicBezTo>
                        <a:pt x="23" y="5762"/>
                        <a:pt x="238" y="6528"/>
                        <a:pt x="627" y="7208"/>
                      </a:cubicBezTo>
                      <a:cubicBezTo>
                        <a:pt x="1484" y="8717"/>
                        <a:pt x="3085" y="9650"/>
                        <a:pt x="4822" y="9650"/>
                      </a:cubicBezTo>
                      <a:cubicBezTo>
                        <a:pt x="7468" y="9650"/>
                        <a:pt x="9614" y="7520"/>
                        <a:pt x="9646" y="4883"/>
                      </a:cubicBezTo>
                      <a:cubicBezTo>
                        <a:pt x="9646" y="4864"/>
                        <a:pt x="9647" y="4845"/>
                        <a:pt x="9647" y="4825"/>
                      </a:cubicBezTo>
                      <a:cubicBezTo>
                        <a:pt x="9649" y="3088"/>
                        <a:pt x="8714" y="1483"/>
                        <a:pt x="7200" y="628"/>
                      </a:cubicBezTo>
                      <a:cubicBezTo>
                        <a:pt x="6746" y="369"/>
                        <a:pt x="6251" y="186"/>
                        <a:pt x="5737" y="87"/>
                      </a:cubicBezTo>
                      <a:cubicBezTo>
                        <a:pt x="5468" y="36"/>
                        <a:pt x="5195" y="7"/>
                        <a:pt x="4922" y="1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26" name="Google Shape;5526;p78"/>
                <p:cNvSpPr/>
                <p:nvPr/>
              </p:nvSpPr>
              <p:spPr>
                <a:xfrm>
                  <a:off x="6256893" y="3285705"/>
                  <a:ext cx="367562" cy="18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4" h="4477" extrusionOk="0">
                      <a:moveTo>
                        <a:pt x="6645" y="1"/>
                      </a:moveTo>
                      <a:cubicBezTo>
                        <a:pt x="6644" y="1"/>
                        <a:pt x="6643" y="1"/>
                        <a:pt x="6642" y="1"/>
                      </a:cubicBezTo>
                      <a:lnTo>
                        <a:pt x="14" y="1"/>
                      </a:lnTo>
                      <a:cubicBezTo>
                        <a:pt x="1061" y="1309"/>
                        <a:pt x="1055" y="3173"/>
                        <a:pt x="1" y="4476"/>
                      </a:cubicBezTo>
                      <a:lnTo>
                        <a:pt x="6642" y="4476"/>
                      </a:lnTo>
                      <a:cubicBezTo>
                        <a:pt x="7814" y="4476"/>
                        <a:pt x="8763" y="3527"/>
                        <a:pt x="8763" y="2355"/>
                      </a:cubicBezTo>
                      <a:lnTo>
                        <a:pt x="8763" y="2121"/>
                      </a:lnTo>
                      <a:cubicBezTo>
                        <a:pt x="8762" y="950"/>
                        <a:pt x="7814" y="1"/>
                        <a:pt x="6645" y="1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527" name="Google Shape;5527;p78"/>
              <p:cNvSpPr/>
              <p:nvPr/>
            </p:nvSpPr>
            <p:spPr>
              <a:xfrm>
                <a:off x="6044300" y="3282475"/>
                <a:ext cx="191959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4578" extrusionOk="0">
                    <a:moveTo>
                      <a:pt x="2288" y="1"/>
                    </a:moveTo>
                    <a:cubicBezTo>
                      <a:pt x="1025" y="1"/>
                      <a:pt x="0" y="1024"/>
                      <a:pt x="0" y="2289"/>
                    </a:cubicBezTo>
                    <a:cubicBezTo>
                      <a:pt x="0" y="3553"/>
                      <a:pt x="1025" y="4577"/>
                      <a:pt x="2288" y="4577"/>
                    </a:cubicBezTo>
                    <a:cubicBezTo>
                      <a:pt x="3552" y="4577"/>
                      <a:pt x="4577" y="3553"/>
                      <a:pt x="4577" y="2289"/>
                    </a:cubicBezTo>
                    <a:cubicBezTo>
                      <a:pt x="4577" y="1024"/>
                      <a:pt x="3552" y="1"/>
                      <a:pt x="22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528" name="Google Shape;5528;p78"/>
            <p:cNvGrpSpPr/>
            <p:nvPr/>
          </p:nvGrpSpPr>
          <p:grpSpPr>
            <a:xfrm>
              <a:off x="5305233" y="3176835"/>
              <a:ext cx="685971" cy="404655"/>
              <a:chOff x="5305233" y="3176835"/>
              <a:chExt cx="685971" cy="404655"/>
            </a:xfrm>
          </p:grpSpPr>
          <p:grpSp>
            <p:nvGrpSpPr>
              <p:cNvPr id="5529" name="Google Shape;5529;p78"/>
              <p:cNvGrpSpPr/>
              <p:nvPr/>
            </p:nvGrpSpPr>
            <p:grpSpPr>
              <a:xfrm>
                <a:off x="5305233" y="3176835"/>
                <a:ext cx="685971" cy="404655"/>
                <a:chOff x="5305233" y="3176835"/>
                <a:chExt cx="685971" cy="404655"/>
              </a:xfrm>
            </p:grpSpPr>
            <p:sp>
              <p:nvSpPr>
                <p:cNvPr id="5530" name="Google Shape;5530;p78"/>
                <p:cNvSpPr/>
                <p:nvPr/>
              </p:nvSpPr>
              <p:spPr>
                <a:xfrm>
                  <a:off x="5586650" y="3176835"/>
                  <a:ext cx="404553" cy="4046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6" h="9649" extrusionOk="0">
                      <a:moveTo>
                        <a:pt x="4824" y="1"/>
                      </a:moveTo>
                      <a:cubicBezTo>
                        <a:pt x="2159" y="1"/>
                        <a:pt x="1" y="2161"/>
                        <a:pt x="1" y="4826"/>
                      </a:cubicBezTo>
                      <a:lnTo>
                        <a:pt x="1" y="4883"/>
                      </a:lnTo>
                      <a:cubicBezTo>
                        <a:pt x="31" y="7486"/>
                        <a:pt x="2121" y="9594"/>
                        <a:pt x="4724" y="9647"/>
                      </a:cubicBezTo>
                      <a:cubicBezTo>
                        <a:pt x="4756" y="9647"/>
                        <a:pt x="4790" y="9649"/>
                        <a:pt x="4824" y="9649"/>
                      </a:cubicBezTo>
                      <a:lnTo>
                        <a:pt x="4829" y="9649"/>
                      </a:lnTo>
                      <a:cubicBezTo>
                        <a:pt x="4861" y="9649"/>
                        <a:pt x="4893" y="9649"/>
                        <a:pt x="4925" y="9647"/>
                      </a:cubicBezTo>
                      <a:cubicBezTo>
                        <a:pt x="5725" y="9633"/>
                        <a:pt x="6508" y="9417"/>
                        <a:pt x="7205" y="9021"/>
                      </a:cubicBezTo>
                      <a:cubicBezTo>
                        <a:pt x="6508" y="8626"/>
                        <a:pt x="5725" y="8411"/>
                        <a:pt x="4925" y="8395"/>
                      </a:cubicBezTo>
                      <a:cubicBezTo>
                        <a:pt x="4893" y="8397"/>
                        <a:pt x="4861" y="8397"/>
                        <a:pt x="4829" y="8397"/>
                      </a:cubicBezTo>
                      <a:lnTo>
                        <a:pt x="4824" y="8397"/>
                      </a:lnTo>
                      <a:cubicBezTo>
                        <a:pt x="4790" y="8397"/>
                        <a:pt x="4756" y="8397"/>
                        <a:pt x="4724" y="8395"/>
                      </a:cubicBezTo>
                      <a:cubicBezTo>
                        <a:pt x="2817" y="8344"/>
                        <a:pt x="1283" y="6795"/>
                        <a:pt x="1253" y="4883"/>
                      </a:cubicBezTo>
                      <a:cubicBezTo>
                        <a:pt x="1253" y="4863"/>
                        <a:pt x="1251" y="4843"/>
                        <a:pt x="1251" y="4824"/>
                      </a:cubicBezTo>
                      <a:cubicBezTo>
                        <a:pt x="1251" y="2851"/>
                        <a:pt x="2851" y="1252"/>
                        <a:pt x="4824" y="1252"/>
                      </a:cubicBezTo>
                      <a:cubicBezTo>
                        <a:pt x="6745" y="1252"/>
                        <a:pt x="8313" y="2768"/>
                        <a:pt x="8393" y="4670"/>
                      </a:cubicBezTo>
                      <a:lnTo>
                        <a:pt x="8393" y="4674"/>
                      </a:lnTo>
                      <a:cubicBezTo>
                        <a:pt x="8396" y="4723"/>
                        <a:pt x="8396" y="4774"/>
                        <a:pt x="8396" y="4824"/>
                      </a:cubicBezTo>
                      <a:cubicBezTo>
                        <a:pt x="8396" y="4845"/>
                        <a:pt x="8396" y="4863"/>
                        <a:pt x="8396" y="4883"/>
                      </a:cubicBezTo>
                      <a:lnTo>
                        <a:pt x="9644" y="4883"/>
                      </a:lnTo>
                      <a:cubicBezTo>
                        <a:pt x="9644" y="4863"/>
                        <a:pt x="9642" y="4843"/>
                        <a:pt x="9642" y="4824"/>
                      </a:cubicBezTo>
                      <a:cubicBezTo>
                        <a:pt x="9644" y="4778"/>
                        <a:pt x="9644" y="4728"/>
                        <a:pt x="9645" y="4680"/>
                      </a:cubicBezTo>
                      <a:lnTo>
                        <a:pt x="9645" y="4672"/>
                      </a:lnTo>
                      <a:cubicBezTo>
                        <a:pt x="9623" y="3889"/>
                        <a:pt x="9407" y="3124"/>
                        <a:pt x="9019" y="2443"/>
                      </a:cubicBezTo>
                      <a:cubicBezTo>
                        <a:pt x="8163" y="933"/>
                        <a:pt x="6560" y="1"/>
                        <a:pt x="482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31" name="Google Shape;5531;p78"/>
                <p:cNvSpPr/>
                <p:nvPr/>
              </p:nvSpPr>
              <p:spPr>
                <a:xfrm>
                  <a:off x="5305233" y="3285914"/>
                  <a:ext cx="367352" cy="187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9" h="4478" extrusionOk="0">
                      <a:moveTo>
                        <a:pt x="2123" y="0"/>
                      </a:moveTo>
                      <a:cubicBezTo>
                        <a:pt x="951" y="0"/>
                        <a:pt x="1" y="950"/>
                        <a:pt x="1" y="2122"/>
                      </a:cubicBezTo>
                      <a:lnTo>
                        <a:pt x="1" y="2356"/>
                      </a:lnTo>
                      <a:cubicBezTo>
                        <a:pt x="1" y="3528"/>
                        <a:pt x="951" y="4478"/>
                        <a:pt x="2123" y="4478"/>
                      </a:cubicBezTo>
                      <a:lnTo>
                        <a:pt x="8759" y="4478"/>
                      </a:lnTo>
                      <a:cubicBezTo>
                        <a:pt x="7702" y="3176"/>
                        <a:pt x="7694" y="1314"/>
                        <a:pt x="8739" y="2"/>
                      </a:cubicBezTo>
                      <a:lnTo>
                        <a:pt x="8739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532" name="Google Shape;5532;p78"/>
              <p:cNvSpPr/>
              <p:nvPr/>
            </p:nvSpPr>
            <p:spPr>
              <a:xfrm>
                <a:off x="5694436" y="3282475"/>
                <a:ext cx="192001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4578" extrusionOk="0">
                    <a:moveTo>
                      <a:pt x="2289" y="1"/>
                    </a:moveTo>
                    <a:cubicBezTo>
                      <a:pt x="1026" y="1"/>
                      <a:pt x="1" y="1024"/>
                      <a:pt x="1" y="2289"/>
                    </a:cubicBezTo>
                    <a:cubicBezTo>
                      <a:pt x="1" y="3553"/>
                      <a:pt x="1026" y="4577"/>
                      <a:pt x="2289" y="4577"/>
                    </a:cubicBezTo>
                    <a:cubicBezTo>
                      <a:pt x="3552" y="4577"/>
                      <a:pt x="4577" y="3553"/>
                      <a:pt x="4577" y="2289"/>
                    </a:cubicBezTo>
                    <a:cubicBezTo>
                      <a:pt x="4577" y="1024"/>
                      <a:pt x="3552" y="1"/>
                      <a:pt x="22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533" name="Google Shape;5533;p78"/>
            <p:cNvSpPr/>
            <p:nvPr/>
          </p:nvSpPr>
          <p:spPr>
            <a:xfrm>
              <a:off x="6103938" y="3114683"/>
              <a:ext cx="40933" cy="7549"/>
            </a:xfrm>
            <a:custGeom>
              <a:avLst/>
              <a:gdLst/>
              <a:ahLst/>
              <a:cxnLst/>
              <a:rect l="l" t="t" r="r" b="b"/>
              <a:pathLst>
                <a:path w="976" h="180" extrusionOk="0">
                  <a:moveTo>
                    <a:pt x="1" y="1"/>
                  </a:moveTo>
                  <a:lnTo>
                    <a:pt x="1" y="1"/>
                  </a:lnTo>
                  <a:cubicBezTo>
                    <a:pt x="279" y="119"/>
                    <a:pt x="578" y="179"/>
                    <a:pt x="881" y="179"/>
                  </a:cubicBezTo>
                  <a:cubicBezTo>
                    <a:pt x="881" y="179"/>
                    <a:pt x="881" y="179"/>
                    <a:pt x="881" y="179"/>
                  </a:cubicBezTo>
                  <a:lnTo>
                    <a:pt x="881" y="179"/>
                  </a:lnTo>
                  <a:cubicBezTo>
                    <a:pt x="882" y="179"/>
                    <a:pt x="882" y="179"/>
                    <a:pt x="882" y="179"/>
                  </a:cubicBezTo>
                  <a:cubicBezTo>
                    <a:pt x="913" y="179"/>
                    <a:pt x="945" y="178"/>
                    <a:pt x="975" y="176"/>
                  </a:cubicBezTo>
                  <a:lnTo>
                    <a:pt x="975" y="176"/>
                  </a:lnTo>
                  <a:cubicBezTo>
                    <a:pt x="943" y="178"/>
                    <a:pt x="913" y="179"/>
                    <a:pt x="881" y="179"/>
                  </a:cubicBezTo>
                  <a:lnTo>
                    <a:pt x="881" y="179"/>
                  </a:lnTo>
                  <a:cubicBezTo>
                    <a:pt x="579" y="179"/>
                    <a:pt x="279" y="119"/>
                    <a:pt x="1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534" name="Google Shape;5534;p78"/>
            <p:cNvGrpSpPr/>
            <p:nvPr/>
          </p:nvGrpSpPr>
          <p:grpSpPr>
            <a:xfrm>
              <a:off x="5657361" y="2824811"/>
              <a:ext cx="1078361" cy="404655"/>
              <a:chOff x="5657361" y="2824811"/>
              <a:chExt cx="1078361" cy="404655"/>
            </a:xfrm>
          </p:grpSpPr>
          <p:grpSp>
            <p:nvGrpSpPr>
              <p:cNvPr id="5535" name="Google Shape;5535;p78"/>
              <p:cNvGrpSpPr/>
              <p:nvPr/>
            </p:nvGrpSpPr>
            <p:grpSpPr>
              <a:xfrm>
                <a:off x="5657361" y="2824811"/>
                <a:ext cx="1078361" cy="404655"/>
                <a:chOff x="5657361" y="2824811"/>
                <a:chExt cx="1078361" cy="404655"/>
              </a:xfrm>
            </p:grpSpPr>
            <p:grpSp>
              <p:nvGrpSpPr>
                <p:cNvPr id="5536" name="Google Shape;5536;p78"/>
                <p:cNvGrpSpPr/>
                <p:nvPr/>
              </p:nvGrpSpPr>
              <p:grpSpPr>
                <a:xfrm>
                  <a:off x="5938485" y="2824811"/>
                  <a:ext cx="797237" cy="404655"/>
                  <a:chOff x="5938485" y="2824811"/>
                  <a:chExt cx="797237" cy="404655"/>
                </a:xfrm>
              </p:grpSpPr>
              <p:sp>
                <p:nvSpPr>
                  <p:cNvPr id="5537" name="Google Shape;5537;p78"/>
                  <p:cNvSpPr/>
                  <p:nvPr/>
                </p:nvSpPr>
                <p:spPr>
                  <a:xfrm>
                    <a:off x="6137952" y="2824811"/>
                    <a:ext cx="597771" cy="3016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53" h="7194" extrusionOk="0">
                        <a:moveTo>
                          <a:pt x="1" y="1"/>
                        </a:moveTo>
                        <a:lnTo>
                          <a:pt x="1" y="1255"/>
                        </a:lnTo>
                        <a:cubicBezTo>
                          <a:pt x="1972" y="1256"/>
                          <a:pt x="3570" y="2856"/>
                          <a:pt x="3570" y="4826"/>
                        </a:cubicBezTo>
                        <a:lnTo>
                          <a:pt x="3570" y="4827"/>
                        </a:lnTo>
                        <a:cubicBezTo>
                          <a:pt x="3570" y="4994"/>
                          <a:pt x="3578" y="5160"/>
                          <a:pt x="3594" y="5322"/>
                        </a:cubicBezTo>
                        <a:cubicBezTo>
                          <a:pt x="3703" y="6385"/>
                          <a:pt x="4598" y="7194"/>
                          <a:pt x="5668" y="7194"/>
                        </a:cubicBezTo>
                        <a:lnTo>
                          <a:pt x="14253" y="7194"/>
                        </a:lnTo>
                        <a:lnTo>
                          <a:pt x="14253" y="6015"/>
                        </a:lnTo>
                        <a:lnTo>
                          <a:pt x="5982" y="6017"/>
                        </a:lnTo>
                        <a:cubicBezTo>
                          <a:pt x="5333" y="6017"/>
                          <a:pt x="4819" y="5485"/>
                          <a:pt x="4821" y="4838"/>
                        </a:cubicBezTo>
                        <a:lnTo>
                          <a:pt x="4821" y="4826"/>
                        </a:lnTo>
                        <a:cubicBezTo>
                          <a:pt x="4821" y="2163"/>
                          <a:pt x="2662" y="2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38" name="Google Shape;5538;p78"/>
                  <p:cNvSpPr/>
                  <p:nvPr/>
                </p:nvSpPr>
                <p:spPr>
                  <a:xfrm>
                    <a:off x="5938485" y="2824811"/>
                    <a:ext cx="202151" cy="4046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0" h="9649" extrusionOk="0">
                        <a:moveTo>
                          <a:pt x="4819" y="1"/>
                        </a:moveTo>
                        <a:cubicBezTo>
                          <a:pt x="2161" y="4"/>
                          <a:pt x="1" y="2167"/>
                          <a:pt x="1" y="4827"/>
                        </a:cubicBezTo>
                        <a:cubicBezTo>
                          <a:pt x="1" y="6565"/>
                          <a:pt x="934" y="8168"/>
                          <a:pt x="2446" y="9023"/>
                        </a:cubicBezTo>
                        <a:cubicBezTo>
                          <a:pt x="3141" y="9418"/>
                          <a:pt x="3924" y="9634"/>
                          <a:pt x="4725" y="9649"/>
                        </a:cubicBezTo>
                        <a:cubicBezTo>
                          <a:pt x="4757" y="9649"/>
                          <a:pt x="4789" y="9647"/>
                          <a:pt x="4819" y="9647"/>
                        </a:cubicBezTo>
                        <a:lnTo>
                          <a:pt x="4819" y="8398"/>
                        </a:lnTo>
                        <a:cubicBezTo>
                          <a:pt x="4787" y="8398"/>
                          <a:pt x="4757" y="8398"/>
                          <a:pt x="4725" y="8397"/>
                        </a:cubicBezTo>
                        <a:lnTo>
                          <a:pt x="4723" y="8397"/>
                        </a:lnTo>
                        <a:cubicBezTo>
                          <a:pt x="2742" y="8342"/>
                          <a:pt x="1165" y="6672"/>
                          <a:pt x="1256" y="4657"/>
                        </a:cubicBezTo>
                        <a:cubicBezTo>
                          <a:pt x="1340" y="2818"/>
                          <a:pt x="2843" y="1327"/>
                          <a:pt x="4685" y="1255"/>
                        </a:cubicBezTo>
                        <a:cubicBezTo>
                          <a:pt x="4730" y="1253"/>
                          <a:pt x="4774" y="1253"/>
                          <a:pt x="4819" y="1253"/>
                        </a:cubicBezTo>
                        <a:lnTo>
                          <a:pt x="4819" y="1"/>
                        </a:ln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5539" name="Google Shape;5539;p78"/>
                <p:cNvSpPr/>
                <p:nvPr/>
              </p:nvSpPr>
              <p:spPr>
                <a:xfrm>
                  <a:off x="5657361" y="2934478"/>
                  <a:ext cx="367688" cy="187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7" h="4479" extrusionOk="0">
                      <a:moveTo>
                        <a:pt x="2123" y="1"/>
                      </a:moveTo>
                      <a:cubicBezTo>
                        <a:pt x="952" y="1"/>
                        <a:pt x="1" y="950"/>
                        <a:pt x="1" y="2123"/>
                      </a:cubicBezTo>
                      <a:lnTo>
                        <a:pt x="1" y="2356"/>
                      </a:lnTo>
                      <a:cubicBezTo>
                        <a:pt x="1" y="3527"/>
                        <a:pt x="952" y="4478"/>
                        <a:pt x="2123" y="4478"/>
                      </a:cubicBezTo>
                      <a:lnTo>
                        <a:pt x="8766" y="4478"/>
                      </a:lnTo>
                      <a:cubicBezTo>
                        <a:pt x="7702" y="3181"/>
                        <a:pt x="7684" y="1319"/>
                        <a:pt x="8723" y="1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540" name="Google Shape;5540;p78"/>
              <p:cNvSpPr/>
              <p:nvPr/>
            </p:nvSpPr>
            <p:spPr>
              <a:xfrm>
                <a:off x="6047361" y="2932675"/>
                <a:ext cx="192001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4578" extrusionOk="0">
                    <a:moveTo>
                      <a:pt x="2289" y="1"/>
                    </a:moveTo>
                    <a:cubicBezTo>
                      <a:pt x="1026" y="1"/>
                      <a:pt x="1" y="1024"/>
                      <a:pt x="1" y="2289"/>
                    </a:cubicBezTo>
                    <a:cubicBezTo>
                      <a:pt x="1" y="3552"/>
                      <a:pt x="1026" y="4577"/>
                      <a:pt x="2289" y="4577"/>
                    </a:cubicBezTo>
                    <a:cubicBezTo>
                      <a:pt x="3552" y="4577"/>
                      <a:pt x="4577" y="3552"/>
                      <a:pt x="4577" y="2289"/>
                    </a:cubicBezTo>
                    <a:cubicBezTo>
                      <a:pt x="4577" y="1024"/>
                      <a:pt x="3552" y="1"/>
                      <a:pt x="22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541" name="Google Shape;5541;p78"/>
            <p:cNvGrpSpPr/>
            <p:nvPr/>
          </p:nvGrpSpPr>
          <p:grpSpPr>
            <a:xfrm>
              <a:off x="5190863" y="3528942"/>
              <a:ext cx="1078026" cy="404739"/>
              <a:chOff x="5190863" y="3528942"/>
              <a:chExt cx="1078026" cy="404739"/>
            </a:xfrm>
          </p:grpSpPr>
          <p:sp>
            <p:nvSpPr>
              <p:cNvPr id="5542" name="Google Shape;5542;p78"/>
              <p:cNvSpPr/>
              <p:nvPr/>
            </p:nvSpPr>
            <p:spPr>
              <a:xfrm>
                <a:off x="5694436" y="3635379"/>
                <a:ext cx="192001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4578" extrusionOk="0">
                    <a:moveTo>
                      <a:pt x="2289" y="1"/>
                    </a:moveTo>
                    <a:cubicBezTo>
                      <a:pt x="1026" y="1"/>
                      <a:pt x="1" y="1024"/>
                      <a:pt x="1" y="2289"/>
                    </a:cubicBezTo>
                    <a:cubicBezTo>
                      <a:pt x="1" y="3553"/>
                      <a:pt x="1026" y="4577"/>
                      <a:pt x="2289" y="4577"/>
                    </a:cubicBezTo>
                    <a:cubicBezTo>
                      <a:pt x="3552" y="4577"/>
                      <a:pt x="4577" y="3553"/>
                      <a:pt x="4577" y="2289"/>
                    </a:cubicBezTo>
                    <a:cubicBezTo>
                      <a:pt x="4577" y="1024"/>
                      <a:pt x="3552" y="1"/>
                      <a:pt x="22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543" name="Google Shape;5543;p78"/>
              <p:cNvGrpSpPr/>
              <p:nvPr/>
            </p:nvGrpSpPr>
            <p:grpSpPr>
              <a:xfrm>
                <a:off x="5190863" y="3528942"/>
                <a:ext cx="1078026" cy="404739"/>
                <a:chOff x="5190863" y="3528942"/>
                <a:chExt cx="1078026" cy="404739"/>
              </a:xfrm>
            </p:grpSpPr>
            <p:sp>
              <p:nvSpPr>
                <p:cNvPr id="5544" name="Google Shape;5544;p78"/>
                <p:cNvSpPr/>
                <p:nvPr/>
              </p:nvSpPr>
              <p:spPr>
                <a:xfrm>
                  <a:off x="5190863" y="3528942"/>
                  <a:ext cx="800551" cy="40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88" h="9651" extrusionOk="0">
                      <a:moveTo>
                        <a:pt x="14266" y="1"/>
                      </a:moveTo>
                      <a:lnTo>
                        <a:pt x="14266" y="1253"/>
                      </a:lnTo>
                      <a:cubicBezTo>
                        <a:pt x="14298" y="1253"/>
                        <a:pt x="14330" y="1253"/>
                        <a:pt x="14362" y="1255"/>
                      </a:cubicBezTo>
                      <a:cubicBezTo>
                        <a:pt x="16314" y="1309"/>
                        <a:pt x="17861" y="2922"/>
                        <a:pt x="17833" y="4874"/>
                      </a:cubicBezTo>
                      <a:cubicBezTo>
                        <a:pt x="17808" y="6827"/>
                        <a:pt x="16218" y="8396"/>
                        <a:pt x="14266" y="8398"/>
                      </a:cubicBezTo>
                      <a:lnTo>
                        <a:pt x="14261" y="8398"/>
                      </a:lnTo>
                      <a:cubicBezTo>
                        <a:pt x="12331" y="8398"/>
                        <a:pt x="10757" y="6867"/>
                        <a:pt x="10691" y="4952"/>
                      </a:cubicBezTo>
                      <a:lnTo>
                        <a:pt x="10691" y="4950"/>
                      </a:lnTo>
                      <a:cubicBezTo>
                        <a:pt x="10688" y="4909"/>
                        <a:pt x="10688" y="4867"/>
                        <a:pt x="10688" y="4825"/>
                      </a:cubicBezTo>
                      <a:cubicBezTo>
                        <a:pt x="10688" y="4784"/>
                        <a:pt x="10688" y="4744"/>
                        <a:pt x="10691" y="4704"/>
                      </a:cubicBezTo>
                      <a:lnTo>
                        <a:pt x="10691" y="4680"/>
                      </a:lnTo>
                      <a:cubicBezTo>
                        <a:pt x="10653" y="3432"/>
                        <a:pt x="9614" y="2446"/>
                        <a:pt x="8364" y="2446"/>
                      </a:cubicBezTo>
                      <a:cubicBezTo>
                        <a:pt x="8363" y="2446"/>
                        <a:pt x="8362" y="2446"/>
                        <a:pt x="8361" y="2446"/>
                      </a:cubicBezTo>
                      <a:cubicBezTo>
                        <a:pt x="6936" y="2446"/>
                        <a:pt x="2798" y="2449"/>
                        <a:pt x="1" y="2449"/>
                      </a:cubicBezTo>
                      <a:lnTo>
                        <a:pt x="1" y="3626"/>
                      </a:lnTo>
                      <a:lnTo>
                        <a:pt x="8387" y="3626"/>
                      </a:lnTo>
                      <a:cubicBezTo>
                        <a:pt x="8978" y="3626"/>
                        <a:pt x="9452" y="4113"/>
                        <a:pt x="9438" y="4704"/>
                      </a:cubicBezTo>
                      <a:lnTo>
                        <a:pt x="9438" y="4715"/>
                      </a:lnTo>
                      <a:cubicBezTo>
                        <a:pt x="9438" y="4752"/>
                        <a:pt x="9438" y="4789"/>
                        <a:pt x="9438" y="4825"/>
                      </a:cubicBezTo>
                      <a:cubicBezTo>
                        <a:pt x="9438" y="4862"/>
                        <a:pt x="9438" y="4901"/>
                        <a:pt x="9438" y="4939"/>
                      </a:cubicBezTo>
                      <a:cubicBezTo>
                        <a:pt x="9498" y="7558"/>
                        <a:pt x="11639" y="9650"/>
                        <a:pt x="14259" y="9650"/>
                      </a:cubicBezTo>
                      <a:cubicBezTo>
                        <a:pt x="14260" y="9650"/>
                        <a:pt x="14261" y="9650"/>
                        <a:pt x="14262" y="9650"/>
                      </a:cubicBezTo>
                      <a:lnTo>
                        <a:pt x="14267" y="9650"/>
                      </a:lnTo>
                      <a:cubicBezTo>
                        <a:pt x="16929" y="9647"/>
                        <a:pt x="19087" y="7488"/>
                        <a:pt x="19087" y="4825"/>
                      </a:cubicBezTo>
                      <a:cubicBezTo>
                        <a:pt x="19087" y="3088"/>
                        <a:pt x="18154" y="1484"/>
                        <a:pt x="16640" y="628"/>
                      </a:cubicBezTo>
                      <a:cubicBezTo>
                        <a:pt x="15945" y="233"/>
                        <a:pt x="15162" y="17"/>
                        <a:pt x="14362" y="2"/>
                      </a:cubicBezTo>
                      <a:cubicBezTo>
                        <a:pt x="14330" y="2"/>
                        <a:pt x="14298" y="1"/>
                        <a:pt x="14266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45" name="Google Shape;5545;p78"/>
                <p:cNvSpPr/>
                <p:nvPr/>
              </p:nvSpPr>
              <p:spPr>
                <a:xfrm>
                  <a:off x="5905730" y="3637351"/>
                  <a:ext cx="363158" cy="187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9" h="4478" extrusionOk="0">
                      <a:moveTo>
                        <a:pt x="0" y="0"/>
                      </a:moveTo>
                      <a:cubicBezTo>
                        <a:pt x="1051" y="1307"/>
                        <a:pt x="1051" y="3169"/>
                        <a:pt x="0" y="4478"/>
                      </a:cubicBezTo>
                      <a:lnTo>
                        <a:pt x="6537" y="4478"/>
                      </a:lnTo>
                      <a:cubicBezTo>
                        <a:pt x="7708" y="4478"/>
                        <a:pt x="8659" y="3526"/>
                        <a:pt x="8659" y="2356"/>
                      </a:cubicBezTo>
                      <a:lnTo>
                        <a:pt x="8659" y="2120"/>
                      </a:lnTo>
                      <a:cubicBezTo>
                        <a:pt x="8657" y="950"/>
                        <a:pt x="7708" y="0"/>
                        <a:pt x="653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5546" name="Google Shape;5546;p78"/>
          <p:cNvGrpSpPr/>
          <p:nvPr/>
        </p:nvGrpSpPr>
        <p:grpSpPr>
          <a:xfrm>
            <a:off x="970883" y="1965724"/>
            <a:ext cx="1448959" cy="1172649"/>
            <a:chOff x="803162" y="1474292"/>
            <a:chExt cx="1086719" cy="879487"/>
          </a:xfrm>
        </p:grpSpPr>
        <p:grpSp>
          <p:nvGrpSpPr>
            <p:cNvPr id="5547" name="Google Shape;5547;p78"/>
            <p:cNvGrpSpPr/>
            <p:nvPr/>
          </p:nvGrpSpPr>
          <p:grpSpPr>
            <a:xfrm>
              <a:off x="803162" y="1625948"/>
              <a:ext cx="445856" cy="576579"/>
              <a:chOff x="803162" y="1625948"/>
              <a:chExt cx="445856" cy="576579"/>
            </a:xfrm>
          </p:grpSpPr>
          <p:sp>
            <p:nvSpPr>
              <p:cNvPr id="5548" name="Google Shape;5548;p78"/>
              <p:cNvSpPr/>
              <p:nvPr/>
            </p:nvSpPr>
            <p:spPr>
              <a:xfrm>
                <a:off x="803162" y="1847356"/>
                <a:ext cx="133646" cy="133865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549" name="Google Shape;5549;p78"/>
              <p:cNvGrpSpPr/>
              <p:nvPr/>
            </p:nvGrpSpPr>
            <p:grpSpPr>
              <a:xfrm>
                <a:off x="1056023" y="1625948"/>
                <a:ext cx="192995" cy="576579"/>
                <a:chOff x="1056023" y="1625948"/>
                <a:chExt cx="192995" cy="576579"/>
              </a:xfrm>
            </p:grpSpPr>
            <p:sp>
              <p:nvSpPr>
                <p:cNvPr id="5550" name="Google Shape;5550;p78"/>
                <p:cNvSpPr/>
                <p:nvPr/>
              </p:nvSpPr>
              <p:spPr>
                <a:xfrm>
                  <a:off x="1066902" y="1914079"/>
                  <a:ext cx="167456" cy="269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53" h="40463" fill="none" extrusionOk="0">
                      <a:moveTo>
                        <a:pt x="25152" y="40463"/>
                      </a:moveTo>
                      <a:cubicBezTo>
                        <a:pt x="19315" y="40463"/>
                        <a:pt x="14378" y="32724"/>
                        <a:pt x="12777" y="22150"/>
                      </a:cubicBezTo>
                      <a:lnTo>
                        <a:pt x="12810" y="22350"/>
                      </a:lnTo>
                      <a:cubicBezTo>
                        <a:pt x="10542" y="7606"/>
                        <a:pt x="6372" y="1"/>
                        <a:pt x="1" y="1"/>
                      </a:cubicBez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435D74"/>
                  </a:solidFill>
                  <a:prstDash val="solid"/>
                  <a:miter lim="3335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51" name="Google Shape;5551;p78"/>
                <p:cNvSpPr/>
                <p:nvPr/>
              </p:nvSpPr>
              <p:spPr>
                <a:xfrm>
                  <a:off x="1066902" y="1645136"/>
                  <a:ext cx="167456" cy="269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53" h="40463" fill="none" extrusionOk="0">
                      <a:moveTo>
                        <a:pt x="25152" y="0"/>
                      </a:moveTo>
                      <a:cubicBezTo>
                        <a:pt x="19315" y="0"/>
                        <a:pt x="14378" y="7706"/>
                        <a:pt x="12777" y="18313"/>
                      </a:cubicBezTo>
                      <a:lnTo>
                        <a:pt x="12810" y="18113"/>
                      </a:lnTo>
                      <a:cubicBezTo>
                        <a:pt x="10542" y="32857"/>
                        <a:pt x="6372" y="40462"/>
                        <a:pt x="1" y="40462"/>
                      </a:cubicBezTo>
                      <a:lnTo>
                        <a:pt x="1" y="40462"/>
                      </a:lnTo>
                    </a:path>
                  </a:pathLst>
                </a:custGeom>
                <a:noFill/>
                <a:ln w="9525" cap="rnd" cmpd="sng">
                  <a:solidFill>
                    <a:srgbClr val="435D74"/>
                  </a:solidFill>
                  <a:prstDash val="solid"/>
                  <a:miter lim="3335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52" name="Google Shape;5552;p78"/>
                <p:cNvSpPr/>
                <p:nvPr/>
              </p:nvSpPr>
              <p:spPr>
                <a:xfrm>
                  <a:off x="1056023" y="1893872"/>
                  <a:ext cx="40644" cy="406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5" h="6105" extrusionOk="0">
                      <a:moveTo>
                        <a:pt x="3069" y="0"/>
                      </a:moveTo>
                      <a:cubicBezTo>
                        <a:pt x="1368" y="0"/>
                        <a:pt x="0" y="1368"/>
                        <a:pt x="0" y="3036"/>
                      </a:cubicBezTo>
                      <a:cubicBezTo>
                        <a:pt x="0" y="4737"/>
                        <a:pt x="1368" y="6105"/>
                        <a:pt x="3069" y="6105"/>
                      </a:cubicBezTo>
                      <a:cubicBezTo>
                        <a:pt x="4737" y="6105"/>
                        <a:pt x="6105" y="4737"/>
                        <a:pt x="6105" y="3036"/>
                      </a:cubicBezTo>
                      <a:cubicBezTo>
                        <a:pt x="6105" y="1368"/>
                        <a:pt x="4737" y="0"/>
                        <a:pt x="306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53" name="Google Shape;5553;p78"/>
                <p:cNvSpPr/>
                <p:nvPr/>
              </p:nvSpPr>
              <p:spPr>
                <a:xfrm>
                  <a:off x="1220365" y="2164199"/>
                  <a:ext cx="28654" cy="38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4" h="5757" extrusionOk="0">
                      <a:moveTo>
                        <a:pt x="509" y="0"/>
                      </a:moveTo>
                      <a:cubicBezTo>
                        <a:pt x="247" y="0"/>
                        <a:pt x="1" y="203"/>
                        <a:pt x="1" y="493"/>
                      </a:cubicBezTo>
                      <a:lnTo>
                        <a:pt x="1" y="5263"/>
                      </a:lnTo>
                      <a:cubicBezTo>
                        <a:pt x="1" y="5554"/>
                        <a:pt x="229" y="5757"/>
                        <a:pt x="482" y="5757"/>
                      </a:cubicBezTo>
                      <a:cubicBezTo>
                        <a:pt x="577" y="5757"/>
                        <a:pt x="676" y="5728"/>
                        <a:pt x="768" y="5664"/>
                      </a:cubicBezTo>
                      <a:lnTo>
                        <a:pt x="4003" y="3395"/>
                      </a:lnTo>
                      <a:cubicBezTo>
                        <a:pt x="4304" y="3195"/>
                        <a:pt x="4304" y="2795"/>
                        <a:pt x="4037" y="2595"/>
                      </a:cubicBezTo>
                      <a:lnTo>
                        <a:pt x="801" y="93"/>
                      </a:lnTo>
                      <a:cubicBezTo>
                        <a:pt x="710" y="29"/>
                        <a:pt x="608" y="0"/>
                        <a:pt x="5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54" name="Google Shape;5554;p78"/>
                <p:cNvSpPr/>
                <p:nvPr/>
              </p:nvSpPr>
              <p:spPr>
                <a:xfrm>
                  <a:off x="1220365" y="1625948"/>
                  <a:ext cx="28654" cy="38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4" h="5778" extrusionOk="0">
                      <a:moveTo>
                        <a:pt x="489" y="0"/>
                      </a:moveTo>
                      <a:cubicBezTo>
                        <a:pt x="234" y="0"/>
                        <a:pt x="1" y="207"/>
                        <a:pt x="1" y="514"/>
                      </a:cubicBezTo>
                      <a:lnTo>
                        <a:pt x="1" y="5284"/>
                      </a:lnTo>
                      <a:cubicBezTo>
                        <a:pt x="1" y="5574"/>
                        <a:pt x="229" y="5777"/>
                        <a:pt x="482" y="5777"/>
                      </a:cubicBezTo>
                      <a:cubicBezTo>
                        <a:pt x="577" y="5777"/>
                        <a:pt x="676" y="5748"/>
                        <a:pt x="768" y="5684"/>
                      </a:cubicBezTo>
                      <a:lnTo>
                        <a:pt x="4003" y="3382"/>
                      </a:lnTo>
                      <a:cubicBezTo>
                        <a:pt x="4304" y="3182"/>
                        <a:pt x="4304" y="2782"/>
                        <a:pt x="4037" y="2582"/>
                      </a:cubicBezTo>
                      <a:lnTo>
                        <a:pt x="801" y="113"/>
                      </a:lnTo>
                      <a:cubicBezTo>
                        <a:pt x="704" y="35"/>
                        <a:pt x="595" y="0"/>
                        <a:pt x="48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555" name="Google Shape;5555;p78"/>
            <p:cNvGrpSpPr/>
            <p:nvPr/>
          </p:nvGrpSpPr>
          <p:grpSpPr>
            <a:xfrm>
              <a:off x="1371406" y="1474292"/>
              <a:ext cx="518475" cy="879487"/>
              <a:chOff x="1398231" y="1474292"/>
              <a:chExt cx="518475" cy="879487"/>
            </a:xfrm>
          </p:grpSpPr>
          <p:grpSp>
            <p:nvGrpSpPr>
              <p:cNvPr id="5556" name="Google Shape;5556;p78"/>
              <p:cNvGrpSpPr/>
              <p:nvPr/>
            </p:nvGrpSpPr>
            <p:grpSpPr>
              <a:xfrm>
                <a:off x="1398231" y="1474292"/>
                <a:ext cx="518475" cy="341643"/>
                <a:chOff x="1398231" y="1474292"/>
                <a:chExt cx="518475" cy="341643"/>
              </a:xfrm>
            </p:grpSpPr>
            <p:sp>
              <p:nvSpPr>
                <p:cNvPr id="5557" name="Google Shape;5557;p78"/>
                <p:cNvSpPr/>
                <p:nvPr/>
              </p:nvSpPr>
              <p:spPr>
                <a:xfrm>
                  <a:off x="1398231" y="1595601"/>
                  <a:ext cx="102159" cy="99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45" h="14873" extrusionOk="0">
                      <a:moveTo>
                        <a:pt x="7692" y="1"/>
                      </a:moveTo>
                      <a:cubicBezTo>
                        <a:pt x="7531" y="1"/>
                        <a:pt x="7369" y="6"/>
                        <a:pt x="7206" y="16"/>
                      </a:cubicBezTo>
                      <a:cubicBezTo>
                        <a:pt x="3136" y="283"/>
                        <a:pt x="0" y="3786"/>
                        <a:pt x="267" y="7889"/>
                      </a:cubicBezTo>
                      <a:cubicBezTo>
                        <a:pt x="493" y="11846"/>
                        <a:pt x="3790" y="14873"/>
                        <a:pt x="7706" y="14873"/>
                      </a:cubicBezTo>
                      <a:cubicBezTo>
                        <a:pt x="7850" y="14873"/>
                        <a:pt x="7994" y="14869"/>
                        <a:pt x="8140" y="14860"/>
                      </a:cubicBezTo>
                      <a:cubicBezTo>
                        <a:pt x="12243" y="14594"/>
                        <a:pt x="15345" y="11058"/>
                        <a:pt x="15111" y="6988"/>
                      </a:cubicBezTo>
                      <a:cubicBezTo>
                        <a:pt x="14855" y="3048"/>
                        <a:pt x="11585" y="1"/>
                        <a:pt x="7692" y="1"/>
                      </a:cubicBez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5558" name="Google Shape;5558;p78"/>
                <p:cNvGrpSpPr/>
                <p:nvPr/>
              </p:nvGrpSpPr>
              <p:grpSpPr>
                <a:xfrm>
                  <a:off x="1616453" y="1474292"/>
                  <a:ext cx="300253" cy="341643"/>
                  <a:chOff x="1616453" y="1475379"/>
                  <a:chExt cx="300253" cy="341643"/>
                </a:xfrm>
              </p:grpSpPr>
              <p:sp>
                <p:nvSpPr>
                  <p:cNvPr id="5559" name="Google Shape;5559;p78"/>
                  <p:cNvSpPr/>
                  <p:nvPr/>
                </p:nvSpPr>
                <p:spPr>
                  <a:xfrm>
                    <a:off x="1631387" y="1645136"/>
                    <a:ext cx="85283" cy="746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60" name="Google Shape;5560;p78"/>
                  <p:cNvSpPr/>
                  <p:nvPr/>
                </p:nvSpPr>
                <p:spPr>
                  <a:xfrm>
                    <a:off x="1716447" y="1509882"/>
                    <a:ext cx="82400" cy="613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61" name="Google Shape;5561;p78"/>
                  <p:cNvSpPr/>
                  <p:nvPr/>
                </p:nvSpPr>
                <p:spPr>
                  <a:xfrm>
                    <a:off x="1716447" y="1719091"/>
                    <a:ext cx="82400" cy="610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62" name="Google Shape;5562;p78"/>
                  <p:cNvSpPr/>
                  <p:nvPr/>
                </p:nvSpPr>
                <p:spPr>
                  <a:xfrm>
                    <a:off x="1631387" y="1570955"/>
                    <a:ext cx="85283" cy="741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63" name="Google Shape;5563;p78"/>
                  <p:cNvSpPr/>
                  <p:nvPr/>
                </p:nvSpPr>
                <p:spPr>
                  <a:xfrm>
                    <a:off x="1616453" y="1624776"/>
                    <a:ext cx="42868" cy="40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64" name="Google Shape;5564;p78"/>
                  <p:cNvSpPr/>
                  <p:nvPr/>
                </p:nvSpPr>
                <p:spPr>
                  <a:xfrm>
                    <a:off x="1784849" y="1760975"/>
                    <a:ext cx="28654" cy="384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65" name="Google Shape;5565;p78"/>
                  <p:cNvSpPr/>
                  <p:nvPr/>
                </p:nvSpPr>
                <p:spPr>
                  <a:xfrm>
                    <a:off x="1784849" y="1490834"/>
                    <a:ext cx="28654" cy="383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566" name="Google Shape;5566;p78"/>
                  <p:cNvGrpSpPr/>
                  <p:nvPr/>
                </p:nvGrpSpPr>
                <p:grpSpPr>
                  <a:xfrm>
                    <a:off x="1839639" y="1475379"/>
                    <a:ext cx="77067" cy="341643"/>
                    <a:chOff x="1839639" y="1475379"/>
                    <a:chExt cx="77067" cy="341643"/>
                  </a:xfrm>
                </p:grpSpPr>
                <p:sp>
                  <p:nvSpPr>
                    <p:cNvPr id="5567" name="Google Shape;5567;p78"/>
                    <p:cNvSpPr/>
                    <p:nvPr/>
                  </p:nvSpPr>
                  <p:spPr>
                    <a:xfrm>
                      <a:off x="1839639" y="1745481"/>
                      <a:ext cx="77067" cy="715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576" h="10746" extrusionOk="0">
                          <a:moveTo>
                            <a:pt x="5775" y="1"/>
                          </a:moveTo>
                          <a:cubicBezTo>
                            <a:pt x="3179" y="1"/>
                            <a:pt x="889" y="1860"/>
                            <a:pt x="468" y="4506"/>
                          </a:cubicBezTo>
                          <a:cubicBezTo>
                            <a:pt x="1" y="7441"/>
                            <a:pt x="2002" y="10210"/>
                            <a:pt x="4904" y="10677"/>
                          </a:cubicBezTo>
                          <a:cubicBezTo>
                            <a:pt x="5194" y="10723"/>
                            <a:pt x="5483" y="10745"/>
                            <a:pt x="5768" y="10745"/>
                          </a:cubicBezTo>
                          <a:cubicBezTo>
                            <a:pt x="8364" y="10745"/>
                            <a:pt x="10655" y="8886"/>
                            <a:pt x="11075" y="6240"/>
                          </a:cubicBezTo>
                          <a:cubicBezTo>
                            <a:pt x="11576" y="3305"/>
                            <a:pt x="9574" y="536"/>
                            <a:pt x="6639" y="69"/>
                          </a:cubicBezTo>
                          <a:cubicBezTo>
                            <a:pt x="6349" y="23"/>
                            <a:pt x="6060" y="1"/>
                            <a:pt x="5775" y="1"/>
                          </a:cubicBezTo>
                          <a:close/>
                        </a:path>
                      </a:pathLst>
                    </a:custGeom>
                    <a:solidFill>
                      <a:srgbClr val="A5B7C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568" name="Google Shape;5568;p78"/>
                    <p:cNvSpPr/>
                    <p:nvPr/>
                  </p:nvSpPr>
                  <p:spPr>
                    <a:xfrm>
                      <a:off x="1839639" y="1475379"/>
                      <a:ext cx="77067" cy="715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576" h="10754" extrusionOk="0">
                          <a:moveTo>
                            <a:pt x="5736" y="0"/>
                          </a:moveTo>
                          <a:cubicBezTo>
                            <a:pt x="3156" y="0"/>
                            <a:pt x="887" y="1881"/>
                            <a:pt x="468" y="4513"/>
                          </a:cubicBezTo>
                          <a:cubicBezTo>
                            <a:pt x="1" y="7449"/>
                            <a:pt x="2002" y="10218"/>
                            <a:pt x="4904" y="10685"/>
                          </a:cubicBezTo>
                          <a:cubicBezTo>
                            <a:pt x="5194" y="10731"/>
                            <a:pt x="5483" y="10753"/>
                            <a:pt x="5768" y="10753"/>
                          </a:cubicBezTo>
                          <a:cubicBezTo>
                            <a:pt x="8364" y="10753"/>
                            <a:pt x="10655" y="8893"/>
                            <a:pt x="11075" y="6248"/>
                          </a:cubicBezTo>
                          <a:cubicBezTo>
                            <a:pt x="11576" y="3313"/>
                            <a:pt x="9574" y="544"/>
                            <a:pt x="6639" y="77"/>
                          </a:cubicBezTo>
                          <a:cubicBezTo>
                            <a:pt x="6335" y="25"/>
                            <a:pt x="6034" y="0"/>
                            <a:pt x="5736" y="0"/>
                          </a:cubicBezTo>
                          <a:close/>
                        </a:path>
                      </a:pathLst>
                    </a:custGeom>
                    <a:solidFill>
                      <a:srgbClr val="A5B7C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grpSp>
            <p:nvGrpSpPr>
              <p:cNvPr id="5569" name="Google Shape;5569;p78"/>
              <p:cNvGrpSpPr/>
              <p:nvPr/>
            </p:nvGrpSpPr>
            <p:grpSpPr>
              <a:xfrm>
                <a:off x="1398451" y="2012951"/>
                <a:ext cx="518255" cy="340828"/>
                <a:chOff x="1398451" y="2012951"/>
                <a:chExt cx="518255" cy="340828"/>
              </a:xfrm>
            </p:grpSpPr>
            <p:sp>
              <p:nvSpPr>
                <p:cNvPr id="5570" name="Google Shape;5570;p78"/>
                <p:cNvSpPr/>
                <p:nvPr/>
              </p:nvSpPr>
              <p:spPr>
                <a:xfrm>
                  <a:off x="1398451" y="2133928"/>
                  <a:ext cx="102166" cy="99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46" h="14873" extrusionOk="0">
                      <a:moveTo>
                        <a:pt x="7697" y="0"/>
                      </a:moveTo>
                      <a:cubicBezTo>
                        <a:pt x="7535" y="0"/>
                        <a:pt x="7371" y="5"/>
                        <a:pt x="7206" y="16"/>
                      </a:cubicBezTo>
                      <a:cubicBezTo>
                        <a:pt x="3103" y="250"/>
                        <a:pt x="1" y="3785"/>
                        <a:pt x="268" y="7888"/>
                      </a:cubicBezTo>
                      <a:cubicBezTo>
                        <a:pt x="493" y="11846"/>
                        <a:pt x="3790" y="14872"/>
                        <a:pt x="7706" y="14872"/>
                      </a:cubicBezTo>
                      <a:cubicBezTo>
                        <a:pt x="7850" y="14872"/>
                        <a:pt x="7994" y="14868"/>
                        <a:pt x="8140" y="14860"/>
                      </a:cubicBezTo>
                      <a:cubicBezTo>
                        <a:pt x="12243" y="14593"/>
                        <a:pt x="15345" y="11057"/>
                        <a:pt x="15112" y="6954"/>
                      </a:cubicBezTo>
                      <a:cubicBezTo>
                        <a:pt x="14855" y="3016"/>
                        <a:pt x="11588" y="0"/>
                        <a:pt x="7697" y="0"/>
                      </a:cubicBezTo>
                      <a:close/>
                    </a:path>
                  </a:pathLst>
                </a:custGeom>
                <a:solidFill>
                  <a:srgbClr val="5F7D9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5571" name="Google Shape;5571;p78"/>
                <p:cNvGrpSpPr/>
                <p:nvPr/>
              </p:nvGrpSpPr>
              <p:grpSpPr>
                <a:xfrm>
                  <a:off x="1616453" y="2012951"/>
                  <a:ext cx="300253" cy="340828"/>
                  <a:chOff x="1616453" y="2013538"/>
                  <a:chExt cx="300253" cy="340828"/>
                </a:xfrm>
              </p:grpSpPr>
              <p:sp>
                <p:nvSpPr>
                  <p:cNvPr id="5572" name="Google Shape;5572;p78"/>
                  <p:cNvSpPr/>
                  <p:nvPr/>
                </p:nvSpPr>
                <p:spPr>
                  <a:xfrm>
                    <a:off x="1631387" y="2183474"/>
                    <a:ext cx="85283" cy="746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73" name="Google Shape;5573;p78"/>
                  <p:cNvSpPr/>
                  <p:nvPr/>
                </p:nvSpPr>
                <p:spPr>
                  <a:xfrm>
                    <a:off x="1716447" y="2048220"/>
                    <a:ext cx="82400" cy="610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74" name="Google Shape;5574;p78"/>
                  <p:cNvSpPr/>
                  <p:nvPr/>
                </p:nvSpPr>
                <p:spPr>
                  <a:xfrm>
                    <a:off x="1716447" y="2257422"/>
                    <a:ext cx="82400" cy="610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75" name="Google Shape;5575;p78"/>
                  <p:cNvSpPr/>
                  <p:nvPr/>
                </p:nvSpPr>
                <p:spPr>
                  <a:xfrm>
                    <a:off x="1631387" y="2109073"/>
                    <a:ext cx="85283" cy="743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76" name="Google Shape;5576;p78"/>
                  <p:cNvSpPr/>
                  <p:nvPr/>
                </p:nvSpPr>
                <p:spPr>
                  <a:xfrm>
                    <a:off x="1616453" y="2163114"/>
                    <a:ext cx="42868" cy="404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77" name="Google Shape;5577;p78"/>
                  <p:cNvSpPr/>
                  <p:nvPr/>
                </p:nvSpPr>
                <p:spPr>
                  <a:xfrm>
                    <a:off x="1784849" y="2299227"/>
                    <a:ext cx="28654" cy="385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78" name="Google Shape;5578;p78"/>
                  <p:cNvSpPr/>
                  <p:nvPr/>
                </p:nvSpPr>
                <p:spPr>
                  <a:xfrm>
                    <a:off x="1784849" y="2028946"/>
                    <a:ext cx="28654" cy="385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579" name="Google Shape;5579;p78"/>
                  <p:cNvGrpSpPr/>
                  <p:nvPr/>
                </p:nvGrpSpPr>
                <p:grpSpPr>
                  <a:xfrm>
                    <a:off x="1839639" y="2013538"/>
                    <a:ext cx="77067" cy="340828"/>
                    <a:chOff x="1839639" y="2013538"/>
                    <a:chExt cx="77067" cy="340828"/>
                  </a:xfrm>
                </p:grpSpPr>
                <p:sp>
                  <p:nvSpPr>
                    <p:cNvPr id="5580" name="Google Shape;5580;p78"/>
                    <p:cNvSpPr/>
                    <p:nvPr/>
                  </p:nvSpPr>
                  <p:spPr>
                    <a:xfrm>
                      <a:off x="1839639" y="2282618"/>
                      <a:ext cx="77067" cy="7174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576" h="10777" extrusionOk="0">
                          <a:moveTo>
                            <a:pt x="5787" y="0"/>
                          </a:moveTo>
                          <a:cubicBezTo>
                            <a:pt x="3185" y="0"/>
                            <a:pt x="889" y="1889"/>
                            <a:pt x="468" y="4538"/>
                          </a:cubicBezTo>
                          <a:cubicBezTo>
                            <a:pt x="1" y="7473"/>
                            <a:pt x="2002" y="10208"/>
                            <a:pt x="4938" y="10709"/>
                          </a:cubicBezTo>
                          <a:cubicBezTo>
                            <a:pt x="5221" y="10754"/>
                            <a:pt x="5503" y="10776"/>
                            <a:pt x="5781" y="10776"/>
                          </a:cubicBezTo>
                          <a:cubicBezTo>
                            <a:pt x="8358" y="10776"/>
                            <a:pt x="10654" y="8888"/>
                            <a:pt x="11075" y="6239"/>
                          </a:cubicBezTo>
                          <a:cubicBezTo>
                            <a:pt x="11576" y="3303"/>
                            <a:pt x="9574" y="535"/>
                            <a:pt x="6639" y="68"/>
                          </a:cubicBezTo>
                          <a:cubicBezTo>
                            <a:pt x="6352" y="22"/>
                            <a:pt x="6068" y="0"/>
                            <a:pt x="5787" y="0"/>
                          </a:cubicBezTo>
                          <a:close/>
                        </a:path>
                      </a:pathLst>
                    </a:custGeom>
                    <a:solidFill>
                      <a:srgbClr val="A5B7C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581" name="Google Shape;5581;p78"/>
                    <p:cNvSpPr/>
                    <p:nvPr/>
                  </p:nvSpPr>
                  <p:spPr>
                    <a:xfrm>
                      <a:off x="1839639" y="2013538"/>
                      <a:ext cx="77067" cy="7158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576" h="10753" extrusionOk="0">
                          <a:moveTo>
                            <a:pt x="5786" y="1"/>
                          </a:moveTo>
                          <a:cubicBezTo>
                            <a:pt x="3185" y="1"/>
                            <a:pt x="889" y="1886"/>
                            <a:pt x="468" y="4505"/>
                          </a:cubicBezTo>
                          <a:cubicBezTo>
                            <a:pt x="1" y="7440"/>
                            <a:pt x="2002" y="10209"/>
                            <a:pt x="4904" y="10676"/>
                          </a:cubicBezTo>
                          <a:cubicBezTo>
                            <a:pt x="5208" y="10728"/>
                            <a:pt x="5509" y="10753"/>
                            <a:pt x="5807" y="10753"/>
                          </a:cubicBezTo>
                          <a:cubicBezTo>
                            <a:pt x="8387" y="10753"/>
                            <a:pt x="10657" y="8872"/>
                            <a:pt x="11075" y="6240"/>
                          </a:cubicBezTo>
                          <a:cubicBezTo>
                            <a:pt x="11576" y="3304"/>
                            <a:pt x="9574" y="535"/>
                            <a:pt x="6639" y="68"/>
                          </a:cubicBezTo>
                          <a:cubicBezTo>
                            <a:pt x="6352" y="23"/>
                            <a:pt x="6067" y="1"/>
                            <a:pt x="5786" y="1"/>
                          </a:cubicBezTo>
                          <a:close/>
                        </a:path>
                      </a:pathLst>
                    </a:custGeom>
                    <a:solidFill>
                      <a:srgbClr val="A5B7C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</p:grpSp>
      </p:grpSp>
      <p:grpSp>
        <p:nvGrpSpPr>
          <p:cNvPr id="5582" name="Google Shape;5582;p78"/>
          <p:cNvGrpSpPr/>
          <p:nvPr/>
        </p:nvGrpSpPr>
        <p:grpSpPr>
          <a:xfrm>
            <a:off x="966649" y="4807304"/>
            <a:ext cx="1824908" cy="910557"/>
            <a:chOff x="724986" y="3605478"/>
            <a:chExt cx="1368681" cy="682918"/>
          </a:xfrm>
        </p:grpSpPr>
        <p:grpSp>
          <p:nvGrpSpPr>
            <p:cNvPr id="5583" name="Google Shape;5583;p78"/>
            <p:cNvGrpSpPr/>
            <p:nvPr/>
          </p:nvGrpSpPr>
          <p:grpSpPr>
            <a:xfrm>
              <a:off x="1289102" y="3823629"/>
              <a:ext cx="240442" cy="250435"/>
              <a:chOff x="-165066" y="3843615"/>
              <a:chExt cx="221259" cy="230455"/>
            </a:xfrm>
          </p:grpSpPr>
          <p:sp>
            <p:nvSpPr>
              <p:cNvPr id="5584" name="Google Shape;5584;p78"/>
              <p:cNvSpPr/>
              <p:nvPr/>
            </p:nvSpPr>
            <p:spPr>
              <a:xfrm>
                <a:off x="-165066" y="3843615"/>
                <a:ext cx="106189" cy="230455"/>
              </a:xfrm>
              <a:custGeom>
                <a:avLst/>
                <a:gdLst/>
                <a:ahLst/>
                <a:cxnLst/>
                <a:rect l="l" t="t" r="r" b="b"/>
                <a:pathLst>
                  <a:path w="9076" h="19697" extrusionOk="0">
                    <a:moveTo>
                      <a:pt x="7950" y="0"/>
                    </a:moveTo>
                    <a:cubicBezTo>
                      <a:pt x="7325" y="0"/>
                      <a:pt x="7031" y="353"/>
                      <a:pt x="6905" y="861"/>
                    </a:cubicBezTo>
                    <a:cubicBezTo>
                      <a:pt x="6789" y="843"/>
                      <a:pt x="6673" y="834"/>
                      <a:pt x="6560" y="834"/>
                    </a:cubicBezTo>
                    <a:cubicBezTo>
                      <a:pt x="5374" y="834"/>
                      <a:pt x="4369" y="1804"/>
                      <a:pt x="4378" y="3035"/>
                    </a:cubicBezTo>
                    <a:cubicBezTo>
                      <a:pt x="4378" y="3093"/>
                      <a:pt x="4384" y="3152"/>
                      <a:pt x="4388" y="3210"/>
                    </a:cubicBezTo>
                    <a:cubicBezTo>
                      <a:pt x="4095" y="3091"/>
                      <a:pt x="3789" y="3034"/>
                      <a:pt x="3486" y="3034"/>
                    </a:cubicBezTo>
                    <a:cubicBezTo>
                      <a:pt x="2814" y="3034"/>
                      <a:pt x="2155" y="3317"/>
                      <a:pt x="1689" y="3841"/>
                    </a:cubicBezTo>
                    <a:cubicBezTo>
                      <a:pt x="1013" y="4601"/>
                      <a:pt x="893" y="5704"/>
                      <a:pt x="1385" y="6594"/>
                    </a:cubicBezTo>
                    <a:cubicBezTo>
                      <a:pt x="0" y="7697"/>
                      <a:pt x="117" y="9839"/>
                      <a:pt x="1618" y="10780"/>
                    </a:cubicBezTo>
                    <a:cubicBezTo>
                      <a:pt x="664" y="11961"/>
                      <a:pt x="1036" y="13721"/>
                      <a:pt x="2388" y="14417"/>
                    </a:cubicBezTo>
                    <a:cubicBezTo>
                      <a:pt x="2375" y="14508"/>
                      <a:pt x="2372" y="14595"/>
                      <a:pt x="2372" y="14685"/>
                    </a:cubicBezTo>
                    <a:cubicBezTo>
                      <a:pt x="2372" y="15776"/>
                      <a:pt x="3106" y="16727"/>
                      <a:pt x="4161" y="17002"/>
                    </a:cubicBezTo>
                    <a:cubicBezTo>
                      <a:pt x="4473" y="17901"/>
                      <a:pt x="5317" y="18472"/>
                      <a:pt x="6226" y="18472"/>
                    </a:cubicBezTo>
                    <a:cubicBezTo>
                      <a:pt x="6429" y="18472"/>
                      <a:pt x="6635" y="18443"/>
                      <a:pt x="6840" y="18383"/>
                    </a:cubicBezTo>
                    <a:cubicBezTo>
                      <a:pt x="6888" y="19128"/>
                      <a:pt x="7157" y="19697"/>
                      <a:pt x="7953" y="19697"/>
                    </a:cubicBezTo>
                    <a:cubicBezTo>
                      <a:pt x="9074" y="19697"/>
                      <a:pt x="9059" y="18730"/>
                      <a:pt x="9075" y="18730"/>
                    </a:cubicBezTo>
                    <a:cubicBezTo>
                      <a:pt x="9075" y="18730"/>
                      <a:pt x="9075" y="18730"/>
                      <a:pt x="9075" y="18730"/>
                    </a:cubicBezTo>
                    <a:cubicBezTo>
                      <a:pt x="9072" y="18726"/>
                      <a:pt x="9046" y="1055"/>
                      <a:pt x="9033" y="1055"/>
                    </a:cubicBezTo>
                    <a:cubicBezTo>
                      <a:pt x="9033" y="1055"/>
                      <a:pt x="9033" y="1055"/>
                      <a:pt x="9033" y="1055"/>
                    </a:cubicBezTo>
                    <a:cubicBezTo>
                      <a:pt x="9014" y="919"/>
                      <a:pt x="8982" y="790"/>
                      <a:pt x="8936" y="660"/>
                    </a:cubicBezTo>
                    <a:cubicBezTo>
                      <a:pt x="8784" y="259"/>
                      <a:pt x="8490" y="0"/>
                      <a:pt x="7950" y="0"/>
                    </a:cubicBezTo>
                    <a:close/>
                  </a:path>
                </a:pathLst>
              </a:custGeom>
              <a:solidFill>
                <a:srgbClr val="E4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5" name="Google Shape;5585;p78"/>
              <p:cNvSpPr/>
              <p:nvPr/>
            </p:nvSpPr>
            <p:spPr>
              <a:xfrm>
                <a:off x="-100985" y="3906105"/>
                <a:ext cx="41804" cy="52708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4505" fill="none" extrusionOk="0">
                    <a:moveTo>
                      <a:pt x="3573" y="1"/>
                    </a:moveTo>
                    <a:cubicBezTo>
                      <a:pt x="3573" y="1"/>
                      <a:pt x="1" y="221"/>
                      <a:pt x="997" y="4504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6" name="Google Shape;5586;p78"/>
              <p:cNvSpPr/>
              <p:nvPr/>
            </p:nvSpPr>
            <p:spPr>
              <a:xfrm>
                <a:off x="-86594" y="3875146"/>
                <a:ext cx="27296" cy="25717"/>
              </a:xfrm>
              <a:custGeom>
                <a:avLst/>
                <a:gdLst/>
                <a:ahLst/>
                <a:cxnLst/>
                <a:rect l="l" t="t" r="r" b="b"/>
                <a:pathLst>
                  <a:path w="2333" h="2198" fill="none" extrusionOk="0">
                    <a:moveTo>
                      <a:pt x="0" y="696"/>
                    </a:moveTo>
                    <a:cubicBezTo>
                      <a:pt x="0" y="696"/>
                      <a:pt x="2333" y="0"/>
                      <a:pt x="2333" y="2197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7" name="Google Shape;5587;p78"/>
              <p:cNvSpPr/>
              <p:nvPr/>
            </p:nvSpPr>
            <p:spPr>
              <a:xfrm>
                <a:off x="-113855" y="3879078"/>
                <a:ext cx="8986" cy="2178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1862" fill="none" extrusionOk="0">
                    <a:moveTo>
                      <a:pt x="1" y="1"/>
                    </a:moveTo>
                    <a:cubicBezTo>
                      <a:pt x="1" y="1"/>
                      <a:pt x="1" y="1056"/>
                      <a:pt x="768" y="1861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8" name="Google Shape;5588;p78"/>
              <p:cNvSpPr/>
              <p:nvPr/>
            </p:nvSpPr>
            <p:spPr>
              <a:xfrm>
                <a:off x="-148861" y="3908679"/>
                <a:ext cx="53340" cy="15538"/>
              </a:xfrm>
              <a:custGeom>
                <a:avLst/>
                <a:gdLst/>
                <a:ahLst/>
                <a:cxnLst/>
                <a:rect l="l" t="t" r="r" b="b"/>
                <a:pathLst>
                  <a:path w="4559" h="1328" fill="none" extrusionOk="0">
                    <a:moveTo>
                      <a:pt x="0" y="1030"/>
                    </a:moveTo>
                    <a:cubicBezTo>
                      <a:pt x="1301" y="1"/>
                      <a:pt x="2559" y="1327"/>
                      <a:pt x="2559" y="1327"/>
                    </a:cubicBezTo>
                    <a:cubicBezTo>
                      <a:pt x="2559" y="1327"/>
                      <a:pt x="2828" y="150"/>
                      <a:pt x="4559" y="642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9" name="Google Shape;5589;p78"/>
              <p:cNvSpPr/>
              <p:nvPr/>
            </p:nvSpPr>
            <p:spPr>
              <a:xfrm>
                <a:off x="-137430" y="3963493"/>
                <a:ext cx="28092" cy="51948"/>
              </a:xfrm>
              <a:custGeom>
                <a:avLst/>
                <a:gdLst/>
                <a:ahLst/>
                <a:cxnLst/>
                <a:rect l="l" t="t" r="r" b="b"/>
                <a:pathLst>
                  <a:path w="2401" h="4440" fill="none" extrusionOk="0">
                    <a:moveTo>
                      <a:pt x="10" y="4439"/>
                    </a:moveTo>
                    <a:cubicBezTo>
                      <a:pt x="10" y="4439"/>
                      <a:pt x="0" y="2220"/>
                      <a:pt x="1718" y="2437"/>
                    </a:cubicBezTo>
                    <a:cubicBezTo>
                      <a:pt x="1718" y="2437"/>
                      <a:pt x="828" y="1217"/>
                      <a:pt x="2401" y="1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0" name="Google Shape;5590;p78"/>
              <p:cNvSpPr/>
              <p:nvPr/>
            </p:nvSpPr>
            <p:spPr>
              <a:xfrm>
                <a:off x="-122021" y="4015429"/>
                <a:ext cx="12461" cy="32374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2767" fill="none" extrusionOk="0">
                    <a:moveTo>
                      <a:pt x="1064" y="0"/>
                    </a:moveTo>
                    <a:cubicBezTo>
                      <a:pt x="1064" y="0"/>
                      <a:pt x="0" y="1146"/>
                      <a:pt x="702" y="2767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1" name="Google Shape;5591;p78"/>
              <p:cNvSpPr/>
              <p:nvPr/>
            </p:nvSpPr>
            <p:spPr>
              <a:xfrm>
                <a:off x="-95533" y="4013124"/>
                <a:ext cx="36235" cy="21739"/>
              </a:xfrm>
              <a:custGeom>
                <a:avLst/>
                <a:gdLst/>
                <a:ahLst/>
                <a:cxnLst/>
                <a:rect l="l" t="t" r="r" b="b"/>
                <a:pathLst>
                  <a:path w="3097" h="1858" fill="none" extrusionOk="0">
                    <a:moveTo>
                      <a:pt x="3097" y="197"/>
                    </a:moveTo>
                    <a:cubicBezTo>
                      <a:pt x="1463" y="0"/>
                      <a:pt x="764" y="1579"/>
                      <a:pt x="764" y="1579"/>
                    </a:cubicBezTo>
                    <a:cubicBezTo>
                      <a:pt x="764" y="1579"/>
                      <a:pt x="334" y="1391"/>
                      <a:pt x="1" y="1857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2" name="Google Shape;5592;p78"/>
              <p:cNvSpPr/>
              <p:nvPr/>
            </p:nvSpPr>
            <p:spPr>
              <a:xfrm>
                <a:off x="-123355" y="3941357"/>
                <a:ext cx="32000" cy="17913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1531" fill="none" extrusionOk="0">
                    <a:moveTo>
                      <a:pt x="2735" y="0"/>
                    </a:moveTo>
                    <a:cubicBezTo>
                      <a:pt x="2735" y="0"/>
                      <a:pt x="1085" y="1530"/>
                      <a:pt x="1" y="0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3" name="Google Shape;5593;p78"/>
              <p:cNvSpPr/>
              <p:nvPr/>
            </p:nvSpPr>
            <p:spPr>
              <a:xfrm>
                <a:off x="-91367" y="3973672"/>
                <a:ext cx="32070" cy="15807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1351" fill="none" extrusionOk="0">
                    <a:moveTo>
                      <a:pt x="1" y="434"/>
                    </a:moveTo>
                    <a:cubicBezTo>
                      <a:pt x="1" y="434"/>
                      <a:pt x="1709" y="1"/>
                      <a:pt x="2741" y="1350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4" name="Google Shape;5594;p78"/>
              <p:cNvSpPr/>
              <p:nvPr/>
            </p:nvSpPr>
            <p:spPr>
              <a:xfrm>
                <a:off x="-49996" y="3843615"/>
                <a:ext cx="106189" cy="230455"/>
              </a:xfrm>
              <a:custGeom>
                <a:avLst/>
                <a:gdLst/>
                <a:ahLst/>
                <a:cxnLst/>
                <a:rect l="l" t="t" r="r" b="b"/>
                <a:pathLst>
                  <a:path w="9076" h="19697" extrusionOk="0">
                    <a:moveTo>
                      <a:pt x="1127" y="0"/>
                    </a:moveTo>
                    <a:cubicBezTo>
                      <a:pt x="586" y="0"/>
                      <a:pt x="292" y="259"/>
                      <a:pt x="140" y="660"/>
                    </a:cubicBezTo>
                    <a:cubicBezTo>
                      <a:pt x="95" y="790"/>
                      <a:pt x="62" y="919"/>
                      <a:pt x="43" y="1055"/>
                    </a:cubicBezTo>
                    <a:cubicBezTo>
                      <a:pt x="43" y="1055"/>
                      <a:pt x="43" y="1055"/>
                      <a:pt x="43" y="1055"/>
                    </a:cubicBezTo>
                    <a:cubicBezTo>
                      <a:pt x="30" y="1055"/>
                      <a:pt x="4" y="18726"/>
                      <a:pt x="1" y="18730"/>
                    </a:cubicBezTo>
                    <a:cubicBezTo>
                      <a:pt x="1" y="18730"/>
                      <a:pt x="1" y="18730"/>
                      <a:pt x="1" y="18730"/>
                    </a:cubicBezTo>
                    <a:cubicBezTo>
                      <a:pt x="17" y="18730"/>
                      <a:pt x="3" y="19697"/>
                      <a:pt x="1123" y="19697"/>
                    </a:cubicBezTo>
                    <a:cubicBezTo>
                      <a:pt x="1919" y="19697"/>
                      <a:pt x="2188" y="19128"/>
                      <a:pt x="2236" y="18383"/>
                    </a:cubicBezTo>
                    <a:cubicBezTo>
                      <a:pt x="2441" y="18443"/>
                      <a:pt x="2647" y="18472"/>
                      <a:pt x="2850" y="18472"/>
                    </a:cubicBezTo>
                    <a:cubicBezTo>
                      <a:pt x="3758" y="18472"/>
                      <a:pt x="4600" y="17901"/>
                      <a:pt x="4915" y="17002"/>
                    </a:cubicBezTo>
                    <a:cubicBezTo>
                      <a:pt x="5970" y="16727"/>
                      <a:pt x="6704" y="15776"/>
                      <a:pt x="6704" y="14685"/>
                    </a:cubicBezTo>
                    <a:cubicBezTo>
                      <a:pt x="6704" y="14595"/>
                      <a:pt x="6698" y="14508"/>
                      <a:pt x="6688" y="14417"/>
                    </a:cubicBezTo>
                    <a:cubicBezTo>
                      <a:pt x="8040" y="13725"/>
                      <a:pt x="8412" y="11961"/>
                      <a:pt x="7458" y="10780"/>
                    </a:cubicBezTo>
                    <a:cubicBezTo>
                      <a:pt x="8956" y="9839"/>
                      <a:pt x="9076" y="7697"/>
                      <a:pt x="7691" y="6594"/>
                    </a:cubicBezTo>
                    <a:cubicBezTo>
                      <a:pt x="8183" y="5704"/>
                      <a:pt x="8060" y="4601"/>
                      <a:pt x="7387" y="3841"/>
                    </a:cubicBezTo>
                    <a:cubicBezTo>
                      <a:pt x="6921" y="3315"/>
                      <a:pt x="6264" y="3033"/>
                      <a:pt x="5593" y="3033"/>
                    </a:cubicBezTo>
                    <a:cubicBezTo>
                      <a:pt x="5289" y="3033"/>
                      <a:pt x="4982" y="3091"/>
                      <a:pt x="4689" y="3210"/>
                    </a:cubicBezTo>
                    <a:cubicBezTo>
                      <a:pt x="4692" y="3152"/>
                      <a:pt x="4695" y="3093"/>
                      <a:pt x="4695" y="3035"/>
                    </a:cubicBezTo>
                    <a:cubicBezTo>
                      <a:pt x="4704" y="1804"/>
                      <a:pt x="3702" y="834"/>
                      <a:pt x="2514" y="834"/>
                    </a:cubicBezTo>
                    <a:cubicBezTo>
                      <a:pt x="2400" y="834"/>
                      <a:pt x="2285" y="843"/>
                      <a:pt x="2168" y="861"/>
                    </a:cubicBezTo>
                    <a:cubicBezTo>
                      <a:pt x="2045" y="353"/>
                      <a:pt x="1751" y="0"/>
                      <a:pt x="1127" y="0"/>
                    </a:cubicBezTo>
                    <a:close/>
                  </a:path>
                </a:pathLst>
              </a:custGeom>
              <a:solidFill>
                <a:srgbClr val="40566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5" name="Google Shape;5595;p78"/>
              <p:cNvSpPr/>
              <p:nvPr/>
            </p:nvSpPr>
            <p:spPr>
              <a:xfrm>
                <a:off x="-49692" y="3906105"/>
                <a:ext cx="41804" cy="52708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4505" fill="none" extrusionOk="0">
                    <a:moveTo>
                      <a:pt x="1" y="1"/>
                    </a:moveTo>
                    <a:cubicBezTo>
                      <a:pt x="1" y="1"/>
                      <a:pt x="3572" y="221"/>
                      <a:pt x="2573" y="4504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6" name="Google Shape;5596;p78"/>
              <p:cNvSpPr/>
              <p:nvPr/>
            </p:nvSpPr>
            <p:spPr>
              <a:xfrm>
                <a:off x="-49575" y="3875146"/>
                <a:ext cx="27261" cy="25717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198" fill="none" extrusionOk="0">
                    <a:moveTo>
                      <a:pt x="2330" y="696"/>
                    </a:moveTo>
                    <a:cubicBezTo>
                      <a:pt x="2330" y="696"/>
                      <a:pt x="0" y="0"/>
                      <a:pt x="0" y="2197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7" name="Google Shape;5597;p78"/>
              <p:cNvSpPr/>
              <p:nvPr/>
            </p:nvSpPr>
            <p:spPr>
              <a:xfrm>
                <a:off x="-4003" y="3879078"/>
                <a:ext cx="8986" cy="2178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1862" fill="none" extrusionOk="0">
                    <a:moveTo>
                      <a:pt x="767" y="1"/>
                    </a:moveTo>
                    <a:cubicBezTo>
                      <a:pt x="767" y="1"/>
                      <a:pt x="767" y="1056"/>
                      <a:pt x="1" y="1861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8" name="Google Shape;5598;p78"/>
              <p:cNvSpPr/>
              <p:nvPr/>
            </p:nvSpPr>
            <p:spPr>
              <a:xfrm>
                <a:off x="-13352" y="3908679"/>
                <a:ext cx="53352" cy="15538"/>
              </a:xfrm>
              <a:custGeom>
                <a:avLst/>
                <a:gdLst/>
                <a:ahLst/>
                <a:cxnLst/>
                <a:rect l="l" t="t" r="r" b="b"/>
                <a:pathLst>
                  <a:path w="4560" h="1328" fill="none" extrusionOk="0">
                    <a:moveTo>
                      <a:pt x="4559" y="1030"/>
                    </a:moveTo>
                    <a:cubicBezTo>
                      <a:pt x="3258" y="1"/>
                      <a:pt x="1997" y="1327"/>
                      <a:pt x="1997" y="1327"/>
                    </a:cubicBezTo>
                    <a:cubicBezTo>
                      <a:pt x="1997" y="1327"/>
                      <a:pt x="1731" y="150"/>
                      <a:pt x="1" y="642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9" name="Google Shape;5599;p78"/>
              <p:cNvSpPr/>
              <p:nvPr/>
            </p:nvSpPr>
            <p:spPr>
              <a:xfrm>
                <a:off x="466" y="3963493"/>
                <a:ext cx="28092" cy="51948"/>
              </a:xfrm>
              <a:custGeom>
                <a:avLst/>
                <a:gdLst/>
                <a:ahLst/>
                <a:cxnLst/>
                <a:rect l="l" t="t" r="r" b="b"/>
                <a:pathLst>
                  <a:path w="2401" h="4440" fill="none" extrusionOk="0">
                    <a:moveTo>
                      <a:pt x="2391" y="4439"/>
                    </a:moveTo>
                    <a:cubicBezTo>
                      <a:pt x="2391" y="4439"/>
                      <a:pt x="2401" y="2220"/>
                      <a:pt x="683" y="2437"/>
                    </a:cubicBezTo>
                    <a:cubicBezTo>
                      <a:pt x="683" y="2437"/>
                      <a:pt x="1573" y="1217"/>
                      <a:pt x="0" y="1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00" name="Google Shape;5600;p78"/>
              <p:cNvSpPr/>
              <p:nvPr/>
            </p:nvSpPr>
            <p:spPr>
              <a:xfrm>
                <a:off x="688" y="4015429"/>
                <a:ext cx="12472" cy="32374"/>
              </a:xfrm>
              <a:custGeom>
                <a:avLst/>
                <a:gdLst/>
                <a:ahLst/>
                <a:cxnLst/>
                <a:rect l="l" t="t" r="r" b="b"/>
                <a:pathLst>
                  <a:path w="1066" h="2767" fill="none" extrusionOk="0">
                    <a:moveTo>
                      <a:pt x="1" y="0"/>
                    </a:moveTo>
                    <a:cubicBezTo>
                      <a:pt x="1" y="0"/>
                      <a:pt x="1065" y="1146"/>
                      <a:pt x="363" y="2767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01" name="Google Shape;5601;p78"/>
              <p:cNvSpPr/>
              <p:nvPr/>
            </p:nvSpPr>
            <p:spPr>
              <a:xfrm>
                <a:off x="-49575" y="4013124"/>
                <a:ext cx="36235" cy="21739"/>
              </a:xfrm>
              <a:custGeom>
                <a:avLst/>
                <a:gdLst/>
                <a:ahLst/>
                <a:cxnLst/>
                <a:rect l="l" t="t" r="r" b="b"/>
                <a:pathLst>
                  <a:path w="3097" h="1858" fill="none" extrusionOk="0">
                    <a:moveTo>
                      <a:pt x="0" y="197"/>
                    </a:moveTo>
                    <a:cubicBezTo>
                      <a:pt x="1631" y="0"/>
                      <a:pt x="2330" y="1579"/>
                      <a:pt x="2330" y="1579"/>
                    </a:cubicBezTo>
                    <a:cubicBezTo>
                      <a:pt x="2330" y="1579"/>
                      <a:pt x="2763" y="1391"/>
                      <a:pt x="3097" y="1857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02" name="Google Shape;5602;p78"/>
              <p:cNvSpPr/>
              <p:nvPr/>
            </p:nvSpPr>
            <p:spPr>
              <a:xfrm>
                <a:off x="-17517" y="3941357"/>
                <a:ext cx="32000" cy="17913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1531" fill="none" extrusionOk="0">
                    <a:moveTo>
                      <a:pt x="1" y="0"/>
                    </a:moveTo>
                    <a:cubicBezTo>
                      <a:pt x="1" y="0"/>
                      <a:pt x="1651" y="1530"/>
                      <a:pt x="2734" y="0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03" name="Google Shape;5603;p78"/>
              <p:cNvSpPr/>
              <p:nvPr/>
            </p:nvSpPr>
            <p:spPr>
              <a:xfrm>
                <a:off x="-49575" y="3973672"/>
                <a:ext cx="32070" cy="15807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1351" fill="none" extrusionOk="0">
                    <a:moveTo>
                      <a:pt x="2741" y="434"/>
                    </a:moveTo>
                    <a:cubicBezTo>
                      <a:pt x="2741" y="434"/>
                      <a:pt x="1032" y="1"/>
                      <a:pt x="0" y="1350"/>
                    </a:cubicBezTo>
                  </a:path>
                </a:pathLst>
              </a:custGeom>
              <a:noFill/>
              <a:ln w="8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604" name="Google Shape;5604;p78"/>
            <p:cNvGrpSpPr/>
            <p:nvPr/>
          </p:nvGrpSpPr>
          <p:grpSpPr>
            <a:xfrm>
              <a:off x="724986" y="3605478"/>
              <a:ext cx="1368681" cy="682918"/>
              <a:chOff x="724986" y="3605478"/>
              <a:chExt cx="1368681" cy="682918"/>
            </a:xfrm>
          </p:grpSpPr>
          <p:grpSp>
            <p:nvGrpSpPr>
              <p:cNvPr id="5605" name="Google Shape;5605;p78"/>
              <p:cNvGrpSpPr/>
              <p:nvPr/>
            </p:nvGrpSpPr>
            <p:grpSpPr>
              <a:xfrm>
                <a:off x="1498221" y="4047614"/>
                <a:ext cx="529172" cy="240783"/>
                <a:chOff x="1498221" y="4047614"/>
                <a:chExt cx="529172" cy="240783"/>
              </a:xfrm>
            </p:grpSpPr>
            <p:grpSp>
              <p:nvGrpSpPr>
                <p:cNvPr id="5606" name="Google Shape;5606;p78"/>
                <p:cNvGrpSpPr/>
                <p:nvPr/>
              </p:nvGrpSpPr>
              <p:grpSpPr>
                <a:xfrm>
                  <a:off x="1826655" y="4224370"/>
                  <a:ext cx="200738" cy="25631"/>
                  <a:chOff x="1826655" y="4224370"/>
                  <a:chExt cx="200738" cy="25631"/>
                </a:xfrm>
              </p:grpSpPr>
              <p:sp>
                <p:nvSpPr>
                  <p:cNvPr id="5607" name="Google Shape;5607;p78"/>
                  <p:cNvSpPr/>
                  <p:nvPr/>
                </p:nvSpPr>
                <p:spPr>
                  <a:xfrm>
                    <a:off x="1826655" y="4238011"/>
                    <a:ext cx="175094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535" h="1" fill="none" extrusionOk="0">
                        <a:moveTo>
                          <a:pt x="1" y="0"/>
                        </a:moveTo>
                        <a:lnTo>
                          <a:pt x="36535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08" name="Google Shape;5608;p78"/>
                  <p:cNvSpPr/>
                  <p:nvPr/>
                </p:nvSpPr>
                <p:spPr>
                  <a:xfrm>
                    <a:off x="2000728" y="4224370"/>
                    <a:ext cx="26665" cy="256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4" h="5351" extrusionOk="0">
                        <a:moveTo>
                          <a:pt x="2887" y="0"/>
                        </a:moveTo>
                        <a:cubicBezTo>
                          <a:pt x="2190" y="0"/>
                          <a:pt x="1506" y="271"/>
                          <a:pt x="996" y="783"/>
                        </a:cubicBezTo>
                        <a:cubicBezTo>
                          <a:pt x="230" y="1550"/>
                          <a:pt x="0" y="2699"/>
                          <a:pt x="416" y="3698"/>
                        </a:cubicBezTo>
                        <a:cubicBezTo>
                          <a:pt x="828" y="4698"/>
                          <a:pt x="1806" y="5351"/>
                          <a:pt x="2886" y="5351"/>
                        </a:cubicBezTo>
                        <a:cubicBezTo>
                          <a:pt x="4363" y="5351"/>
                          <a:pt x="5560" y="4150"/>
                          <a:pt x="5563" y="2677"/>
                        </a:cubicBezTo>
                        <a:cubicBezTo>
                          <a:pt x="5560" y="1593"/>
                          <a:pt x="4911" y="619"/>
                          <a:pt x="3911" y="203"/>
                        </a:cubicBezTo>
                        <a:cubicBezTo>
                          <a:pt x="3580" y="67"/>
                          <a:pt x="3232" y="0"/>
                          <a:pt x="2887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09" name="Google Shape;5609;p78"/>
                <p:cNvGrpSpPr/>
                <p:nvPr/>
              </p:nvGrpSpPr>
              <p:grpSpPr>
                <a:xfrm>
                  <a:off x="1498221" y="4047614"/>
                  <a:ext cx="328444" cy="240783"/>
                  <a:chOff x="1498221" y="4047614"/>
                  <a:chExt cx="328444" cy="240783"/>
                </a:xfrm>
              </p:grpSpPr>
              <p:sp>
                <p:nvSpPr>
                  <p:cNvPr id="5610" name="Google Shape;5610;p78"/>
                  <p:cNvSpPr/>
                  <p:nvPr/>
                </p:nvSpPr>
                <p:spPr>
                  <a:xfrm>
                    <a:off x="1648778" y="4185661"/>
                    <a:ext cx="177888" cy="1027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8" h="21448" extrusionOk="0">
                        <a:moveTo>
                          <a:pt x="4950" y="1"/>
                        </a:moveTo>
                        <a:cubicBezTo>
                          <a:pt x="2218" y="1"/>
                          <a:pt x="0" y="2679"/>
                          <a:pt x="0" y="5984"/>
                        </a:cubicBezTo>
                        <a:lnTo>
                          <a:pt x="0" y="15461"/>
                        </a:lnTo>
                        <a:cubicBezTo>
                          <a:pt x="0" y="18766"/>
                          <a:pt x="2218" y="21447"/>
                          <a:pt x="4950" y="21447"/>
                        </a:cubicBezTo>
                        <a:lnTo>
                          <a:pt x="32168" y="21447"/>
                        </a:lnTo>
                        <a:cubicBezTo>
                          <a:pt x="34904" y="21447"/>
                          <a:pt x="37118" y="18766"/>
                          <a:pt x="37118" y="15461"/>
                        </a:cubicBezTo>
                        <a:lnTo>
                          <a:pt x="37118" y="5984"/>
                        </a:lnTo>
                        <a:cubicBezTo>
                          <a:pt x="37118" y="2679"/>
                          <a:pt x="34904" y="1"/>
                          <a:pt x="32168" y="1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611" name="Google Shape;5611;p78"/>
                  <p:cNvGrpSpPr/>
                  <p:nvPr/>
                </p:nvGrpSpPr>
                <p:grpSpPr>
                  <a:xfrm>
                    <a:off x="1498221" y="4047614"/>
                    <a:ext cx="150566" cy="190416"/>
                    <a:chOff x="1498221" y="4047614"/>
                    <a:chExt cx="150566" cy="190416"/>
                  </a:xfrm>
                </p:grpSpPr>
                <p:sp>
                  <p:nvSpPr>
                    <p:cNvPr id="5612" name="Google Shape;5612;p78"/>
                    <p:cNvSpPr/>
                    <p:nvPr/>
                  </p:nvSpPr>
                  <p:spPr>
                    <a:xfrm>
                      <a:off x="1510686" y="4060421"/>
                      <a:ext cx="138101" cy="17760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8816" h="37079" fill="none" extrusionOk="0">
                          <a:moveTo>
                            <a:pt x="28815" y="37078"/>
                          </a:moveTo>
                          <a:lnTo>
                            <a:pt x="17922" y="37078"/>
                          </a:lnTo>
                          <a:cubicBezTo>
                            <a:pt x="14829" y="37078"/>
                            <a:pt x="14212" y="33613"/>
                            <a:pt x="14212" y="33613"/>
                          </a:cubicBezTo>
                          <a:lnTo>
                            <a:pt x="14212" y="10631"/>
                          </a:lnTo>
                          <a:lnTo>
                            <a:pt x="0" y="10631"/>
                          </a:lnTo>
                          <a:lnTo>
                            <a:pt x="0" y="1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CFD9E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613" name="Google Shape;5613;p78"/>
                    <p:cNvSpPr/>
                    <p:nvPr/>
                  </p:nvSpPr>
                  <p:spPr>
                    <a:xfrm>
                      <a:off x="1498221" y="4047614"/>
                      <a:ext cx="26646" cy="25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60" h="5349" extrusionOk="0">
                          <a:moveTo>
                            <a:pt x="2886" y="1"/>
                          </a:moveTo>
                          <a:cubicBezTo>
                            <a:pt x="1806" y="1"/>
                            <a:pt x="828" y="654"/>
                            <a:pt x="416" y="1653"/>
                          </a:cubicBezTo>
                          <a:cubicBezTo>
                            <a:pt x="0" y="2649"/>
                            <a:pt x="230" y="3802"/>
                            <a:pt x="996" y="4564"/>
                          </a:cubicBezTo>
                          <a:cubicBezTo>
                            <a:pt x="1506" y="5077"/>
                            <a:pt x="2190" y="5349"/>
                            <a:pt x="2886" y="5349"/>
                          </a:cubicBezTo>
                          <a:cubicBezTo>
                            <a:pt x="3232" y="5349"/>
                            <a:pt x="3580" y="5282"/>
                            <a:pt x="3911" y="5144"/>
                          </a:cubicBezTo>
                          <a:cubicBezTo>
                            <a:pt x="4910" y="4732"/>
                            <a:pt x="5560" y="3758"/>
                            <a:pt x="5560" y="2675"/>
                          </a:cubicBezTo>
                          <a:cubicBezTo>
                            <a:pt x="5560" y="1197"/>
                            <a:pt x="4363" y="1"/>
                            <a:pt x="2886" y="1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grpSp>
            <p:nvGrpSpPr>
              <p:cNvPr id="5614" name="Google Shape;5614;p78"/>
              <p:cNvGrpSpPr/>
              <p:nvPr/>
            </p:nvGrpSpPr>
            <p:grpSpPr>
              <a:xfrm>
                <a:off x="1560718" y="3800594"/>
                <a:ext cx="532948" cy="302090"/>
                <a:chOff x="1560718" y="3800594"/>
                <a:chExt cx="532948" cy="302090"/>
              </a:xfrm>
            </p:grpSpPr>
            <p:grpSp>
              <p:nvGrpSpPr>
                <p:cNvPr id="5615" name="Google Shape;5615;p78"/>
                <p:cNvGrpSpPr/>
                <p:nvPr/>
              </p:nvGrpSpPr>
              <p:grpSpPr>
                <a:xfrm>
                  <a:off x="1912179" y="3827344"/>
                  <a:ext cx="181487" cy="25631"/>
                  <a:chOff x="1912179" y="3827344"/>
                  <a:chExt cx="181487" cy="25631"/>
                </a:xfrm>
              </p:grpSpPr>
              <p:sp>
                <p:nvSpPr>
                  <p:cNvPr id="5616" name="Google Shape;5616;p78"/>
                  <p:cNvSpPr/>
                  <p:nvPr/>
                </p:nvSpPr>
                <p:spPr>
                  <a:xfrm>
                    <a:off x="2067020" y="3827344"/>
                    <a:ext cx="26646" cy="256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0" h="5351" extrusionOk="0">
                        <a:moveTo>
                          <a:pt x="2886" y="0"/>
                        </a:moveTo>
                        <a:cubicBezTo>
                          <a:pt x="1806" y="0"/>
                          <a:pt x="828" y="653"/>
                          <a:pt x="416" y="1653"/>
                        </a:cubicBezTo>
                        <a:cubicBezTo>
                          <a:pt x="0" y="2652"/>
                          <a:pt x="230" y="3801"/>
                          <a:pt x="993" y="4567"/>
                        </a:cubicBezTo>
                        <a:cubicBezTo>
                          <a:pt x="1505" y="5080"/>
                          <a:pt x="2190" y="5351"/>
                          <a:pt x="2887" y="5351"/>
                        </a:cubicBezTo>
                        <a:cubicBezTo>
                          <a:pt x="3232" y="5351"/>
                          <a:pt x="3580" y="5284"/>
                          <a:pt x="3911" y="5148"/>
                        </a:cubicBezTo>
                        <a:cubicBezTo>
                          <a:pt x="4910" y="4732"/>
                          <a:pt x="5560" y="3758"/>
                          <a:pt x="5560" y="2678"/>
                        </a:cubicBezTo>
                        <a:cubicBezTo>
                          <a:pt x="5560" y="1200"/>
                          <a:pt x="4363" y="0"/>
                          <a:pt x="288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17" name="Google Shape;5617;p78"/>
                  <p:cNvSpPr/>
                  <p:nvPr/>
                </p:nvSpPr>
                <p:spPr>
                  <a:xfrm>
                    <a:off x="1912179" y="3842838"/>
                    <a:ext cx="156825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723" h="1" fill="none" extrusionOk="0">
                        <a:moveTo>
                          <a:pt x="1" y="1"/>
                        </a:moveTo>
                        <a:lnTo>
                          <a:pt x="32723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18" name="Google Shape;5618;p78"/>
                <p:cNvGrpSpPr/>
                <p:nvPr/>
              </p:nvGrpSpPr>
              <p:grpSpPr>
                <a:xfrm>
                  <a:off x="1912179" y="4044505"/>
                  <a:ext cx="181487" cy="25622"/>
                  <a:chOff x="1912179" y="4044506"/>
                  <a:chExt cx="181487" cy="25622"/>
                </a:xfrm>
              </p:grpSpPr>
              <p:sp>
                <p:nvSpPr>
                  <p:cNvPr id="5619" name="Google Shape;5619;p78"/>
                  <p:cNvSpPr/>
                  <p:nvPr/>
                </p:nvSpPr>
                <p:spPr>
                  <a:xfrm>
                    <a:off x="2067020" y="4044505"/>
                    <a:ext cx="26646" cy="256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0" h="5349" extrusionOk="0">
                        <a:moveTo>
                          <a:pt x="2886" y="0"/>
                        </a:moveTo>
                        <a:cubicBezTo>
                          <a:pt x="1806" y="0"/>
                          <a:pt x="828" y="650"/>
                          <a:pt x="416" y="1649"/>
                        </a:cubicBezTo>
                        <a:cubicBezTo>
                          <a:pt x="0" y="2649"/>
                          <a:pt x="230" y="3802"/>
                          <a:pt x="993" y="4564"/>
                        </a:cubicBezTo>
                        <a:cubicBezTo>
                          <a:pt x="1505" y="5076"/>
                          <a:pt x="2190" y="5349"/>
                          <a:pt x="2887" y="5349"/>
                        </a:cubicBezTo>
                        <a:cubicBezTo>
                          <a:pt x="3232" y="5349"/>
                          <a:pt x="3580" y="5282"/>
                          <a:pt x="3911" y="5144"/>
                        </a:cubicBezTo>
                        <a:cubicBezTo>
                          <a:pt x="4910" y="4732"/>
                          <a:pt x="5560" y="3758"/>
                          <a:pt x="5560" y="2674"/>
                        </a:cubicBezTo>
                        <a:cubicBezTo>
                          <a:pt x="5560" y="1197"/>
                          <a:pt x="4363" y="0"/>
                          <a:pt x="28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20" name="Google Shape;5620;p78"/>
                  <p:cNvSpPr/>
                  <p:nvPr/>
                </p:nvSpPr>
                <p:spPr>
                  <a:xfrm>
                    <a:off x="1912179" y="4059966"/>
                    <a:ext cx="156825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723" h="1" fill="none" extrusionOk="0">
                        <a:moveTo>
                          <a:pt x="32723" y="1"/>
                        </a:moveTo>
                        <a:lnTo>
                          <a:pt x="1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21" name="Google Shape;5621;p78"/>
                <p:cNvGrpSpPr/>
                <p:nvPr/>
              </p:nvGrpSpPr>
              <p:grpSpPr>
                <a:xfrm>
                  <a:off x="1560718" y="3800594"/>
                  <a:ext cx="351472" cy="302090"/>
                  <a:chOff x="1560718" y="3800594"/>
                  <a:chExt cx="351472" cy="302090"/>
                </a:xfrm>
              </p:grpSpPr>
              <p:grpSp>
                <p:nvGrpSpPr>
                  <p:cNvPr id="5622" name="Google Shape;5622;p78"/>
                  <p:cNvGrpSpPr/>
                  <p:nvPr/>
                </p:nvGrpSpPr>
                <p:grpSpPr>
                  <a:xfrm>
                    <a:off x="1560718" y="3842857"/>
                    <a:ext cx="173586" cy="217131"/>
                    <a:chOff x="1560718" y="3842857"/>
                    <a:chExt cx="173586" cy="217131"/>
                  </a:xfrm>
                </p:grpSpPr>
                <p:sp>
                  <p:nvSpPr>
                    <p:cNvPr id="5623" name="Google Shape;5623;p78"/>
                    <p:cNvSpPr/>
                    <p:nvPr/>
                  </p:nvSpPr>
                  <p:spPr>
                    <a:xfrm>
                      <a:off x="1560718" y="3951414"/>
                      <a:ext cx="84343" cy="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599" h="1" fill="none" extrusionOk="0">
                          <a:moveTo>
                            <a:pt x="1" y="0"/>
                          </a:moveTo>
                          <a:lnTo>
                            <a:pt x="17598" y="0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CFD9E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624" name="Google Shape;5624;p78"/>
                    <p:cNvSpPr/>
                    <p:nvPr/>
                  </p:nvSpPr>
                  <p:spPr>
                    <a:xfrm>
                      <a:off x="1631242" y="3936509"/>
                      <a:ext cx="26646" cy="25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60" h="5349" extrusionOk="0">
                          <a:moveTo>
                            <a:pt x="2882" y="1"/>
                          </a:moveTo>
                          <a:cubicBezTo>
                            <a:pt x="1802" y="1"/>
                            <a:pt x="828" y="650"/>
                            <a:pt x="412" y="1649"/>
                          </a:cubicBezTo>
                          <a:cubicBezTo>
                            <a:pt x="0" y="2649"/>
                            <a:pt x="226" y="3798"/>
                            <a:pt x="993" y="4564"/>
                          </a:cubicBezTo>
                          <a:cubicBezTo>
                            <a:pt x="1502" y="5076"/>
                            <a:pt x="2187" y="5349"/>
                            <a:pt x="2883" y="5349"/>
                          </a:cubicBezTo>
                          <a:cubicBezTo>
                            <a:pt x="3228" y="5349"/>
                            <a:pt x="3576" y="5282"/>
                            <a:pt x="3907" y="5144"/>
                          </a:cubicBezTo>
                          <a:cubicBezTo>
                            <a:pt x="4907" y="4732"/>
                            <a:pt x="5556" y="3758"/>
                            <a:pt x="5560" y="2674"/>
                          </a:cubicBezTo>
                          <a:cubicBezTo>
                            <a:pt x="5560" y="1197"/>
                            <a:pt x="4360" y="1"/>
                            <a:pt x="2882" y="1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625" name="Google Shape;5625;p78"/>
                    <p:cNvSpPr/>
                    <p:nvPr/>
                  </p:nvSpPr>
                  <p:spPr>
                    <a:xfrm>
                      <a:off x="1645054" y="3842857"/>
                      <a:ext cx="89251" cy="217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623" h="45330" fill="none" extrusionOk="0">
                          <a:moveTo>
                            <a:pt x="18623" y="45330"/>
                          </a:moveTo>
                          <a:lnTo>
                            <a:pt x="5625" y="45330"/>
                          </a:lnTo>
                          <a:cubicBezTo>
                            <a:pt x="2889" y="45330"/>
                            <a:pt x="0" y="42619"/>
                            <a:pt x="0" y="35634"/>
                          </a:cubicBezTo>
                          <a:lnTo>
                            <a:pt x="0" y="9697"/>
                          </a:lnTo>
                          <a:cubicBezTo>
                            <a:pt x="0" y="2711"/>
                            <a:pt x="2889" y="1"/>
                            <a:pt x="5625" y="1"/>
                          </a:cubicBezTo>
                          <a:lnTo>
                            <a:pt x="18623" y="1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CFD9E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5626" name="Google Shape;5626;p78"/>
                  <p:cNvSpPr/>
                  <p:nvPr/>
                </p:nvSpPr>
                <p:spPr>
                  <a:xfrm>
                    <a:off x="1733808" y="3800594"/>
                    <a:ext cx="177874" cy="1027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5" h="21447" extrusionOk="0">
                        <a:moveTo>
                          <a:pt x="4951" y="0"/>
                        </a:moveTo>
                        <a:cubicBezTo>
                          <a:pt x="2215" y="0"/>
                          <a:pt x="1" y="2678"/>
                          <a:pt x="1" y="5983"/>
                        </a:cubicBezTo>
                        <a:lnTo>
                          <a:pt x="1" y="15460"/>
                        </a:lnTo>
                        <a:cubicBezTo>
                          <a:pt x="1" y="18765"/>
                          <a:pt x="2215" y="21446"/>
                          <a:pt x="4951" y="21446"/>
                        </a:cubicBezTo>
                        <a:lnTo>
                          <a:pt x="32168" y="21446"/>
                        </a:lnTo>
                        <a:cubicBezTo>
                          <a:pt x="34901" y="21446"/>
                          <a:pt x="37115" y="18765"/>
                          <a:pt x="37115" y="15460"/>
                        </a:cubicBezTo>
                        <a:lnTo>
                          <a:pt x="37115" y="5983"/>
                        </a:lnTo>
                        <a:cubicBezTo>
                          <a:pt x="37115" y="2678"/>
                          <a:pt x="34901" y="0"/>
                          <a:pt x="3216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27" name="Google Shape;5627;p78"/>
                  <p:cNvSpPr/>
                  <p:nvPr/>
                </p:nvSpPr>
                <p:spPr>
                  <a:xfrm>
                    <a:off x="1734297" y="3999967"/>
                    <a:ext cx="177893" cy="102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9" h="21444" extrusionOk="0">
                        <a:moveTo>
                          <a:pt x="4951" y="1"/>
                        </a:moveTo>
                        <a:cubicBezTo>
                          <a:pt x="2219" y="1"/>
                          <a:pt x="1" y="2678"/>
                          <a:pt x="1" y="5983"/>
                        </a:cubicBezTo>
                        <a:lnTo>
                          <a:pt x="1" y="15461"/>
                        </a:lnTo>
                        <a:cubicBezTo>
                          <a:pt x="1" y="18766"/>
                          <a:pt x="2219" y="21443"/>
                          <a:pt x="4951" y="21443"/>
                        </a:cubicBezTo>
                        <a:lnTo>
                          <a:pt x="32168" y="21443"/>
                        </a:lnTo>
                        <a:cubicBezTo>
                          <a:pt x="34901" y="21443"/>
                          <a:pt x="37119" y="18766"/>
                          <a:pt x="37119" y="15461"/>
                        </a:cubicBezTo>
                        <a:lnTo>
                          <a:pt x="37119" y="5983"/>
                        </a:lnTo>
                        <a:cubicBezTo>
                          <a:pt x="37119" y="2678"/>
                          <a:pt x="34901" y="1"/>
                          <a:pt x="321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5628" name="Google Shape;5628;p78"/>
              <p:cNvSpPr/>
              <p:nvPr/>
            </p:nvSpPr>
            <p:spPr>
              <a:xfrm>
                <a:off x="1258451" y="3798060"/>
                <a:ext cx="302718" cy="302541"/>
              </a:xfrm>
              <a:custGeom>
                <a:avLst/>
                <a:gdLst/>
                <a:ahLst/>
                <a:cxnLst/>
                <a:rect l="l" t="t" r="r" b="b"/>
                <a:pathLst>
                  <a:path w="63165" h="63161" fill="none" extrusionOk="0">
                    <a:moveTo>
                      <a:pt x="63165" y="31580"/>
                    </a:moveTo>
                    <a:cubicBezTo>
                      <a:pt x="63165" y="49021"/>
                      <a:pt x="49025" y="63161"/>
                      <a:pt x="31585" y="63161"/>
                    </a:cubicBezTo>
                    <a:cubicBezTo>
                      <a:pt x="14140" y="63161"/>
                      <a:pt x="1" y="49021"/>
                      <a:pt x="1" y="31580"/>
                    </a:cubicBezTo>
                    <a:cubicBezTo>
                      <a:pt x="1" y="14140"/>
                      <a:pt x="14140" y="0"/>
                      <a:pt x="31585" y="0"/>
                    </a:cubicBezTo>
                    <a:cubicBezTo>
                      <a:pt x="49025" y="0"/>
                      <a:pt x="63165" y="14140"/>
                      <a:pt x="63165" y="3158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629" name="Google Shape;5629;p78"/>
              <p:cNvGrpSpPr/>
              <p:nvPr/>
            </p:nvGrpSpPr>
            <p:grpSpPr>
              <a:xfrm>
                <a:off x="785350" y="3605478"/>
                <a:ext cx="535311" cy="249245"/>
                <a:chOff x="785350" y="3605478"/>
                <a:chExt cx="535311" cy="249245"/>
              </a:xfrm>
            </p:grpSpPr>
            <p:grpSp>
              <p:nvGrpSpPr>
                <p:cNvPr id="5630" name="Google Shape;5630;p78"/>
                <p:cNvGrpSpPr/>
                <p:nvPr/>
              </p:nvGrpSpPr>
              <p:grpSpPr>
                <a:xfrm>
                  <a:off x="785350" y="3605478"/>
                  <a:ext cx="376191" cy="102736"/>
                  <a:chOff x="785350" y="3605478"/>
                  <a:chExt cx="376191" cy="102736"/>
                </a:xfrm>
              </p:grpSpPr>
              <p:sp>
                <p:nvSpPr>
                  <p:cNvPr id="5631" name="Google Shape;5631;p78"/>
                  <p:cNvSpPr/>
                  <p:nvPr/>
                </p:nvSpPr>
                <p:spPr>
                  <a:xfrm>
                    <a:off x="808023" y="3655851"/>
                    <a:ext cx="175636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648" h="1" fill="none" extrusionOk="0">
                        <a:moveTo>
                          <a:pt x="36648" y="1"/>
                        </a:moveTo>
                        <a:lnTo>
                          <a:pt x="1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32" name="Google Shape;5632;p78"/>
                  <p:cNvSpPr/>
                  <p:nvPr/>
                </p:nvSpPr>
                <p:spPr>
                  <a:xfrm>
                    <a:off x="785350" y="3643867"/>
                    <a:ext cx="25635" cy="256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49" h="5349" extrusionOk="0">
                        <a:moveTo>
                          <a:pt x="2674" y="0"/>
                        </a:moveTo>
                        <a:cubicBezTo>
                          <a:pt x="1197" y="0"/>
                          <a:pt x="0" y="1197"/>
                          <a:pt x="0" y="2674"/>
                        </a:cubicBezTo>
                        <a:cubicBezTo>
                          <a:pt x="0" y="4152"/>
                          <a:pt x="1197" y="5348"/>
                          <a:pt x="2674" y="5348"/>
                        </a:cubicBezTo>
                        <a:cubicBezTo>
                          <a:pt x="4152" y="5348"/>
                          <a:pt x="5348" y="4152"/>
                          <a:pt x="5348" y="2674"/>
                        </a:cubicBezTo>
                        <a:cubicBezTo>
                          <a:pt x="5348" y="1197"/>
                          <a:pt x="4152" y="0"/>
                          <a:pt x="2674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33" name="Google Shape;5633;p78"/>
                  <p:cNvSpPr/>
                  <p:nvPr/>
                </p:nvSpPr>
                <p:spPr>
                  <a:xfrm>
                    <a:off x="983648" y="3605478"/>
                    <a:ext cx="177893" cy="1027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9" h="21448" extrusionOk="0">
                        <a:moveTo>
                          <a:pt x="4951" y="1"/>
                        </a:moveTo>
                        <a:cubicBezTo>
                          <a:pt x="2219" y="1"/>
                          <a:pt x="1" y="2682"/>
                          <a:pt x="1" y="5987"/>
                        </a:cubicBezTo>
                        <a:lnTo>
                          <a:pt x="1" y="15464"/>
                        </a:lnTo>
                        <a:cubicBezTo>
                          <a:pt x="1" y="18769"/>
                          <a:pt x="2219" y="21447"/>
                          <a:pt x="4951" y="21447"/>
                        </a:cubicBezTo>
                        <a:lnTo>
                          <a:pt x="32172" y="21447"/>
                        </a:lnTo>
                        <a:cubicBezTo>
                          <a:pt x="34904" y="21447"/>
                          <a:pt x="37119" y="18769"/>
                          <a:pt x="37119" y="15464"/>
                        </a:cubicBezTo>
                        <a:lnTo>
                          <a:pt x="37119" y="5987"/>
                        </a:lnTo>
                        <a:cubicBezTo>
                          <a:pt x="37119" y="2682"/>
                          <a:pt x="34904" y="1"/>
                          <a:pt x="32172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34" name="Google Shape;5634;p78"/>
                <p:cNvGrpSpPr/>
                <p:nvPr/>
              </p:nvGrpSpPr>
              <p:grpSpPr>
                <a:xfrm>
                  <a:off x="1161530" y="3655851"/>
                  <a:ext cx="159131" cy="198872"/>
                  <a:chOff x="1161530" y="3655851"/>
                  <a:chExt cx="159131" cy="198872"/>
                </a:xfrm>
              </p:grpSpPr>
              <p:sp>
                <p:nvSpPr>
                  <p:cNvPr id="5635" name="Google Shape;5635;p78"/>
                  <p:cNvSpPr/>
                  <p:nvPr/>
                </p:nvSpPr>
                <p:spPr>
                  <a:xfrm>
                    <a:off x="1161530" y="3655851"/>
                    <a:ext cx="146440" cy="1860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56" h="38848" fill="none" extrusionOk="0">
                        <a:moveTo>
                          <a:pt x="1" y="1"/>
                        </a:moveTo>
                        <a:lnTo>
                          <a:pt x="12633" y="1"/>
                        </a:lnTo>
                        <a:cubicBezTo>
                          <a:pt x="15723" y="1"/>
                          <a:pt x="16343" y="3466"/>
                          <a:pt x="16343" y="3466"/>
                        </a:cubicBezTo>
                        <a:lnTo>
                          <a:pt x="16343" y="26448"/>
                        </a:lnTo>
                        <a:lnTo>
                          <a:pt x="30556" y="26448"/>
                        </a:lnTo>
                        <a:lnTo>
                          <a:pt x="30556" y="38848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36" name="Google Shape;5636;p78"/>
                  <p:cNvSpPr/>
                  <p:nvPr/>
                </p:nvSpPr>
                <p:spPr>
                  <a:xfrm>
                    <a:off x="1293991" y="3829092"/>
                    <a:ext cx="26670" cy="256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5" h="5351" extrusionOk="0">
                        <a:moveTo>
                          <a:pt x="2890" y="0"/>
                        </a:moveTo>
                        <a:cubicBezTo>
                          <a:pt x="1807" y="0"/>
                          <a:pt x="833" y="653"/>
                          <a:pt x="417" y="1653"/>
                        </a:cubicBezTo>
                        <a:cubicBezTo>
                          <a:pt x="1" y="2652"/>
                          <a:pt x="231" y="3801"/>
                          <a:pt x="997" y="4567"/>
                        </a:cubicBezTo>
                        <a:cubicBezTo>
                          <a:pt x="1509" y="5080"/>
                          <a:pt x="2193" y="5350"/>
                          <a:pt x="2888" y="5350"/>
                        </a:cubicBezTo>
                        <a:cubicBezTo>
                          <a:pt x="3233" y="5350"/>
                          <a:pt x="3580" y="5284"/>
                          <a:pt x="3912" y="5147"/>
                        </a:cubicBezTo>
                        <a:cubicBezTo>
                          <a:pt x="4911" y="4731"/>
                          <a:pt x="5564" y="3757"/>
                          <a:pt x="5564" y="2678"/>
                        </a:cubicBezTo>
                        <a:cubicBezTo>
                          <a:pt x="5564" y="1200"/>
                          <a:pt x="4364" y="0"/>
                          <a:pt x="2890" y="0"/>
                        </a:cubicBezTo>
                        <a:close/>
                      </a:path>
                    </a:pathLst>
                  </a:custGeom>
                  <a:solidFill>
                    <a:srgbClr val="CFD9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5637" name="Google Shape;5637;p78"/>
              <p:cNvGrpSpPr/>
              <p:nvPr/>
            </p:nvGrpSpPr>
            <p:grpSpPr>
              <a:xfrm>
                <a:off x="785350" y="4047614"/>
                <a:ext cx="535311" cy="240783"/>
                <a:chOff x="785350" y="4047614"/>
                <a:chExt cx="535311" cy="240783"/>
              </a:xfrm>
            </p:grpSpPr>
            <p:grpSp>
              <p:nvGrpSpPr>
                <p:cNvPr id="5638" name="Google Shape;5638;p78"/>
                <p:cNvGrpSpPr/>
                <p:nvPr/>
              </p:nvGrpSpPr>
              <p:grpSpPr>
                <a:xfrm>
                  <a:off x="1161636" y="4047614"/>
                  <a:ext cx="159025" cy="190415"/>
                  <a:chOff x="1161636" y="4047614"/>
                  <a:chExt cx="159025" cy="190415"/>
                </a:xfrm>
              </p:grpSpPr>
              <p:sp>
                <p:nvSpPr>
                  <p:cNvPr id="5639" name="Google Shape;5639;p78"/>
                  <p:cNvSpPr/>
                  <p:nvPr/>
                </p:nvSpPr>
                <p:spPr>
                  <a:xfrm>
                    <a:off x="1293991" y="4047614"/>
                    <a:ext cx="26670" cy="256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5" h="5351" extrusionOk="0">
                        <a:moveTo>
                          <a:pt x="2890" y="1"/>
                        </a:moveTo>
                        <a:cubicBezTo>
                          <a:pt x="1807" y="1"/>
                          <a:pt x="833" y="654"/>
                          <a:pt x="417" y="1653"/>
                        </a:cubicBezTo>
                        <a:cubicBezTo>
                          <a:pt x="1" y="2653"/>
                          <a:pt x="231" y="3802"/>
                          <a:pt x="997" y="4568"/>
                        </a:cubicBezTo>
                        <a:cubicBezTo>
                          <a:pt x="1510" y="5078"/>
                          <a:pt x="2195" y="5350"/>
                          <a:pt x="2891" y="5350"/>
                        </a:cubicBezTo>
                        <a:cubicBezTo>
                          <a:pt x="3235" y="5350"/>
                          <a:pt x="3581" y="5284"/>
                          <a:pt x="3912" y="5148"/>
                        </a:cubicBezTo>
                        <a:cubicBezTo>
                          <a:pt x="4911" y="4732"/>
                          <a:pt x="5564" y="3758"/>
                          <a:pt x="5564" y="2675"/>
                        </a:cubicBezTo>
                        <a:cubicBezTo>
                          <a:pt x="5564" y="1197"/>
                          <a:pt x="4364" y="1"/>
                          <a:pt x="2890" y="1"/>
                        </a:cubicBezTo>
                        <a:close/>
                      </a:path>
                    </a:pathLst>
                  </a:custGeom>
                  <a:solidFill>
                    <a:srgbClr val="CFD9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40" name="Google Shape;5640;p78"/>
                  <p:cNvSpPr/>
                  <p:nvPr/>
                </p:nvSpPr>
                <p:spPr>
                  <a:xfrm>
                    <a:off x="1161636" y="4073229"/>
                    <a:ext cx="146334" cy="164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34" h="34405" fill="none" extrusionOk="0">
                        <a:moveTo>
                          <a:pt x="0" y="34404"/>
                        </a:moveTo>
                        <a:lnTo>
                          <a:pt x="12611" y="34404"/>
                        </a:lnTo>
                        <a:cubicBezTo>
                          <a:pt x="15705" y="34404"/>
                          <a:pt x="16325" y="30939"/>
                          <a:pt x="16325" y="30939"/>
                        </a:cubicBezTo>
                        <a:lnTo>
                          <a:pt x="16325" y="7957"/>
                        </a:lnTo>
                        <a:lnTo>
                          <a:pt x="30534" y="7957"/>
                        </a:lnTo>
                        <a:lnTo>
                          <a:pt x="30534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41" name="Google Shape;5641;p78"/>
                <p:cNvGrpSpPr/>
                <p:nvPr/>
              </p:nvGrpSpPr>
              <p:grpSpPr>
                <a:xfrm>
                  <a:off x="785350" y="4185661"/>
                  <a:ext cx="376191" cy="102736"/>
                  <a:chOff x="785350" y="4185661"/>
                  <a:chExt cx="376191" cy="102736"/>
                </a:xfrm>
              </p:grpSpPr>
              <p:sp>
                <p:nvSpPr>
                  <p:cNvPr id="5642" name="Google Shape;5642;p78"/>
                  <p:cNvSpPr/>
                  <p:nvPr/>
                </p:nvSpPr>
                <p:spPr>
                  <a:xfrm>
                    <a:off x="808023" y="4238011"/>
                    <a:ext cx="175636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648" h="1" fill="none" extrusionOk="0">
                        <a:moveTo>
                          <a:pt x="36648" y="0"/>
                        </a:moveTo>
                        <a:lnTo>
                          <a:pt x="1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43" name="Google Shape;5643;p78"/>
                  <p:cNvSpPr/>
                  <p:nvPr/>
                </p:nvSpPr>
                <p:spPr>
                  <a:xfrm>
                    <a:off x="983648" y="4185661"/>
                    <a:ext cx="177893" cy="1027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9" h="21448" extrusionOk="0">
                        <a:moveTo>
                          <a:pt x="4951" y="1"/>
                        </a:moveTo>
                        <a:cubicBezTo>
                          <a:pt x="2219" y="1"/>
                          <a:pt x="1" y="2679"/>
                          <a:pt x="1" y="5984"/>
                        </a:cubicBezTo>
                        <a:lnTo>
                          <a:pt x="1" y="15461"/>
                        </a:lnTo>
                        <a:cubicBezTo>
                          <a:pt x="1" y="18766"/>
                          <a:pt x="2219" y="21447"/>
                          <a:pt x="4951" y="21447"/>
                        </a:cubicBezTo>
                        <a:lnTo>
                          <a:pt x="32172" y="21447"/>
                        </a:lnTo>
                        <a:cubicBezTo>
                          <a:pt x="34904" y="21447"/>
                          <a:pt x="37119" y="18766"/>
                          <a:pt x="37119" y="15461"/>
                        </a:cubicBezTo>
                        <a:lnTo>
                          <a:pt x="37119" y="5984"/>
                        </a:lnTo>
                        <a:cubicBezTo>
                          <a:pt x="37119" y="2679"/>
                          <a:pt x="34904" y="1"/>
                          <a:pt x="32172" y="1"/>
                        </a:cubicBezTo>
                        <a:close/>
                      </a:path>
                    </a:pathLst>
                  </a:custGeom>
                  <a:solidFill>
                    <a:srgbClr val="E4E9ED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44" name="Google Shape;5644;p78"/>
                  <p:cNvSpPr/>
                  <p:nvPr/>
                </p:nvSpPr>
                <p:spPr>
                  <a:xfrm>
                    <a:off x="785350" y="4224370"/>
                    <a:ext cx="26646" cy="256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0" h="5351" extrusionOk="0">
                        <a:moveTo>
                          <a:pt x="2674" y="0"/>
                        </a:moveTo>
                        <a:cubicBezTo>
                          <a:pt x="2328" y="0"/>
                          <a:pt x="1980" y="67"/>
                          <a:pt x="1649" y="203"/>
                        </a:cubicBezTo>
                        <a:cubicBezTo>
                          <a:pt x="650" y="619"/>
                          <a:pt x="0" y="1593"/>
                          <a:pt x="0" y="2677"/>
                        </a:cubicBezTo>
                        <a:cubicBezTo>
                          <a:pt x="0" y="4150"/>
                          <a:pt x="1197" y="5351"/>
                          <a:pt x="2674" y="5351"/>
                        </a:cubicBezTo>
                        <a:cubicBezTo>
                          <a:pt x="3754" y="5351"/>
                          <a:pt x="4732" y="4698"/>
                          <a:pt x="5144" y="3698"/>
                        </a:cubicBezTo>
                        <a:cubicBezTo>
                          <a:pt x="5560" y="2699"/>
                          <a:pt x="5330" y="1550"/>
                          <a:pt x="4568" y="783"/>
                        </a:cubicBezTo>
                        <a:cubicBezTo>
                          <a:pt x="4055" y="271"/>
                          <a:pt x="3370" y="0"/>
                          <a:pt x="2674" y="0"/>
                        </a:cubicBezTo>
                        <a:close/>
                      </a:path>
                    </a:pathLst>
                  </a:custGeom>
                  <a:solidFill>
                    <a:srgbClr val="E4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5645" name="Google Shape;5645;p78"/>
              <p:cNvGrpSpPr/>
              <p:nvPr/>
            </p:nvGrpSpPr>
            <p:grpSpPr>
              <a:xfrm>
                <a:off x="1501054" y="3605478"/>
                <a:ext cx="526340" cy="249240"/>
                <a:chOff x="1501054" y="3605478"/>
                <a:chExt cx="526340" cy="249240"/>
              </a:xfrm>
            </p:grpSpPr>
            <p:grpSp>
              <p:nvGrpSpPr>
                <p:cNvPr id="5646" name="Google Shape;5646;p78"/>
                <p:cNvGrpSpPr/>
                <p:nvPr/>
              </p:nvGrpSpPr>
              <p:grpSpPr>
                <a:xfrm>
                  <a:off x="1834208" y="3643867"/>
                  <a:ext cx="193185" cy="25622"/>
                  <a:chOff x="1834208" y="3643867"/>
                  <a:chExt cx="193185" cy="25622"/>
                </a:xfrm>
              </p:grpSpPr>
              <p:sp>
                <p:nvSpPr>
                  <p:cNvPr id="5647" name="Google Shape;5647;p78"/>
                  <p:cNvSpPr/>
                  <p:nvPr/>
                </p:nvSpPr>
                <p:spPr>
                  <a:xfrm>
                    <a:off x="1834208" y="3655851"/>
                    <a:ext cx="167541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959" h="1" fill="none" extrusionOk="0">
                        <a:moveTo>
                          <a:pt x="1" y="1"/>
                        </a:moveTo>
                        <a:lnTo>
                          <a:pt x="34959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48" name="Google Shape;5648;p78"/>
                  <p:cNvSpPr/>
                  <p:nvPr/>
                </p:nvSpPr>
                <p:spPr>
                  <a:xfrm>
                    <a:off x="2000728" y="3643867"/>
                    <a:ext cx="26665" cy="256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4" h="5349" extrusionOk="0">
                        <a:moveTo>
                          <a:pt x="2886" y="0"/>
                        </a:moveTo>
                        <a:cubicBezTo>
                          <a:pt x="1806" y="0"/>
                          <a:pt x="828" y="650"/>
                          <a:pt x="416" y="1649"/>
                        </a:cubicBezTo>
                        <a:cubicBezTo>
                          <a:pt x="0" y="2649"/>
                          <a:pt x="230" y="3802"/>
                          <a:pt x="996" y="4564"/>
                        </a:cubicBezTo>
                        <a:cubicBezTo>
                          <a:pt x="1506" y="5076"/>
                          <a:pt x="2190" y="5349"/>
                          <a:pt x="2887" y="5349"/>
                        </a:cubicBezTo>
                        <a:cubicBezTo>
                          <a:pt x="3232" y="5349"/>
                          <a:pt x="3580" y="5282"/>
                          <a:pt x="3911" y="5144"/>
                        </a:cubicBezTo>
                        <a:cubicBezTo>
                          <a:pt x="4911" y="4732"/>
                          <a:pt x="5560" y="3758"/>
                          <a:pt x="5563" y="2674"/>
                        </a:cubicBezTo>
                        <a:cubicBezTo>
                          <a:pt x="5560" y="1197"/>
                          <a:pt x="4363" y="0"/>
                          <a:pt x="2886" y="0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49" name="Google Shape;5649;p78"/>
                <p:cNvGrpSpPr/>
                <p:nvPr/>
              </p:nvGrpSpPr>
              <p:grpSpPr>
                <a:xfrm>
                  <a:off x="1501054" y="3605478"/>
                  <a:ext cx="333165" cy="249240"/>
                  <a:chOff x="1501054" y="3605478"/>
                  <a:chExt cx="333165" cy="249240"/>
                </a:xfrm>
              </p:grpSpPr>
              <p:sp>
                <p:nvSpPr>
                  <p:cNvPr id="5650" name="Google Shape;5650;p78"/>
                  <p:cNvSpPr/>
                  <p:nvPr/>
                </p:nvSpPr>
                <p:spPr>
                  <a:xfrm>
                    <a:off x="1656330" y="3605478"/>
                    <a:ext cx="177888" cy="1027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8" h="21448" extrusionOk="0">
                        <a:moveTo>
                          <a:pt x="4947" y="1"/>
                        </a:moveTo>
                        <a:cubicBezTo>
                          <a:pt x="2214" y="1"/>
                          <a:pt x="0" y="2682"/>
                          <a:pt x="0" y="5987"/>
                        </a:cubicBezTo>
                        <a:lnTo>
                          <a:pt x="0" y="15464"/>
                        </a:lnTo>
                        <a:cubicBezTo>
                          <a:pt x="0" y="18769"/>
                          <a:pt x="2214" y="21447"/>
                          <a:pt x="4950" y="21447"/>
                        </a:cubicBezTo>
                        <a:lnTo>
                          <a:pt x="32168" y="21447"/>
                        </a:lnTo>
                        <a:cubicBezTo>
                          <a:pt x="34900" y="21447"/>
                          <a:pt x="37118" y="18769"/>
                          <a:pt x="37118" y="15464"/>
                        </a:cubicBezTo>
                        <a:lnTo>
                          <a:pt x="37118" y="5987"/>
                        </a:lnTo>
                        <a:cubicBezTo>
                          <a:pt x="37118" y="2682"/>
                          <a:pt x="34900" y="1"/>
                          <a:pt x="3216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651" name="Google Shape;5651;p78"/>
                  <p:cNvGrpSpPr/>
                  <p:nvPr/>
                </p:nvGrpSpPr>
                <p:grpSpPr>
                  <a:xfrm>
                    <a:off x="1501054" y="3655851"/>
                    <a:ext cx="155286" cy="198867"/>
                    <a:chOff x="1501054" y="3655851"/>
                    <a:chExt cx="155286" cy="198867"/>
                  </a:xfrm>
                </p:grpSpPr>
                <p:sp>
                  <p:nvSpPr>
                    <p:cNvPr id="5652" name="Google Shape;5652;p78"/>
                    <p:cNvSpPr/>
                    <p:nvPr/>
                  </p:nvSpPr>
                  <p:spPr>
                    <a:xfrm>
                      <a:off x="1516351" y="3655851"/>
                      <a:ext cx="139989" cy="18608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9210" h="38848" fill="none" extrusionOk="0">
                          <a:moveTo>
                            <a:pt x="29209" y="1"/>
                          </a:moveTo>
                          <a:lnTo>
                            <a:pt x="17922" y="1"/>
                          </a:lnTo>
                          <a:cubicBezTo>
                            <a:pt x="14829" y="1"/>
                            <a:pt x="14209" y="3466"/>
                            <a:pt x="14209" y="3466"/>
                          </a:cubicBezTo>
                          <a:lnTo>
                            <a:pt x="14209" y="26448"/>
                          </a:lnTo>
                          <a:lnTo>
                            <a:pt x="0" y="26448"/>
                          </a:lnTo>
                          <a:lnTo>
                            <a:pt x="0" y="38848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CFD9E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653" name="Google Shape;5653;p78"/>
                    <p:cNvSpPr/>
                    <p:nvPr/>
                  </p:nvSpPr>
                  <p:spPr>
                    <a:xfrm>
                      <a:off x="1501054" y="3829092"/>
                      <a:ext cx="26646" cy="2562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60" h="5350" extrusionOk="0">
                          <a:moveTo>
                            <a:pt x="2886" y="0"/>
                          </a:moveTo>
                          <a:cubicBezTo>
                            <a:pt x="1806" y="0"/>
                            <a:pt x="828" y="653"/>
                            <a:pt x="416" y="1653"/>
                          </a:cubicBezTo>
                          <a:cubicBezTo>
                            <a:pt x="0" y="2652"/>
                            <a:pt x="230" y="3801"/>
                            <a:pt x="996" y="4567"/>
                          </a:cubicBezTo>
                          <a:cubicBezTo>
                            <a:pt x="1507" y="5078"/>
                            <a:pt x="2192" y="5350"/>
                            <a:pt x="2890" y="5350"/>
                          </a:cubicBezTo>
                          <a:cubicBezTo>
                            <a:pt x="3234" y="5350"/>
                            <a:pt x="3581" y="5283"/>
                            <a:pt x="3911" y="5147"/>
                          </a:cubicBezTo>
                          <a:cubicBezTo>
                            <a:pt x="4910" y="4731"/>
                            <a:pt x="5560" y="3757"/>
                            <a:pt x="5560" y="2678"/>
                          </a:cubicBezTo>
                          <a:cubicBezTo>
                            <a:pt x="5560" y="1200"/>
                            <a:pt x="4363" y="0"/>
                            <a:pt x="2886" y="0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grpSp>
            <p:nvGrpSpPr>
              <p:cNvPr id="5654" name="Google Shape;5654;p78"/>
              <p:cNvGrpSpPr/>
              <p:nvPr/>
            </p:nvGrpSpPr>
            <p:grpSpPr>
              <a:xfrm>
                <a:off x="724986" y="3800594"/>
                <a:ext cx="532950" cy="302090"/>
                <a:chOff x="724986" y="3800594"/>
                <a:chExt cx="532950" cy="302090"/>
              </a:xfrm>
            </p:grpSpPr>
            <p:grpSp>
              <p:nvGrpSpPr>
                <p:cNvPr id="5655" name="Google Shape;5655;p78"/>
                <p:cNvGrpSpPr/>
                <p:nvPr/>
              </p:nvGrpSpPr>
              <p:grpSpPr>
                <a:xfrm>
                  <a:off x="724986" y="4044367"/>
                  <a:ext cx="181314" cy="25626"/>
                  <a:chOff x="724986" y="4044367"/>
                  <a:chExt cx="181314" cy="25626"/>
                </a:xfrm>
              </p:grpSpPr>
              <p:sp>
                <p:nvSpPr>
                  <p:cNvPr id="5656" name="Google Shape;5656;p78"/>
                  <p:cNvSpPr/>
                  <p:nvPr/>
                </p:nvSpPr>
                <p:spPr>
                  <a:xfrm>
                    <a:off x="746695" y="4059966"/>
                    <a:ext cx="159605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303" h="1" fill="none" extrusionOk="0">
                        <a:moveTo>
                          <a:pt x="1" y="1"/>
                        </a:moveTo>
                        <a:lnTo>
                          <a:pt x="33303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57" name="Google Shape;5657;p78"/>
                  <p:cNvSpPr/>
                  <p:nvPr/>
                </p:nvSpPr>
                <p:spPr>
                  <a:xfrm>
                    <a:off x="724986" y="4044367"/>
                    <a:ext cx="26646" cy="2562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0" h="5350" extrusionOk="0">
                        <a:moveTo>
                          <a:pt x="2674" y="0"/>
                        </a:moveTo>
                        <a:cubicBezTo>
                          <a:pt x="1197" y="0"/>
                          <a:pt x="0" y="1197"/>
                          <a:pt x="0" y="2674"/>
                        </a:cubicBezTo>
                        <a:cubicBezTo>
                          <a:pt x="0" y="3758"/>
                          <a:pt x="653" y="4732"/>
                          <a:pt x="1653" y="5147"/>
                        </a:cubicBezTo>
                        <a:cubicBezTo>
                          <a:pt x="1983" y="5284"/>
                          <a:pt x="2329" y="5350"/>
                          <a:pt x="2673" y="5350"/>
                        </a:cubicBezTo>
                        <a:cubicBezTo>
                          <a:pt x="3369" y="5350"/>
                          <a:pt x="4054" y="5078"/>
                          <a:pt x="4567" y="4567"/>
                        </a:cubicBezTo>
                        <a:cubicBezTo>
                          <a:pt x="5330" y="3801"/>
                          <a:pt x="5559" y="2649"/>
                          <a:pt x="5147" y="1653"/>
                        </a:cubicBezTo>
                        <a:cubicBezTo>
                          <a:pt x="4731" y="653"/>
                          <a:pt x="3757" y="0"/>
                          <a:pt x="2674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58" name="Google Shape;5658;p78"/>
                <p:cNvGrpSpPr/>
                <p:nvPr/>
              </p:nvGrpSpPr>
              <p:grpSpPr>
                <a:xfrm>
                  <a:off x="906290" y="3800594"/>
                  <a:ext cx="351646" cy="302090"/>
                  <a:chOff x="906290" y="3800594"/>
                  <a:chExt cx="351646" cy="302090"/>
                </a:xfrm>
              </p:grpSpPr>
              <p:grpSp>
                <p:nvGrpSpPr>
                  <p:cNvPr id="5659" name="Google Shape;5659;p78"/>
                  <p:cNvGrpSpPr/>
                  <p:nvPr/>
                </p:nvGrpSpPr>
                <p:grpSpPr>
                  <a:xfrm>
                    <a:off x="1084172" y="3842857"/>
                    <a:ext cx="173764" cy="217131"/>
                    <a:chOff x="1084172" y="3842857"/>
                    <a:chExt cx="173764" cy="217131"/>
                  </a:xfrm>
                </p:grpSpPr>
                <p:grpSp>
                  <p:nvGrpSpPr>
                    <p:cNvPr id="5660" name="Google Shape;5660;p78"/>
                    <p:cNvGrpSpPr/>
                    <p:nvPr/>
                  </p:nvGrpSpPr>
                  <p:grpSpPr>
                    <a:xfrm>
                      <a:off x="1156862" y="3936509"/>
                      <a:ext cx="101073" cy="25622"/>
                      <a:chOff x="1156862" y="3936509"/>
                      <a:chExt cx="101073" cy="25622"/>
                    </a:xfrm>
                  </p:grpSpPr>
                  <p:sp>
                    <p:nvSpPr>
                      <p:cNvPr id="5661" name="Google Shape;5661;p78"/>
                      <p:cNvSpPr/>
                      <p:nvPr/>
                    </p:nvSpPr>
                    <p:spPr>
                      <a:xfrm>
                        <a:off x="1156862" y="3936509"/>
                        <a:ext cx="26651" cy="2562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561" h="5349" extrusionOk="0">
                            <a:moveTo>
                              <a:pt x="2886" y="1"/>
                            </a:moveTo>
                            <a:cubicBezTo>
                              <a:pt x="1803" y="1"/>
                              <a:pt x="829" y="650"/>
                              <a:pt x="413" y="1649"/>
                            </a:cubicBezTo>
                            <a:cubicBezTo>
                              <a:pt x="1" y="2649"/>
                              <a:pt x="227" y="3798"/>
                              <a:pt x="993" y="4564"/>
                            </a:cubicBezTo>
                            <a:cubicBezTo>
                              <a:pt x="1505" y="5076"/>
                              <a:pt x="2189" y="5349"/>
                              <a:pt x="2884" y="5349"/>
                            </a:cubicBezTo>
                            <a:cubicBezTo>
                              <a:pt x="3229" y="5349"/>
                              <a:pt x="3576" y="5282"/>
                              <a:pt x="3908" y="5144"/>
                            </a:cubicBezTo>
                            <a:cubicBezTo>
                              <a:pt x="4907" y="4732"/>
                              <a:pt x="5560" y="3758"/>
                              <a:pt x="5560" y="2674"/>
                            </a:cubicBezTo>
                            <a:cubicBezTo>
                              <a:pt x="5560" y="1197"/>
                              <a:pt x="4364" y="1"/>
                              <a:pt x="2886" y="1"/>
                            </a:cubicBezTo>
                            <a:close/>
                          </a:path>
                        </a:pathLst>
                      </a:custGeom>
                      <a:solidFill>
                        <a:srgbClr val="CFD9E0"/>
                      </a:solidFill>
                      <a:ln>
                        <a:noFill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5662" name="Google Shape;5662;p78"/>
                      <p:cNvSpPr/>
                      <p:nvPr/>
                    </p:nvSpPr>
                    <p:spPr>
                      <a:xfrm>
                        <a:off x="1173592" y="3951414"/>
                        <a:ext cx="84343" cy="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7599" h="1" fill="none" extrusionOk="0">
                            <a:moveTo>
                              <a:pt x="17598" y="0"/>
                            </a:moveTo>
                            <a:lnTo>
                              <a:pt x="1" y="0"/>
                            </a:lnTo>
                          </a:path>
                        </a:pathLst>
                      </a:custGeom>
                      <a:noFill/>
                      <a:ln w="9525" cap="rnd" cmpd="sng">
                        <a:solidFill>
                          <a:srgbClr val="CFD9E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</p:grpSp>
                <p:sp>
                  <p:nvSpPr>
                    <p:cNvPr id="5663" name="Google Shape;5663;p78"/>
                    <p:cNvSpPr/>
                    <p:nvPr/>
                  </p:nvSpPr>
                  <p:spPr>
                    <a:xfrm>
                      <a:off x="1084172" y="3842857"/>
                      <a:ext cx="86476" cy="217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044" h="45330" fill="none" extrusionOk="0">
                          <a:moveTo>
                            <a:pt x="0" y="45330"/>
                          </a:moveTo>
                          <a:lnTo>
                            <a:pt x="12418" y="45330"/>
                          </a:lnTo>
                          <a:cubicBezTo>
                            <a:pt x="15150" y="45330"/>
                            <a:pt x="18043" y="42619"/>
                            <a:pt x="18043" y="35634"/>
                          </a:cubicBezTo>
                          <a:lnTo>
                            <a:pt x="18043" y="9697"/>
                          </a:lnTo>
                          <a:cubicBezTo>
                            <a:pt x="18043" y="2711"/>
                            <a:pt x="15150" y="1"/>
                            <a:pt x="12418" y="1"/>
                          </a:cubicBezTo>
                          <a:lnTo>
                            <a:pt x="1715" y="1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CFD9E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5664" name="Google Shape;5664;p78"/>
                  <p:cNvSpPr/>
                  <p:nvPr/>
                </p:nvSpPr>
                <p:spPr>
                  <a:xfrm>
                    <a:off x="906290" y="3999967"/>
                    <a:ext cx="177893" cy="102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9" h="21444" extrusionOk="0">
                        <a:moveTo>
                          <a:pt x="4947" y="1"/>
                        </a:moveTo>
                        <a:cubicBezTo>
                          <a:pt x="2215" y="1"/>
                          <a:pt x="1" y="2678"/>
                          <a:pt x="1" y="5983"/>
                        </a:cubicBezTo>
                        <a:lnTo>
                          <a:pt x="1" y="15461"/>
                        </a:lnTo>
                        <a:cubicBezTo>
                          <a:pt x="1" y="18766"/>
                          <a:pt x="2215" y="21443"/>
                          <a:pt x="4947" y="21443"/>
                        </a:cubicBezTo>
                        <a:lnTo>
                          <a:pt x="32168" y="21443"/>
                        </a:lnTo>
                        <a:cubicBezTo>
                          <a:pt x="34901" y="21443"/>
                          <a:pt x="37118" y="18766"/>
                          <a:pt x="37118" y="15461"/>
                        </a:cubicBezTo>
                        <a:lnTo>
                          <a:pt x="37118" y="5983"/>
                        </a:lnTo>
                        <a:cubicBezTo>
                          <a:pt x="37118" y="2678"/>
                          <a:pt x="34901" y="1"/>
                          <a:pt x="32168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65" name="Google Shape;5665;p78"/>
                  <p:cNvSpPr/>
                  <p:nvPr/>
                </p:nvSpPr>
                <p:spPr>
                  <a:xfrm>
                    <a:off x="914509" y="3800594"/>
                    <a:ext cx="177888" cy="1027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18" h="21447" extrusionOk="0">
                        <a:moveTo>
                          <a:pt x="4951" y="0"/>
                        </a:moveTo>
                        <a:cubicBezTo>
                          <a:pt x="2218" y="0"/>
                          <a:pt x="0" y="2678"/>
                          <a:pt x="0" y="5983"/>
                        </a:cubicBezTo>
                        <a:lnTo>
                          <a:pt x="0" y="15460"/>
                        </a:lnTo>
                        <a:cubicBezTo>
                          <a:pt x="0" y="18765"/>
                          <a:pt x="2215" y="21446"/>
                          <a:pt x="4951" y="21446"/>
                        </a:cubicBezTo>
                        <a:lnTo>
                          <a:pt x="32168" y="21446"/>
                        </a:lnTo>
                        <a:cubicBezTo>
                          <a:pt x="34900" y="21446"/>
                          <a:pt x="37118" y="18765"/>
                          <a:pt x="37118" y="15460"/>
                        </a:cubicBezTo>
                        <a:lnTo>
                          <a:pt x="37118" y="5983"/>
                        </a:lnTo>
                        <a:cubicBezTo>
                          <a:pt x="37118" y="2678"/>
                          <a:pt x="34900" y="0"/>
                          <a:pt x="32168" y="0"/>
                        </a:cubicBezTo>
                        <a:close/>
                      </a:path>
                    </a:pathLst>
                  </a:custGeom>
                  <a:solidFill>
                    <a:srgbClr val="E6EBEF"/>
                  </a:solidFill>
                  <a:ln w="9525" cap="flat" cmpd="sng">
                    <a:solidFill>
                      <a:srgbClr val="CFD9E0"/>
                    </a:solidFill>
                    <a:prstDash val="solid"/>
                    <a:miter lim="364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5666" name="Google Shape;5666;p78"/>
                <p:cNvGrpSpPr/>
                <p:nvPr/>
              </p:nvGrpSpPr>
              <p:grpSpPr>
                <a:xfrm>
                  <a:off x="724986" y="3830189"/>
                  <a:ext cx="189533" cy="25626"/>
                  <a:chOff x="724986" y="3830189"/>
                  <a:chExt cx="189533" cy="25626"/>
                </a:xfrm>
              </p:grpSpPr>
              <p:sp>
                <p:nvSpPr>
                  <p:cNvPr id="5667" name="Google Shape;5667;p78"/>
                  <p:cNvSpPr/>
                  <p:nvPr/>
                </p:nvSpPr>
                <p:spPr>
                  <a:xfrm>
                    <a:off x="724986" y="3830189"/>
                    <a:ext cx="26646" cy="2562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60" h="5350" extrusionOk="0">
                        <a:moveTo>
                          <a:pt x="2674" y="1"/>
                        </a:moveTo>
                        <a:cubicBezTo>
                          <a:pt x="1197" y="1"/>
                          <a:pt x="0" y="1197"/>
                          <a:pt x="0" y="2675"/>
                        </a:cubicBezTo>
                        <a:cubicBezTo>
                          <a:pt x="0" y="3758"/>
                          <a:pt x="653" y="4732"/>
                          <a:pt x="1653" y="5144"/>
                        </a:cubicBezTo>
                        <a:cubicBezTo>
                          <a:pt x="1984" y="5282"/>
                          <a:pt x="2331" y="5349"/>
                          <a:pt x="2676" y="5349"/>
                        </a:cubicBezTo>
                        <a:cubicBezTo>
                          <a:pt x="3371" y="5349"/>
                          <a:pt x="4055" y="5077"/>
                          <a:pt x="4567" y="4564"/>
                        </a:cubicBezTo>
                        <a:cubicBezTo>
                          <a:pt x="5330" y="3802"/>
                          <a:pt x="5559" y="2649"/>
                          <a:pt x="5147" y="1650"/>
                        </a:cubicBezTo>
                        <a:cubicBezTo>
                          <a:pt x="4731" y="650"/>
                          <a:pt x="3757" y="1"/>
                          <a:pt x="2674" y="1"/>
                        </a:cubicBezTo>
                        <a:close/>
                      </a:path>
                    </a:pathLst>
                  </a:custGeom>
                  <a:solidFill>
                    <a:srgbClr val="E6EBE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68" name="Google Shape;5668;p78"/>
                  <p:cNvSpPr/>
                  <p:nvPr/>
                </p:nvSpPr>
                <p:spPr>
                  <a:xfrm>
                    <a:off x="746695" y="3842838"/>
                    <a:ext cx="167824" cy="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18" h="1" fill="none" extrusionOk="0">
                        <a:moveTo>
                          <a:pt x="35017" y="1"/>
                        </a:moveTo>
                        <a:lnTo>
                          <a:pt x="1" y="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rgbClr val="CFD9E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5669" name="Google Shape;5669;p78"/>
          <p:cNvGrpSpPr/>
          <p:nvPr/>
        </p:nvGrpSpPr>
        <p:grpSpPr>
          <a:xfrm>
            <a:off x="3004398" y="3274187"/>
            <a:ext cx="1264935" cy="1247171"/>
            <a:chOff x="2253298" y="2428317"/>
            <a:chExt cx="948701" cy="935378"/>
          </a:xfrm>
        </p:grpSpPr>
        <p:sp>
          <p:nvSpPr>
            <p:cNvPr id="5670" name="Google Shape;5670;p78"/>
            <p:cNvSpPr/>
            <p:nvPr/>
          </p:nvSpPr>
          <p:spPr>
            <a:xfrm>
              <a:off x="2418065" y="2799334"/>
              <a:ext cx="619167" cy="193359"/>
            </a:xfrm>
            <a:custGeom>
              <a:avLst/>
              <a:gdLst/>
              <a:ahLst/>
              <a:cxnLst/>
              <a:rect l="l" t="t" r="r" b="b"/>
              <a:pathLst>
                <a:path w="116549" h="36397" extrusionOk="0">
                  <a:moveTo>
                    <a:pt x="18199" y="1"/>
                  </a:moveTo>
                  <a:cubicBezTo>
                    <a:pt x="8148" y="1"/>
                    <a:pt x="1" y="8148"/>
                    <a:pt x="1" y="18198"/>
                  </a:cubicBezTo>
                  <a:cubicBezTo>
                    <a:pt x="1" y="28249"/>
                    <a:pt x="8148" y="36396"/>
                    <a:pt x="18199" y="36396"/>
                  </a:cubicBezTo>
                  <a:lnTo>
                    <a:pt x="98350" y="36396"/>
                  </a:lnTo>
                  <a:cubicBezTo>
                    <a:pt x="108401" y="36396"/>
                    <a:pt x="116548" y="28249"/>
                    <a:pt x="116548" y="18198"/>
                  </a:cubicBezTo>
                  <a:cubicBezTo>
                    <a:pt x="116548" y="8148"/>
                    <a:pt x="108401" y="1"/>
                    <a:pt x="98350" y="1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1" name="Google Shape;5671;p78"/>
            <p:cNvSpPr/>
            <p:nvPr/>
          </p:nvSpPr>
          <p:spPr>
            <a:xfrm>
              <a:off x="2373234" y="2761962"/>
              <a:ext cx="248482" cy="268106"/>
            </a:xfrm>
            <a:custGeom>
              <a:avLst/>
              <a:gdLst/>
              <a:ahLst/>
              <a:cxnLst/>
              <a:rect l="l" t="t" r="r" b="b"/>
              <a:pathLst>
                <a:path w="46773" h="50467" extrusionOk="0">
                  <a:moveTo>
                    <a:pt x="25232" y="1"/>
                  </a:moveTo>
                  <a:cubicBezTo>
                    <a:pt x="11319" y="1"/>
                    <a:pt x="0" y="11322"/>
                    <a:pt x="0" y="25233"/>
                  </a:cubicBezTo>
                  <a:cubicBezTo>
                    <a:pt x="0" y="39146"/>
                    <a:pt x="11319" y="50466"/>
                    <a:pt x="25232" y="50466"/>
                  </a:cubicBezTo>
                  <a:lnTo>
                    <a:pt x="46773" y="50466"/>
                  </a:lnTo>
                  <a:lnTo>
                    <a:pt x="46773" y="49007"/>
                  </a:lnTo>
                  <a:lnTo>
                    <a:pt x="25232" y="49007"/>
                  </a:lnTo>
                  <a:cubicBezTo>
                    <a:pt x="12124" y="49007"/>
                    <a:pt x="1456" y="38344"/>
                    <a:pt x="1456" y="25233"/>
                  </a:cubicBezTo>
                  <a:cubicBezTo>
                    <a:pt x="1456" y="12123"/>
                    <a:pt x="12124" y="1457"/>
                    <a:pt x="25232" y="1457"/>
                  </a:cubicBezTo>
                  <a:lnTo>
                    <a:pt x="46773" y="1457"/>
                  </a:lnTo>
                  <a:lnTo>
                    <a:pt x="46773" y="1"/>
                  </a:lnTo>
                  <a:close/>
                </a:path>
              </a:pathLst>
            </a:custGeom>
            <a:solidFill>
              <a:srgbClr val="9697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2" name="Google Shape;5672;p78"/>
            <p:cNvSpPr/>
            <p:nvPr/>
          </p:nvSpPr>
          <p:spPr>
            <a:xfrm>
              <a:off x="2726356" y="3024889"/>
              <a:ext cx="2582" cy="99328"/>
            </a:xfrm>
            <a:custGeom>
              <a:avLst/>
              <a:gdLst/>
              <a:ahLst/>
              <a:cxnLst/>
              <a:rect l="l" t="t" r="r" b="b"/>
              <a:pathLst>
                <a:path w="486" h="18697" extrusionOk="0">
                  <a:moveTo>
                    <a:pt x="243" y="1"/>
                  </a:moveTo>
                  <a:cubicBezTo>
                    <a:pt x="108" y="1"/>
                    <a:pt x="1" y="109"/>
                    <a:pt x="1" y="243"/>
                  </a:cubicBezTo>
                  <a:lnTo>
                    <a:pt x="1" y="18455"/>
                  </a:lnTo>
                  <a:cubicBezTo>
                    <a:pt x="1" y="18588"/>
                    <a:pt x="108" y="18697"/>
                    <a:pt x="243" y="18697"/>
                  </a:cubicBezTo>
                  <a:cubicBezTo>
                    <a:pt x="377" y="18697"/>
                    <a:pt x="485" y="18588"/>
                    <a:pt x="485" y="18455"/>
                  </a:cubicBezTo>
                  <a:lnTo>
                    <a:pt x="485" y="243"/>
                  </a:lnTo>
                  <a:cubicBezTo>
                    <a:pt x="485" y="109"/>
                    <a:pt x="377" y="1"/>
                    <a:pt x="243" y="1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3" name="Google Shape;5673;p78"/>
            <p:cNvSpPr/>
            <p:nvPr/>
          </p:nvSpPr>
          <p:spPr>
            <a:xfrm>
              <a:off x="2785174" y="3024884"/>
              <a:ext cx="287220" cy="99333"/>
            </a:xfrm>
            <a:custGeom>
              <a:avLst/>
              <a:gdLst/>
              <a:ahLst/>
              <a:cxnLst/>
              <a:rect l="l" t="t" r="r" b="b"/>
              <a:pathLst>
                <a:path w="54065" h="18698" extrusionOk="0">
                  <a:moveTo>
                    <a:pt x="242" y="0"/>
                  </a:moveTo>
                  <a:cubicBezTo>
                    <a:pt x="109" y="0"/>
                    <a:pt x="0" y="109"/>
                    <a:pt x="0" y="242"/>
                  </a:cubicBezTo>
                  <a:lnTo>
                    <a:pt x="0" y="5286"/>
                  </a:lnTo>
                  <a:cubicBezTo>
                    <a:pt x="0" y="8843"/>
                    <a:pt x="2895" y="11736"/>
                    <a:pt x="6451" y="11736"/>
                  </a:cubicBezTo>
                  <a:lnTo>
                    <a:pt x="46862" y="11736"/>
                  </a:lnTo>
                  <a:cubicBezTo>
                    <a:pt x="50567" y="11736"/>
                    <a:pt x="53580" y="14751"/>
                    <a:pt x="53580" y="18456"/>
                  </a:cubicBezTo>
                  <a:cubicBezTo>
                    <a:pt x="53580" y="18589"/>
                    <a:pt x="53689" y="18698"/>
                    <a:pt x="53822" y="18698"/>
                  </a:cubicBezTo>
                  <a:cubicBezTo>
                    <a:pt x="53957" y="18698"/>
                    <a:pt x="54064" y="18589"/>
                    <a:pt x="54063" y="18456"/>
                  </a:cubicBezTo>
                  <a:cubicBezTo>
                    <a:pt x="54063" y="14484"/>
                    <a:pt x="50831" y="11250"/>
                    <a:pt x="46858" y="11250"/>
                  </a:cubicBezTo>
                  <a:lnTo>
                    <a:pt x="6449" y="11250"/>
                  </a:lnTo>
                  <a:cubicBezTo>
                    <a:pt x="3160" y="11250"/>
                    <a:pt x="484" y="8576"/>
                    <a:pt x="484" y="5286"/>
                  </a:cubicBezTo>
                  <a:lnTo>
                    <a:pt x="484" y="242"/>
                  </a:lnTo>
                  <a:cubicBezTo>
                    <a:pt x="484" y="109"/>
                    <a:pt x="376" y="0"/>
                    <a:pt x="242" y="0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4" name="Google Shape;5674;p78"/>
            <p:cNvSpPr/>
            <p:nvPr/>
          </p:nvSpPr>
          <p:spPr>
            <a:xfrm>
              <a:off x="2382903" y="3024884"/>
              <a:ext cx="287215" cy="99333"/>
            </a:xfrm>
            <a:custGeom>
              <a:avLst/>
              <a:gdLst/>
              <a:ahLst/>
              <a:cxnLst/>
              <a:rect l="l" t="t" r="r" b="b"/>
              <a:pathLst>
                <a:path w="54064" h="18698" extrusionOk="0">
                  <a:moveTo>
                    <a:pt x="53821" y="0"/>
                  </a:moveTo>
                  <a:cubicBezTo>
                    <a:pt x="53686" y="0"/>
                    <a:pt x="53579" y="109"/>
                    <a:pt x="53579" y="242"/>
                  </a:cubicBezTo>
                  <a:lnTo>
                    <a:pt x="53579" y="5286"/>
                  </a:lnTo>
                  <a:cubicBezTo>
                    <a:pt x="53579" y="8576"/>
                    <a:pt x="50903" y="11250"/>
                    <a:pt x="47614" y="11250"/>
                  </a:cubicBezTo>
                  <a:lnTo>
                    <a:pt x="7205" y="11250"/>
                  </a:lnTo>
                  <a:cubicBezTo>
                    <a:pt x="3232" y="11250"/>
                    <a:pt x="0" y="14484"/>
                    <a:pt x="0" y="18456"/>
                  </a:cubicBezTo>
                  <a:cubicBezTo>
                    <a:pt x="0" y="18589"/>
                    <a:pt x="109" y="18698"/>
                    <a:pt x="242" y="18698"/>
                  </a:cubicBezTo>
                  <a:cubicBezTo>
                    <a:pt x="376" y="18698"/>
                    <a:pt x="485" y="18589"/>
                    <a:pt x="485" y="18456"/>
                  </a:cubicBezTo>
                  <a:cubicBezTo>
                    <a:pt x="485" y="14751"/>
                    <a:pt x="3499" y="11736"/>
                    <a:pt x="7202" y="11736"/>
                  </a:cubicBezTo>
                  <a:lnTo>
                    <a:pt x="47612" y="11736"/>
                  </a:lnTo>
                  <a:cubicBezTo>
                    <a:pt x="51169" y="11736"/>
                    <a:pt x="54063" y="8843"/>
                    <a:pt x="54063" y="5286"/>
                  </a:cubicBezTo>
                  <a:lnTo>
                    <a:pt x="54063" y="242"/>
                  </a:lnTo>
                  <a:cubicBezTo>
                    <a:pt x="54063" y="109"/>
                    <a:pt x="53955" y="0"/>
                    <a:pt x="53821" y="0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5" name="Google Shape;5675;p78"/>
            <p:cNvSpPr/>
            <p:nvPr/>
          </p:nvSpPr>
          <p:spPr>
            <a:xfrm>
              <a:off x="2596756" y="3151259"/>
              <a:ext cx="261784" cy="212436"/>
            </a:xfrm>
            <a:custGeom>
              <a:avLst/>
              <a:gdLst/>
              <a:ahLst/>
              <a:cxnLst/>
              <a:rect l="l" t="t" r="r" b="b"/>
              <a:pathLst>
                <a:path w="49277" h="39988" extrusionOk="0">
                  <a:moveTo>
                    <a:pt x="7996" y="0"/>
                  </a:moveTo>
                  <a:cubicBezTo>
                    <a:pt x="3580" y="0"/>
                    <a:pt x="0" y="3579"/>
                    <a:pt x="0" y="7995"/>
                  </a:cubicBezTo>
                  <a:lnTo>
                    <a:pt x="0" y="31993"/>
                  </a:lnTo>
                  <a:cubicBezTo>
                    <a:pt x="0" y="36409"/>
                    <a:pt x="3580" y="39988"/>
                    <a:pt x="7996" y="39988"/>
                  </a:cubicBezTo>
                  <a:lnTo>
                    <a:pt x="41280" y="39988"/>
                  </a:lnTo>
                  <a:cubicBezTo>
                    <a:pt x="45697" y="39988"/>
                    <a:pt x="49277" y="36409"/>
                    <a:pt x="49277" y="31993"/>
                  </a:cubicBezTo>
                  <a:lnTo>
                    <a:pt x="49277" y="7995"/>
                  </a:lnTo>
                  <a:cubicBezTo>
                    <a:pt x="49277" y="3579"/>
                    <a:pt x="45697" y="0"/>
                    <a:pt x="4128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6" name="Google Shape;5676;p78"/>
            <p:cNvSpPr/>
            <p:nvPr/>
          </p:nvSpPr>
          <p:spPr>
            <a:xfrm>
              <a:off x="2940204" y="3151259"/>
              <a:ext cx="261795" cy="212436"/>
            </a:xfrm>
            <a:custGeom>
              <a:avLst/>
              <a:gdLst/>
              <a:ahLst/>
              <a:cxnLst/>
              <a:rect l="l" t="t" r="r" b="b"/>
              <a:pathLst>
                <a:path w="49279" h="39988" extrusionOk="0">
                  <a:moveTo>
                    <a:pt x="7995" y="0"/>
                  </a:moveTo>
                  <a:cubicBezTo>
                    <a:pt x="3580" y="0"/>
                    <a:pt x="0" y="3579"/>
                    <a:pt x="0" y="7995"/>
                  </a:cubicBezTo>
                  <a:lnTo>
                    <a:pt x="0" y="31993"/>
                  </a:lnTo>
                  <a:cubicBezTo>
                    <a:pt x="0" y="36409"/>
                    <a:pt x="3580" y="39988"/>
                    <a:pt x="7995" y="39988"/>
                  </a:cubicBezTo>
                  <a:lnTo>
                    <a:pt x="41282" y="39988"/>
                  </a:lnTo>
                  <a:cubicBezTo>
                    <a:pt x="45698" y="39988"/>
                    <a:pt x="49278" y="36409"/>
                    <a:pt x="49278" y="31993"/>
                  </a:cubicBezTo>
                  <a:lnTo>
                    <a:pt x="49278" y="7995"/>
                  </a:lnTo>
                  <a:cubicBezTo>
                    <a:pt x="49278" y="3579"/>
                    <a:pt x="45698" y="0"/>
                    <a:pt x="41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7" name="Google Shape;5677;p78"/>
            <p:cNvSpPr/>
            <p:nvPr/>
          </p:nvSpPr>
          <p:spPr>
            <a:xfrm>
              <a:off x="2253298" y="3151259"/>
              <a:ext cx="261795" cy="212436"/>
            </a:xfrm>
            <a:custGeom>
              <a:avLst/>
              <a:gdLst/>
              <a:ahLst/>
              <a:cxnLst/>
              <a:rect l="l" t="t" r="r" b="b"/>
              <a:pathLst>
                <a:path w="49279" h="39988" extrusionOk="0">
                  <a:moveTo>
                    <a:pt x="7997" y="0"/>
                  </a:moveTo>
                  <a:cubicBezTo>
                    <a:pt x="3580" y="0"/>
                    <a:pt x="0" y="3579"/>
                    <a:pt x="0" y="7995"/>
                  </a:cubicBezTo>
                  <a:lnTo>
                    <a:pt x="0" y="31993"/>
                  </a:lnTo>
                  <a:cubicBezTo>
                    <a:pt x="0" y="36409"/>
                    <a:pt x="3580" y="39988"/>
                    <a:pt x="7997" y="39988"/>
                  </a:cubicBezTo>
                  <a:lnTo>
                    <a:pt x="41282" y="39988"/>
                  </a:lnTo>
                  <a:cubicBezTo>
                    <a:pt x="45697" y="39988"/>
                    <a:pt x="49277" y="36409"/>
                    <a:pt x="49277" y="31993"/>
                  </a:cubicBezTo>
                  <a:lnTo>
                    <a:pt x="49277" y="7995"/>
                  </a:lnTo>
                  <a:cubicBezTo>
                    <a:pt x="49278" y="3579"/>
                    <a:pt x="45697" y="0"/>
                    <a:pt x="41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8" name="Google Shape;5678;p78"/>
            <p:cNvSpPr/>
            <p:nvPr/>
          </p:nvSpPr>
          <p:spPr>
            <a:xfrm>
              <a:off x="2718685" y="3113966"/>
              <a:ext cx="17919" cy="17924"/>
            </a:xfrm>
            <a:custGeom>
              <a:avLst/>
              <a:gdLst/>
              <a:ahLst/>
              <a:cxnLst/>
              <a:rect l="l" t="t" r="r" b="b"/>
              <a:pathLst>
                <a:path w="3373" h="3374" extrusionOk="0">
                  <a:moveTo>
                    <a:pt x="1687" y="0"/>
                  </a:moveTo>
                  <a:cubicBezTo>
                    <a:pt x="755" y="0"/>
                    <a:pt x="1" y="755"/>
                    <a:pt x="1" y="1687"/>
                  </a:cubicBezTo>
                  <a:cubicBezTo>
                    <a:pt x="1" y="2619"/>
                    <a:pt x="755" y="3373"/>
                    <a:pt x="1687" y="3373"/>
                  </a:cubicBezTo>
                  <a:cubicBezTo>
                    <a:pt x="2618" y="3373"/>
                    <a:pt x="3372" y="2619"/>
                    <a:pt x="3372" y="1687"/>
                  </a:cubicBezTo>
                  <a:cubicBezTo>
                    <a:pt x="3372" y="755"/>
                    <a:pt x="2618" y="0"/>
                    <a:pt x="1687" y="0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9" name="Google Shape;5679;p78"/>
            <p:cNvSpPr/>
            <p:nvPr/>
          </p:nvSpPr>
          <p:spPr>
            <a:xfrm>
              <a:off x="3062128" y="3113966"/>
              <a:ext cx="17924" cy="17924"/>
            </a:xfrm>
            <a:custGeom>
              <a:avLst/>
              <a:gdLst/>
              <a:ahLst/>
              <a:cxnLst/>
              <a:rect l="l" t="t" r="r" b="b"/>
              <a:pathLst>
                <a:path w="3374" h="3374" extrusionOk="0">
                  <a:moveTo>
                    <a:pt x="1687" y="0"/>
                  </a:moveTo>
                  <a:cubicBezTo>
                    <a:pt x="755" y="0"/>
                    <a:pt x="0" y="755"/>
                    <a:pt x="0" y="1687"/>
                  </a:cubicBezTo>
                  <a:cubicBezTo>
                    <a:pt x="0" y="2619"/>
                    <a:pt x="755" y="3373"/>
                    <a:pt x="1687" y="3373"/>
                  </a:cubicBezTo>
                  <a:cubicBezTo>
                    <a:pt x="2619" y="3373"/>
                    <a:pt x="3373" y="2619"/>
                    <a:pt x="3373" y="1687"/>
                  </a:cubicBezTo>
                  <a:cubicBezTo>
                    <a:pt x="3373" y="755"/>
                    <a:pt x="2619" y="0"/>
                    <a:pt x="1687" y="0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0" name="Google Shape;5680;p78"/>
            <p:cNvSpPr/>
            <p:nvPr/>
          </p:nvSpPr>
          <p:spPr>
            <a:xfrm>
              <a:off x="2375226" y="3113966"/>
              <a:ext cx="17924" cy="17924"/>
            </a:xfrm>
            <a:custGeom>
              <a:avLst/>
              <a:gdLst/>
              <a:ahLst/>
              <a:cxnLst/>
              <a:rect l="l" t="t" r="r" b="b"/>
              <a:pathLst>
                <a:path w="3374" h="3374" extrusionOk="0">
                  <a:moveTo>
                    <a:pt x="1687" y="0"/>
                  </a:moveTo>
                  <a:cubicBezTo>
                    <a:pt x="755" y="0"/>
                    <a:pt x="1" y="755"/>
                    <a:pt x="1" y="1687"/>
                  </a:cubicBezTo>
                  <a:cubicBezTo>
                    <a:pt x="1" y="2619"/>
                    <a:pt x="755" y="3373"/>
                    <a:pt x="1687" y="3373"/>
                  </a:cubicBezTo>
                  <a:cubicBezTo>
                    <a:pt x="2619" y="3373"/>
                    <a:pt x="3374" y="2619"/>
                    <a:pt x="3374" y="1687"/>
                  </a:cubicBezTo>
                  <a:cubicBezTo>
                    <a:pt x="3374" y="755"/>
                    <a:pt x="2619" y="0"/>
                    <a:pt x="1687" y="0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1" name="Google Shape;5681;p78"/>
            <p:cNvSpPr/>
            <p:nvPr/>
          </p:nvSpPr>
          <p:spPr>
            <a:xfrm>
              <a:off x="2718685" y="3017224"/>
              <a:ext cx="17919" cy="17919"/>
            </a:xfrm>
            <a:custGeom>
              <a:avLst/>
              <a:gdLst/>
              <a:ahLst/>
              <a:cxnLst/>
              <a:rect l="l" t="t" r="r" b="b"/>
              <a:pathLst>
                <a:path w="3373" h="3373" extrusionOk="0">
                  <a:moveTo>
                    <a:pt x="1687" y="1"/>
                  </a:moveTo>
                  <a:cubicBezTo>
                    <a:pt x="755" y="1"/>
                    <a:pt x="1" y="754"/>
                    <a:pt x="1" y="1686"/>
                  </a:cubicBezTo>
                  <a:cubicBezTo>
                    <a:pt x="1" y="2618"/>
                    <a:pt x="755" y="3372"/>
                    <a:pt x="1687" y="3372"/>
                  </a:cubicBezTo>
                  <a:cubicBezTo>
                    <a:pt x="2618" y="3372"/>
                    <a:pt x="3372" y="2618"/>
                    <a:pt x="3372" y="1686"/>
                  </a:cubicBezTo>
                  <a:cubicBezTo>
                    <a:pt x="3372" y="754"/>
                    <a:pt x="2618" y="1"/>
                    <a:pt x="1687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2" name="Google Shape;5682;p78"/>
            <p:cNvSpPr/>
            <p:nvPr/>
          </p:nvSpPr>
          <p:spPr>
            <a:xfrm>
              <a:off x="2777509" y="3017224"/>
              <a:ext cx="17914" cy="17919"/>
            </a:xfrm>
            <a:custGeom>
              <a:avLst/>
              <a:gdLst/>
              <a:ahLst/>
              <a:cxnLst/>
              <a:rect l="l" t="t" r="r" b="b"/>
              <a:pathLst>
                <a:path w="3372" h="3373" extrusionOk="0">
                  <a:moveTo>
                    <a:pt x="1685" y="1"/>
                  </a:moveTo>
                  <a:cubicBezTo>
                    <a:pt x="753" y="1"/>
                    <a:pt x="0" y="754"/>
                    <a:pt x="0" y="1686"/>
                  </a:cubicBezTo>
                  <a:cubicBezTo>
                    <a:pt x="0" y="2618"/>
                    <a:pt x="753" y="3372"/>
                    <a:pt x="1685" y="3372"/>
                  </a:cubicBezTo>
                  <a:cubicBezTo>
                    <a:pt x="2617" y="3372"/>
                    <a:pt x="3372" y="2618"/>
                    <a:pt x="3372" y="1686"/>
                  </a:cubicBezTo>
                  <a:cubicBezTo>
                    <a:pt x="3372" y="754"/>
                    <a:pt x="2617" y="1"/>
                    <a:pt x="1685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3" name="Google Shape;5683;p78"/>
            <p:cNvSpPr/>
            <p:nvPr/>
          </p:nvSpPr>
          <p:spPr>
            <a:xfrm>
              <a:off x="2659856" y="3017224"/>
              <a:ext cx="17914" cy="17919"/>
            </a:xfrm>
            <a:custGeom>
              <a:avLst/>
              <a:gdLst/>
              <a:ahLst/>
              <a:cxnLst/>
              <a:rect l="l" t="t" r="r" b="b"/>
              <a:pathLst>
                <a:path w="3372" h="3373" extrusionOk="0">
                  <a:moveTo>
                    <a:pt x="1687" y="1"/>
                  </a:moveTo>
                  <a:cubicBezTo>
                    <a:pt x="755" y="1"/>
                    <a:pt x="1" y="754"/>
                    <a:pt x="1" y="1686"/>
                  </a:cubicBezTo>
                  <a:cubicBezTo>
                    <a:pt x="1" y="2618"/>
                    <a:pt x="755" y="3372"/>
                    <a:pt x="1687" y="3372"/>
                  </a:cubicBezTo>
                  <a:cubicBezTo>
                    <a:pt x="2619" y="3372"/>
                    <a:pt x="3372" y="2618"/>
                    <a:pt x="3372" y="1686"/>
                  </a:cubicBezTo>
                  <a:cubicBezTo>
                    <a:pt x="3372" y="754"/>
                    <a:pt x="2619" y="1"/>
                    <a:pt x="1687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4" name="Google Shape;5684;p78"/>
            <p:cNvSpPr/>
            <p:nvPr/>
          </p:nvSpPr>
          <p:spPr>
            <a:xfrm>
              <a:off x="2726356" y="2667807"/>
              <a:ext cx="2582" cy="99322"/>
            </a:xfrm>
            <a:custGeom>
              <a:avLst/>
              <a:gdLst/>
              <a:ahLst/>
              <a:cxnLst/>
              <a:rect l="l" t="t" r="r" b="b"/>
              <a:pathLst>
                <a:path w="486" h="18696" extrusionOk="0">
                  <a:moveTo>
                    <a:pt x="243" y="0"/>
                  </a:moveTo>
                  <a:cubicBezTo>
                    <a:pt x="108" y="0"/>
                    <a:pt x="1" y="109"/>
                    <a:pt x="1" y="243"/>
                  </a:cubicBezTo>
                  <a:lnTo>
                    <a:pt x="1" y="18453"/>
                  </a:lnTo>
                  <a:cubicBezTo>
                    <a:pt x="1" y="18588"/>
                    <a:pt x="108" y="18695"/>
                    <a:pt x="243" y="18695"/>
                  </a:cubicBezTo>
                  <a:cubicBezTo>
                    <a:pt x="377" y="18695"/>
                    <a:pt x="485" y="18588"/>
                    <a:pt x="485" y="18453"/>
                  </a:cubicBezTo>
                  <a:lnTo>
                    <a:pt x="485" y="243"/>
                  </a:lnTo>
                  <a:cubicBezTo>
                    <a:pt x="485" y="109"/>
                    <a:pt x="377" y="0"/>
                    <a:pt x="243" y="0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5" name="Google Shape;5685;p78"/>
            <p:cNvSpPr/>
            <p:nvPr/>
          </p:nvSpPr>
          <p:spPr>
            <a:xfrm>
              <a:off x="2785174" y="2667796"/>
              <a:ext cx="287210" cy="99333"/>
            </a:xfrm>
            <a:custGeom>
              <a:avLst/>
              <a:gdLst/>
              <a:ahLst/>
              <a:cxnLst/>
              <a:rect l="l" t="t" r="r" b="b"/>
              <a:pathLst>
                <a:path w="54063" h="18698" extrusionOk="0">
                  <a:moveTo>
                    <a:pt x="53821" y="1"/>
                  </a:moveTo>
                  <a:cubicBezTo>
                    <a:pt x="53687" y="1"/>
                    <a:pt x="53579" y="108"/>
                    <a:pt x="53579" y="243"/>
                  </a:cubicBezTo>
                  <a:cubicBezTo>
                    <a:pt x="53579" y="3946"/>
                    <a:pt x="50564" y="6961"/>
                    <a:pt x="46861" y="6961"/>
                  </a:cubicBezTo>
                  <a:lnTo>
                    <a:pt x="6451" y="6961"/>
                  </a:lnTo>
                  <a:cubicBezTo>
                    <a:pt x="2895" y="6961"/>
                    <a:pt x="0" y="9857"/>
                    <a:pt x="0" y="13412"/>
                  </a:cubicBezTo>
                  <a:lnTo>
                    <a:pt x="0" y="18455"/>
                  </a:lnTo>
                  <a:cubicBezTo>
                    <a:pt x="0" y="18590"/>
                    <a:pt x="109" y="18697"/>
                    <a:pt x="242" y="18697"/>
                  </a:cubicBezTo>
                  <a:cubicBezTo>
                    <a:pt x="379" y="18697"/>
                    <a:pt x="487" y="18590"/>
                    <a:pt x="486" y="18455"/>
                  </a:cubicBezTo>
                  <a:lnTo>
                    <a:pt x="486" y="13412"/>
                  </a:lnTo>
                  <a:cubicBezTo>
                    <a:pt x="486" y="10122"/>
                    <a:pt x="3162" y="7447"/>
                    <a:pt x="6451" y="7447"/>
                  </a:cubicBezTo>
                  <a:lnTo>
                    <a:pt x="46858" y="7447"/>
                  </a:lnTo>
                  <a:cubicBezTo>
                    <a:pt x="50831" y="7447"/>
                    <a:pt x="54063" y="4215"/>
                    <a:pt x="54063" y="243"/>
                  </a:cubicBezTo>
                  <a:cubicBezTo>
                    <a:pt x="54063" y="108"/>
                    <a:pt x="53954" y="1"/>
                    <a:pt x="53821" y="1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6" name="Google Shape;5686;p78"/>
            <p:cNvSpPr/>
            <p:nvPr/>
          </p:nvSpPr>
          <p:spPr>
            <a:xfrm>
              <a:off x="2382892" y="2667796"/>
              <a:ext cx="287226" cy="99333"/>
            </a:xfrm>
            <a:custGeom>
              <a:avLst/>
              <a:gdLst/>
              <a:ahLst/>
              <a:cxnLst/>
              <a:rect l="l" t="t" r="r" b="b"/>
              <a:pathLst>
                <a:path w="54066" h="18698" extrusionOk="0">
                  <a:moveTo>
                    <a:pt x="243" y="1"/>
                  </a:moveTo>
                  <a:cubicBezTo>
                    <a:pt x="108" y="1"/>
                    <a:pt x="1" y="108"/>
                    <a:pt x="1" y="243"/>
                  </a:cubicBezTo>
                  <a:cubicBezTo>
                    <a:pt x="1" y="4216"/>
                    <a:pt x="3233" y="7447"/>
                    <a:pt x="7204" y="7447"/>
                  </a:cubicBezTo>
                  <a:lnTo>
                    <a:pt x="47616" y="7447"/>
                  </a:lnTo>
                  <a:cubicBezTo>
                    <a:pt x="50905" y="7447"/>
                    <a:pt x="53581" y="10122"/>
                    <a:pt x="53581" y="13412"/>
                  </a:cubicBezTo>
                  <a:lnTo>
                    <a:pt x="53581" y="18455"/>
                  </a:lnTo>
                  <a:cubicBezTo>
                    <a:pt x="53581" y="18590"/>
                    <a:pt x="53688" y="18697"/>
                    <a:pt x="53823" y="18697"/>
                  </a:cubicBezTo>
                  <a:cubicBezTo>
                    <a:pt x="53957" y="18697"/>
                    <a:pt x="54065" y="18590"/>
                    <a:pt x="54062" y="18455"/>
                  </a:cubicBezTo>
                  <a:lnTo>
                    <a:pt x="54062" y="13412"/>
                  </a:lnTo>
                  <a:cubicBezTo>
                    <a:pt x="54062" y="9854"/>
                    <a:pt x="51169" y="6961"/>
                    <a:pt x="47611" y="6961"/>
                  </a:cubicBezTo>
                  <a:lnTo>
                    <a:pt x="7203" y="6961"/>
                  </a:lnTo>
                  <a:cubicBezTo>
                    <a:pt x="3498" y="6961"/>
                    <a:pt x="485" y="3946"/>
                    <a:pt x="485" y="243"/>
                  </a:cubicBezTo>
                  <a:cubicBezTo>
                    <a:pt x="485" y="108"/>
                    <a:pt x="377" y="1"/>
                    <a:pt x="243" y="1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7" name="Google Shape;5687;p78"/>
            <p:cNvSpPr/>
            <p:nvPr/>
          </p:nvSpPr>
          <p:spPr>
            <a:xfrm>
              <a:off x="2596756" y="2428317"/>
              <a:ext cx="261784" cy="212447"/>
            </a:xfrm>
            <a:custGeom>
              <a:avLst/>
              <a:gdLst/>
              <a:ahLst/>
              <a:cxnLst/>
              <a:rect l="l" t="t" r="r" b="b"/>
              <a:pathLst>
                <a:path w="49277" h="39990" extrusionOk="0">
                  <a:moveTo>
                    <a:pt x="7996" y="1"/>
                  </a:moveTo>
                  <a:cubicBezTo>
                    <a:pt x="3580" y="1"/>
                    <a:pt x="0" y="3580"/>
                    <a:pt x="0" y="7995"/>
                  </a:cubicBezTo>
                  <a:lnTo>
                    <a:pt x="0" y="31993"/>
                  </a:lnTo>
                  <a:cubicBezTo>
                    <a:pt x="0" y="36409"/>
                    <a:pt x="3580" y="39989"/>
                    <a:pt x="7996" y="39989"/>
                  </a:cubicBezTo>
                  <a:lnTo>
                    <a:pt x="41280" y="39989"/>
                  </a:lnTo>
                  <a:cubicBezTo>
                    <a:pt x="45697" y="39989"/>
                    <a:pt x="49277" y="36409"/>
                    <a:pt x="49277" y="31993"/>
                  </a:cubicBezTo>
                  <a:lnTo>
                    <a:pt x="49277" y="7995"/>
                  </a:lnTo>
                  <a:cubicBezTo>
                    <a:pt x="49277" y="3580"/>
                    <a:pt x="45697" y="1"/>
                    <a:pt x="412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8" name="Google Shape;5688;p78"/>
            <p:cNvSpPr/>
            <p:nvPr/>
          </p:nvSpPr>
          <p:spPr>
            <a:xfrm>
              <a:off x="2940204" y="2428317"/>
              <a:ext cx="261795" cy="212447"/>
            </a:xfrm>
            <a:custGeom>
              <a:avLst/>
              <a:gdLst/>
              <a:ahLst/>
              <a:cxnLst/>
              <a:rect l="l" t="t" r="r" b="b"/>
              <a:pathLst>
                <a:path w="49279" h="39990" extrusionOk="0">
                  <a:moveTo>
                    <a:pt x="7995" y="1"/>
                  </a:moveTo>
                  <a:cubicBezTo>
                    <a:pt x="3580" y="1"/>
                    <a:pt x="0" y="3580"/>
                    <a:pt x="0" y="7995"/>
                  </a:cubicBezTo>
                  <a:lnTo>
                    <a:pt x="0" y="31993"/>
                  </a:lnTo>
                  <a:cubicBezTo>
                    <a:pt x="0" y="36409"/>
                    <a:pt x="3580" y="39989"/>
                    <a:pt x="7995" y="39989"/>
                  </a:cubicBezTo>
                  <a:lnTo>
                    <a:pt x="41282" y="39989"/>
                  </a:lnTo>
                  <a:cubicBezTo>
                    <a:pt x="45698" y="39989"/>
                    <a:pt x="49278" y="36409"/>
                    <a:pt x="49278" y="31993"/>
                  </a:cubicBezTo>
                  <a:lnTo>
                    <a:pt x="49278" y="7995"/>
                  </a:lnTo>
                  <a:cubicBezTo>
                    <a:pt x="49278" y="3580"/>
                    <a:pt x="45698" y="1"/>
                    <a:pt x="41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9" name="Google Shape;5689;p78"/>
            <p:cNvSpPr/>
            <p:nvPr/>
          </p:nvSpPr>
          <p:spPr>
            <a:xfrm>
              <a:off x="2253298" y="2428317"/>
              <a:ext cx="261795" cy="212447"/>
            </a:xfrm>
            <a:custGeom>
              <a:avLst/>
              <a:gdLst/>
              <a:ahLst/>
              <a:cxnLst/>
              <a:rect l="l" t="t" r="r" b="b"/>
              <a:pathLst>
                <a:path w="49279" h="39990" extrusionOk="0">
                  <a:moveTo>
                    <a:pt x="7997" y="1"/>
                  </a:moveTo>
                  <a:cubicBezTo>
                    <a:pt x="3580" y="1"/>
                    <a:pt x="0" y="3580"/>
                    <a:pt x="0" y="7995"/>
                  </a:cubicBezTo>
                  <a:lnTo>
                    <a:pt x="0" y="31993"/>
                  </a:lnTo>
                  <a:cubicBezTo>
                    <a:pt x="0" y="36409"/>
                    <a:pt x="3580" y="39989"/>
                    <a:pt x="7997" y="39989"/>
                  </a:cubicBezTo>
                  <a:lnTo>
                    <a:pt x="41282" y="39989"/>
                  </a:lnTo>
                  <a:cubicBezTo>
                    <a:pt x="45697" y="39989"/>
                    <a:pt x="49277" y="36409"/>
                    <a:pt x="49277" y="31993"/>
                  </a:cubicBezTo>
                  <a:lnTo>
                    <a:pt x="49277" y="7995"/>
                  </a:lnTo>
                  <a:cubicBezTo>
                    <a:pt x="49278" y="3580"/>
                    <a:pt x="45697" y="1"/>
                    <a:pt x="41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0" name="Google Shape;5690;p78"/>
            <p:cNvSpPr/>
            <p:nvPr/>
          </p:nvSpPr>
          <p:spPr>
            <a:xfrm>
              <a:off x="2718685" y="2660136"/>
              <a:ext cx="17919" cy="17919"/>
            </a:xfrm>
            <a:custGeom>
              <a:avLst/>
              <a:gdLst/>
              <a:ahLst/>
              <a:cxnLst/>
              <a:rect l="l" t="t" r="r" b="b"/>
              <a:pathLst>
                <a:path w="3373" h="3373" extrusionOk="0">
                  <a:moveTo>
                    <a:pt x="1687" y="0"/>
                  </a:moveTo>
                  <a:cubicBezTo>
                    <a:pt x="755" y="0"/>
                    <a:pt x="1" y="754"/>
                    <a:pt x="1" y="1687"/>
                  </a:cubicBezTo>
                  <a:cubicBezTo>
                    <a:pt x="1" y="2619"/>
                    <a:pt x="755" y="3373"/>
                    <a:pt x="1687" y="3373"/>
                  </a:cubicBezTo>
                  <a:cubicBezTo>
                    <a:pt x="2618" y="3373"/>
                    <a:pt x="3372" y="2617"/>
                    <a:pt x="3372" y="1687"/>
                  </a:cubicBezTo>
                  <a:cubicBezTo>
                    <a:pt x="3372" y="754"/>
                    <a:pt x="2618" y="0"/>
                    <a:pt x="1687" y="0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1" name="Google Shape;5691;p78"/>
            <p:cNvSpPr/>
            <p:nvPr/>
          </p:nvSpPr>
          <p:spPr>
            <a:xfrm>
              <a:off x="3062128" y="2660136"/>
              <a:ext cx="17924" cy="17919"/>
            </a:xfrm>
            <a:custGeom>
              <a:avLst/>
              <a:gdLst/>
              <a:ahLst/>
              <a:cxnLst/>
              <a:rect l="l" t="t" r="r" b="b"/>
              <a:pathLst>
                <a:path w="3374" h="3373" extrusionOk="0">
                  <a:moveTo>
                    <a:pt x="1687" y="0"/>
                  </a:moveTo>
                  <a:cubicBezTo>
                    <a:pt x="755" y="0"/>
                    <a:pt x="0" y="754"/>
                    <a:pt x="0" y="1687"/>
                  </a:cubicBezTo>
                  <a:cubicBezTo>
                    <a:pt x="0" y="2619"/>
                    <a:pt x="755" y="3373"/>
                    <a:pt x="1687" y="3373"/>
                  </a:cubicBezTo>
                  <a:cubicBezTo>
                    <a:pt x="2619" y="3370"/>
                    <a:pt x="3373" y="2617"/>
                    <a:pt x="3373" y="1687"/>
                  </a:cubicBezTo>
                  <a:cubicBezTo>
                    <a:pt x="3373" y="754"/>
                    <a:pt x="2619" y="0"/>
                    <a:pt x="1687" y="0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2" name="Google Shape;5692;p78"/>
            <p:cNvSpPr/>
            <p:nvPr/>
          </p:nvSpPr>
          <p:spPr>
            <a:xfrm>
              <a:off x="2375226" y="2660136"/>
              <a:ext cx="17924" cy="17919"/>
            </a:xfrm>
            <a:custGeom>
              <a:avLst/>
              <a:gdLst/>
              <a:ahLst/>
              <a:cxnLst/>
              <a:rect l="l" t="t" r="r" b="b"/>
              <a:pathLst>
                <a:path w="3374" h="3373" extrusionOk="0">
                  <a:moveTo>
                    <a:pt x="1687" y="0"/>
                  </a:moveTo>
                  <a:cubicBezTo>
                    <a:pt x="755" y="0"/>
                    <a:pt x="1" y="754"/>
                    <a:pt x="1" y="1687"/>
                  </a:cubicBezTo>
                  <a:cubicBezTo>
                    <a:pt x="1" y="2619"/>
                    <a:pt x="755" y="3373"/>
                    <a:pt x="1687" y="3373"/>
                  </a:cubicBezTo>
                  <a:cubicBezTo>
                    <a:pt x="2619" y="3370"/>
                    <a:pt x="3374" y="2617"/>
                    <a:pt x="3374" y="1687"/>
                  </a:cubicBezTo>
                  <a:cubicBezTo>
                    <a:pt x="3374" y="754"/>
                    <a:pt x="2619" y="0"/>
                    <a:pt x="1687" y="0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3" name="Google Shape;5693;p78"/>
            <p:cNvSpPr/>
            <p:nvPr/>
          </p:nvSpPr>
          <p:spPr>
            <a:xfrm>
              <a:off x="2718685" y="2756878"/>
              <a:ext cx="17919" cy="17919"/>
            </a:xfrm>
            <a:custGeom>
              <a:avLst/>
              <a:gdLst/>
              <a:ahLst/>
              <a:cxnLst/>
              <a:rect l="l" t="t" r="r" b="b"/>
              <a:pathLst>
                <a:path w="3373" h="3373" extrusionOk="0">
                  <a:moveTo>
                    <a:pt x="1687" y="1"/>
                  </a:moveTo>
                  <a:cubicBezTo>
                    <a:pt x="755" y="1"/>
                    <a:pt x="1" y="754"/>
                    <a:pt x="1" y="1686"/>
                  </a:cubicBezTo>
                  <a:cubicBezTo>
                    <a:pt x="1" y="2618"/>
                    <a:pt x="755" y="3372"/>
                    <a:pt x="1687" y="3372"/>
                  </a:cubicBezTo>
                  <a:cubicBezTo>
                    <a:pt x="2618" y="3372"/>
                    <a:pt x="3372" y="2616"/>
                    <a:pt x="3372" y="1686"/>
                  </a:cubicBezTo>
                  <a:cubicBezTo>
                    <a:pt x="3372" y="754"/>
                    <a:pt x="2618" y="1"/>
                    <a:pt x="1687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4" name="Google Shape;5694;p78"/>
            <p:cNvSpPr/>
            <p:nvPr/>
          </p:nvSpPr>
          <p:spPr>
            <a:xfrm>
              <a:off x="2777509" y="2756878"/>
              <a:ext cx="17914" cy="17919"/>
            </a:xfrm>
            <a:custGeom>
              <a:avLst/>
              <a:gdLst/>
              <a:ahLst/>
              <a:cxnLst/>
              <a:rect l="l" t="t" r="r" b="b"/>
              <a:pathLst>
                <a:path w="3372" h="3373" extrusionOk="0">
                  <a:moveTo>
                    <a:pt x="1685" y="1"/>
                  </a:moveTo>
                  <a:cubicBezTo>
                    <a:pt x="753" y="1"/>
                    <a:pt x="0" y="754"/>
                    <a:pt x="0" y="1686"/>
                  </a:cubicBezTo>
                  <a:cubicBezTo>
                    <a:pt x="0" y="2618"/>
                    <a:pt x="753" y="3372"/>
                    <a:pt x="1685" y="3372"/>
                  </a:cubicBezTo>
                  <a:cubicBezTo>
                    <a:pt x="2617" y="3372"/>
                    <a:pt x="3372" y="2616"/>
                    <a:pt x="3372" y="1686"/>
                  </a:cubicBezTo>
                  <a:cubicBezTo>
                    <a:pt x="3372" y="754"/>
                    <a:pt x="2617" y="1"/>
                    <a:pt x="1685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5" name="Google Shape;5695;p78"/>
            <p:cNvSpPr/>
            <p:nvPr/>
          </p:nvSpPr>
          <p:spPr>
            <a:xfrm>
              <a:off x="2659856" y="2756878"/>
              <a:ext cx="17914" cy="17919"/>
            </a:xfrm>
            <a:custGeom>
              <a:avLst/>
              <a:gdLst/>
              <a:ahLst/>
              <a:cxnLst/>
              <a:rect l="l" t="t" r="r" b="b"/>
              <a:pathLst>
                <a:path w="3372" h="3373" extrusionOk="0">
                  <a:moveTo>
                    <a:pt x="1687" y="1"/>
                  </a:moveTo>
                  <a:cubicBezTo>
                    <a:pt x="755" y="1"/>
                    <a:pt x="1" y="754"/>
                    <a:pt x="1" y="1686"/>
                  </a:cubicBezTo>
                  <a:cubicBezTo>
                    <a:pt x="1" y="2618"/>
                    <a:pt x="755" y="3372"/>
                    <a:pt x="1687" y="3372"/>
                  </a:cubicBezTo>
                  <a:cubicBezTo>
                    <a:pt x="2619" y="3372"/>
                    <a:pt x="3372" y="2616"/>
                    <a:pt x="3372" y="1686"/>
                  </a:cubicBezTo>
                  <a:cubicBezTo>
                    <a:pt x="3372" y="754"/>
                    <a:pt x="2619" y="1"/>
                    <a:pt x="1687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6" name="Google Shape;5696;p78"/>
            <p:cNvSpPr/>
            <p:nvPr/>
          </p:nvSpPr>
          <p:spPr>
            <a:xfrm>
              <a:off x="2301024" y="2533889"/>
              <a:ext cx="163753" cy="1291"/>
            </a:xfrm>
            <a:custGeom>
              <a:avLst/>
              <a:gdLst/>
              <a:ahLst/>
              <a:cxnLst/>
              <a:rect l="l" t="t" r="r" b="b"/>
              <a:pathLst>
                <a:path w="30824" h="243" extrusionOk="0">
                  <a:moveTo>
                    <a:pt x="121" y="1"/>
                  </a:moveTo>
                  <a:cubicBezTo>
                    <a:pt x="55" y="1"/>
                    <a:pt x="0" y="55"/>
                    <a:pt x="0" y="121"/>
                  </a:cubicBezTo>
                  <a:cubicBezTo>
                    <a:pt x="0" y="187"/>
                    <a:pt x="55" y="243"/>
                    <a:pt x="121" y="243"/>
                  </a:cubicBezTo>
                  <a:lnTo>
                    <a:pt x="30703" y="243"/>
                  </a:lnTo>
                  <a:cubicBezTo>
                    <a:pt x="30769" y="243"/>
                    <a:pt x="30823" y="187"/>
                    <a:pt x="30823" y="121"/>
                  </a:cubicBezTo>
                  <a:cubicBezTo>
                    <a:pt x="30823" y="55"/>
                    <a:pt x="30767" y="1"/>
                    <a:pt x="307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7" name="Google Shape;5697;p78"/>
            <p:cNvSpPr/>
            <p:nvPr/>
          </p:nvSpPr>
          <p:spPr>
            <a:xfrm>
              <a:off x="2644918" y="2533889"/>
              <a:ext cx="163747" cy="1291"/>
            </a:xfrm>
            <a:custGeom>
              <a:avLst/>
              <a:gdLst/>
              <a:ahLst/>
              <a:cxnLst/>
              <a:rect l="l" t="t" r="r" b="b"/>
              <a:pathLst>
                <a:path w="30823" h="243" extrusionOk="0">
                  <a:moveTo>
                    <a:pt x="121" y="1"/>
                  </a:moveTo>
                  <a:cubicBezTo>
                    <a:pt x="55" y="1"/>
                    <a:pt x="0" y="55"/>
                    <a:pt x="0" y="121"/>
                  </a:cubicBezTo>
                  <a:cubicBezTo>
                    <a:pt x="0" y="187"/>
                    <a:pt x="55" y="243"/>
                    <a:pt x="121" y="243"/>
                  </a:cubicBezTo>
                  <a:lnTo>
                    <a:pt x="30701" y="243"/>
                  </a:lnTo>
                  <a:cubicBezTo>
                    <a:pt x="30769" y="243"/>
                    <a:pt x="30823" y="187"/>
                    <a:pt x="30823" y="121"/>
                  </a:cubicBezTo>
                  <a:cubicBezTo>
                    <a:pt x="30823" y="55"/>
                    <a:pt x="30767" y="1"/>
                    <a:pt x="307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8" name="Google Shape;5698;p78"/>
            <p:cNvSpPr/>
            <p:nvPr/>
          </p:nvSpPr>
          <p:spPr>
            <a:xfrm>
              <a:off x="2990071" y="2533889"/>
              <a:ext cx="163753" cy="1291"/>
            </a:xfrm>
            <a:custGeom>
              <a:avLst/>
              <a:gdLst/>
              <a:ahLst/>
              <a:cxnLst/>
              <a:rect l="l" t="t" r="r" b="b"/>
              <a:pathLst>
                <a:path w="30824" h="243" extrusionOk="0">
                  <a:moveTo>
                    <a:pt x="123" y="1"/>
                  </a:moveTo>
                  <a:cubicBezTo>
                    <a:pt x="57" y="1"/>
                    <a:pt x="1" y="55"/>
                    <a:pt x="1" y="121"/>
                  </a:cubicBezTo>
                  <a:cubicBezTo>
                    <a:pt x="1" y="187"/>
                    <a:pt x="57" y="243"/>
                    <a:pt x="123" y="243"/>
                  </a:cubicBezTo>
                  <a:lnTo>
                    <a:pt x="30703" y="243"/>
                  </a:lnTo>
                  <a:cubicBezTo>
                    <a:pt x="30769" y="243"/>
                    <a:pt x="30824" y="187"/>
                    <a:pt x="30824" y="121"/>
                  </a:cubicBezTo>
                  <a:cubicBezTo>
                    <a:pt x="30824" y="55"/>
                    <a:pt x="30769" y="1"/>
                    <a:pt x="307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9" name="Google Shape;5699;p78"/>
            <p:cNvSpPr/>
            <p:nvPr/>
          </p:nvSpPr>
          <p:spPr>
            <a:xfrm>
              <a:off x="2644918" y="3256825"/>
              <a:ext cx="163758" cy="1291"/>
            </a:xfrm>
            <a:custGeom>
              <a:avLst/>
              <a:gdLst/>
              <a:ahLst/>
              <a:cxnLst/>
              <a:rect l="l" t="t" r="r" b="b"/>
              <a:pathLst>
                <a:path w="30825" h="243" extrusionOk="0">
                  <a:moveTo>
                    <a:pt x="121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8"/>
                    <a:pt x="55" y="242"/>
                    <a:pt x="121" y="242"/>
                  </a:cubicBezTo>
                  <a:lnTo>
                    <a:pt x="30701" y="242"/>
                  </a:lnTo>
                  <a:cubicBezTo>
                    <a:pt x="30769" y="242"/>
                    <a:pt x="30824" y="190"/>
                    <a:pt x="30823" y="122"/>
                  </a:cubicBezTo>
                  <a:cubicBezTo>
                    <a:pt x="30823" y="56"/>
                    <a:pt x="30767" y="0"/>
                    <a:pt x="30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0" name="Google Shape;5700;p78"/>
            <p:cNvSpPr/>
            <p:nvPr/>
          </p:nvSpPr>
          <p:spPr>
            <a:xfrm>
              <a:off x="2301427" y="3256825"/>
              <a:ext cx="163758" cy="1291"/>
            </a:xfrm>
            <a:custGeom>
              <a:avLst/>
              <a:gdLst/>
              <a:ahLst/>
              <a:cxnLst/>
              <a:rect l="l" t="t" r="r" b="b"/>
              <a:pathLst>
                <a:path w="30825" h="243" extrusionOk="0">
                  <a:moveTo>
                    <a:pt x="123" y="0"/>
                  </a:moveTo>
                  <a:cubicBezTo>
                    <a:pt x="57" y="0"/>
                    <a:pt x="1" y="55"/>
                    <a:pt x="1" y="122"/>
                  </a:cubicBezTo>
                  <a:cubicBezTo>
                    <a:pt x="1" y="188"/>
                    <a:pt x="57" y="242"/>
                    <a:pt x="123" y="242"/>
                  </a:cubicBezTo>
                  <a:lnTo>
                    <a:pt x="30702" y="242"/>
                  </a:lnTo>
                  <a:cubicBezTo>
                    <a:pt x="30771" y="242"/>
                    <a:pt x="30825" y="190"/>
                    <a:pt x="30823" y="122"/>
                  </a:cubicBezTo>
                  <a:cubicBezTo>
                    <a:pt x="30823" y="56"/>
                    <a:pt x="30769" y="0"/>
                    <a:pt x="30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1" name="Google Shape;5701;p78"/>
            <p:cNvSpPr/>
            <p:nvPr/>
          </p:nvSpPr>
          <p:spPr>
            <a:xfrm>
              <a:off x="2990102" y="3256847"/>
              <a:ext cx="163753" cy="1291"/>
            </a:xfrm>
            <a:custGeom>
              <a:avLst/>
              <a:gdLst/>
              <a:ahLst/>
              <a:cxnLst/>
              <a:rect l="l" t="t" r="r" b="b"/>
              <a:pathLst>
                <a:path w="30824" h="243" extrusionOk="0">
                  <a:moveTo>
                    <a:pt x="123" y="1"/>
                  </a:moveTo>
                  <a:cubicBezTo>
                    <a:pt x="57" y="1"/>
                    <a:pt x="1" y="55"/>
                    <a:pt x="1" y="121"/>
                  </a:cubicBezTo>
                  <a:cubicBezTo>
                    <a:pt x="1" y="187"/>
                    <a:pt x="57" y="243"/>
                    <a:pt x="123" y="243"/>
                  </a:cubicBezTo>
                  <a:lnTo>
                    <a:pt x="30703" y="243"/>
                  </a:lnTo>
                  <a:cubicBezTo>
                    <a:pt x="30769" y="243"/>
                    <a:pt x="30824" y="187"/>
                    <a:pt x="30824" y="121"/>
                  </a:cubicBezTo>
                  <a:cubicBezTo>
                    <a:pt x="30824" y="55"/>
                    <a:pt x="30769" y="1"/>
                    <a:pt x="307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2" name="Google Shape;5702;p78"/>
            <p:cNvSpPr/>
            <p:nvPr/>
          </p:nvSpPr>
          <p:spPr>
            <a:xfrm>
              <a:off x="2833559" y="2761962"/>
              <a:ext cx="248503" cy="268106"/>
            </a:xfrm>
            <a:custGeom>
              <a:avLst/>
              <a:gdLst/>
              <a:ahLst/>
              <a:cxnLst/>
              <a:rect l="l" t="t" r="r" b="b"/>
              <a:pathLst>
                <a:path w="46777" h="50467" extrusionOk="0">
                  <a:moveTo>
                    <a:pt x="1" y="1"/>
                  </a:moveTo>
                  <a:lnTo>
                    <a:pt x="1" y="1458"/>
                  </a:lnTo>
                  <a:lnTo>
                    <a:pt x="21544" y="1458"/>
                  </a:lnTo>
                  <a:cubicBezTo>
                    <a:pt x="34653" y="1458"/>
                    <a:pt x="45320" y="12123"/>
                    <a:pt x="45320" y="25233"/>
                  </a:cubicBezTo>
                  <a:cubicBezTo>
                    <a:pt x="45320" y="38344"/>
                    <a:pt x="34653" y="49009"/>
                    <a:pt x="21544" y="49009"/>
                  </a:cubicBezTo>
                  <a:lnTo>
                    <a:pt x="1" y="49009"/>
                  </a:lnTo>
                  <a:lnTo>
                    <a:pt x="1" y="50466"/>
                  </a:lnTo>
                  <a:lnTo>
                    <a:pt x="21544" y="50466"/>
                  </a:lnTo>
                  <a:cubicBezTo>
                    <a:pt x="35457" y="50466"/>
                    <a:pt x="46776" y="39146"/>
                    <a:pt x="46776" y="25233"/>
                  </a:cubicBezTo>
                  <a:cubicBezTo>
                    <a:pt x="46776" y="11322"/>
                    <a:pt x="35457" y="1"/>
                    <a:pt x="21544" y="1"/>
                  </a:cubicBezTo>
                  <a:close/>
                </a:path>
              </a:pathLst>
            </a:custGeom>
            <a:solidFill>
              <a:srgbClr val="9697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07" name="Google Shape;5707;p79"/>
          <p:cNvGrpSpPr/>
          <p:nvPr/>
        </p:nvGrpSpPr>
        <p:grpSpPr>
          <a:xfrm>
            <a:off x="4471443" y="1527503"/>
            <a:ext cx="3151191" cy="1357156"/>
            <a:chOff x="3292400" y="1219146"/>
            <a:chExt cx="2615240" cy="1110239"/>
          </a:xfrm>
        </p:grpSpPr>
        <p:sp>
          <p:nvSpPr>
            <p:cNvPr id="5708" name="Google Shape;5708;p79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ABBCC9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09" name="Google Shape;5709;p79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0" name="Google Shape;5710;p79"/>
            <p:cNvSpPr txBox="1"/>
            <p:nvPr/>
          </p:nvSpPr>
          <p:spPr>
            <a:xfrm flipH="1">
              <a:off x="3678794" y="1219157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JANUARY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1" name="Google Shape;5711;p79"/>
            <p:cNvSpPr txBox="1"/>
            <p:nvPr/>
          </p:nvSpPr>
          <p:spPr>
            <a:xfrm flipH="1">
              <a:off x="4051671" y="1219146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FEBRUARY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2" name="Google Shape;5712;p79"/>
            <p:cNvSpPr txBox="1"/>
            <p:nvPr/>
          </p:nvSpPr>
          <p:spPr>
            <a:xfrm flipH="1">
              <a:off x="4453057" y="1219146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MARCH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3" name="Google Shape;5713;p79"/>
            <p:cNvSpPr txBox="1"/>
            <p:nvPr/>
          </p:nvSpPr>
          <p:spPr>
            <a:xfrm flipH="1">
              <a:off x="4831790" y="1219155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APRIL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4" name="Google Shape;5714;p79"/>
            <p:cNvSpPr txBox="1"/>
            <p:nvPr/>
          </p:nvSpPr>
          <p:spPr>
            <a:xfrm flipH="1">
              <a:off x="5186134" y="1219155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MAY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5" name="Google Shape;5715;p79"/>
            <p:cNvSpPr txBox="1"/>
            <p:nvPr/>
          </p:nvSpPr>
          <p:spPr>
            <a:xfrm flipH="1">
              <a:off x="5562148" y="1219155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JUNE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6" name="Google Shape;5716;p79"/>
            <p:cNvSpPr txBox="1"/>
            <p:nvPr/>
          </p:nvSpPr>
          <p:spPr>
            <a:xfrm flipH="1">
              <a:off x="3338153" y="1379250"/>
              <a:ext cx="2790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PHASE 1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7" name="Google Shape;5717;p79"/>
            <p:cNvSpPr txBox="1"/>
            <p:nvPr/>
          </p:nvSpPr>
          <p:spPr>
            <a:xfrm flipH="1">
              <a:off x="3338156" y="1902299"/>
              <a:ext cx="2790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PHASE 2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8" name="Google Shape;5718;p79"/>
            <p:cNvSpPr txBox="1"/>
            <p:nvPr/>
          </p:nvSpPr>
          <p:spPr>
            <a:xfrm flipH="1">
              <a:off x="3344522" y="1537172"/>
              <a:ext cx="262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Task 1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19" name="Google Shape;5719;p79"/>
            <p:cNvSpPr txBox="1"/>
            <p:nvPr/>
          </p:nvSpPr>
          <p:spPr>
            <a:xfrm flipH="1">
              <a:off x="3344522" y="1713877"/>
              <a:ext cx="262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Task 2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20" name="Google Shape;5720;p79"/>
            <p:cNvSpPr txBox="1"/>
            <p:nvPr/>
          </p:nvSpPr>
          <p:spPr>
            <a:xfrm flipH="1">
              <a:off x="3344522" y="2079003"/>
              <a:ext cx="262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Task 1</a:t>
              </a:r>
              <a:endParaRPr sz="267">
                <a:solidFill>
                  <a:srgbClr val="FFFFFF"/>
                </a:solidFill>
              </a:endParaRPr>
            </a:p>
          </p:txBody>
        </p:sp>
        <p:sp>
          <p:nvSpPr>
            <p:cNvPr id="5721" name="Google Shape;5721;p79"/>
            <p:cNvSpPr txBox="1"/>
            <p:nvPr/>
          </p:nvSpPr>
          <p:spPr>
            <a:xfrm flipH="1">
              <a:off x="3344527" y="2246885"/>
              <a:ext cx="262200" cy="8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267">
                  <a:solidFill>
                    <a:srgbClr val="FFFFFF"/>
                  </a:solidFill>
                </a:rPr>
                <a:t>Task 2</a:t>
              </a:r>
              <a:endParaRPr sz="267">
                <a:solidFill>
                  <a:srgbClr val="FFFFFF"/>
                </a:solidFill>
              </a:endParaRPr>
            </a:p>
          </p:txBody>
        </p:sp>
        <p:grpSp>
          <p:nvGrpSpPr>
            <p:cNvPr id="5722" name="Google Shape;5722;p79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5723" name="Google Shape;5723;p79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24" name="Google Shape;5724;p79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25" name="Google Shape;5725;p79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26" name="Google Shape;5726;p79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27" name="Google Shape;5727;p79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28" name="Google Shape;5728;p79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29" name="Google Shape;5729;p79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30" name="Google Shape;5730;p79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31" name="Google Shape;5731;p79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32" name="Google Shape;5732;p79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33" name="Google Shape;5733;p79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  <p:sp>
            <p:nvSpPr>
              <p:cNvPr id="5734" name="Google Shape;5734;p79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FFFFFF"/>
                  </a:solidFill>
                </a:endParaRPr>
              </a:p>
            </p:txBody>
          </p:sp>
        </p:grpSp>
      </p:grpSp>
      <p:graphicFrame>
        <p:nvGraphicFramePr>
          <p:cNvPr id="5735" name="Google Shape;5735;p79"/>
          <p:cNvGraphicFramePr/>
          <p:nvPr/>
        </p:nvGraphicFramePr>
        <p:xfrm>
          <a:off x="7932900" y="3097467"/>
          <a:ext cx="3321732" cy="115813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0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0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19050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5736" name="Google Shape;5736;p79"/>
          <p:cNvGrpSpPr/>
          <p:nvPr/>
        </p:nvGrpSpPr>
        <p:grpSpPr>
          <a:xfrm>
            <a:off x="7902566" y="4508929"/>
            <a:ext cx="3359767" cy="1335272"/>
            <a:chOff x="1906114" y="789980"/>
            <a:chExt cx="1487676" cy="606868"/>
          </a:xfrm>
        </p:grpSpPr>
        <p:cxnSp>
          <p:nvCxnSpPr>
            <p:cNvPr id="5737" name="Google Shape;5737;p79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38" name="Google Shape;5738;p79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39" name="Google Shape;5739;p79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40" name="Google Shape;5740;p79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41" name="Google Shape;5741;p79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42" name="Google Shape;5742;p79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43" name="Google Shape;5743;p79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44" name="Google Shape;5744;p79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5" name="Google Shape;5745;p79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6" name="Google Shape;5746;p79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7" name="Google Shape;5747;p79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8" name="Google Shape;5748;p79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9" name="Google Shape;5749;p79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0" name="Google Shape;5750;p79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51" name="Google Shape;5751;p79"/>
            <p:cNvSpPr txBox="1"/>
            <p:nvPr/>
          </p:nvSpPr>
          <p:spPr>
            <a:xfrm flipH="1">
              <a:off x="1919618" y="1113390"/>
              <a:ext cx="1899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52" name="Google Shape;5752;p79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5753" name="Google Shape;5753;p79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754" name="Google Shape;5754;p79"/>
          <p:cNvGrpSpPr/>
          <p:nvPr/>
        </p:nvGrpSpPr>
        <p:grpSpPr>
          <a:xfrm>
            <a:off x="968532" y="1587540"/>
            <a:ext cx="3192493" cy="1302003"/>
            <a:chOff x="749309" y="1112739"/>
            <a:chExt cx="2371603" cy="976502"/>
          </a:xfrm>
        </p:grpSpPr>
        <p:sp>
          <p:nvSpPr>
            <p:cNvPr id="5755" name="Google Shape;5755;p79"/>
            <p:cNvSpPr/>
            <p:nvPr/>
          </p:nvSpPr>
          <p:spPr>
            <a:xfrm>
              <a:off x="1092126" y="111273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6" name="Google Shape;5756;p79"/>
            <p:cNvSpPr/>
            <p:nvPr/>
          </p:nvSpPr>
          <p:spPr>
            <a:xfrm>
              <a:off x="1434943" y="111273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7" name="Google Shape;5757;p79"/>
            <p:cNvSpPr/>
            <p:nvPr/>
          </p:nvSpPr>
          <p:spPr>
            <a:xfrm>
              <a:off x="1777760" y="111273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8" name="Google Shape;5758;p79"/>
            <p:cNvSpPr/>
            <p:nvPr/>
          </p:nvSpPr>
          <p:spPr>
            <a:xfrm>
              <a:off x="2120578" y="111273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9" name="Google Shape;5759;p79"/>
            <p:cNvSpPr/>
            <p:nvPr/>
          </p:nvSpPr>
          <p:spPr>
            <a:xfrm>
              <a:off x="2463395" y="111273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0" name="Google Shape;5760;p79"/>
            <p:cNvSpPr/>
            <p:nvPr/>
          </p:nvSpPr>
          <p:spPr>
            <a:xfrm>
              <a:off x="2806212" y="111273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1" name="Google Shape;5761;p79"/>
            <p:cNvSpPr/>
            <p:nvPr/>
          </p:nvSpPr>
          <p:spPr>
            <a:xfrm>
              <a:off x="749309" y="1362294"/>
              <a:ext cx="314700" cy="2268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2" name="Google Shape;5762;p79"/>
            <p:cNvSpPr/>
            <p:nvPr/>
          </p:nvSpPr>
          <p:spPr>
            <a:xfrm>
              <a:off x="1092126" y="136229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3" name="Google Shape;5763;p79"/>
            <p:cNvSpPr/>
            <p:nvPr/>
          </p:nvSpPr>
          <p:spPr>
            <a:xfrm>
              <a:off x="1434943" y="136229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4" name="Google Shape;5764;p79"/>
            <p:cNvSpPr/>
            <p:nvPr/>
          </p:nvSpPr>
          <p:spPr>
            <a:xfrm>
              <a:off x="1777760" y="136229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5" name="Google Shape;5765;p79"/>
            <p:cNvSpPr/>
            <p:nvPr/>
          </p:nvSpPr>
          <p:spPr>
            <a:xfrm>
              <a:off x="2120578" y="136229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6" name="Google Shape;5766;p79"/>
            <p:cNvSpPr/>
            <p:nvPr/>
          </p:nvSpPr>
          <p:spPr>
            <a:xfrm>
              <a:off x="2463395" y="136229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7" name="Google Shape;5767;p79"/>
            <p:cNvSpPr/>
            <p:nvPr/>
          </p:nvSpPr>
          <p:spPr>
            <a:xfrm>
              <a:off x="2806212" y="136229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8" name="Google Shape;5768;p79"/>
            <p:cNvSpPr/>
            <p:nvPr/>
          </p:nvSpPr>
          <p:spPr>
            <a:xfrm>
              <a:off x="749309" y="1611849"/>
              <a:ext cx="314700" cy="2268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9" name="Google Shape;5769;p79"/>
            <p:cNvSpPr/>
            <p:nvPr/>
          </p:nvSpPr>
          <p:spPr>
            <a:xfrm>
              <a:off x="1092126" y="161184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0" name="Google Shape;5770;p79"/>
            <p:cNvSpPr/>
            <p:nvPr/>
          </p:nvSpPr>
          <p:spPr>
            <a:xfrm>
              <a:off x="1434943" y="161184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1" name="Google Shape;5771;p79"/>
            <p:cNvSpPr/>
            <p:nvPr/>
          </p:nvSpPr>
          <p:spPr>
            <a:xfrm>
              <a:off x="1777760" y="161184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2" name="Google Shape;5772;p79"/>
            <p:cNvSpPr/>
            <p:nvPr/>
          </p:nvSpPr>
          <p:spPr>
            <a:xfrm>
              <a:off x="2120578" y="161184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3" name="Google Shape;5773;p79"/>
            <p:cNvSpPr/>
            <p:nvPr/>
          </p:nvSpPr>
          <p:spPr>
            <a:xfrm>
              <a:off x="2463395" y="161184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4" name="Google Shape;5774;p79"/>
            <p:cNvSpPr/>
            <p:nvPr/>
          </p:nvSpPr>
          <p:spPr>
            <a:xfrm>
              <a:off x="2806212" y="1611849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5" name="Google Shape;5775;p79"/>
            <p:cNvSpPr/>
            <p:nvPr/>
          </p:nvSpPr>
          <p:spPr>
            <a:xfrm>
              <a:off x="749309" y="1861404"/>
              <a:ext cx="314700" cy="2268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6" name="Google Shape;5776;p79"/>
            <p:cNvSpPr/>
            <p:nvPr/>
          </p:nvSpPr>
          <p:spPr>
            <a:xfrm>
              <a:off x="1092126" y="186140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7" name="Google Shape;5777;p79"/>
            <p:cNvSpPr/>
            <p:nvPr/>
          </p:nvSpPr>
          <p:spPr>
            <a:xfrm>
              <a:off x="1434943" y="186140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8" name="Google Shape;5778;p79"/>
            <p:cNvSpPr/>
            <p:nvPr/>
          </p:nvSpPr>
          <p:spPr>
            <a:xfrm>
              <a:off x="1777760" y="186140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9" name="Google Shape;5779;p79"/>
            <p:cNvSpPr/>
            <p:nvPr/>
          </p:nvSpPr>
          <p:spPr>
            <a:xfrm>
              <a:off x="2120578" y="186140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0" name="Google Shape;5780;p79"/>
            <p:cNvSpPr/>
            <p:nvPr/>
          </p:nvSpPr>
          <p:spPr>
            <a:xfrm>
              <a:off x="2463395" y="186140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1" name="Google Shape;5781;p79"/>
            <p:cNvSpPr/>
            <p:nvPr/>
          </p:nvSpPr>
          <p:spPr>
            <a:xfrm>
              <a:off x="2806212" y="1861404"/>
              <a:ext cx="314700" cy="226800"/>
            </a:xfrm>
            <a:prstGeom prst="rect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2" name="Google Shape;5782;p79"/>
            <p:cNvSpPr/>
            <p:nvPr/>
          </p:nvSpPr>
          <p:spPr>
            <a:xfrm>
              <a:off x="749309" y="1112739"/>
              <a:ext cx="314700" cy="2268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3" name="Google Shape;5783;p79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4" name="Google Shape;5784;p79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5" name="Google Shape;5785;p79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6" name="Google Shape;5786;p79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5787" name="Google Shape;5787;p79"/>
          <p:cNvGraphicFramePr/>
          <p:nvPr/>
        </p:nvGraphicFramePr>
        <p:xfrm>
          <a:off x="7932934" y="1585267"/>
          <a:ext cx="3321732" cy="13019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0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0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39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788" name="Google Shape;5788;p79"/>
          <p:cNvGraphicFramePr/>
          <p:nvPr/>
        </p:nvGraphicFramePr>
        <p:xfrm>
          <a:off x="4475217" y="3097467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F819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F819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F81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994A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0E2A4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BCC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BCC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BC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5789" name="Google Shape;5789;p79"/>
          <p:cNvGrpSpPr/>
          <p:nvPr/>
        </p:nvGrpSpPr>
        <p:grpSpPr>
          <a:xfrm>
            <a:off x="5467123" y="3612991"/>
            <a:ext cx="2023248" cy="99280"/>
            <a:chOff x="3980086" y="2804397"/>
            <a:chExt cx="1227600" cy="66900"/>
          </a:xfrm>
        </p:grpSpPr>
        <p:sp>
          <p:nvSpPr>
            <p:cNvPr id="5790" name="Google Shape;5790;p79"/>
            <p:cNvSpPr/>
            <p:nvPr/>
          </p:nvSpPr>
          <p:spPr>
            <a:xfrm rot="5400000" flipH="1">
              <a:off x="4560736" y="2223904"/>
              <a:ext cx="66300" cy="12276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4F6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1" name="Google Shape;5791;p79"/>
            <p:cNvSpPr/>
            <p:nvPr/>
          </p:nvSpPr>
          <p:spPr>
            <a:xfrm rot="5400000" flipH="1">
              <a:off x="4086125" y="2698647"/>
              <a:ext cx="66900" cy="278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792" name="Google Shape;5792;p79"/>
          <p:cNvGrpSpPr/>
          <p:nvPr/>
        </p:nvGrpSpPr>
        <p:grpSpPr>
          <a:xfrm>
            <a:off x="6300541" y="4003107"/>
            <a:ext cx="1190608" cy="99280"/>
            <a:chOff x="3980086" y="2804397"/>
            <a:chExt cx="1227600" cy="66900"/>
          </a:xfrm>
        </p:grpSpPr>
        <p:sp>
          <p:nvSpPr>
            <p:cNvPr id="5793" name="Google Shape;5793;p79"/>
            <p:cNvSpPr/>
            <p:nvPr/>
          </p:nvSpPr>
          <p:spPr>
            <a:xfrm rot="5400000" flipH="1">
              <a:off x="4560736" y="2223904"/>
              <a:ext cx="66300" cy="12276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F4F6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4" name="Google Shape;5794;p79"/>
            <p:cNvSpPr/>
            <p:nvPr/>
          </p:nvSpPr>
          <p:spPr>
            <a:xfrm rot="5400000" flipH="1">
              <a:off x="4086125" y="2698647"/>
              <a:ext cx="66900" cy="278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795" name="Google Shape;5795;p79"/>
          <p:cNvGrpSpPr/>
          <p:nvPr/>
        </p:nvGrpSpPr>
        <p:grpSpPr>
          <a:xfrm>
            <a:off x="4477997" y="4481618"/>
            <a:ext cx="3150992" cy="1341257"/>
            <a:chOff x="3358415" y="3361302"/>
            <a:chExt cx="2363244" cy="1024695"/>
          </a:xfrm>
        </p:grpSpPr>
        <p:grpSp>
          <p:nvGrpSpPr>
            <p:cNvPr id="5796" name="Google Shape;5796;p79"/>
            <p:cNvGrpSpPr/>
            <p:nvPr/>
          </p:nvGrpSpPr>
          <p:grpSpPr>
            <a:xfrm>
              <a:off x="3358415" y="3361302"/>
              <a:ext cx="441300" cy="1024695"/>
              <a:chOff x="3358415" y="3361302"/>
              <a:chExt cx="441300" cy="1024695"/>
            </a:xfrm>
          </p:grpSpPr>
          <p:sp>
            <p:nvSpPr>
              <p:cNvPr id="5797" name="Google Shape;5797;p79"/>
              <p:cNvSpPr/>
              <p:nvPr/>
            </p:nvSpPr>
            <p:spPr>
              <a:xfrm>
                <a:off x="3358415" y="3361302"/>
                <a:ext cx="441300" cy="136500"/>
              </a:xfrm>
              <a:prstGeom prst="flowChartAlternateProcess">
                <a:avLst/>
              </a:pr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98" name="Google Shape;5798;p79"/>
              <p:cNvSpPr/>
              <p:nvPr/>
            </p:nvSpPr>
            <p:spPr>
              <a:xfrm>
                <a:off x="3358415" y="353894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99" name="Google Shape;5799;p79"/>
              <p:cNvSpPr/>
              <p:nvPr/>
            </p:nvSpPr>
            <p:spPr>
              <a:xfrm>
                <a:off x="3358415" y="3716591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0" name="Google Shape;5800;p79"/>
              <p:cNvSpPr/>
              <p:nvPr/>
            </p:nvSpPr>
            <p:spPr>
              <a:xfrm>
                <a:off x="3358415" y="389423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1" name="Google Shape;5801;p79"/>
              <p:cNvSpPr/>
              <p:nvPr/>
            </p:nvSpPr>
            <p:spPr>
              <a:xfrm>
                <a:off x="3358415" y="407186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2" name="Google Shape;5802;p79"/>
              <p:cNvSpPr/>
              <p:nvPr/>
            </p:nvSpPr>
            <p:spPr>
              <a:xfrm>
                <a:off x="3358415" y="424949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03" name="Google Shape;5803;p79"/>
            <p:cNvGrpSpPr/>
            <p:nvPr/>
          </p:nvGrpSpPr>
          <p:grpSpPr>
            <a:xfrm>
              <a:off x="3838901" y="3361302"/>
              <a:ext cx="441300" cy="1024695"/>
              <a:chOff x="3838901" y="3361302"/>
              <a:chExt cx="441300" cy="1024695"/>
            </a:xfrm>
          </p:grpSpPr>
          <p:sp>
            <p:nvSpPr>
              <p:cNvPr id="5804" name="Google Shape;5804;p79"/>
              <p:cNvSpPr/>
              <p:nvPr/>
            </p:nvSpPr>
            <p:spPr>
              <a:xfrm>
                <a:off x="3838901" y="3361302"/>
                <a:ext cx="441300" cy="136500"/>
              </a:xfrm>
              <a:prstGeom prst="flowChartAlternateProcess">
                <a:avLst/>
              </a:pr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5" name="Google Shape;5805;p79"/>
              <p:cNvSpPr/>
              <p:nvPr/>
            </p:nvSpPr>
            <p:spPr>
              <a:xfrm>
                <a:off x="3838901" y="353894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6" name="Google Shape;5806;p79"/>
              <p:cNvSpPr/>
              <p:nvPr/>
            </p:nvSpPr>
            <p:spPr>
              <a:xfrm>
                <a:off x="3838901" y="3716591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7" name="Google Shape;5807;p79"/>
              <p:cNvSpPr/>
              <p:nvPr/>
            </p:nvSpPr>
            <p:spPr>
              <a:xfrm>
                <a:off x="3838901" y="389423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8" name="Google Shape;5808;p79"/>
              <p:cNvSpPr/>
              <p:nvPr/>
            </p:nvSpPr>
            <p:spPr>
              <a:xfrm>
                <a:off x="3838901" y="407186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09" name="Google Shape;5809;p79"/>
              <p:cNvSpPr/>
              <p:nvPr/>
            </p:nvSpPr>
            <p:spPr>
              <a:xfrm>
                <a:off x="3838901" y="424949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10" name="Google Shape;5810;p79"/>
            <p:cNvGrpSpPr/>
            <p:nvPr/>
          </p:nvGrpSpPr>
          <p:grpSpPr>
            <a:xfrm>
              <a:off x="4319387" y="3361302"/>
              <a:ext cx="441300" cy="1024695"/>
              <a:chOff x="4319387" y="3361302"/>
              <a:chExt cx="441300" cy="1024695"/>
            </a:xfrm>
          </p:grpSpPr>
          <p:sp>
            <p:nvSpPr>
              <p:cNvPr id="5811" name="Google Shape;5811;p79"/>
              <p:cNvSpPr/>
              <p:nvPr/>
            </p:nvSpPr>
            <p:spPr>
              <a:xfrm>
                <a:off x="4319387" y="3361302"/>
                <a:ext cx="441300" cy="136500"/>
              </a:xfrm>
              <a:prstGeom prst="flowChartAlternateProcess">
                <a:avLst/>
              </a:pr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12" name="Google Shape;5812;p79"/>
              <p:cNvSpPr/>
              <p:nvPr/>
            </p:nvSpPr>
            <p:spPr>
              <a:xfrm>
                <a:off x="4319387" y="353894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13" name="Google Shape;5813;p79"/>
              <p:cNvSpPr/>
              <p:nvPr/>
            </p:nvSpPr>
            <p:spPr>
              <a:xfrm>
                <a:off x="4319387" y="3716591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14" name="Google Shape;5814;p79"/>
              <p:cNvSpPr/>
              <p:nvPr/>
            </p:nvSpPr>
            <p:spPr>
              <a:xfrm>
                <a:off x="4319387" y="389423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15" name="Google Shape;5815;p79"/>
              <p:cNvSpPr/>
              <p:nvPr/>
            </p:nvSpPr>
            <p:spPr>
              <a:xfrm>
                <a:off x="4319387" y="407186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16" name="Google Shape;5816;p79"/>
              <p:cNvSpPr/>
              <p:nvPr/>
            </p:nvSpPr>
            <p:spPr>
              <a:xfrm>
                <a:off x="4319387" y="424949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17" name="Google Shape;5817;p79"/>
            <p:cNvGrpSpPr/>
            <p:nvPr/>
          </p:nvGrpSpPr>
          <p:grpSpPr>
            <a:xfrm>
              <a:off x="4799873" y="3361302"/>
              <a:ext cx="441300" cy="1024695"/>
              <a:chOff x="4799873" y="3361302"/>
              <a:chExt cx="441300" cy="1024695"/>
            </a:xfrm>
          </p:grpSpPr>
          <p:sp>
            <p:nvSpPr>
              <p:cNvPr id="5818" name="Google Shape;5818;p79"/>
              <p:cNvSpPr/>
              <p:nvPr/>
            </p:nvSpPr>
            <p:spPr>
              <a:xfrm>
                <a:off x="4799873" y="3361302"/>
                <a:ext cx="441300" cy="136500"/>
              </a:xfrm>
              <a:prstGeom prst="flowChartAlternateProcess">
                <a:avLst/>
              </a:pr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19" name="Google Shape;5819;p79"/>
              <p:cNvSpPr/>
              <p:nvPr/>
            </p:nvSpPr>
            <p:spPr>
              <a:xfrm>
                <a:off x="4799873" y="353894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0" name="Google Shape;5820;p79"/>
              <p:cNvSpPr/>
              <p:nvPr/>
            </p:nvSpPr>
            <p:spPr>
              <a:xfrm>
                <a:off x="4799873" y="3716591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1" name="Google Shape;5821;p79"/>
              <p:cNvSpPr/>
              <p:nvPr/>
            </p:nvSpPr>
            <p:spPr>
              <a:xfrm>
                <a:off x="4799873" y="389423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2" name="Google Shape;5822;p79"/>
              <p:cNvSpPr/>
              <p:nvPr/>
            </p:nvSpPr>
            <p:spPr>
              <a:xfrm>
                <a:off x="4799873" y="407186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3" name="Google Shape;5823;p79"/>
              <p:cNvSpPr/>
              <p:nvPr/>
            </p:nvSpPr>
            <p:spPr>
              <a:xfrm>
                <a:off x="4799873" y="424949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24" name="Google Shape;5824;p79"/>
            <p:cNvGrpSpPr/>
            <p:nvPr/>
          </p:nvGrpSpPr>
          <p:grpSpPr>
            <a:xfrm>
              <a:off x="5280360" y="3361302"/>
              <a:ext cx="441300" cy="1024695"/>
              <a:chOff x="5280360" y="3361302"/>
              <a:chExt cx="441300" cy="1024695"/>
            </a:xfrm>
          </p:grpSpPr>
          <p:sp>
            <p:nvSpPr>
              <p:cNvPr id="5825" name="Google Shape;5825;p79"/>
              <p:cNvSpPr/>
              <p:nvPr/>
            </p:nvSpPr>
            <p:spPr>
              <a:xfrm>
                <a:off x="5280360" y="3361302"/>
                <a:ext cx="441300" cy="136500"/>
              </a:xfrm>
              <a:prstGeom prst="flowChartAlternateProcess">
                <a:avLst/>
              </a:pr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6" name="Google Shape;5826;p79"/>
              <p:cNvSpPr/>
              <p:nvPr/>
            </p:nvSpPr>
            <p:spPr>
              <a:xfrm>
                <a:off x="5280360" y="353894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7" name="Google Shape;5827;p79"/>
              <p:cNvSpPr/>
              <p:nvPr/>
            </p:nvSpPr>
            <p:spPr>
              <a:xfrm>
                <a:off x="5280360" y="3716591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8" name="Google Shape;5828;p79"/>
              <p:cNvSpPr/>
              <p:nvPr/>
            </p:nvSpPr>
            <p:spPr>
              <a:xfrm>
                <a:off x="5280360" y="389423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29" name="Google Shape;5829;p79"/>
              <p:cNvSpPr/>
              <p:nvPr/>
            </p:nvSpPr>
            <p:spPr>
              <a:xfrm>
                <a:off x="5280360" y="4071866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30" name="Google Shape;5830;p79"/>
              <p:cNvSpPr/>
              <p:nvPr/>
            </p:nvSpPr>
            <p:spPr>
              <a:xfrm>
                <a:off x="5280360" y="4249497"/>
                <a:ext cx="441300" cy="136500"/>
              </a:xfrm>
              <a:prstGeom prst="flowChartAlternateProcess">
                <a:avLst/>
              </a:pr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5831" name="Google Shape;5831;p79"/>
          <p:cNvGraphicFramePr/>
          <p:nvPr/>
        </p:nvGraphicFramePr>
        <p:xfrm>
          <a:off x="966567" y="3097467"/>
          <a:ext cx="3204800" cy="11751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0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17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F819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F819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F81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7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69FB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B7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7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994A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BCC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BCC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BC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5832" name="Google Shape;5832;p79"/>
          <p:cNvGrpSpPr/>
          <p:nvPr/>
        </p:nvGrpSpPr>
        <p:grpSpPr>
          <a:xfrm>
            <a:off x="968600" y="4497100"/>
            <a:ext cx="3204819" cy="1341200"/>
            <a:chOff x="726450" y="3372825"/>
            <a:chExt cx="2403614" cy="1005900"/>
          </a:xfrm>
        </p:grpSpPr>
        <p:grpSp>
          <p:nvGrpSpPr>
            <p:cNvPr id="5833" name="Google Shape;5833;p79"/>
            <p:cNvGrpSpPr/>
            <p:nvPr/>
          </p:nvGrpSpPr>
          <p:grpSpPr>
            <a:xfrm>
              <a:off x="726450" y="3696000"/>
              <a:ext cx="2403614" cy="500898"/>
              <a:chOff x="726450" y="3696000"/>
              <a:chExt cx="2403614" cy="500898"/>
            </a:xfrm>
          </p:grpSpPr>
          <p:sp>
            <p:nvSpPr>
              <p:cNvPr id="5834" name="Google Shape;5834;p79"/>
              <p:cNvSpPr/>
              <p:nvPr/>
            </p:nvSpPr>
            <p:spPr>
              <a:xfrm>
                <a:off x="726450" y="3696000"/>
                <a:ext cx="2403600" cy="167100"/>
              </a:xfrm>
              <a:prstGeom prst="rect">
                <a:avLst/>
              </a:pr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5835" name="Google Shape;5835;p79"/>
              <p:cNvSpPr/>
              <p:nvPr/>
            </p:nvSpPr>
            <p:spPr>
              <a:xfrm>
                <a:off x="726464" y="4029798"/>
                <a:ext cx="2403600" cy="167100"/>
              </a:xfrm>
              <a:prstGeom prst="rect">
                <a:avLst/>
              </a:pr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5836" name="Google Shape;5836;p79"/>
            <p:cNvGrpSpPr/>
            <p:nvPr/>
          </p:nvGrpSpPr>
          <p:grpSpPr>
            <a:xfrm>
              <a:off x="1348050" y="3372825"/>
              <a:ext cx="1720425" cy="1005900"/>
              <a:chOff x="1348050" y="3372825"/>
              <a:chExt cx="1720425" cy="1005900"/>
            </a:xfrm>
          </p:grpSpPr>
          <p:sp>
            <p:nvSpPr>
              <p:cNvPr id="5837" name="Google Shape;5837;p79"/>
              <p:cNvSpPr/>
              <p:nvPr/>
            </p:nvSpPr>
            <p:spPr>
              <a:xfrm>
                <a:off x="1348050" y="3372825"/>
                <a:ext cx="307200" cy="1005900"/>
              </a:xfrm>
              <a:prstGeom prst="rect">
                <a:avLst/>
              </a:prstGeom>
              <a:solidFill>
                <a:srgbClr val="869FB1"/>
              </a:solidFill>
              <a:ln w="19050" cap="flat" cmpd="sng">
                <a:solidFill>
                  <a:srgbClr val="0E2A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5838" name="Google Shape;5838;p79"/>
              <p:cNvSpPr/>
              <p:nvPr/>
            </p:nvSpPr>
            <p:spPr>
              <a:xfrm>
                <a:off x="1701356" y="3372825"/>
                <a:ext cx="307200" cy="1005900"/>
              </a:xfrm>
              <a:prstGeom prst="rect">
                <a:avLst/>
              </a:prstGeom>
              <a:solidFill>
                <a:srgbClr val="869FB1"/>
              </a:solidFill>
              <a:ln w="19050" cap="flat" cmpd="sng">
                <a:solidFill>
                  <a:srgbClr val="0E2A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5839" name="Google Shape;5839;p79"/>
              <p:cNvSpPr/>
              <p:nvPr/>
            </p:nvSpPr>
            <p:spPr>
              <a:xfrm>
                <a:off x="2054663" y="3372825"/>
                <a:ext cx="307200" cy="1005900"/>
              </a:xfrm>
              <a:prstGeom prst="rect">
                <a:avLst/>
              </a:prstGeom>
              <a:solidFill>
                <a:srgbClr val="869FB1"/>
              </a:solidFill>
              <a:ln w="19050" cap="flat" cmpd="sng">
                <a:solidFill>
                  <a:srgbClr val="0E2A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5840" name="Google Shape;5840;p79"/>
              <p:cNvSpPr/>
              <p:nvPr/>
            </p:nvSpPr>
            <p:spPr>
              <a:xfrm>
                <a:off x="2407969" y="3372825"/>
                <a:ext cx="307200" cy="1005900"/>
              </a:xfrm>
              <a:prstGeom prst="rect">
                <a:avLst/>
              </a:prstGeom>
              <a:solidFill>
                <a:srgbClr val="869FB1"/>
              </a:solidFill>
              <a:ln w="19050" cap="flat" cmpd="sng">
                <a:solidFill>
                  <a:srgbClr val="0E2A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5841" name="Google Shape;5841;p79"/>
              <p:cNvSpPr/>
              <p:nvPr/>
            </p:nvSpPr>
            <p:spPr>
              <a:xfrm>
                <a:off x="2761275" y="3372825"/>
                <a:ext cx="307200" cy="1005900"/>
              </a:xfrm>
              <a:prstGeom prst="rect">
                <a:avLst/>
              </a:prstGeom>
              <a:solidFill>
                <a:srgbClr val="869FB1"/>
              </a:solidFill>
              <a:ln w="19050" cap="flat" cmpd="sng">
                <a:solidFill>
                  <a:srgbClr val="0E2A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5842" name="Google Shape;5842;p79"/>
            <p:cNvGrpSpPr/>
            <p:nvPr/>
          </p:nvGrpSpPr>
          <p:grpSpPr>
            <a:xfrm>
              <a:off x="1455707" y="3731058"/>
              <a:ext cx="1491150" cy="417657"/>
              <a:chOff x="1455707" y="3731058"/>
              <a:chExt cx="1491150" cy="417657"/>
            </a:xfrm>
          </p:grpSpPr>
          <p:grpSp>
            <p:nvGrpSpPr>
              <p:cNvPr id="5843" name="Google Shape;5843;p79"/>
              <p:cNvGrpSpPr/>
              <p:nvPr/>
            </p:nvGrpSpPr>
            <p:grpSpPr>
              <a:xfrm>
                <a:off x="1472938" y="3745828"/>
                <a:ext cx="72126" cy="53788"/>
                <a:chOff x="1472938" y="3745828"/>
                <a:chExt cx="72126" cy="53788"/>
              </a:xfrm>
            </p:grpSpPr>
            <p:sp>
              <p:nvSpPr>
                <p:cNvPr id="5844" name="Google Shape;5844;p79"/>
                <p:cNvSpPr/>
                <p:nvPr/>
              </p:nvSpPr>
              <p:spPr>
                <a:xfrm>
                  <a:off x="1472938" y="3763820"/>
                  <a:ext cx="60030" cy="35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6" h="5567" extrusionOk="0">
                      <a:moveTo>
                        <a:pt x="1876" y="0"/>
                      </a:moveTo>
                      <a:cubicBezTo>
                        <a:pt x="1831" y="0"/>
                        <a:pt x="1787" y="18"/>
                        <a:pt x="1751" y="54"/>
                      </a:cubicBezTo>
                      <a:lnTo>
                        <a:pt x="84" y="1721"/>
                      </a:lnTo>
                      <a:cubicBezTo>
                        <a:pt x="1" y="1804"/>
                        <a:pt x="1" y="1899"/>
                        <a:pt x="84" y="1983"/>
                      </a:cubicBezTo>
                      <a:lnTo>
                        <a:pt x="3263" y="5162"/>
                      </a:lnTo>
                      <a:cubicBezTo>
                        <a:pt x="3513" y="5412"/>
                        <a:pt x="3858" y="5566"/>
                        <a:pt x="4215" y="5566"/>
                      </a:cubicBezTo>
                      <a:cubicBezTo>
                        <a:pt x="4573" y="5566"/>
                        <a:pt x="4918" y="5435"/>
                        <a:pt x="5168" y="5162"/>
                      </a:cubicBezTo>
                      <a:lnTo>
                        <a:pt x="9252" y="1090"/>
                      </a:lnTo>
                      <a:cubicBezTo>
                        <a:pt x="9335" y="1006"/>
                        <a:pt x="9335" y="887"/>
                        <a:pt x="9276" y="828"/>
                      </a:cubicBezTo>
                      <a:cubicBezTo>
                        <a:pt x="9240" y="792"/>
                        <a:pt x="9195" y="774"/>
                        <a:pt x="9151" y="774"/>
                      </a:cubicBezTo>
                      <a:cubicBezTo>
                        <a:pt x="9106" y="774"/>
                        <a:pt x="9061" y="792"/>
                        <a:pt x="9026" y="828"/>
                      </a:cubicBezTo>
                      <a:lnTo>
                        <a:pt x="4942" y="4912"/>
                      </a:lnTo>
                      <a:cubicBezTo>
                        <a:pt x="4751" y="5102"/>
                        <a:pt x="4501" y="5209"/>
                        <a:pt x="4227" y="5209"/>
                      </a:cubicBezTo>
                      <a:cubicBezTo>
                        <a:pt x="3965" y="5209"/>
                        <a:pt x="3715" y="5102"/>
                        <a:pt x="3513" y="4912"/>
                      </a:cubicBezTo>
                      <a:lnTo>
                        <a:pt x="453" y="1840"/>
                      </a:lnTo>
                      <a:lnTo>
                        <a:pt x="1870" y="435"/>
                      </a:lnTo>
                      <a:lnTo>
                        <a:pt x="2370" y="935"/>
                      </a:lnTo>
                      <a:cubicBezTo>
                        <a:pt x="2406" y="971"/>
                        <a:pt x="2450" y="988"/>
                        <a:pt x="2495" y="988"/>
                      </a:cubicBezTo>
                      <a:cubicBezTo>
                        <a:pt x="2540" y="988"/>
                        <a:pt x="2584" y="971"/>
                        <a:pt x="2620" y="935"/>
                      </a:cubicBezTo>
                      <a:cubicBezTo>
                        <a:pt x="2703" y="863"/>
                        <a:pt x="2703" y="756"/>
                        <a:pt x="2620" y="685"/>
                      </a:cubicBezTo>
                      <a:lnTo>
                        <a:pt x="2001" y="54"/>
                      </a:lnTo>
                      <a:cubicBezTo>
                        <a:pt x="1965" y="18"/>
                        <a:pt x="1920" y="0"/>
                        <a:pt x="1876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45" name="Google Shape;5845;p79"/>
                <p:cNvSpPr/>
                <p:nvPr/>
              </p:nvSpPr>
              <p:spPr>
                <a:xfrm>
                  <a:off x="1490853" y="3745828"/>
                  <a:ext cx="54211" cy="345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1" h="5376" extrusionOk="0">
                      <a:moveTo>
                        <a:pt x="6585" y="0"/>
                      </a:moveTo>
                      <a:cubicBezTo>
                        <a:pt x="6540" y="0"/>
                        <a:pt x="6495" y="18"/>
                        <a:pt x="6454" y="54"/>
                      </a:cubicBezTo>
                      <a:lnTo>
                        <a:pt x="1548" y="4971"/>
                      </a:lnTo>
                      <a:cubicBezTo>
                        <a:pt x="1513" y="4995"/>
                        <a:pt x="1477" y="5007"/>
                        <a:pt x="1429" y="5007"/>
                      </a:cubicBezTo>
                      <a:cubicBezTo>
                        <a:pt x="1382" y="5007"/>
                        <a:pt x="1346" y="4995"/>
                        <a:pt x="1310" y="4971"/>
                      </a:cubicBezTo>
                      <a:lnTo>
                        <a:pt x="334" y="3983"/>
                      </a:lnTo>
                      <a:cubicBezTo>
                        <a:pt x="292" y="3947"/>
                        <a:pt x="248" y="3929"/>
                        <a:pt x="203" y="3929"/>
                      </a:cubicBezTo>
                      <a:cubicBezTo>
                        <a:pt x="158" y="3929"/>
                        <a:pt x="114" y="3947"/>
                        <a:pt x="72" y="3983"/>
                      </a:cubicBezTo>
                      <a:cubicBezTo>
                        <a:pt x="1" y="4054"/>
                        <a:pt x="1" y="4161"/>
                        <a:pt x="72" y="4245"/>
                      </a:cubicBezTo>
                      <a:lnTo>
                        <a:pt x="1060" y="5221"/>
                      </a:lnTo>
                      <a:cubicBezTo>
                        <a:pt x="1156" y="5328"/>
                        <a:pt x="1275" y="5376"/>
                        <a:pt x="1417" y="5376"/>
                      </a:cubicBezTo>
                      <a:cubicBezTo>
                        <a:pt x="1548" y="5376"/>
                        <a:pt x="1679" y="5316"/>
                        <a:pt x="1775" y="5221"/>
                      </a:cubicBezTo>
                      <a:lnTo>
                        <a:pt x="6549" y="447"/>
                      </a:lnTo>
                      <a:lnTo>
                        <a:pt x="7966" y="1852"/>
                      </a:lnTo>
                      <a:lnTo>
                        <a:pt x="6704" y="3126"/>
                      </a:lnTo>
                      <a:cubicBezTo>
                        <a:pt x="6621" y="3197"/>
                        <a:pt x="6621" y="3304"/>
                        <a:pt x="6704" y="3376"/>
                      </a:cubicBezTo>
                      <a:cubicBezTo>
                        <a:pt x="6740" y="3411"/>
                        <a:pt x="6784" y="3429"/>
                        <a:pt x="6829" y="3429"/>
                      </a:cubicBezTo>
                      <a:cubicBezTo>
                        <a:pt x="6874" y="3429"/>
                        <a:pt x="6918" y="3411"/>
                        <a:pt x="6954" y="3376"/>
                      </a:cubicBezTo>
                      <a:lnTo>
                        <a:pt x="8347" y="1983"/>
                      </a:lnTo>
                      <a:cubicBezTo>
                        <a:pt x="8383" y="1947"/>
                        <a:pt x="8395" y="1899"/>
                        <a:pt x="8395" y="1864"/>
                      </a:cubicBezTo>
                      <a:cubicBezTo>
                        <a:pt x="8430" y="1816"/>
                        <a:pt x="8406" y="1768"/>
                        <a:pt x="8383" y="1721"/>
                      </a:cubicBezTo>
                      <a:lnTo>
                        <a:pt x="6716" y="54"/>
                      </a:lnTo>
                      <a:cubicBezTo>
                        <a:pt x="6674" y="18"/>
                        <a:pt x="6629" y="0"/>
                        <a:pt x="658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46" name="Google Shape;5846;p79"/>
              <p:cNvGrpSpPr/>
              <p:nvPr/>
            </p:nvGrpSpPr>
            <p:grpSpPr>
              <a:xfrm>
                <a:off x="1819181" y="4089633"/>
                <a:ext cx="72126" cy="53788"/>
                <a:chOff x="1819181" y="4089633"/>
                <a:chExt cx="72126" cy="53788"/>
              </a:xfrm>
            </p:grpSpPr>
            <p:sp>
              <p:nvSpPr>
                <p:cNvPr id="5847" name="Google Shape;5847;p79"/>
                <p:cNvSpPr/>
                <p:nvPr/>
              </p:nvSpPr>
              <p:spPr>
                <a:xfrm>
                  <a:off x="1819181" y="4107625"/>
                  <a:ext cx="60030" cy="35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6" h="5567" extrusionOk="0">
                      <a:moveTo>
                        <a:pt x="1876" y="0"/>
                      </a:moveTo>
                      <a:cubicBezTo>
                        <a:pt x="1831" y="0"/>
                        <a:pt x="1787" y="18"/>
                        <a:pt x="1751" y="54"/>
                      </a:cubicBezTo>
                      <a:lnTo>
                        <a:pt x="84" y="1721"/>
                      </a:lnTo>
                      <a:cubicBezTo>
                        <a:pt x="1" y="1804"/>
                        <a:pt x="1" y="1899"/>
                        <a:pt x="84" y="1983"/>
                      </a:cubicBezTo>
                      <a:lnTo>
                        <a:pt x="3263" y="5162"/>
                      </a:lnTo>
                      <a:cubicBezTo>
                        <a:pt x="3513" y="5412"/>
                        <a:pt x="3858" y="5566"/>
                        <a:pt x="4215" y="5566"/>
                      </a:cubicBezTo>
                      <a:cubicBezTo>
                        <a:pt x="4573" y="5566"/>
                        <a:pt x="4918" y="5435"/>
                        <a:pt x="5168" y="5162"/>
                      </a:cubicBezTo>
                      <a:lnTo>
                        <a:pt x="9252" y="1090"/>
                      </a:lnTo>
                      <a:cubicBezTo>
                        <a:pt x="9335" y="1006"/>
                        <a:pt x="9335" y="887"/>
                        <a:pt x="9276" y="828"/>
                      </a:cubicBezTo>
                      <a:cubicBezTo>
                        <a:pt x="9240" y="792"/>
                        <a:pt x="9195" y="774"/>
                        <a:pt x="9151" y="774"/>
                      </a:cubicBezTo>
                      <a:cubicBezTo>
                        <a:pt x="9106" y="774"/>
                        <a:pt x="9061" y="792"/>
                        <a:pt x="9026" y="828"/>
                      </a:cubicBezTo>
                      <a:lnTo>
                        <a:pt x="4942" y="4912"/>
                      </a:lnTo>
                      <a:cubicBezTo>
                        <a:pt x="4751" y="5102"/>
                        <a:pt x="4501" y="5209"/>
                        <a:pt x="4227" y="5209"/>
                      </a:cubicBezTo>
                      <a:cubicBezTo>
                        <a:pt x="3965" y="5209"/>
                        <a:pt x="3715" y="5102"/>
                        <a:pt x="3513" y="4912"/>
                      </a:cubicBezTo>
                      <a:lnTo>
                        <a:pt x="453" y="1840"/>
                      </a:lnTo>
                      <a:lnTo>
                        <a:pt x="1870" y="435"/>
                      </a:lnTo>
                      <a:lnTo>
                        <a:pt x="2370" y="935"/>
                      </a:lnTo>
                      <a:cubicBezTo>
                        <a:pt x="2406" y="971"/>
                        <a:pt x="2450" y="988"/>
                        <a:pt x="2495" y="988"/>
                      </a:cubicBezTo>
                      <a:cubicBezTo>
                        <a:pt x="2540" y="988"/>
                        <a:pt x="2584" y="971"/>
                        <a:pt x="2620" y="935"/>
                      </a:cubicBezTo>
                      <a:cubicBezTo>
                        <a:pt x="2703" y="863"/>
                        <a:pt x="2703" y="756"/>
                        <a:pt x="2620" y="685"/>
                      </a:cubicBezTo>
                      <a:lnTo>
                        <a:pt x="2001" y="54"/>
                      </a:lnTo>
                      <a:cubicBezTo>
                        <a:pt x="1965" y="18"/>
                        <a:pt x="1920" y="0"/>
                        <a:pt x="1876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48" name="Google Shape;5848;p79"/>
                <p:cNvSpPr/>
                <p:nvPr/>
              </p:nvSpPr>
              <p:spPr>
                <a:xfrm>
                  <a:off x="1837096" y="4089633"/>
                  <a:ext cx="54211" cy="345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1" h="5376" extrusionOk="0">
                      <a:moveTo>
                        <a:pt x="6585" y="0"/>
                      </a:moveTo>
                      <a:cubicBezTo>
                        <a:pt x="6540" y="0"/>
                        <a:pt x="6495" y="18"/>
                        <a:pt x="6454" y="54"/>
                      </a:cubicBezTo>
                      <a:lnTo>
                        <a:pt x="1548" y="4971"/>
                      </a:lnTo>
                      <a:cubicBezTo>
                        <a:pt x="1513" y="4995"/>
                        <a:pt x="1477" y="5007"/>
                        <a:pt x="1429" y="5007"/>
                      </a:cubicBezTo>
                      <a:cubicBezTo>
                        <a:pt x="1382" y="5007"/>
                        <a:pt x="1346" y="4995"/>
                        <a:pt x="1310" y="4971"/>
                      </a:cubicBezTo>
                      <a:lnTo>
                        <a:pt x="334" y="3983"/>
                      </a:lnTo>
                      <a:cubicBezTo>
                        <a:pt x="292" y="3947"/>
                        <a:pt x="248" y="3929"/>
                        <a:pt x="203" y="3929"/>
                      </a:cubicBezTo>
                      <a:cubicBezTo>
                        <a:pt x="158" y="3929"/>
                        <a:pt x="114" y="3947"/>
                        <a:pt x="72" y="3983"/>
                      </a:cubicBezTo>
                      <a:cubicBezTo>
                        <a:pt x="1" y="4054"/>
                        <a:pt x="1" y="4161"/>
                        <a:pt x="72" y="4245"/>
                      </a:cubicBezTo>
                      <a:lnTo>
                        <a:pt x="1060" y="5221"/>
                      </a:lnTo>
                      <a:cubicBezTo>
                        <a:pt x="1156" y="5328"/>
                        <a:pt x="1275" y="5376"/>
                        <a:pt x="1417" y="5376"/>
                      </a:cubicBezTo>
                      <a:cubicBezTo>
                        <a:pt x="1548" y="5376"/>
                        <a:pt x="1679" y="5316"/>
                        <a:pt x="1775" y="5221"/>
                      </a:cubicBezTo>
                      <a:lnTo>
                        <a:pt x="6549" y="447"/>
                      </a:lnTo>
                      <a:lnTo>
                        <a:pt x="7966" y="1852"/>
                      </a:lnTo>
                      <a:lnTo>
                        <a:pt x="6704" y="3126"/>
                      </a:lnTo>
                      <a:cubicBezTo>
                        <a:pt x="6621" y="3197"/>
                        <a:pt x="6621" y="3304"/>
                        <a:pt x="6704" y="3376"/>
                      </a:cubicBezTo>
                      <a:cubicBezTo>
                        <a:pt x="6740" y="3411"/>
                        <a:pt x="6784" y="3429"/>
                        <a:pt x="6829" y="3429"/>
                      </a:cubicBezTo>
                      <a:cubicBezTo>
                        <a:pt x="6874" y="3429"/>
                        <a:pt x="6918" y="3411"/>
                        <a:pt x="6954" y="3376"/>
                      </a:cubicBezTo>
                      <a:lnTo>
                        <a:pt x="8347" y="1983"/>
                      </a:lnTo>
                      <a:cubicBezTo>
                        <a:pt x="8383" y="1947"/>
                        <a:pt x="8395" y="1899"/>
                        <a:pt x="8395" y="1864"/>
                      </a:cubicBezTo>
                      <a:cubicBezTo>
                        <a:pt x="8430" y="1816"/>
                        <a:pt x="8406" y="1768"/>
                        <a:pt x="8383" y="1721"/>
                      </a:cubicBezTo>
                      <a:lnTo>
                        <a:pt x="6716" y="54"/>
                      </a:lnTo>
                      <a:cubicBezTo>
                        <a:pt x="6674" y="18"/>
                        <a:pt x="6629" y="0"/>
                        <a:pt x="658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49" name="Google Shape;5849;p79"/>
              <p:cNvGrpSpPr/>
              <p:nvPr/>
            </p:nvGrpSpPr>
            <p:grpSpPr>
              <a:xfrm>
                <a:off x="1455707" y="4084171"/>
                <a:ext cx="64321" cy="64544"/>
                <a:chOff x="1455707" y="4084171"/>
                <a:chExt cx="64321" cy="64544"/>
              </a:xfrm>
            </p:grpSpPr>
            <p:sp>
              <p:nvSpPr>
                <p:cNvPr id="5850" name="Google Shape;5850;p79"/>
                <p:cNvSpPr/>
                <p:nvPr/>
              </p:nvSpPr>
              <p:spPr>
                <a:xfrm>
                  <a:off x="1478676" y="4084402"/>
                  <a:ext cx="41351" cy="6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10002" extrusionOk="0">
                      <a:moveTo>
                        <a:pt x="4025" y="0"/>
                      </a:moveTo>
                      <a:cubicBezTo>
                        <a:pt x="3870" y="0"/>
                        <a:pt x="3704" y="60"/>
                        <a:pt x="3608" y="179"/>
                      </a:cubicBezTo>
                      <a:lnTo>
                        <a:pt x="1465" y="2322"/>
                      </a:lnTo>
                      <a:lnTo>
                        <a:pt x="299" y="1167"/>
                      </a:lnTo>
                      <a:cubicBezTo>
                        <a:pt x="269" y="1138"/>
                        <a:pt x="227" y="1123"/>
                        <a:pt x="184" y="1123"/>
                      </a:cubicBezTo>
                      <a:cubicBezTo>
                        <a:pt x="141" y="1123"/>
                        <a:pt x="96" y="1138"/>
                        <a:pt x="60" y="1167"/>
                      </a:cubicBezTo>
                      <a:cubicBezTo>
                        <a:pt x="1" y="1227"/>
                        <a:pt x="1" y="1322"/>
                        <a:pt x="60" y="1405"/>
                      </a:cubicBezTo>
                      <a:lnTo>
                        <a:pt x="1346" y="2679"/>
                      </a:lnTo>
                      <a:cubicBezTo>
                        <a:pt x="1370" y="2715"/>
                        <a:pt x="1418" y="2727"/>
                        <a:pt x="1465" y="2727"/>
                      </a:cubicBezTo>
                      <a:cubicBezTo>
                        <a:pt x="1501" y="2727"/>
                        <a:pt x="1549" y="2715"/>
                        <a:pt x="1584" y="2679"/>
                      </a:cubicBezTo>
                      <a:lnTo>
                        <a:pt x="3847" y="417"/>
                      </a:lnTo>
                      <a:cubicBezTo>
                        <a:pt x="3882" y="370"/>
                        <a:pt x="3966" y="346"/>
                        <a:pt x="4037" y="346"/>
                      </a:cubicBezTo>
                      <a:cubicBezTo>
                        <a:pt x="4109" y="346"/>
                        <a:pt x="4168" y="370"/>
                        <a:pt x="4228" y="417"/>
                      </a:cubicBezTo>
                      <a:lnTo>
                        <a:pt x="6049" y="2239"/>
                      </a:lnTo>
                      <a:cubicBezTo>
                        <a:pt x="6085" y="2275"/>
                        <a:pt x="6121" y="2358"/>
                        <a:pt x="6121" y="2429"/>
                      </a:cubicBezTo>
                      <a:cubicBezTo>
                        <a:pt x="6121" y="2501"/>
                        <a:pt x="6085" y="2560"/>
                        <a:pt x="6049" y="2620"/>
                      </a:cubicBezTo>
                      <a:lnTo>
                        <a:pt x="3775" y="4882"/>
                      </a:lnTo>
                      <a:cubicBezTo>
                        <a:pt x="3716" y="4942"/>
                        <a:pt x="3716" y="5049"/>
                        <a:pt x="3775" y="5120"/>
                      </a:cubicBezTo>
                      <a:lnTo>
                        <a:pt x="6049" y="7382"/>
                      </a:lnTo>
                      <a:cubicBezTo>
                        <a:pt x="6085" y="7430"/>
                        <a:pt x="6121" y="7501"/>
                        <a:pt x="6121" y="7573"/>
                      </a:cubicBezTo>
                      <a:cubicBezTo>
                        <a:pt x="6121" y="7656"/>
                        <a:pt x="6085" y="7716"/>
                        <a:pt x="6049" y="7775"/>
                      </a:cubicBezTo>
                      <a:lnTo>
                        <a:pt x="4228" y="9585"/>
                      </a:lnTo>
                      <a:cubicBezTo>
                        <a:pt x="4174" y="9639"/>
                        <a:pt x="4103" y="9665"/>
                        <a:pt x="4033" y="9665"/>
                      </a:cubicBezTo>
                      <a:cubicBezTo>
                        <a:pt x="3963" y="9665"/>
                        <a:pt x="3894" y="9639"/>
                        <a:pt x="3847" y="9585"/>
                      </a:cubicBezTo>
                      <a:lnTo>
                        <a:pt x="2989" y="8740"/>
                      </a:lnTo>
                      <a:cubicBezTo>
                        <a:pt x="2960" y="8710"/>
                        <a:pt x="2921" y="8695"/>
                        <a:pt x="2879" y="8695"/>
                      </a:cubicBezTo>
                      <a:cubicBezTo>
                        <a:pt x="2838" y="8695"/>
                        <a:pt x="2793" y="8710"/>
                        <a:pt x="2751" y="8740"/>
                      </a:cubicBezTo>
                      <a:cubicBezTo>
                        <a:pt x="2692" y="8799"/>
                        <a:pt x="2692" y="8906"/>
                        <a:pt x="2751" y="8978"/>
                      </a:cubicBezTo>
                      <a:lnTo>
                        <a:pt x="3608" y="9823"/>
                      </a:lnTo>
                      <a:cubicBezTo>
                        <a:pt x="3728" y="9942"/>
                        <a:pt x="3870" y="10002"/>
                        <a:pt x="4025" y="10002"/>
                      </a:cubicBezTo>
                      <a:cubicBezTo>
                        <a:pt x="4168" y="10002"/>
                        <a:pt x="4335" y="9942"/>
                        <a:pt x="4442" y="9823"/>
                      </a:cubicBezTo>
                      <a:lnTo>
                        <a:pt x="6252" y="8013"/>
                      </a:lnTo>
                      <a:cubicBezTo>
                        <a:pt x="6371" y="7894"/>
                        <a:pt x="6430" y="7740"/>
                        <a:pt x="6430" y="7597"/>
                      </a:cubicBezTo>
                      <a:cubicBezTo>
                        <a:pt x="6430" y="7430"/>
                        <a:pt x="6371" y="7275"/>
                        <a:pt x="6252" y="7180"/>
                      </a:cubicBezTo>
                      <a:lnTo>
                        <a:pt x="4109" y="4977"/>
                      </a:lnTo>
                      <a:lnTo>
                        <a:pt x="6252" y="2834"/>
                      </a:lnTo>
                      <a:cubicBezTo>
                        <a:pt x="6371" y="2715"/>
                        <a:pt x="6430" y="2560"/>
                        <a:pt x="6430" y="2417"/>
                      </a:cubicBezTo>
                      <a:cubicBezTo>
                        <a:pt x="6430" y="2251"/>
                        <a:pt x="6371" y="2096"/>
                        <a:pt x="6252" y="2001"/>
                      </a:cubicBezTo>
                      <a:lnTo>
                        <a:pt x="4442" y="179"/>
                      </a:lnTo>
                      <a:cubicBezTo>
                        <a:pt x="4323" y="60"/>
                        <a:pt x="4168" y="0"/>
                        <a:pt x="402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51" name="Google Shape;5851;p79"/>
                <p:cNvSpPr/>
                <p:nvPr/>
              </p:nvSpPr>
              <p:spPr>
                <a:xfrm>
                  <a:off x="1455707" y="4084171"/>
                  <a:ext cx="39512" cy="6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9979" extrusionOk="0">
                      <a:moveTo>
                        <a:pt x="2477" y="1"/>
                      </a:moveTo>
                      <a:cubicBezTo>
                        <a:pt x="2311" y="1"/>
                        <a:pt x="2156" y="60"/>
                        <a:pt x="2061" y="179"/>
                      </a:cubicBezTo>
                      <a:lnTo>
                        <a:pt x="239" y="2001"/>
                      </a:lnTo>
                      <a:cubicBezTo>
                        <a:pt x="1" y="2239"/>
                        <a:pt x="1" y="2608"/>
                        <a:pt x="239" y="2846"/>
                      </a:cubicBezTo>
                      <a:lnTo>
                        <a:pt x="2382" y="4989"/>
                      </a:lnTo>
                      <a:lnTo>
                        <a:pt x="239" y="7133"/>
                      </a:lnTo>
                      <a:cubicBezTo>
                        <a:pt x="1" y="7371"/>
                        <a:pt x="1" y="7752"/>
                        <a:pt x="239" y="7990"/>
                      </a:cubicBezTo>
                      <a:lnTo>
                        <a:pt x="2061" y="9800"/>
                      </a:lnTo>
                      <a:cubicBezTo>
                        <a:pt x="2180" y="9919"/>
                        <a:pt x="2323" y="9978"/>
                        <a:pt x="2477" y="9978"/>
                      </a:cubicBezTo>
                      <a:cubicBezTo>
                        <a:pt x="2620" y="9978"/>
                        <a:pt x="2787" y="9919"/>
                        <a:pt x="2882" y="9800"/>
                      </a:cubicBezTo>
                      <a:lnTo>
                        <a:pt x="5037" y="7656"/>
                      </a:lnTo>
                      <a:lnTo>
                        <a:pt x="5859" y="8490"/>
                      </a:lnTo>
                      <a:cubicBezTo>
                        <a:pt x="5895" y="8520"/>
                        <a:pt x="5936" y="8535"/>
                        <a:pt x="5978" y="8535"/>
                      </a:cubicBezTo>
                      <a:cubicBezTo>
                        <a:pt x="6020" y="8535"/>
                        <a:pt x="6061" y="8520"/>
                        <a:pt x="6097" y="8490"/>
                      </a:cubicBezTo>
                      <a:cubicBezTo>
                        <a:pt x="6145" y="8430"/>
                        <a:pt x="6145" y="8323"/>
                        <a:pt x="6085" y="8264"/>
                      </a:cubicBezTo>
                      <a:lnTo>
                        <a:pt x="5156" y="7335"/>
                      </a:lnTo>
                      <a:cubicBezTo>
                        <a:pt x="5121" y="7299"/>
                        <a:pt x="5073" y="7287"/>
                        <a:pt x="5037" y="7287"/>
                      </a:cubicBezTo>
                      <a:cubicBezTo>
                        <a:pt x="4990" y="7287"/>
                        <a:pt x="4942" y="7299"/>
                        <a:pt x="4918" y="7335"/>
                      </a:cubicBezTo>
                      <a:lnTo>
                        <a:pt x="2656" y="9597"/>
                      </a:lnTo>
                      <a:cubicBezTo>
                        <a:pt x="2608" y="9633"/>
                        <a:pt x="2537" y="9669"/>
                        <a:pt x="2454" y="9669"/>
                      </a:cubicBezTo>
                      <a:cubicBezTo>
                        <a:pt x="2382" y="9669"/>
                        <a:pt x="2323" y="9633"/>
                        <a:pt x="2263" y="9597"/>
                      </a:cubicBezTo>
                      <a:lnTo>
                        <a:pt x="453" y="7776"/>
                      </a:lnTo>
                      <a:cubicBezTo>
                        <a:pt x="346" y="7668"/>
                        <a:pt x="346" y="7490"/>
                        <a:pt x="453" y="7395"/>
                      </a:cubicBezTo>
                      <a:lnTo>
                        <a:pt x="2716" y="5132"/>
                      </a:lnTo>
                      <a:cubicBezTo>
                        <a:pt x="2739" y="5097"/>
                        <a:pt x="2751" y="5049"/>
                        <a:pt x="2751" y="5013"/>
                      </a:cubicBezTo>
                      <a:cubicBezTo>
                        <a:pt x="2751" y="4966"/>
                        <a:pt x="2739" y="4918"/>
                        <a:pt x="2716" y="4894"/>
                      </a:cubicBezTo>
                      <a:lnTo>
                        <a:pt x="453" y="2632"/>
                      </a:lnTo>
                      <a:cubicBezTo>
                        <a:pt x="346" y="2525"/>
                        <a:pt x="346" y="2346"/>
                        <a:pt x="453" y="2239"/>
                      </a:cubicBezTo>
                      <a:lnTo>
                        <a:pt x="2263" y="417"/>
                      </a:lnTo>
                      <a:cubicBezTo>
                        <a:pt x="2311" y="382"/>
                        <a:pt x="2382" y="346"/>
                        <a:pt x="2454" y="346"/>
                      </a:cubicBezTo>
                      <a:cubicBezTo>
                        <a:pt x="2537" y="346"/>
                        <a:pt x="2597" y="382"/>
                        <a:pt x="2656" y="417"/>
                      </a:cubicBezTo>
                      <a:lnTo>
                        <a:pt x="3168" y="941"/>
                      </a:lnTo>
                      <a:cubicBezTo>
                        <a:pt x="3198" y="971"/>
                        <a:pt x="3239" y="986"/>
                        <a:pt x="3283" y="986"/>
                      </a:cubicBezTo>
                      <a:cubicBezTo>
                        <a:pt x="3326" y="986"/>
                        <a:pt x="3370" y="971"/>
                        <a:pt x="3406" y="941"/>
                      </a:cubicBezTo>
                      <a:cubicBezTo>
                        <a:pt x="3466" y="882"/>
                        <a:pt x="3466" y="775"/>
                        <a:pt x="3406" y="703"/>
                      </a:cubicBezTo>
                      <a:lnTo>
                        <a:pt x="2882" y="179"/>
                      </a:lnTo>
                      <a:cubicBezTo>
                        <a:pt x="2775" y="60"/>
                        <a:pt x="2620" y="1"/>
                        <a:pt x="2477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52" name="Google Shape;5852;p79"/>
              <p:cNvGrpSpPr/>
              <p:nvPr/>
            </p:nvGrpSpPr>
            <p:grpSpPr>
              <a:xfrm>
                <a:off x="1818610" y="3731058"/>
                <a:ext cx="64321" cy="64544"/>
                <a:chOff x="1818610" y="3731058"/>
                <a:chExt cx="64321" cy="64544"/>
              </a:xfrm>
            </p:grpSpPr>
            <p:sp>
              <p:nvSpPr>
                <p:cNvPr id="5853" name="Google Shape;5853;p79"/>
                <p:cNvSpPr/>
                <p:nvPr/>
              </p:nvSpPr>
              <p:spPr>
                <a:xfrm>
                  <a:off x="1841579" y="3731290"/>
                  <a:ext cx="41351" cy="6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10002" extrusionOk="0">
                      <a:moveTo>
                        <a:pt x="4025" y="0"/>
                      </a:moveTo>
                      <a:cubicBezTo>
                        <a:pt x="3870" y="0"/>
                        <a:pt x="3704" y="60"/>
                        <a:pt x="3608" y="179"/>
                      </a:cubicBezTo>
                      <a:lnTo>
                        <a:pt x="1465" y="2322"/>
                      </a:lnTo>
                      <a:lnTo>
                        <a:pt x="299" y="1167"/>
                      </a:lnTo>
                      <a:cubicBezTo>
                        <a:pt x="269" y="1138"/>
                        <a:pt x="227" y="1123"/>
                        <a:pt x="184" y="1123"/>
                      </a:cubicBezTo>
                      <a:cubicBezTo>
                        <a:pt x="141" y="1123"/>
                        <a:pt x="96" y="1138"/>
                        <a:pt x="60" y="1167"/>
                      </a:cubicBezTo>
                      <a:cubicBezTo>
                        <a:pt x="1" y="1227"/>
                        <a:pt x="1" y="1322"/>
                        <a:pt x="60" y="1405"/>
                      </a:cubicBezTo>
                      <a:lnTo>
                        <a:pt x="1346" y="2679"/>
                      </a:lnTo>
                      <a:cubicBezTo>
                        <a:pt x="1370" y="2715"/>
                        <a:pt x="1418" y="2727"/>
                        <a:pt x="1465" y="2727"/>
                      </a:cubicBezTo>
                      <a:cubicBezTo>
                        <a:pt x="1501" y="2727"/>
                        <a:pt x="1549" y="2715"/>
                        <a:pt x="1584" y="2679"/>
                      </a:cubicBezTo>
                      <a:lnTo>
                        <a:pt x="3847" y="417"/>
                      </a:lnTo>
                      <a:cubicBezTo>
                        <a:pt x="3882" y="370"/>
                        <a:pt x="3966" y="346"/>
                        <a:pt x="4037" y="346"/>
                      </a:cubicBezTo>
                      <a:cubicBezTo>
                        <a:pt x="4109" y="346"/>
                        <a:pt x="4168" y="370"/>
                        <a:pt x="4228" y="417"/>
                      </a:cubicBezTo>
                      <a:lnTo>
                        <a:pt x="6049" y="2239"/>
                      </a:lnTo>
                      <a:cubicBezTo>
                        <a:pt x="6085" y="2275"/>
                        <a:pt x="6121" y="2358"/>
                        <a:pt x="6121" y="2429"/>
                      </a:cubicBezTo>
                      <a:cubicBezTo>
                        <a:pt x="6121" y="2501"/>
                        <a:pt x="6085" y="2560"/>
                        <a:pt x="6049" y="2620"/>
                      </a:cubicBezTo>
                      <a:lnTo>
                        <a:pt x="3775" y="4882"/>
                      </a:lnTo>
                      <a:cubicBezTo>
                        <a:pt x="3716" y="4942"/>
                        <a:pt x="3716" y="5049"/>
                        <a:pt x="3775" y="5120"/>
                      </a:cubicBezTo>
                      <a:lnTo>
                        <a:pt x="6049" y="7382"/>
                      </a:lnTo>
                      <a:cubicBezTo>
                        <a:pt x="6085" y="7430"/>
                        <a:pt x="6121" y="7501"/>
                        <a:pt x="6121" y="7573"/>
                      </a:cubicBezTo>
                      <a:cubicBezTo>
                        <a:pt x="6121" y="7656"/>
                        <a:pt x="6085" y="7716"/>
                        <a:pt x="6049" y="7775"/>
                      </a:cubicBezTo>
                      <a:lnTo>
                        <a:pt x="4228" y="9585"/>
                      </a:lnTo>
                      <a:cubicBezTo>
                        <a:pt x="4174" y="9639"/>
                        <a:pt x="4103" y="9665"/>
                        <a:pt x="4033" y="9665"/>
                      </a:cubicBezTo>
                      <a:cubicBezTo>
                        <a:pt x="3963" y="9665"/>
                        <a:pt x="3894" y="9639"/>
                        <a:pt x="3847" y="9585"/>
                      </a:cubicBezTo>
                      <a:lnTo>
                        <a:pt x="2989" y="8740"/>
                      </a:lnTo>
                      <a:cubicBezTo>
                        <a:pt x="2960" y="8710"/>
                        <a:pt x="2921" y="8695"/>
                        <a:pt x="2879" y="8695"/>
                      </a:cubicBezTo>
                      <a:cubicBezTo>
                        <a:pt x="2838" y="8695"/>
                        <a:pt x="2793" y="8710"/>
                        <a:pt x="2751" y="8740"/>
                      </a:cubicBezTo>
                      <a:cubicBezTo>
                        <a:pt x="2692" y="8799"/>
                        <a:pt x="2692" y="8906"/>
                        <a:pt x="2751" y="8978"/>
                      </a:cubicBezTo>
                      <a:lnTo>
                        <a:pt x="3608" y="9823"/>
                      </a:lnTo>
                      <a:cubicBezTo>
                        <a:pt x="3728" y="9942"/>
                        <a:pt x="3870" y="10002"/>
                        <a:pt x="4025" y="10002"/>
                      </a:cubicBezTo>
                      <a:cubicBezTo>
                        <a:pt x="4168" y="10002"/>
                        <a:pt x="4335" y="9942"/>
                        <a:pt x="4442" y="9823"/>
                      </a:cubicBezTo>
                      <a:lnTo>
                        <a:pt x="6252" y="8013"/>
                      </a:lnTo>
                      <a:cubicBezTo>
                        <a:pt x="6371" y="7894"/>
                        <a:pt x="6430" y="7740"/>
                        <a:pt x="6430" y="7597"/>
                      </a:cubicBezTo>
                      <a:cubicBezTo>
                        <a:pt x="6430" y="7430"/>
                        <a:pt x="6371" y="7275"/>
                        <a:pt x="6252" y="7180"/>
                      </a:cubicBezTo>
                      <a:lnTo>
                        <a:pt x="4109" y="4977"/>
                      </a:lnTo>
                      <a:lnTo>
                        <a:pt x="6252" y="2834"/>
                      </a:lnTo>
                      <a:cubicBezTo>
                        <a:pt x="6371" y="2715"/>
                        <a:pt x="6430" y="2560"/>
                        <a:pt x="6430" y="2417"/>
                      </a:cubicBezTo>
                      <a:cubicBezTo>
                        <a:pt x="6430" y="2251"/>
                        <a:pt x="6371" y="2096"/>
                        <a:pt x="6252" y="2001"/>
                      </a:cubicBezTo>
                      <a:lnTo>
                        <a:pt x="4442" y="179"/>
                      </a:lnTo>
                      <a:cubicBezTo>
                        <a:pt x="4323" y="60"/>
                        <a:pt x="4168" y="0"/>
                        <a:pt x="402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54" name="Google Shape;5854;p79"/>
                <p:cNvSpPr/>
                <p:nvPr/>
              </p:nvSpPr>
              <p:spPr>
                <a:xfrm>
                  <a:off x="1818610" y="3731058"/>
                  <a:ext cx="39512" cy="6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9979" extrusionOk="0">
                      <a:moveTo>
                        <a:pt x="2477" y="1"/>
                      </a:moveTo>
                      <a:cubicBezTo>
                        <a:pt x="2311" y="1"/>
                        <a:pt x="2156" y="60"/>
                        <a:pt x="2061" y="179"/>
                      </a:cubicBezTo>
                      <a:lnTo>
                        <a:pt x="239" y="2001"/>
                      </a:lnTo>
                      <a:cubicBezTo>
                        <a:pt x="1" y="2239"/>
                        <a:pt x="1" y="2608"/>
                        <a:pt x="239" y="2846"/>
                      </a:cubicBezTo>
                      <a:lnTo>
                        <a:pt x="2382" y="4989"/>
                      </a:lnTo>
                      <a:lnTo>
                        <a:pt x="239" y="7133"/>
                      </a:lnTo>
                      <a:cubicBezTo>
                        <a:pt x="1" y="7371"/>
                        <a:pt x="1" y="7752"/>
                        <a:pt x="239" y="7990"/>
                      </a:cubicBezTo>
                      <a:lnTo>
                        <a:pt x="2061" y="9800"/>
                      </a:lnTo>
                      <a:cubicBezTo>
                        <a:pt x="2180" y="9919"/>
                        <a:pt x="2323" y="9978"/>
                        <a:pt x="2477" y="9978"/>
                      </a:cubicBezTo>
                      <a:cubicBezTo>
                        <a:pt x="2620" y="9978"/>
                        <a:pt x="2787" y="9919"/>
                        <a:pt x="2882" y="9800"/>
                      </a:cubicBezTo>
                      <a:lnTo>
                        <a:pt x="5037" y="7656"/>
                      </a:lnTo>
                      <a:lnTo>
                        <a:pt x="5859" y="8490"/>
                      </a:lnTo>
                      <a:cubicBezTo>
                        <a:pt x="5895" y="8520"/>
                        <a:pt x="5936" y="8535"/>
                        <a:pt x="5978" y="8535"/>
                      </a:cubicBezTo>
                      <a:cubicBezTo>
                        <a:pt x="6020" y="8535"/>
                        <a:pt x="6061" y="8520"/>
                        <a:pt x="6097" y="8490"/>
                      </a:cubicBezTo>
                      <a:cubicBezTo>
                        <a:pt x="6145" y="8430"/>
                        <a:pt x="6145" y="8323"/>
                        <a:pt x="6085" y="8264"/>
                      </a:cubicBezTo>
                      <a:lnTo>
                        <a:pt x="5156" y="7335"/>
                      </a:lnTo>
                      <a:cubicBezTo>
                        <a:pt x="5121" y="7299"/>
                        <a:pt x="5073" y="7287"/>
                        <a:pt x="5037" y="7287"/>
                      </a:cubicBezTo>
                      <a:cubicBezTo>
                        <a:pt x="4990" y="7287"/>
                        <a:pt x="4942" y="7299"/>
                        <a:pt x="4918" y="7335"/>
                      </a:cubicBezTo>
                      <a:lnTo>
                        <a:pt x="2656" y="9597"/>
                      </a:lnTo>
                      <a:cubicBezTo>
                        <a:pt x="2608" y="9633"/>
                        <a:pt x="2537" y="9669"/>
                        <a:pt x="2454" y="9669"/>
                      </a:cubicBezTo>
                      <a:cubicBezTo>
                        <a:pt x="2382" y="9669"/>
                        <a:pt x="2323" y="9633"/>
                        <a:pt x="2263" y="9597"/>
                      </a:cubicBezTo>
                      <a:lnTo>
                        <a:pt x="453" y="7776"/>
                      </a:lnTo>
                      <a:cubicBezTo>
                        <a:pt x="346" y="7668"/>
                        <a:pt x="346" y="7490"/>
                        <a:pt x="453" y="7395"/>
                      </a:cubicBezTo>
                      <a:lnTo>
                        <a:pt x="2716" y="5132"/>
                      </a:lnTo>
                      <a:cubicBezTo>
                        <a:pt x="2739" y="5097"/>
                        <a:pt x="2751" y="5049"/>
                        <a:pt x="2751" y="5013"/>
                      </a:cubicBezTo>
                      <a:cubicBezTo>
                        <a:pt x="2751" y="4966"/>
                        <a:pt x="2739" y="4918"/>
                        <a:pt x="2716" y="4894"/>
                      </a:cubicBezTo>
                      <a:lnTo>
                        <a:pt x="453" y="2632"/>
                      </a:lnTo>
                      <a:cubicBezTo>
                        <a:pt x="346" y="2525"/>
                        <a:pt x="346" y="2346"/>
                        <a:pt x="453" y="2239"/>
                      </a:cubicBezTo>
                      <a:lnTo>
                        <a:pt x="2263" y="417"/>
                      </a:lnTo>
                      <a:cubicBezTo>
                        <a:pt x="2311" y="382"/>
                        <a:pt x="2382" y="346"/>
                        <a:pt x="2454" y="346"/>
                      </a:cubicBezTo>
                      <a:cubicBezTo>
                        <a:pt x="2537" y="346"/>
                        <a:pt x="2597" y="382"/>
                        <a:pt x="2656" y="417"/>
                      </a:cubicBezTo>
                      <a:lnTo>
                        <a:pt x="3168" y="941"/>
                      </a:lnTo>
                      <a:cubicBezTo>
                        <a:pt x="3198" y="971"/>
                        <a:pt x="3239" y="986"/>
                        <a:pt x="3283" y="986"/>
                      </a:cubicBezTo>
                      <a:cubicBezTo>
                        <a:pt x="3326" y="986"/>
                        <a:pt x="3370" y="971"/>
                        <a:pt x="3406" y="941"/>
                      </a:cubicBezTo>
                      <a:cubicBezTo>
                        <a:pt x="3466" y="882"/>
                        <a:pt x="3466" y="775"/>
                        <a:pt x="3406" y="703"/>
                      </a:cubicBezTo>
                      <a:lnTo>
                        <a:pt x="2882" y="179"/>
                      </a:lnTo>
                      <a:cubicBezTo>
                        <a:pt x="2775" y="60"/>
                        <a:pt x="2620" y="1"/>
                        <a:pt x="2477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55" name="Google Shape;5855;p79"/>
              <p:cNvGrpSpPr/>
              <p:nvPr/>
            </p:nvGrpSpPr>
            <p:grpSpPr>
              <a:xfrm>
                <a:off x="2172491" y="4089633"/>
                <a:ext cx="72126" cy="53788"/>
                <a:chOff x="2172491" y="4089633"/>
                <a:chExt cx="72126" cy="53788"/>
              </a:xfrm>
            </p:grpSpPr>
            <p:sp>
              <p:nvSpPr>
                <p:cNvPr id="5856" name="Google Shape;5856;p79"/>
                <p:cNvSpPr/>
                <p:nvPr/>
              </p:nvSpPr>
              <p:spPr>
                <a:xfrm>
                  <a:off x="2172491" y="4107625"/>
                  <a:ext cx="60030" cy="35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6" h="5567" extrusionOk="0">
                      <a:moveTo>
                        <a:pt x="1876" y="0"/>
                      </a:moveTo>
                      <a:cubicBezTo>
                        <a:pt x="1831" y="0"/>
                        <a:pt x="1787" y="18"/>
                        <a:pt x="1751" y="54"/>
                      </a:cubicBezTo>
                      <a:lnTo>
                        <a:pt x="84" y="1721"/>
                      </a:lnTo>
                      <a:cubicBezTo>
                        <a:pt x="1" y="1804"/>
                        <a:pt x="1" y="1899"/>
                        <a:pt x="84" y="1983"/>
                      </a:cubicBezTo>
                      <a:lnTo>
                        <a:pt x="3263" y="5162"/>
                      </a:lnTo>
                      <a:cubicBezTo>
                        <a:pt x="3513" y="5412"/>
                        <a:pt x="3858" y="5566"/>
                        <a:pt x="4215" y="5566"/>
                      </a:cubicBezTo>
                      <a:cubicBezTo>
                        <a:pt x="4573" y="5566"/>
                        <a:pt x="4918" y="5435"/>
                        <a:pt x="5168" y="5162"/>
                      </a:cubicBezTo>
                      <a:lnTo>
                        <a:pt x="9252" y="1090"/>
                      </a:lnTo>
                      <a:cubicBezTo>
                        <a:pt x="9335" y="1006"/>
                        <a:pt x="9335" y="887"/>
                        <a:pt x="9276" y="828"/>
                      </a:cubicBezTo>
                      <a:cubicBezTo>
                        <a:pt x="9240" y="792"/>
                        <a:pt x="9195" y="774"/>
                        <a:pt x="9151" y="774"/>
                      </a:cubicBezTo>
                      <a:cubicBezTo>
                        <a:pt x="9106" y="774"/>
                        <a:pt x="9061" y="792"/>
                        <a:pt x="9026" y="828"/>
                      </a:cubicBezTo>
                      <a:lnTo>
                        <a:pt x="4942" y="4912"/>
                      </a:lnTo>
                      <a:cubicBezTo>
                        <a:pt x="4751" y="5102"/>
                        <a:pt x="4501" y="5209"/>
                        <a:pt x="4227" y="5209"/>
                      </a:cubicBezTo>
                      <a:cubicBezTo>
                        <a:pt x="3965" y="5209"/>
                        <a:pt x="3715" y="5102"/>
                        <a:pt x="3513" y="4912"/>
                      </a:cubicBezTo>
                      <a:lnTo>
                        <a:pt x="453" y="1840"/>
                      </a:lnTo>
                      <a:lnTo>
                        <a:pt x="1870" y="435"/>
                      </a:lnTo>
                      <a:lnTo>
                        <a:pt x="2370" y="935"/>
                      </a:lnTo>
                      <a:cubicBezTo>
                        <a:pt x="2406" y="971"/>
                        <a:pt x="2450" y="988"/>
                        <a:pt x="2495" y="988"/>
                      </a:cubicBezTo>
                      <a:cubicBezTo>
                        <a:pt x="2540" y="988"/>
                        <a:pt x="2584" y="971"/>
                        <a:pt x="2620" y="935"/>
                      </a:cubicBezTo>
                      <a:cubicBezTo>
                        <a:pt x="2703" y="863"/>
                        <a:pt x="2703" y="756"/>
                        <a:pt x="2620" y="685"/>
                      </a:cubicBezTo>
                      <a:lnTo>
                        <a:pt x="2001" y="54"/>
                      </a:lnTo>
                      <a:cubicBezTo>
                        <a:pt x="1965" y="18"/>
                        <a:pt x="1920" y="0"/>
                        <a:pt x="1876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57" name="Google Shape;5857;p79"/>
                <p:cNvSpPr/>
                <p:nvPr/>
              </p:nvSpPr>
              <p:spPr>
                <a:xfrm>
                  <a:off x="2190406" y="4089633"/>
                  <a:ext cx="54211" cy="345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1" h="5376" extrusionOk="0">
                      <a:moveTo>
                        <a:pt x="6585" y="0"/>
                      </a:moveTo>
                      <a:cubicBezTo>
                        <a:pt x="6540" y="0"/>
                        <a:pt x="6495" y="18"/>
                        <a:pt x="6454" y="54"/>
                      </a:cubicBezTo>
                      <a:lnTo>
                        <a:pt x="1548" y="4971"/>
                      </a:lnTo>
                      <a:cubicBezTo>
                        <a:pt x="1513" y="4995"/>
                        <a:pt x="1477" y="5007"/>
                        <a:pt x="1429" y="5007"/>
                      </a:cubicBezTo>
                      <a:cubicBezTo>
                        <a:pt x="1382" y="5007"/>
                        <a:pt x="1346" y="4995"/>
                        <a:pt x="1310" y="4971"/>
                      </a:cubicBezTo>
                      <a:lnTo>
                        <a:pt x="334" y="3983"/>
                      </a:lnTo>
                      <a:cubicBezTo>
                        <a:pt x="292" y="3947"/>
                        <a:pt x="248" y="3929"/>
                        <a:pt x="203" y="3929"/>
                      </a:cubicBezTo>
                      <a:cubicBezTo>
                        <a:pt x="158" y="3929"/>
                        <a:pt x="114" y="3947"/>
                        <a:pt x="72" y="3983"/>
                      </a:cubicBezTo>
                      <a:cubicBezTo>
                        <a:pt x="1" y="4054"/>
                        <a:pt x="1" y="4161"/>
                        <a:pt x="72" y="4245"/>
                      </a:cubicBezTo>
                      <a:lnTo>
                        <a:pt x="1060" y="5221"/>
                      </a:lnTo>
                      <a:cubicBezTo>
                        <a:pt x="1156" y="5328"/>
                        <a:pt x="1275" y="5376"/>
                        <a:pt x="1417" y="5376"/>
                      </a:cubicBezTo>
                      <a:cubicBezTo>
                        <a:pt x="1548" y="5376"/>
                        <a:pt x="1679" y="5316"/>
                        <a:pt x="1775" y="5221"/>
                      </a:cubicBezTo>
                      <a:lnTo>
                        <a:pt x="6549" y="447"/>
                      </a:lnTo>
                      <a:lnTo>
                        <a:pt x="7966" y="1852"/>
                      </a:lnTo>
                      <a:lnTo>
                        <a:pt x="6704" y="3126"/>
                      </a:lnTo>
                      <a:cubicBezTo>
                        <a:pt x="6621" y="3197"/>
                        <a:pt x="6621" y="3304"/>
                        <a:pt x="6704" y="3376"/>
                      </a:cubicBezTo>
                      <a:cubicBezTo>
                        <a:pt x="6740" y="3411"/>
                        <a:pt x="6784" y="3429"/>
                        <a:pt x="6829" y="3429"/>
                      </a:cubicBezTo>
                      <a:cubicBezTo>
                        <a:pt x="6874" y="3429"/>
                        <a:pt x="6918" y="3411"/>
                        <a:pt x="6954" y="3376"/>
                      </a:cubicBezTo>
                      <a:lnTo>
                        <a:pt x="8347" y="1983"/>
                      </a:lnTo>
                      <a:cubicBezTo>
                        <a:pt x="8383" y="1947"/>
                        <a:pt x="8395" y="1899"/>
                        <a:pt x="8395" y="1864"/>
                      </a:cubicBezTo>
                      <a:cubicBezTo>
                        <a:pt x="8430" y="1816"/>
                        <a:pt x="8406" y="1768"/>
                        <a:pt x="8383" y="1721"/>
                      </a:cubicBezTo>
                      <a:lnTo>
                        <a:pt x="6716" y="54"/>
                      </a:lnTo>
                      <a:cubicBezTo>
                        <a:pt x="6674" y="18"/>
                        <a:pt x="6629" y="0"/>
                        <a:pt x="658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58" name="Google Shape;5858;p79"/>
              <p:cNvGrpSpPr/>
              <p:nvPr/>
            </p:nvGrpSpPr>
            <p:grpSpPr>
              <a:xfrm>
                <a:off x="2171920" y="3731058"/>
                <a:ext cx="64321" cy="64544"/>
                <a:chOff x="2171920" y="3731058"/>
                <a:chExt cx="64321" cy="64544"/>
              </a:xfrm>
            </p:grpSpPr>
            <p:sp>
              <p:nvSpPr>
                <p:cNvPr id="5859" name="Google Shape;5859;p79"/>
                <p:cNvSpPr/>
                <p:nvPr/>
              </p:nvSpPr>
              <p:spPr>
                <a:xfrm>
                  <a:off x="2194889" y="3731290"/>
                  <a:ext cx="41351" cy="6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10002" extrusionOk="0">
                      <a:moveTo>
                        <a:pt x="4025" y="0"/>
                      </a:moveTo>
                      <a:cubicBezTo>
                        <a:pt x="3870" y="0"/>
                        <a:pt x="3704" y="60"/>
                        <a:pt x="3608" y="179"/>
                      </a:cubicBezTo>
                      <a:lnTo>
                        <a:pt x="1465" y="2322"/>
                      </a:lnTo>
                      <a:lnTo>
                        <a:pt x="299" y="1167"/>
                      </a:lnTo>
                      <a:cubicBezTo>
                        <a:pt x="269" y="1138"/>
                        <a:pt x="227" y="1123"/>
                        <a:pt x="184" y="1123"/>
                      </a:cubicBezTo>
                      <a:cubicBezTo>
                        <a:pt x="141" y="1123"/>
                        <a:pt x="96" y="1138"/>
                        <a:pt x="60" y="1167"/>
                      </a:cubicBezTo>
                      <a:cubicBezTo>
                        <a:pt x="1" y="1227"/>
                        <a:pt x="1" y="1322"/>
                        <a:pt x="60" y="1405"/>
                      </a:cubicBezTo>
                      <a:lnTo>
                        <a:pt x="1346" y="2679"/>
                      </a:lnTo>
                      <a:cubicBezTo>
                        <a:pt x="1370" y="2715"/>
                        <a:pt x="1418" y="2727"/>
                        <a:pt x="1465" y="2727"/>
                      </a:cubicBezTo>
                      <a:cubicBezTo>
                        <a:pt x="1501" y="2727"/>
                        <a:pt x="1549" y="2715"/>
                        <a:pt x="1584" y="2679"/>
                      </a:cubicBezTo>
                      <a:lnTo>
                        <a:pt x="3847" y="417"/>
                      </a:lnTo>
                      <a:cubicBezTo>
                        <a:pt x="3882" y="370"/>
                        <a:pt x="3966" y="346"/>
                        <a:pt x="4037" y="346"/>
                      </a:cubicBezTo>
                      <a:cubicBezTo>
                        <a:pt x="4109" y="346"/>
                        <a:pt x="4168" y="370"/>
                        <a:pt x="4228" y="417"/>
                      </a:cubicBezTo>
                      <a:lnTo>
                        <a:pt x="6049" y="2239"/>
                      </a:lnTo>
                      <a:cubicBezTo>
                        <a:pt x="6085" y="2275"/>
                        <a:pt x="6121" y="2358"/>
                        <a:pt x="6121" y="2429"/>
                      </a:cubicBezTo>
                      <a:cubicBezTo>
                        <a:pt x="6121" y="2501"/>
                        <a:pt x="6085" y="2560"/>
                        <a:pt x="6049" y="2620"/>
                      </a:cubicBezTo>
                      <a:lnTo>
                        <a:pt x="3775" y="4882"/>
                      </a:lnTo>
                      <a:cubicBezTo>
                        <a:pt x="3716" y="4942"/>
                        <a:pt x="3716" y="5049"/>
                        <a:pt x="3775" y="5120"/>
                      </a:cubicBezTo>
                      <a:lnTo>
                        <a:pt x="6049" y="7382"/>
                      </a:lnTo>
                      <a:cubicBezTo>
                        <a:pt x="6085" y="7430"/>
                        <a:pt x="6121" y="7501"/>
                        <a:pt x="6121" y="7573"/>
                      </a:cubicBezTo>
                      <a:cubicBezTo>
                        <a:pt x="6121" y="7656"/>
                        <a:pt x="6085" y="7716"/>
                        <a:pt x="6049" y="7775"/>
                      </a:cubicBezTo>
                      <a:lnTo>
                        <a:pt x="4228" y="9585"/>
                      </a:lnTo>
                      <a:cubicBezTo>
                        <a:pt x="4174" y="9639"/>
                        <a:pt x="4103" y="9665"/>
                        <a:pt x="4033" y="9665"/>
                      </a:cubicBezTo>
                      <a:cubicBezTo>
                        <a:pt x="3963" y="9665"/>
                        <a:pt x="3894" y="9639"/>
                        <a:pt x="3847" y="9585"/>
                      </a:cubicBezTo>
                      <a:lnTo>
                        <a:pt x="2989" y="8740"/>
                      </a:lnTo>
                      <a:cubicBezTo>
                        <a:pt x="2960" y="8710"/>
                        <a:pt x="2921" y="8695"/>
                        <a:pt x="2879" y="8695"/>
                      </a:cubicBezTo>
                      <a:cubicBezTo>
                        <a:pt x="2838" y="8695"/>
                        <a:pt x="2793" y="8710"/>
                        <a:pt x="2751" y="8740"/>
                      </a:cubicBezTo>
                      <a:cubicBezTo>
                        <a:pt x="2692" y="8799"/>
                        <a:pt x="2692" y="8906"/>
                        <a:pt x="2751" y="8978"/>
                      </a:cubicBezTo>
                      <a:lnTo>
                        <a:pt x="3608" y="9823"/>
                      </a:lnTo>
                      <a:cubicBezTo>
                        <a:pt x="3728" y="9942"/>
                        <a:pt x="3870" y="10002"/>
                        <a:pt x="4025" y="10002"/>
                      </a:cubicBezTo>
                      <a:cubicBezTo>
                        <a:pt x="4168" y="10002"/>
                        <a:pt x="4335" y="9942"/>
                        <a:pt x="4442" y="9823"/>
                      </a:cubicBezTo>
                      <a:lnTo>
                        <a:pt x="6252" y="8013"/>
                      </a:lnTo>
                      <a:cubicBezTo>
                        <a:pt x="6371" y="7894"/>
                        <a:pt x="6430" y="7740"/>
                        <a:pt x="6430" y="7597"/>
                      </a:cubicBezTo>
                      <a:cubicBezTo>
                        <a:pt x="6430" y="7430"/>
                        <a:pt x="6371" y="7275"/>
                        <a:pt x="6252" y="7180"/>
                      </a:cubicBezTo>
                      <a:lnTo>
                        <a:pt x="4109" y="4977"/>
                      </a:lnTo>
                      <a:lnTo>
                        <a:pt x="6252" y="2834"/>
                      </a:lnTo>
                      <a:cubicBezTo>
                        <a:pt x="6371" y="2715"/>
                        <a:pt x="6430" y="2560"/>
                        <a:pt x="6430" y="2417"/>
                      </a:cubicBezTo>
                      <a:cubicBezTo>
                        <a:pt x="6430" y="2251"/>
                        <a:pt x="6371" y="2096"/>
                        <a:pt x="6252" y="2001"/>
                      </a:cubicBezTo>
                      <a:lnTo>
                        <a:pt x="4442" y="179"/>
                      </a:lnTo>
                      <a:cubicBezTo>
                        <a:pt x="4323" y="60"/>
                        <a:pt x="4168" y="0"/>
                        <a:pt x="402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60" name="Google Shape;5860;p79"/>
                <p:cNvSpPr/>
                <p:nvPr/>
              </p:nvSpPr>
              <p:spPr>
                <a:xfrm>
                  <a:off x="2171920" y="3731058"/>
                  <a:ext cx="39512" cy="6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9979" extrusionOk="0">
                      <a:moveTo>
                        <a:pt x="2477" y="1"/>
                      </a:moveTo>
                      <a:cubicBezTo>
                        <a:pt x="2311" y="1"/>
                        <a:pt x="2156" y="60"/>
                        <a:pt x="2061" y="179"/>
                      </a:cubicBezTo>
                      <a:lnTo>
                        <a:pt x="239" y="2001"/>
                      </a:lnTo>
                      <a:cubicBezTo>
                        <a:pt x="1" y="2239"/>
                        <a:pt x="1" y="2608"/>
                        <a:pt x="239" y="2846"/>
                      </a:cubicBezTo>
                      <a:lnTo>
                        <a:pt x="2382" y="4989"/>
                      </a:lnTo>
                      <a:lnTo>
                        <a:pt x="239" y="7133"/>
                      </a:lnTo>
                      <a:cubicBezTo>
                        <a:pt x="1" y="7371"/>
                        <a:pt x="1" y="7752"/>
                        <a:pt x="239" y="7990"/>
                      </a:cubicBezTo>
                      <a:lnTo>
                        <a:pt x="2061" y="9800"/>
                      </a:lnTo>
                      <a:cubicBezTo>
                        <a:pt x="2180" y="9919"/>
                        <a:pt x="2323" y="9978"/>
                        <a:pt x="2477" y="9978"/>
                      </a:cubicBezTo>
                      <a:cubicBezTo>
                        <a:pt x="2620" y="9978"/>
                        <a:pt x="2787" y="9919"/>
                        <a:pt x="2882" y="9800"/>
                      </a:cubicBezTo>
                      <a:lnTo>
                        <a:pt x="5037" y="7656"/>
                      </a:lnTo>
                      <a:lnTo>
                        <a:pt x="5859" y="8490"/>
                      </a:lnTo>
                      <a:cubicBezTo>
                        <a:pt x="5895" y="8520"/>
                        <a:pt x="5936" y="8535"/>
                        <a:pt x="5978" y="8535"/>
                      </a:cubicBezTo>
                      <a:cubicBezTo>
                        <a:pt x="6020" y="8535"/>
                        <a:pt x="6061" y="8520"/>
                        <a:pt x="6097" y="8490"/>
                      </a:cubicBezTo>
                      <a:cubicBezTo>
                        <a:pt x="6145" y="8430"/>
                        <a:pt x="6145" y="8323"/>
                        <a:pt x="6085" y="8264"/>
                      </a:cubicBezTo>
                      <a:lnTo>
                        <a:pt x="5156" y="7335"/>
                      </a:lnTo>
                      <a:cubicBezTo>
                        <a:pt x="5121" y="7299"/>
                        <a:pt x="5073" y="7287"/>
                        <a:pt x="5037" y="7287"/>
                      </a:cubicBezTo>
                      <a:cubicBezTo>
                        <a:pt x="4990" y="7287"/>
                        <a:pt x="4942" y="7299"/>
                        <a:pt x="4918" y="7335"/>
                      </a:cubicBezTo>
                      <a:lnTo>
                        <a:pt x="2656" y="9597"/>
                      </a:lnTo>
                      <a:cubicBezTo>
                        <a:pt x="2608" y="9633"/>
                        <a:pt x="2537" y="9669"/>
                        <a:pt x="2454" y="9669"/>
                      </a:cubicBezTo>
                      <a:cubicBezTo>
                        <a:pt x="2382" y="9669"/>
                        <a:pt x="2323" y="9633"/>
                        <a:pt x="2263" y="9597"/>
                      </a:cubicBezTo>
                      <a:lnTo>
                        <a:pt x="453" y="7776"/>
                      </a:lnTo>
                      <a:cubicBezTo>
                        <a:pt x="346" y="7668"/>
                        <a:pt x="346" y="7490"/>
                        <a:pt x="453" y="7395"/>
                      </a:cubicBezTo>
                      <a:lnTo>
                        <a:pt x="2716" y="5132"/>
                      </a:lnTo>
                      <a:cubicBezTo>
                        <a:pt x="2739" y="5097"/>
                        <a:pt x="2751" y="5049"/>
                        <a:pt x="2751" y="5013"/>
                      </a:cubicBezTo>
                      <a:cubicBezTo>
                        <a:pt x="2751" y="4966"/>
                        <a:pt x="2739" y="4918"/>
                        <a:pt x="2716" y="4894"/>
                      </a:cubicBezTo>
                      <a:lnTo>
                        <a:pt x="453" y="2632"/>
                      </a:lnTo>
                      <a:cubicBezTo>
                        <a:pt x="346" y="2525"/>
                        <a:pt x="346" y="2346"/>
                        <a:pt x="453" y="2239"/>
                      </a:cubicBezTo>
                      <a:lnTo>
                        <a:pt x="2263" y="417"/>
                      </a:lnTo>
                      <a:cubicBezTo>
                        <a:pt x="2311" y="382"/>
                        <a:pt x="2382" y="346"/>
                        <a:pt x="2454" y="346"/>
                      </a:cubicBezTo>
                      <a:cubicBezTo>
                        <a:pt x="2537" y="346"/>
                        <a:pt x="2597" y="382"/>
                        <a:pt x="2656" y="417"/>
                      </a:cubicBezTo>
                      <a:lnTo>
                        <a:pt x="3168" y="941"/>
                      </a:lnTo>
                      <a:cubicBezTo>
                        <a:pt x="3198" y="971"/>
                        <a:pt x="3239" y="986"/>
                        <a:pt x="3283" y="986"/>
                      </a:cubicBezTo>
                      <a:cubicBezTo>
                        <a:pt x="3326" y="986"/>
                        <a:pt x="3370" y="971"/>
                        <a:pt x="3406" y="941"/>
                      </a:cubicBezTo>
                      <a:cubicBezTo>
                        <a:pt x="3466" y="882"/>
                        <a:pt x="3466" y="775"/>
                        <a:pt x="3406" y="703"/>
                      </a:cubicBezTo>
                      <a:lnTo>
                        <a:pt x="2882" y="179"/>
                      </a:lnTo>
                      <a:cubicBezTo>
                        <a:pt x="2775" y="60"/>
                        <a:pt x="2620" y="1"/>
                        <a:pt x="2477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61" name="Google Shape;5861;p79"/>
              <p:cNvGrpSpPr/>
              <p:nvPr/>
            </p:nvGrpSpPr>
            <p:grpSpPr>
              <a:xfrm>
                <a:off x="2874730" y="3745828"/>
                <a:ext cx="72126" cy="53788"/>
                <a:chOff x="2874730" y="3745828"/>
                <a:chExt cx="72126" cy="53788"/>
              </a:xfrm>
            </p:grpSpPr>
            <p:sp>
              <p:nvSpPr>
                <p:cNvPr id="5862" name="Google Shape;5862;p79"/>
                <p:cNvSpPr/>
                <p:nvPr/>
              </p:nvSpPr>
              <p:spPr>
                <a:xfrm>
                  <a:off x="2874730" y="3763820"/>
                  <a:ext cx="60030" cy="35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6" h="5567" extrusionOk="0">
                      <a:moveTo>
                        <a:pt x="1876" y="0"/>
                      </a:moveTo>
                      <a:cubicBezTo>
                        <a:pt x="1831" y="0"/>
                        <a:pt x="1787" y="18"/>
                        <a:pt x="1751" y="54"/>
                      </a:cubicBezTo>
                      <a:lnTo>
                        <a:pt x="84" y="1721"/>
                      </a:lnTo>
                      <a:cubicBezTo>
                        <a:pt x="1" y="1804"/>
                        <a:pt x="1" y="1899"/>
                        <a:pt x="84" y="1983"/>
                      </a:cubicBezTo>
                      <a:lnTo>
                        <a:pt x="3263" y="5162"/>
                      </a:lnTo>
                      <a:cubicBezTo>
                        <a:pt x="3513" y="5412"/>
                        <a:pt x="3858" y="5566"/>
                        <a:pt x="4215" y="5566"/>
                      </a:cubicBezTo>
                      <a:cubicBezTo>
                        <a:pt x="4573" y="5566"/>
                        <a:pt x="4918" y="5435"/>
                        <a:pt x="5168" y="5162"/>
                      </a:cubicBezTo>
                      <a:lnTo>
                        <a:pt x="9252" y="1090"/>
                      </a:lnTo>
                      <a:cubicBezTo>
                        <a:pt x="9335" y="1006"/>
                        <a:pt x="9335" y="887"/>
                        <a:pt x="9276" y="828"/>
                      </a:cubicBezTo>
                      <a:cubicBezTo>
                        <a:pt x="9240" y="792"/>
                        <a:pt x="9195" y="774"/>
                        <a:pt x="9151" y="774"/>
                      </a:cubicBezTo>
                      <a:cubicBezTo>
                        <a:pt x="9106" y="774"/>
                        <a:pt x="9061" y="792"/>
                        <a:pt x="9026" y="828"/>
                      </a:cubicBezTo>
                      <a:lnTo>
                        <a:pt x="4942" y="4912"/>
                      </a:lnTo>
                      <a:cubicBezTo>
                        <a:pt x="4751" y="5102"/>
                        <a:pt x="4501" y="5209"/>
                        <a:pt x="4227" y="5209"/>
                      </a:cubicBezTo>
                      <a:cubicBezTo>
                        <a:pt x="3965" y="5209"/>
                        <a:pt x="3715" y="5102"/>
                        <a:pt x="3513" y="4912"/>
                      </a:cubicBezTo>
                      <a:lnTo>
                        <a:pt x="453" y="1840"/>
                      </a:lnTo>
                      <a:lnTo>
                        <a:pt x="1870" y="435"/>
                      </a:lnTo>
                      <a:lnTo>
                        <a:pt x="2370" y="935"/>
                      </a:lnTo>
                      <a:cubicBezTo>
                        <a:pt x="2406" y="971"/>
                        <a:pt x="2450" y="988"/>
                        <a:pt x="2495" y="988"/>
                      </a:cubicBezTo>
                      <a:cubicBezTo>
                        <a:pt x="2540" y="988"/>
                        <a:pt x="2584" y="971"/>
                        <a:pt x="2620" y="935"/>
                      </a:cubicBezTo>
                      <a:cubicBezTo>
                        <a:pt x="2703" y="863"/>
                        <a:pt x="2703" y="756"/>
                        <a:pt x="2620" y="685"/>
                      </a:cubicBezTo>
                      <a:lnTo>
                        <a:pt x="2001" y="54"/>
                      </a:lnTo>
                      <a:cubicBezTo>
                        <a:pt x="1965" y="18"/>
                        <a:pt x="1920" y="0"/>
                        <a:pt x="1876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63" name="Google Shape;5863;p79"/>
                <p:cNvSpPr/>
                <p:nvPr/>
              </p:nvSpPr>
              <p:spPr>
                <a:xfrm>
                  <a:off x="2892645" y="3745828"/>
                  <a:ext cx="54211" cy="345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1" h="5376" extrusionOk="0">
                      <a:moveTo>
                        <a:pt x="6585" y="0"/>
                      </a:moveTo>
                      <a:cubicBezTo>
                        <a:pt x="6540" y="0"/>
                        <a:pt x="6495" y="18"/>
                        <a:pt x="6454" y="54"/>
                      </a:cubicBezTo>
                      <a:lnTo>
                        <a:pt x="1548" y="4971"/>
                      </a:lnTo>
                      <a:cubicBezTo>
                        <a:pt x="1513" y="4995"/>
                        <a:pt x="1477" y="5007"/>
                        <a:pt x="1429" y="5007"/>
                      </a:cubicBezTo>
                      <a:cubicBezTo>
                        <a:pt x="1382" y="5007"/>
                        <a:pt x="1346" y="4995"/>
                        <a:pt x="1310" y="4971"/>
                      </a:cubicBezTo>
                      <a:lnTo>
                        <a:pt x="334" y="3983"/>
                      </a:lnTo>
                      <a:cubicBezTo>
                        <a:pt x="292" y="3947"/>
                        <a:pt x="248" y="3929"/>
                        <a:pt x="203" y="3929"/>
                      </a:cubicBezTo>
                      <a:cubicBezTo>
                        <a:pt x="158" y="3929"/>
                        <a:pt x="114" y="3947"/>
                        <a:pt x="72" y="3983"/>
                      </a:cubicBezTo>
                      <a:cubicBezTo>
                        <a:pt x="1" y="4054"/>
                        <a:pt x="1" y="4161"/>
                        <a:pt x="72" y="4245"/>
                      </a:cubicBezTo>
                      <a:lnTo>
                        <a:pt x="1060" y="5221"/>
                      </a:lnTo>
                      <a:cubicBezTo>
                        <a:pt x="1156" y="5328"/>
                        <a:pt x="1275" y="5376"/>
                        <a:pt x="1417" y="5376"/>
                      </a:cubicBezTo>
                      <a:cubicBezTo>
                        <a:pt x="1548" y="5376"/>
                        <a:pt x="1679" y="5316"/>
                        <a:pt x="1775" y="5221"/>
                      </a:cubicBezTo>
                      <a:lnTo>
                        <a:pt x="6549" y="447"/>
                      </a:lnTo>
                      <a:lnTo>
                        <a:pt x="7966" y="1852"/>
                      </a:lnTo>
                      <a:lnTo>
                        <a:pt x="6704" y="3126"/>
                      </a:lnTo>
                      <a:cubicBezTo>
                        <a:pt x="6621" y="3197"/>
                        <a:pt x="6621" y="3304"/>
                        <a:pt x="6704" y="3376"/>
                      </a:cubicBezTo>
                      <a:cubicBezTo>
                        <a:pt x="6740" y="3411"/>
                        <a:pt x="6784" y="3429"/>
                        <a:pt x="6829" y="3429"/>
                      </a:cubicBezTo>
                      <a:cubicBezTo>
                        <a:pt x="6874" y="3429"/>
                        <a:pt x="6918" y="3411"/>
                        <a:pt x="6954" y="3376"/>
                      </a:cubicBezTo>
                      <a:lnTo>
                        <a:pt x="8347" y="1983"/>
                      </a:lnTo>
                      <a:cubicBezTo>
                        <a:pt x="8383" y="1947"/>
                        <a:pt x="8395" y="1899"/>
                        <a:pt x="8395" y="1864"/>
                      </a:cubicBezTo>
                      <a:cubicBezTo>
                        <a:pt x="8430" y="1816"/>
                        <a:pt x="8406" y="1768"/>
                        <a:pt x="8383" y="1721"/>
                      </a:cubicBezTo>
                      <a:lnTo>
                        <a:pt x="6716" y="54"/>
                      </a:lnTo>
                      <a:cubicBezTo>
                        <a:pt x="6674" y="18"/>
                        <a:pt x="6629" y="0"/>
                        <a:pt x="658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64" name="Google Shape;5864;p79"/>
              <p:cNvGrpSpPr/>
              <p:nvPr/>
            </p:nvGrpSpPr>
            <p:grpSpPr>
              <a:xfrm>
                <a:off x="2878589" y="4081481"/>
                <a:ext cx="64321" cy="64544"/>
                <a:chOff x="2878589" y="4081481"/>
                <a:chExt cx="64321" cy="64544"/>
              </a:xfrm>
            </p:grpSpPr>
            <p:sp>
              <p:nvSpPr>
                <p:cNvPr id="5865" name="Google Shape;5865;p79"/>
                <p:cNvSpPr/>
                <p:nvPr/>
              </p:nvSpPr>
              <p:spPr>
                <a:xfrm>
                  <a:off x="2901559" y="4081712"/>
                  <a:ext cx="41351" cy="6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10002" extrusionOk="0">
                      <a:moveTo>
                        <a:pt x="4025" y="0"/>
                      </a:moveTo>
                      <a:cubicBezTo>
                        <a:pt x="3870" y="0"/>
                        <a:pt x="3704" y="60"/>
                        <a:pt x="3608" y="179"/>
                      </a:cubicBezTo>
                      <a:lnTo>
                        <a:pt x="1465" y="2322"/>
                      </a:lnTo>
                      <a:lnTo>
                        <a:pt x="299" y="1167"/>
                      </a:lnTo>
                      <a:cubicBezTo>
                        <a:pt x="269" y="1138"/>
                        <a:pt x="227" y="1123"/>
                        <a:pt x="184" y="1123"/>
                      </a:cubicBezTo>
                      <a:cubicBezTo>
                        <a:pt x="141" y="1123"/>
                        <a:pt x="96" y="1138"/>
                        <a:pt x="60" y="1167"/>
                      </a:cubicBezTo>
                      <a:cubicBezTo>
                        <a:pt x="1" y="1227"/>
                        <a:pt x="1" y="1322"/>
                        <a:pt x="60" y="1405"/>
                      </a:cubicBezTo>
                      <a:lnTo>
                        <a:pt x="1346" y="2679"/>
                      </a:lnTo>
                      <a:cubicBezTo>
                        <a:pt x="1370" y="2715"/>
                        <a:pt x="1418" y="2727"/>
                        <a:pt x="1465" y="2727"/>
                      </a:cubicBezTo>
                      <a:cubicBezTo>
                        <a:pt x="1501" y="2727"/>
                        <a:pt x="1549" y="2715"/>
                        <a:pt x="1584" y="2679"/>
                      </a:cubicBezTo>
                      <a:lnTo>
                        <a:pt x="3847" y="417"/>
                      </a:lnTo>
                      <a:cubicBezTo>
                        <a:pt x="3882" y="370"/>
                        <a:pt x="3966" y="346"/>
                        <a:pt x="4037" y="346"/>
                      </a:cubicBezTo>
                      <a:cubicBezTo>
                        <a:pt x="4109" y="346"/>
                        <a:pt x="4168" y="370"/>
                        <a:pt x="4228" y="417"/>
                      </a:cubicBezTo>
                      <a:lnTo>
                        <a:pt x="6049" y="2239"/>
                      </a:lnTo>
                      <a:cubicBezTo>
                        <a:pt x="6085" y="2275"/>
                        <a:pt x="6121" y="2358"/>
                        <a:pt x="6121" y="2429"/>
                      </a:cubicBezTo>
                      <a:cubicBezTo>
                        <a:pt x="6121" y="2501"/>
                        <a:pt x="6085" y="2560"/>
                        <a:pt x="6049" y="2620"/>
                      </a:cubicBezTo>
                      <a:lnTo>
                        <a:pt x="3775" y="4882"/>
                      </a:lnTo>
                      <a:cubicBezTo>
                        <a:pt x="3716" y="4942"/>
                        <a:pt x="3716" y="5049"/>
                        <a:pt x="3775" y="5120"/>
                      </a:cubicBezTo>
                      <a:lnTo>
                        <a:pt x="6049" y="7382"/>
                      </a:lnTo>
                      <a:cubicBezTo>
                        <a:pt x="6085" y="7430"/>
                        <a:pt x="6121" y="7501"/>
                        <a:pt x="6121" y="7573"/>
                      </a:cubicBezTo>
                      <a:cubicBezTo>
                        <a:pt x="6121" y="7656"/>
                        <a:pt x="6085" y="7716"/>
                        <a:pt x="6049" y="7775"/>
                      </a:cubicBezTo>
                      <a:lnTo>
                        <a:pt x="4228" y="9585"/>
                      </a:lnTo>
                      <a:cubicBezTo>
                        <a:pt x="4174" y="9639"/>
                        <a:pt x="4103" y="9665"/>
                        <a:pt x="4033" y="9665"/>
                      </a:cubicBezTo>
                      <a:cubicBezTo>
                        <a:pt x="3963" y="9665"/>
                        <a:pt x="3894" y="9639"/>
                        <a:pt x="3847" y="9585"/>
                      </a:cubicBezTo>
                      <a:lnTo>
                        <a:pt x="2989" y="8740"/>
                      </a:lnTo>
                      <a:cubicBezTo>
                        <a:pt x="2960" y="8710"/>
                        <a:pt x="2921" y="8695"/>
                        <a:pt x="2879" y="8695"/>
                      </a:cubicBezTo>
                      <a:cubicBezTo>
                        <a:pt x="2838" y="8695"/>
                        <a:pt x="2793" y="8710"/>
                        <a:pt x="2751" y="8740"/>
                      </a:cubicBezTo>
                      <a:cubicBezTo>
                        <a:pt x="2692" y="8799"/>
                        <a:pt x="2692" y="8906"/>
                        <a:pt x="2751" y="8978"/>
                      </a:cubicBezTo>
                      <a:lnTo>
                        <a:pt x="3608" y="9823"/>
                      </a:lnTo>
                      <a:cubicBezTo>
                        <a:pt x="3728" y="9942"/>
                        <a:pt x="3870" y="10002"/>
                        <a:pt x="4025" y="10002"/>
                      </a:cubicBezTo>
                      <a:cubicBezTo>
                        <a:pt x="4168" y="10002"/>
                        <a:pt x="4335" y="9942"/>
                        <a:pt x="4442" y="9823"/>
                      </a:cubicBezTo>
                      <a:lnTo>
                        <a:pt x="6252" y="8013"/>
                      </a:lnTo>
                      <a:cubicBezTo>
                        <a:pt x="6371" y="7894"/>
                        <a:pt x="6430" y="7740"/>
                        <a:pt x="6430" y="7597"/>
                      </a:cubicBezTo>
                      <a:cubicBezTo>
                        <a:pt x="6430" y="7430"/>
                        <a:pt x="6371" y="7275"/>
                        <a:pt x="6252" y="7180"/>
                      </a:cubicBezTo>
                      <a:lnTo>
                        <a:pt x="4109" y="4977"/>
                      </a:lnTo>
                      <a:lnTo>
                        <a:pt x="6252" y="2834"/>
                      </a:lnTo>
                      <a:cubicBezTo>
                        <a:pt x="6371" y="2715"/>
                        <a:pt x="6430" y="2560"/>
                        <a:pt x="6430" y="2417"/>
                      </a:cubicBezTo>
                      <a:cubicBezTo>
                        <a:pt x="6430" y="2251"/>
                        <a:pt x="6371" y="2096"/>
                        <a:pt x="6252" y="2001"/>
                      </a:cubicBezTo>
                      <a:lnTo>
                        <a:pt x="4442" y="179"/>
                      </a:lnTo>
                      <a:cubicBezTo>
                        <a:pt x="4323" y="60"/>
                        <a:pt x="4168" y="0"/>
                        <a:pt x="402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66" name="Google Shape;5866;p79"/>
                <p:cNvSpPr/>
                <p:nvPr/>
              </p:nvSpPr>
              <p:spPr>
                <a:xfrm>
                  <a:off x="2878589" y="4081481"/>
                  <a:ext cx="39512" cy="6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9979" extrusionOk="0">
                      <a:moveTo>
                        <a:pt x="2477" y="1"/>
                      </a:moveTo>
                      <a:cubicBezTo>
                        <a:pt x="2311" y="1"/>
                        <a:pt x="2156" y="60"/>
                        <a:pt x="2061" y="179"/>
                      </a:cubicBezTo>
                      <a:lnTo>
                        <a:pt x="239" y="2001"/>
                      </a:lnTo>
                      <a:cubicBezTo>
                        <a:pt x="1" y="2239"/>
                        <a:pt x="1" y="2608"/>
                        <a:pt x="239" y="2846"/>
                      </a:cubicBezTo>
                      <a:lnTo>
                        <a:pt x="2382" y="4989"/>
                      </a:lnTo>
                      <a:lnTo>
                        <a:pt x="239" y="7133"/>
                      </a:lnTo>
                      <a:cubicBezTo>
                        <a:pt x="1" y="7371"/>
                        <a:pt x="1" y="7752"/>
                        <a:pt x="239" y="7990"/>
                      </a:cubicBezTo>
                      <a:lnTo>
                        <a:pt x="2061" y="9800"/>
                      </a:lnTo>
                      <a:cubicBezTo>
                        <a:pt x="2180" y="9919"/>
                        <a:pt x="2323" y="9978"/>
                        <a:pt x="2477" y="9978"/>
                      </a:cubicBezTo>
                      <a:cubicBezTo>
                        <a:pt x="2620" y="9978"/>
                        <a:pt x="2787" y="9919"/>
                        <a:pt x="2882" y="9800"/>
                      </a:cubicBezTo>
                      <a:lnTo>
                        <a:pt x="5037" y="7656"/>
                      </a:lnTo>
                      <a:lnTo>
                        <a:pt x="5859" y="8490"/>
                      </a:lnTo>
                      <a:cubicBezTo>
                        <a:pt x="5895" y="8520"/>
                        <a:pt x="5936" y="8535"/>
                        <a:pt x="5978" y="8535"/>
                      </a:cubicBezTo>
                      <a:cubicBezTo>
                        <a:pt x="6020" y="8535"/>
                        <a:pt x="6061" y="8520"/>
                        <a:pt x="6097" y="8490"/>
                      </a:cubicBezTo>
                      <a:cubicBezTo>
                        <a:pt x="6145" y="8430"/>
                        <a:pt x="6145" y="8323"/>
                        <a:pt x="6085" y="8264"/>
                      </a:cubicBezTo>
                      <a:lnTo>
                        <a:pt x="5156" y="7335"/>
                      </a:lnTo>
                      <a:cubicBezTo>
                        <a:pt x="5121" y="7299"/>
                        <a:pt x="5073" y="7287"/>
                        <a:pt x="5037" y="7287"/>
                      </a:cubicBezTo>
                      <a:cubicBezTo>
                        <a:pt x="4990" y="7287"/>
                        <a:pt x="4942" y="7299"/>
                        <a:pt x="4918" y="7335"/>
                      </a:cubicBezTo>
                      <a:lnTo>
                        <a:pt x="2656" y="9597"/>
                      </a:lnTo>
                      <a:cubicBezTo>
                        <a:pt x="2608" y="9633"/>
                        <a:pt x="2537" y="9669"/>
                        <a:pt x="2454" y="9669"/>
                      </a:cubicBezTo>
                      <a:cubicBezTo>
                        <a:pt x="2382" y="9669"/>
                        <a:pt x="2323" y="9633"/>
                        <a:pt x="2263" y="9597"/>
                      </a:cubicBezTo>
                      <a:lnTo>
                        <a:pt x="453" y="7776"/>
                      </a:lnTo>
                      <a:cubicBezTo>
                        <a:pt x="346" y="7668"/>
                        <a:pt x="346" y="7490"/>
                        <a:pt x="453" y="7395"/>
                      </a:cubicBezTo>
                      <a:lnTo>
                        <a:pt x="2716" y="5132"/>
                      </a:lnTo>
                      <a:cubicBezTo>
                        <a:pt x="2739" y="5097"/>
                        <a:pt x="2751" y="5049"/>
                        <a:pt x="2751" y="5013"/>
                      </a:cubicBezTo>
                      <a:cubicBezTo>
                        <a:pt x="2751" y="4966"/>
                        <a:pt x="2739" y="4918"/>
                        <a:pt x="2716" y="4894"/>
                      </a:cubicBezTo>
                      <a:lnTo>
                        <a:pt x="453" y="2632"/>
                      </a:lnTo>
                      <a:cubicBezTo>
                        <a:pt x="346" y="2525"/>
                        <a:pt x="346" y="2346"/>
                        <a:pt x="453" y="2239"/>
                      </a:cubicBezTo>
                      <a:lnTo>
                        <a:pt x="2263" y="417"/>
                      </a:lnTo>
                      <a:cubicBezTo>
                        <a:pt x="2311" y="382"/>
                        <a:pt x="2382" y="346"/>
                        <a:pt x="2454" y="346"/>
                      </a:cubicBezTo>
                      <a:cubicBezTo>
                        <a:pt x="2537" y="346"/>
                        <a:pt x="2597" y="382"/>
                        <a:pt x="2656" y="417"/>
                      </a:cubicBezTo>
                      <a:lnTo>
                        <a:pt x="3168" y="941"/>
                      </a:lnTo>
                      <a:cubicBezTo>
                        <a:pt x="3198" y="971"/>
                        <a:pt x="3239" y="986"/>
                        <a:pt x="3283" y="986"/>
                      </a:cubicBezTo>
                      <a:cubicBezTo>
                        <a:pt x="3326" y="986"/>
                        <a:pt x="3370" y="971"/>
                        <a:pt x="3406" y="941"/>
                      </a:cubicBezTo>
                      <a:cubicBezTo>
                        <a:pt x="3466" y="882"/>
                        <a:pt x="3466" y="775"/>
                        <a:pt x="3406" y="703"/>
                      </a:cubicBezTo>
                      <a:lnTo>
                        <a:pt x="2882" y="179"/>
                      </a:lnTo>
                      <a:cubicBezTo>
                        <a:pt x="2775" y="60"/>
                        <a:pt x="2620" y="1"/>
                        <a:pt x="2477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67" name="Google Shape;5867;p79"/>
              <p:cNvGrpSpPr/>
              <p:nvPr/>
            </p:nvGrpSpPr>
            <p:grpSpPr>
              <a:xfrm>
                <a:off x="2525796" y="4089633"/>
                <a:ext cx="72126" cy="53788"/>
                <a:chOff x="2525796" y="4089633"/>
                <a:chExt cx="72126" cy="53788"/>
              </a:xfrm>
            </p:grpSpPr>
            <p:sp>
              <p:nvSpPr>
                <p:cNvPr id="5868" name="Google Shape;5868;p79"/>
                <p:cNvSpPr/>
                <p:nvPr/>
              </p:nvSpPr>
              <p:spPr>
                <a:xfrm>
                  <a:off x="2525796" y="4107625"/>
                  <a:ext cx="60030" cy="35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6" h="5567" extrusionOk="0">
                      <a:moveTo>
                        <a:pt x="1876" y="0"/>
                      </a:moveTo>
                      <a:cubicBezTo>
                        <a:pt x="1831" y="0"/>
                        <a:pt x="1787" y="18"/>
                        <a:pt x="1751" y="54"/>
                      </a:cubicBezTo>
                      <a:lnTo>
                        <a:pt x="84" y="1721"/>
                      </a:lnTo>
                      <a:cubicBezTo>
                        <a:pt x="1" y="1804"/>
                        <a:pt x="1" y="1899"/>
                        <a:pt x="84" y="1983"/>
                      </a:cubicBezTo>
                      <a:lnTo>
                        <a:pt x="3263" y="5162"/>
                      </a:lnTo>
                      <a:cubicBezTo>
                        <a:pt x="3513" y="5412"/>
                        <a:pt x="3858" y="5566"/>
                        <a:pt x="4215" y="5566"/>
                      </a:cubicBezTo>
                      <a:cubicBezTo>
                        <a:pt x="4573" y="5566"/>
                        <a:pt x="4918" y="5435"/>
                        <a:pt x="5168" y="5162"/>
                      </a:cubicBezTo>
                      <a:lnTo>
                        <a:pt x="9252" y="1090"/>
                      </a:lnTo>
                      <a:cubicBezTo>
                        <a:pt x="9335" y="1006"/>
                        <a:pt x="9335" y="887"/>
                        <a:pt x="9276" y="828"/>
                      </a:cubicBezTo>
                      <a:cubicBezTo>
                        <a:pt x="9240" y="792"/>
                        <a:pt x="9195" y="774"/>
                        <a:pt x="9151" y="774"/>
                      </a:cubicBezTo>
                      <a:cubicBezTo>
                        <a:pt x="9106" y="774"/>
                        <a:pt x="9061" y="792"/>
                        <a:pt x="9026" y="828"/>
                      </a:cubicBezTo>
                      <a:lnTo>
                        <a:pt x="4942" y="4912"/>
                      </a:lnTo>
                      <a:cubicBezTo>
                        <a:pt x="4751" y="5102"/>
                        <a:pt x="4501" y="5209"/>
                        <a:pt x="4227" y="5209"/>
                      </a:cubicBezTo>
                      <a:cubicBezTo>
                        <a:pt x="3965" y="5209"/>
                        <a:pt x="3715" y="5102"/>
                        <a:pt x="3513" y="4912"/>
                      </a:cubicBezTo>
                      <a:lnTo>
                        <a:pt x="453" y="1840"/>
                      </a:lnTo>
                      <a:lnTo>
                        <a:pt x="1870" y="435"/>
                      </a:lnTo>
                      <a:lnTo>
                        <a:pt x="2370" y="935"/>
                      </a:lnTo>
                      <a:cubicBezTo>
                        <a:pt x="2406" y="971"/>
                        <a:pt x="2450" y="988"/>
                        <a:pt x="2495" y="988"/>
                      </a:cubicBezTo>
                      <a:cubicBezTo>
                        <a:pt x="2540" y="988"/>
                        <a:pt x="2584" y="971"/>
                        <a:pt x="2620" y="935"/>
                      </a:cubicBezTo>
                      <a:cubicBezTo>
                        <a:pt x="2703" y="863"/>
                        <a:pt x="2703" y="756"/>
                        <a:pt x="2620" y="685"/>
                      </a:cubicBezTo>
                      <a:lnTo>
                        <a:pt x="2001" y="54"/>
                      </a:lnTo>
                      <a:cubicBezTo>
                        <a:pt x="1965" y="18"/>
                        <a:pt x="1920" y="0"/>
                        <a:pt x="1876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69" name="Google Shape;5869;p79"/>
                <p:cNvSpPr/>
                <p:nvPr/>
              </p:nvSpPr>
              <p:spPr>
                <a:xfrm>
                  <a:off x="2543711" y="4089633"/>
                  <a:ext cx="54211" cy="345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1" h="5376" extrusionOk="0">
                      <a:moveTo>
                        <a:pt x="6585" y="0"/>
                      </a:moveTo>
                      <a:cubicBezTo>
                        <a:pt x="6540" y="0"/>
                        <a:pt x="6495" y="18"/>
                        <a:pt x="6454" y="54"/>
                      </a:cubicBezTo>
                      <a:lnTo>
                        <a:pt x="1548" y="4971"/>
                      </a:lnTo>
                      <a:cubicBezTo>
                        <a:pt x="1513" y="4995"/>
                        <a:pt x="1477" y="5007"/>
                        <a:pt x="1429" y="5007"/>
                      </a:cubicBezTo>
                      <a:cubicBezTo>
                        <a:pt x="1382" y="5007"/>
                        <a:pt x="1346" y="4995"/>
                        <a:pt x="1310" y="4971"/>
                      </a:cubicBezTo>
                      <a:lnTo>
                        <a:pt x="334" y="3983"/>
                      </a:lnTo>
                      <a:cubicBezTo>
                        <a:pt x="292" y="3947"/>
                        <a:pt x="248" y="3929"/>
                        <a:pt x="203" y="3929"/>
                      </a:cubicBezTo>
                      <a:cubicBezTo>
                        <a:pt x="158" y="3929"/>
                        <a:pt x="114" y="3947"/>
                        <a:pt x="72" y="3983"/>
                      </a:cubicBezTo>
                      <a:cubicBezTo>
                        <a:pt x="1" y="4054"/>
                        <a:pt x="1" y="4161"/>
                        <a:pt x="72" y="4245"/>
                      </a:cubicBezTo>
                      <a:lnTo>
                        <a:pt x="1060" y="5221"/>
                      </a:lnTo>
                      <a:cubicBezTo>
                        <a:pt x="1156" y="5328"/>
                        <a:pt x="1275" y="5376"/>
                        <a:pt x="1417" y="5376"/>
                      </a:cubicBezTo>
                      <a:cubicBezTo>
                        <a:pt x="1548" y="5376"/>
                        <a:pt x="1679" y="5316"/>
                        <a:pt x="1775" y="5221"/>
                      </a:cubicBezTo>
                      <a:lnTo>
                        <a:pt x="6549" y="447"/>
                      </a:lnTo>
                      <a:lnTo>
                        <a:pt x="7966" y="1852"/>
                      </a:lnTo>
                      <a:lnTo>
                        <a:pt x="6704" y="3126"/>
                      </a:lnTo>
                      <a:cubicBezTo>
                        <a:pt x="6621" y="3197"/>
                        <a:pt x="6621" y="3304"/>
                        <a:pt x="6704" y="3376"/>
                      </a:cubicBezTo>
                      <a:cubicBezTo>
                        <a:pt x="6740" y="3411"/>
                        <a:pt x="6784" y="3429"/>
                        <a:pt x="6829" y="3429"/>
                      </a:cubicBezTo>
                      <a:cubicBezTo>
                        <a:pt x="6874" y="3429"/>
                        <a:pt x="6918" y="3411"/>
                        <a:pt x="6954" y="3376"/>
                      </a:cubicBezTo>
                      <a:lnTo>
                        <a:pt x="8347" y="1983"/>
                      </a:lnTo>
                      <a:cubicBezTo>
                        <a:pt x="8383" y="1947"/>
                        <a:pt x="8395" y="1899"/>
                        <a:pt x="8395" y="1864"/>
                      </a:cubicBezTo>
                      <a:cubicBezTo>
                        <a:pt x="8430" y="1816"/>
                        <a:pt x="8406" y="1768"/>
                        <a:pt x="8383" y="1721"/>
                      </a:cubicBezTo>
                      <a:lnTo>
                        <a:pt x="6716" y="54"/>
                      </a:lnTo>
                      <a:cubicBezTo>
                        <a:pt x="6674" y="18"/>
                        <a:pt x="6629" y="0"/>
                        <a:pt x="658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5870" name="Google Shape;5870;p79"/>
              <p:cNvGrpSpPr/>
              <p:nvPr/>
            </p:nvGrpSpPr>
            <p:grpSpPr>
              <a:xfrm>
                <a:off x="2525225" y="3731058"/>
                <a:ext cx="64321" cy="64544"/>
                <a:chOff x="2525225" y="3731058"/>
                <a:chExt cx="64321" cy="64544"/>
              </a:xfrm>
            </p:grpSpPr>
            <p:sp>
              <p:nvSpPr>
                <p:cNvPr id="5871" name="Google Shape;5871;p79"/>
                <p:cNvSpPr/>
                <p:nvPr/>
              </p:nvSpPr>
              <p:spPr>
                <a:xfrm>
                  <a:off x="2548194" y="3731290"/>
                  <a:ext cx="41351" cy="6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10002" extrusionOk="0">
                      <a:moveTo>
                        <a:pt x="4025" y="0"/>
                      </a:moveTo>
                      <a:cubicBezTo>
                        <a:pt x="3870" y="0"/>
                        <a:pt x="3704" y="60"/>
                        <a:pt x="3608" y="179"/>
                      </a:cubicBezTo>
                      <a:lnTo>
                        <a:pt x="1465" y="2322"/>
                      </a:lnTo>
                      <a:lnTo>
                        <a:pt x="299" y="1167"/>
                      </a:lnTo>
                      <a:cubicBezTo>
                        <a:pt x="269" y="1138"/>
                        <a:pt x="227" y="1123"/>
                        <a:pt x="184" y="1123"/>
                      </a:cubicBezTo>
                      <a:cubicBezTo>
                        <a:pt x="141" y="1123"/>
                        <a:pt x="96" y="1138"/>
                        <a:pt x="60" y="1167"/>
                      </a:cubicBezTo>
                      <a:cubicBezTo>
                        <a:pt x="1" y="1227"/>
                        <a:pt x="1" y="1322"/>
                        <a:pt x="60" y="1405"/>
                      </a:cubicBezTo>
                      <a:lnTo>
                        <a:pt x="1346" y="2679"/>
                      </a:lnTo>
                      <a:cubicBezTo>
                        <a:pt x="1370" y="2715"/>
                        <a:pt x="1418" y="2727"/>
                        <a:pt x="1465" y="2727"/>
                      </a:cubicBezTo>
                      <a:cubicBezTo>
                        <a:pt x="1501" y="2727"/>
                        <a:pt x="1549" y="2715"/>
                        <a:pt x="1584" y="2679"/>
                      </a:cubicBezTo>
                      <a:lnTo>
                        <a:pt x="3847" y="417"/>
                      </a:lnTo>
                      <a:cubicBezTo>
                        <a:pt x="3882" y="370"/>
                        <a:pt x="3966" y="346"/>
                        <a:pt x="4037" y="346"/>
                      </a:cubicBezTo>
                      <a:cubicBezTo>
                        <a:pt x="4109" y="346"/>
                        <a:pt x="4168" y="370"/>
                        <a:pt x="4228" y="417"/>
                      </a:cubicBezTo>
                      <a:lnTo>
                        <a:pt x="6049" y="2239"/>
                      </a:lnTo>
                      <a:cubicBezTo>
                        <a:pt x="6085" y="2275"/>
                        <a:pt x="6121" y="2358"/>
                        <a:pt x="6121" y="2429"/>
                      </a:cubicBezTo>
                      <a:cubicBezTo>
                        <a:pt x="6121" y="2501"/>
                        <a:pt x="6085" y="2560"/>
                        <a:pt x="6049" y="2620"/>
                      </a:cubicBezTo>
                      <a:lnTo>
                        <a:pt x="3775" y="4882"/>
                      </a:lnTo>
                      <a:cubicBezTo>
                        <a:pt x="3716" y="4942"/>
                        <a:pt x="3716" y="5049"/>
                        <a:pt x="3775" y="5120"/>
                      </a:cubicBezTo>
                      <a:lnTo>
                        <a:pt x="6049" y="7382"/>
                      </a:lnTo>
                      <a:cubicBezTo>
                        <a:pt x="6085" y="7430"/>
                        <a:pt x="6121" y="7501"/>
                        <a:pt x="6121" y="7573"/>
                      </a:cubicBezTo>
                      <a:cubicBezTo>
                        <a:pt x="6121" y="7656"/>
                        <a:pt x="6085" y="7716"/>
                        <a:pt x="6049" y="7775"/>
                      </a:cubicBezTo>
                      <a:lnTo>
                        <a:pt x="4228" y="9585"/>
                      </a:lnTo>
                      <a:cubicBezTo>
                        <a:pt x="4174" y="9639"/>
                        <a:pt x="4103" y="9665"/>
                        <a:pt x="4033" y="9665"/>
                      </a:cubicBezTo>
                      <a:cubicBezTo>
                        <a:pt x="3963" y="9665"/>
                        <a:pt x="3894" y="9639"/>
                        <a:pt x="3847" y="9585"/>
                      </a:cubicBezTo>
                      <a:lnTo>
                        <a:pt x="2989" y="8740"/>
                      </a:lnTo>
                      <a:cubicBezTo>
                        <a:pt x="2960" y="8710"/>
                        <a:pt x="2921" y="8695"/>
                        <a:pt x="2879" y="8695"/>
                      </a:cubicBezTo>
                      <a:cubicBezTo>
                        <a:pt x="2838" y="8695"/>
                        <a:pt x="2793" y="8710"/>
                        <a:pt x="2751" y="8740"/>
                      </a:cubicBezTo>
                      <a:cubicBezTo>
                        <a:pt x="2692" y="8799"/>
                        <a:pt x="2692" y="8906"/>
                        <a:pt x="2751" y="8978"/>
                      </a:cubicBezTo>
                      <a:lnTo>
                        <a:pt x="3608" y="9823"/>
                      </a:lnTo>
                      <a:cubicBezTo>
                        <a:pt x="3728" y="9942"/>
                        <a:pt x="3870" y="10002"/>
                        <a:pt x="4025" y="10002"/>
                      </a:cubicBezTo>
                      <a:cubicBezTo>
                        <a:pt x="4168" y="10002"/>
                        <a:pt x="4335" y="9942"/>
                        <a:pt x="4442" y="9823"/>
                      </a:cubicBezTo>
                      <a:lnTo>
                        <a:pt x="6252" y="8013"/>
                      </a:lnTo>
                      <a:cubicBezTo>
                        <a:pt x="6371" y="7894"/>
                        <a:pt x="6430" y="7740"/>
                        <a:pt x="6430" y="7597"/>
                      </a:cubicBezTo>
                      <a:cubicBezTo>
                        <a:pt x="6430" y="7430"/>
                        <a:pt x="6371" y="7275"/>
                        <a:pt x="6252" y="7180"/>
                      </a:cubicBezTo>
                      <a:lnTo>
                        <a:pt x="4109" y="4977"/>
                      </a:lnTo>
                      <a:lnTo>
                        <a:pt x="6252" y="2834"/>
                      </a:lnTo>
                      <a:cubicBezTo>
                        <a:pt x="6371" y="2715"/>
                        <a:pt x="6430" y="2560"/>
                        <a:pt x="6430" y="2417"/>
                      </a:cubicBezTo>
                      <a:cubicBezTo>
                        <a:pt x="6430" y="2251"/>
                        <a:pt x="6371" y="2096"/>
                        <a:pt x="6252" y="2001"/>
                      </a:cubicBezTo>
                      <a:lnTo>
                        <a:pt x="4442" y="179"/>
                      </a:lnTo>
                      <a:cubicBezTo>
                        <a:pt x="4323" y="60"/>
                        <a:pt x="4168" y="0"/>
                        <a:pt x="402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72" name="Google Shape;5872;p79"/>
                <p:cNvSpPr/>
                <p:nvPr/>
              </p:nvSpPr>
              <p:spPr>
                <a:xfrm>
                  <a:off x="2525225" y="3731058"/>
                  <a:ext cx="39512" cy="6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9979" extrusionOk="0">
                      <a:moveTo>
                        <a:pt x="2477" y="1"/>
                      </a:moveTo>
                      <a:cubicBezTo>
                        <a:pt x="2311" y="1"/>
                        <a:pt x="2156" y="60"/>
                        <a:pt x="2061" y="179"/>
                      </a:cubicBezTo>
                      <a:lnTo>
                        <a:pt x="239" y="2001"/>
                      </a:lnTo>
                      <a:cubicBezTo>
                        <a:pt x="1" y="2239"/>
                        <a:pt x="1" y="2608"/>
                        <a:pt x="239" y="2846"/>
                      </a:cubicBezTo>
                      <a:lnTo>
                        <a:pt x="2382" y="4989"/>
                      </a:lnTo>
                      <a:lnTo>
                        <a:pt x="239" y="7133"/>
                      </a:lnTo>
                      <a:cubicBezTo>
                        <a:pt x="1" y="7371"/>
                        <a:pt x="1" y="7752"/>
                        <a:pt x="239" y="7990"/>
                      </a:cubicBezTo>
                      <a:lnTo>
                        <a:pt x="2061" y="9800"/>
                      </a:lnTo>
                      <a:cubicBezTo>
                        <a:pt x="2180" y="9919"/>
                        <a:pt x="2323" y="9978"/>
                        <a:pt x="2477" y="9978"/>
                      </a:cubicBezTo>
                      <a:cubicBezTo>
                        <a:pt x="2620" y="9978"/>
                        <a:pt x="2787" y="9919"/>
                        <a:pt x="2882" y="9800"/>
                      </a:cubicBezTo>
                      <a:lnTo>
                        <a:pt x="5037" y="7656"/>
                      </a:lnTo>
                      <a:lnTo>
                        <a:pt x="5859" y="8490"/>
                      </a:lnTo>
                      <a:cubicBezTo>
                        <a:pt x="5895" y="8520"/>
                        <a:pt x="5936" y="8535"/>
                        <a:pt x="5978" y="8535"/>
                      </a:cubicBezTo>
                      <a:cubicBezTo>
                        <a:pt x="6020" y="8535"/>
                        <a:pt x="6061" y="8520"/>
                        <a:pt x="6097" y="8490"/>
                      </a:cubicBezTo>
                      <a:cubicBezTo>
                        <a:pt x="6145" y="8430"/>
                        <a:pt x="6145" y="8323"/>
                        <a:pt x="6085" y="8264"/>
                      </a:cubicBezTo>
                      <a:lnTo>
                        <a:pt x="5156" y="7335"/>
                      </a:lnTo>
                      <a:cubicBezTo>
                        <a:pt x="5121" y="7299"/>
                        <a:pt x="5073" y="7287"/>
                        <a:pt x="5037" y="7287"/>
                      </a:cubicBezTo>
                      <a:cubicBezTo>
                        <a:pt x="4990" y="7287"/>
                        <a:pt x="4942" y="7299"/>
                        <a:pt x="4918" y="7335"/>
                      </a:cubicBezTo>
                      <a:lnTo>
                        <a:pt x="2656" y="9597"/>
                      </a:lnTo>
                      <a:cubicBezTo>
                        <a:pt x="2608" y="9633"/>
                        <a:pt x="2537" y="9669"/>
                        <a:pt x="2454" y="9669"/>
                      </a:cubicBezTo>
                      <a:cubicBezTo>
                        <a:pt x="2382" y="9669"/>
                        <a:pt x="2323" y="9633"/>
                        <a:pt x="2263" y="9597"/>
                      </a:cubicBezTo>
                      <a:lnTo>
                        <a:pt x="453" y="7776"/>
                      </a:lnTo>
                      <a:cubicBezTo>
                        <a:pt x="346" y="7668"/>
                        <a:pt x="346" y="7490"/>
                        <a:pt x="453" y="7395"/>
                      </a:cubicBezTo>
                      <a:lnTo>
                        <a:pt x="2716" y="5132"/>
                      </a:lnTo>
                      <a:cubicBezTo>
                        <a:pt x="2739" y="5097"/>
                        <a:pt x="2751" y="5049"/>
                        <a:pt x="2751" y="5013"/>
                      </a:cubicBezTo>
                      <a:cubicBezTo>
                        <a:pt x="2751" y="4966"/>
                        <a:pt x="2739" y="4918"/>
                        <a:pt x="2716" y="4894"/>
                      </a:cubicBezTo>
                      <a:lnTo>
                        <a:pt x="453" y="2632"/>
                      </a:lnTo>
                      <a:cubicBezTo>
                        <a:pt x="346" y="2525"/>
                        <a:pt x="346" y="2346"/>
                        <a:pt x="453" y="2239"/>
                      </a:cubicBezTo>
                      <a:lnTo>
                        <a:pt x="2263" y="417"/>
                      </a:lnTo>
                      <a:cubicBezTo>
                        <a:pt x="2311" y="382"/>
                        <a:pt x="2382" y="346"/>
                        <a:pt x="2454" y="346"/>
                      </a:cubicBezTo>
                      <a:cubicBezTo>
                        <a:pt x="2537" y="346"/>
                        <a:pt x="2597" y="382"/>
                        <a:pt x="2656" y="417"/>
                      </a:cubicBezTo>
                      <a:lnTo>
                        <a:pt x="3168" y="941"/>
                      </a:lnTo>
                      <a:cubicBezTo>
                        <a:pt x="3198" y="971"/>
                        <a:pt x="3239" y="986"/>
                        <a:pt x="3283" y="986"/>
                      </a:cubicBezTo>
                      <a:cubicBezTo>
                        <a:pt x="3326" y="986"/>
                        <a:pt x="3370" y="971"/>
                        <a:pt x="3406" y="941"/>
                      </a:cubicBezTo>
                      <a:cubicBezTo>
                        <a:pt x="3466" y="882"/>
                        <a:pt x="3466" y="775"/>
                        <a:pt x="3406" y="703"/>
                      </a:cubicBezTo>
                      <a:lnTo>
                        <a:pt x="2882" y="179"/>
                      </a:lnTo>
                      <a:cubicBezTo>
                        <a:pt x="2775" y="60"/>
                        <a:pt x="2620" y="1"/>
                        <a:pt x="2477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77" name="Google Shape;5877;p80"/>
          <p:cNvGrpSpPr/>
          <p:nvPr/>
        </p:nvGrpSpPr>
        <p:grpSpPr>
          <a:xfrm>
            <a:off x="976571" y="1561808"/>
            <a:ext cx="1127895" cy="921003"/>
            <a:chOff x="732428" y="1198513"/>
            <a:chExt cx="845921" cy="690752"/>
          </a:xfrm>
        </p:grpSpPr>
        <p:grpSp>
          <p:nvGrpSpPr>
            <p:cNvPr id="5878" name="Google Shape;5878;p80"/>
            <p:cNvGrpSpPr/>
            <p:nvPr/>
          </p:nvGrpSpPr>
          <p:grpSpPr>
            <a:xfrm>
              <a:off x="823030" y="1198513"/>
              <a:ext cx="755319" cy="690752"/>
              <a:chOff x="823030" y="1198513"/>
              <a:chExt cx="755319" cy="690752"/>
            </a:xfrm>
          </p:grpSpPr>
          <p:sp>
            <p:nvSpPr>
              <p:cNvPr id="5879" name="Google Shape;5879;p80"/>
              <p:cNvSpPr/>
              <p:nvPr/>
            </p:nvSpPr>
            <p:spPr>
              <a:xfrm>
                <a:off x="823030" y="1198513"/>
                <a:ext cx="755319" cy="690752"/>
              </a:xfrm>
              <a:custGeom>
                <a:avLst/>
                <a:gdLst/>
                <a:ahLst/>
                <a:cxnLst/>
                <a:rect l="l" t="t" r="r" b="b"/>
                <a:pathLst>
                  <a:path w="46769" h="42771" extrusionOk="0">
                    <a:moveTo>
                      <a:pt x="21384" y="0"/>
                    </a:moveTo>
                    <a:cubicBezTo>
                      <a:pt x="9575" y="0"/>
                      <a:pt x="0" y="9575"/>
                      <a:pt x="0" y="21386"/>
                    </a:cubicBezTo>
                    <a:cubicBezTo>
                      <a:pt x="0" y="33196"/>
                      <a:pt x="9575" y="42770"/>
                      <a:pt x="21384" y="42770"/>
                    </a:cubicBezTo>
                    <a:cubicBezTo>
                      <a:pt x="33196" y="42770"/>
                      <a:pt x="42770" y="33196"/>
                      <a:pt x="42770" y="21386"/>
                    </a:cubicBezTo>
                    <a:cubicBezTo>
                      <a:pt x="42770" y="16313"/>
                      <a:pt x="41002" y="11653"/>
                      <a:pt x="38053" y="7988"/>
                    </a:cubicBezTo>
                    <a:lnTo>
                      <a:pt x="42775" y="7988"/>
                    </a:lnTo>
                    <a:cubicBezTo>
                      <a:pt x="44970" y="7988"/>
                      <a:pt x="46769" y="6191"/>
                      <a:pt x="46769" y="3994"/>
                    </a:cubicBezTo>
                    <a:cubicBezTo>
                      <a:pt x="46769" y="1797"/>
                      <a:pt x="44972" y="0"/>
                      <a:pt x="42775" y="0"/>
                    </a:cubicBezTo>
                    <a:lnTo>
                      <a:pt x="22286" y="0"/>
                    </a:lnTo>
                    <a:cubicBezTo>
                      <a:pt x="22196" y="0"/>
                      <a:pt x="22105" y="5"/>
                      <a:pt x="22018" y="10"/>
                    </a:cubicBezTo>
                    <a:cubicBezTo>
                      <a:pt x="21807" y="3"/>
                      <a:pt x="21597" y="0"/>
                      <a:pt x="21384" y="0"/>
                    </a:cubicBezTo>
                    <a:close/>
                  </a:path>
                </a:pathLst>
              </a:custGeom>
              <a:solidFill>
                <a:srgbClr val="325D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80" name="Google Shape;5880;p80"/>
              <p:cNvSpPr/>
              <p:nvPr/>
            </p:nvSpPr>
            <p:spPr>
              <a:xfrm>
                <a:off x="1470047" y="1217877"/>
                <a:ext cx="88760" cy="88744"/>
              </a:xfrm>
              <a:custGeom>
                <a:avLst/>
                <a:gdLst/>
                <a:ahLst/>
                <a:cxnLst/>
                <a:rect l="l" t="t" r="r" b="b"/>
                <a:pathLst>
                  <a:path w="5496" h="5495" extrusionOk="0">
                    <a:moveTo>
                      <a:pt x="2747" y="1"/>
                    </a:moveTo>
                    <a:cubicBezTo>
                      <a:pt x="1231" y="1"/>
                      <a:pt x="1" y="1230"/>
                      <a:pt x="1" y="2749"/>
                    </a:cubicBezTo>
                    <a:cubicBezTo>
                      <a:pt x="1" y="4265"/>
                      <a:pt x="1231" y="5495"/>
                      <a:pt x="2747" y="5495"/>
                    </a:cubicBezTo>
                    <a:cubicBezTo>
                      <a:pt x="4265" y="5495"/>
                      <a:pt x="5495" y="4265"/>
                      <a:pt x="5495" y="2749"/>
                    </a:cubicBezTo>
                    <a:cubicBezTo>
                      <a:pt x="5495" y="1230"/>
                      <a:pt x="4265" y="1"/>
                      <a:pt x="274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81" name="Google Shape;5881;p80"/>
            <p:cNvGrpSpPr/>
            <p:nvPr/>
          </p:nvGrpSpPr>
          <p:grpSpPr>
            <a:xfrm>
              <a:off x="732428" y="1239937"/>
              <a:ext cx="739912" cy="607886"/>
              <a:chOff x="732428" y="1239937"/>
              <a:chExt cx="739912" cy="607886"/>
            </a:xfrm>
          </p:grpSpPr>
          <p:sp>
            <p:nvSpPr>
              <p:cNvPr id="5882" name="Google Shape;5882;p80"/>
              <p:cNvSpPr/>
              <p:nvPr/>
            </p:nvSpPr>
            <p:spPr>
              <a:xfrm>
                <a:off x="732428" y="1239937"/>
                <a:ext cx="739912" cy="607886"/>
              </a:xfrm>
              <a:custGeom>
                <a:avLst/>
                <a:gdLst/>
                <a:ahLst/>
                <a:cxnLst/>
                <a:rect l="l" t="t" r="r" b="b"/>
                <a:pathLst>
                  <a:path w="45815" h="37640" extrusionOk="0">
                    <a:moveTo>
                      <a:pt x="26994" y="1"/>
                    </a:moveTo>
                    <a:cubicBezTo>
                      <a:pt x="16602" y="1"/>
                      <a:pt x="8175" y="8427"/>
                      <a:pt x="8175" y="18821"/>
                    </a:cubicBezTo>
                    <a:cubicBezTo>
                      <a:pt x="8169" y="22642"/>
                      <a:pt x="9333" y="26373"/>
                      <a:pt x="11509" y="29515"/>
                    </a:cubicBezTo>
                    <a:lnTo>
                      <a:pt x="3994" y="29515"/>
                    </a:lnTo>
                    <a:cubicBezTo>
                      <a:pt x="1797" y="29515"/>
                      <a:pt x="1" y="31311"/>
                      <a:pt x="1" y="33508"/>
                    </a:cubicBezTo>
                    <a:cubicBezTo>
                      <a:pt x="1" y="35704"/>
                      <a:pt x="1797" y="37502"/>
                      <a:pt x="3994" y="37502"/>
                    </a:cubicBezTo>
                    <a:lnTo>
                      <a:pt x="24483" y="37502"/>
                    </a:lnTo>
                    <a:cubicBezTo>
                      <a:pt x="24546" y="37502"/>
                      <a:pt x="24608" y="37500"/>
                      <a:pt x="24671" y="37497"/>
                    </a:cubicBezTo>
                    <a:cubicBezTo>
                      <a:pt x="25441" y="37592"/>
                      <a:pt x="26218" y="37640"/>
                      <a:pt x="26994" y="37640"/>
                    </a:cubicBezTo>
                    <a:cubicBezTo>
                      <a:pt x="37389" y="37640"/>
                      <a:pt x="45815" y="29214"/>
                      <a:pt x="45815" y="18821"/>
                    </a:cubicBezTo>
                    <a:cubicBezTo>
                      <a:pt x="45815" y="8427"/>
                      <a:pt x="37389" y="1"/>
                      <a:pt x="2699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83" name="Google Shape;5883;p80"/>
              <p:cNvSpPr/>
              <p:nvPr/>
            </p:nvSpPr>
            <p:spPr>
              <a:xfrm>
                <a:off x="751614" y="1735807"/>
                <a:ext cx="88760" cy="88744"/>
              </a:xfrm>
              <a:custGeom>
                <a:avLst/>
                <a:gdLst/>
                <a:ahLst/>
                <a:cxnLst/>
                <a:rect l="l" t="t" r="r" b="b"/>
                <a:pathLst>
                  <a:path w="5496" h="5495" extrusionOk="0">
                    <a:moveTo>
                      <a:pt x="2747" y="0"/>
                    </a:moveTo>
                    <a:cubicBezTo>
                      <a:pt x="1231" y="0"/>
                      <a:pt x="1" y="1230"/>
                      <a:pt x="1" y="2747"/>
                    </a:cubicBezTo>
                    <a:cubicBezTo>
                      <a:pt x="1" y="4265"/>
                      <a:pt x="1231" y="5495"/>
                      <a:pt x="2747" y="5495"/>
                    </a:cubicBezTo>
                    <a:cubicBezTo>
                      <a:pt x="4265" y="5495"/>
                      <a:pt x="5495" y="4265"/>
                      <a:pt x="5495" y="2747"/>
                    </a:cubicBezTo>
                    <a:cubicBezTo>
                      <a:pt x="5495" y="1230"/>
                      <a:pt x="4265" y="0"/>
                      <a:pt x="27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84" name="Google Shape;5884;p80"/>
            <p:cNvGrpSpPr/>
            <p:nvPr/>
          </p:nvGrpSpPr>
          <p:grpSpPr>
            <a:xfrm>
              <a:off x="732428" y="1277018"/>
              <a:ext cx="702832" cy="533758"/>
              <a:chOff x="732428" y="1277018"/>
              <a:chExt cx="702832" cy="533758"/>
            </a:xfrm>
          </p:grpSpPr>
          <p:sp>
            <p:nvSpPr>
              <p:cNvPr id="5885" name="Google Shape;5885;p80"/>
              <p:cNvSpPr/>
              <p:nvPr/>
            </p:nvSpPr>
            <p:spPr>
              <a:xfrm>
                <a:off x="732428" y="1277018"/>
                <a:ext cx="702832" cy="533758"/>
              </a:xfrm>
              <a:custGeom>
                <a:avLst/>
                <a:gdLst/>
                <a:ahLst/>
                <a:cxnLst/>
                <a:rect l="l" t="t" r="r" b="b"/>
                <a:pathLst>
                  <a:path w="43519" h="33050" extrusionOk="0">
                    <a:moveTo>
                      <a:pt x="26994" y="1"/>
                    </a:moveTo>
                    <a:cubicBezTo>
                      <a:pt x="22006" y="1"/>
                      <a:pt x="17535" y="2211"/>
                      <a:pt x="14504" y="5705"/>
                    </a:cubicBezTo>
                    <a:lnTo>
                      <a:pt x="3994" y="5705"/>
                    </a:lnTo>
                    <a:cubicBezTo>
                      <a:pt x="1797" y="5705"/>
                      <a:pt x="1" y="7501"/>
                      <a:pt x="1" y="9698"/>
                    </a:cubicBezTo>
                    <a:cubicBezTo>
                      <a:pt x="1" y="11894"/>
                      <a:pt x="1797" y="13692"/>
                      <a:pt x="3994" y="13692"/>
                    </a:cubicBezTo>
                    <a:lnTo>
                      <a:pt x="10714" y="13692"/>
                    </a:lnTo>
                    <a:cubicBezTo>
                      <a:pt x="10552" y="14627"/>
                      <a:pt x="10470" y="15575"/>
                      <a:pt x="10472" y="16525"/>
                    </a:cubicBezTo>
                    <a:cubicBezTo>
                      <a:pt x="10472" y="25651"/>
                      <a:pt x="17870" y="33049"/>
                      <a:pt x="26996" y="33049"/>
                    </a:cubicBezTo>
                    <a:cubicBezTo>
                      <a:pt x="36122" y="33049"/>
                      <a:pt x="43519" y="25651"/>
                      <a:pt x="43519" y="16525"/>
                    </a:cubicBezTo>
                    <a:cubicBezTo>
                      <a:pt x="43519" y="7399"/>
                      <a:pt x="36122" y="1"/>
                      <a:pt x="2699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86" name="Google Shape;5886;p80"/>
              <p:cNvSpPr/>
              <p:nvPr/>
            </p:nvSpPr>
            <p:spPr>
              <a:xfrm>
                <a:off x="751695" y="1390407"/>
                <a:ext cx="88728" cy="88744"/>
              </a:xfrm>
              <a:custGeom>
                <a:avLst/>
                <a:gdLst/>
                <a:ahLst/>
                <a:cxnLst/>
                <a:rect l="l" t="t" r="r" b="b"/>
                <a:pathLst>
                  <a:path w="5494" h="5495" extrusionOk="0">
                    <a:moveTo>
                      <a:pt x="2747" y="0"/>
                    </a:moveTo>
                    <a:cubicBezTo>
                      <a:pt x="1230" y="0"/>
                      <a:pt x="1" y="1230"/>
                      <a:pt x="1" y="2748"/>
                    </a:cubicBezTo>
                    <a:cubicBezTo>
                      <a:pt x="1" y="4264"/>
                      <a:pt x="1230" y="5494"/>
                      <a:pt x="2747" y="5494"/>
                    </a:cubicBezTo>
                    <a:cubicBezTo>
                      <a:pt x="4263" y="5494"/>
                      <a:pt x="5493" y="4264"/>
                      <a:pt x="5493" y="2748"/>
                    </a:cubicBezTo>
                    <a:cubicBezTo>
                      <a:pt x="5493" y="1230"/>
                      <a:pt x="4263" y="0"/>
                      <a:pt x="27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87" name="Google Shape;5887;p80"/>
            <p:cNvGrpSpPr/>
            <p:nvPr/>
          </p:nvGrpSpPr>
          <p:grpSpPr>
            <a:xfrm>
              <a:off x="931170" y="1306653"/>
              <a:ext cx="647179" cy="474455"/>
              <a:chOff x="931170" y="1306653"/>
              <a:chExt cx="647179" cy="474455"/>
            </a:xfrm>
          </p:grpSpPr>
          <p:sp>
            <p:nvSpPr>
              <p:cNvPr id="5888" name="Google Shape;5888;p80"/>
              <p:cNvSpPr/>
              <p:nvPr/>
            </p:nvSpPr>
            <p:spPr>
              <a:xfrm>
                <a:off x="931170" y="1306653"/>
                <a:ext cx="647179" cy="474455"/>
              </a:xfrm>
              <a:custGeom>
                <a:avLst/>
                <a:gdLst/>
                <a:ahLst/>
                <a:cxnLst/>
                <a:rect l="l" t="t" r="r" b="b"/>
                <a:pathLst>
                  <a:path w="40073" h="29378" extrusionOk="0">
                    <a:moveTo>
                      <a:pt x="14688" y="1"/>
                    </a:moveTo>
                    <a:cubicBezTo>
                      <a:pt x="6578" y="1"/>
                      <a:pt x="1" y="6578"/>
                      <a:pt x="1" y="14690"/>
                    </a:cubicBezTo>
                    <a:cubicBezTo>
                      <a:pt x="1" y="22801"/>
                      <a:pt x="6578" y="29377"/>
                      <a:pt x="14688" y="29377"/>
                    </a:cubicBezTo>
                    <a:cubicBezTo>
                      <a:pt x="19883" y="29377"/>
                      <a:pt x="24445" y="26682"/>
                      <a:pt x="27057" y="22613"/>
                    </a:cubicBezTo>
                    <a:lnTo>
                      <a:pt x="36079" y="22613"/>
                    </a:lnTo>
                    <a:cubicBezTo>
                      <a:pt x="38276" y="22613"/>
                      <a:pt x="40073" y="20817"/>
                      <a:pt x="40073" y="18620"/>
                    </a:cubicBezTo>
                    <a:cubicBezTo>
                      <a:pt x="40073" y="16424"/>
                      <a:pt x="38276" y="14626"/>
                      <a:pt x="36079" y="14626"/>
                    </a:cubicBezTo>
                    <a:lnTo>
                      <a:pt x="29376" y="14626"/>
                    </a:lnTo>
                    <a:cubicBezTo>
                      <a:pt x="29342" y="6544"/>
                      <a:pt x="22780" y="1"/>
                      <a:pt x="146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89" name="Google Shape;5889;p80"/>
              <p:cNvSpPr/>
              <p:nvPr/>
            </p:nvSpPr>
            <p:spPr>
              <a:xfrm>
                <a:off x="1470047" y="1560806"/>
                <a:ext cx="88760" cy="88744"/>
              </a:xfrm>
              <a:custGeom>
                <a:avLst/>
                <a:gdLst/>
                <a:ahLst/>
                <a:cxnLst/>
                <a:rect l="l" t="t" r="r" b="b"/>
                <a:pathLst>
                  <a:path w="5496" h="5495" extrusionOk="0">
                    <a:moveTo>
                      <a:pt x="2747" y="0"/>
                    </a:moveTo>
                    <a:cubicBezTo>
                      <a:pt x="1231" y="0"/>
                      <a:pt x="1" y="1230"/>
                      <a:pt x="1" y="2746"/>
                    </a:cubicBezTo>
                    <a:cubicBezTo>
                      <a:pt x="1" y="4265"/>
                      <a:pt x="1231" y="5494"/>
                      <a:pt x="2747" y="5494"/>
                    </a:cubicBezTo>
                    <a:cubicBezTo>
                      <a:pt x="4265" y="5494"/>
                      <a:pt x="5495" y="4265"/>
                      <a:pt x="5495" y="2746"/>
                    </a:cubicBezTo>
                    <a:cubicBezTo>
                      <a:pt x="5495" y="1230"/>
                      <a:pt x="4265" y="0"/>
                      <a:pt x="27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890" name="Google Shape;5890;p80"/>
            <p:cNvSpPr/>
            <p:nvPr/>
          </p:nvSpPr>
          <p:spPr>
            <a:xfrm>
              <a:off x="986565" y="1362064"/>
              <a:ext cx="363666" cy="363650"/>
            </a:xfrm>
            <a:custGeom>
              <a:avLst/>
              <a:gdLst/>
              <a:ahLst/>
              <a:cxnLst/>
              <a:rect l="l" t="t" r="r" b="b"/>
              <a:pathLst>
                <a:path w="22518" h="22517" extrusionOk="0">
                  <a:moveTo>
                    <a:pt x="11258" y="0"/>
                  </a:moveTo>
                  <a:cubicBezTo>
                    <a:pt x="8273" y="0"/>
                    <a:pt x="5409" y="1187"/>
                    <a:pt x="3298" y="3297"/>
                  </a:cubicBezTo>
                  <a:cubicBezTo>
                    <a:pt x="1186" y="5409"/>
                    <a:pt x="1" y="8272"/>
                    <a:pt x="1" y="11259"/>
                  </a:cubicBezTo>
                  <a:cubicBezTo>
                    <a:pt x="1" y="14244"/>
                    <a:pt x="1186" y="17109"/>
                    <a:pt x="3298" y="19219"/>
                  </a:cubicBezTo>
                  <a:cubicBezTo>
                    <a:pt x="5409" y="21331"/>
                    <a:pt x="8273" y="22516"/>
                    <a:pt x="11258" y="22516"/>
                  </a:cubicBezTo>
                  <a:cubicBezTo>
                    <a:pt x="14245" y="22516"/>
                    <a:pt x="17108" y="21331"/>
                    <a:pt x="19220" y="19219"/>
                  </a:cubicBezTo>
                  <a:cubicBezTo>
                    <a:pt x="21331" y="17109"/>
                    <a:pt x="22517" y="14244"/>
                    <a:pt x="22517" y="11259"/>
                  </a:cubicBezTo>
                  <a:cubicBezTo>
                    <a:pt x="22517" y="8272"/>
                    <a:pt x="21331" y="5409"/>
                    <a:pt x="19220" y="3297"/>
                  </a:cubicBezTo>
                  <a:cubicBezTo>
                    <a:pt x="17108" y="1187"/>
                    <a:pt x="14245" y="0"/>
                    <a:pt x="1125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891" name="Google Shape;5891;p80"/>
          <p:cNvGrpSpPr/>
          <p:nvPr/>
        </p:nvGrpSpPr>
        <p:grpSpPr>
          <a:xfrm>
            <a:off x="5285383" y="1561818"/>
            <a:ext cx="846208" cy="933309"/>
            <a:chOff x="5985650" y="2860025"/>
            <a:chExt cx="1396075" cy="1539775"/>
          </a:xfrm>
        </p:grpSpPr>
        <p:sp>
          <p:nvSpPr>
            <p:cNvPr id="5892" name="Google Shape;5892;p80"/>
            <p:cNvSpPr/>
            <p:nvPr/>
          </p:nvSpPr>
          <p:spPr>
            <a:xfrm>
              <a:off x="6655300" y="3128850"/>
              <a:ext cx="637150" cy="631950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3" name="Google Shape;5893;p80"/>
            <p:cNvSpPr/>
            <p:nvPr/>
          </p:nvSpPr>
          <p:spPr>
            <a:xfrm>
              <a:off x="6673425" y="3771400"/>
              <a:ext cx="600850" cy="600800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4" name="Google Shape;5894;p80"/>
            <p:cNvSpPr/>
            <p:nvPr/>
          </p:nvSpPr>
          <p:spPr>
            <a:xfrm>
              <a:off x="6073050" y="3509700"/>
              <a:ext cx="641725" cy="636800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5" name="Google Shape;5895;p80"/>
            <p:cNvSpPr/>
            <p:nvPr/>
          </p:nvSpPr>
          <p:spPr>
            <a:xfrm>
              <a:off x="6124575" y="2917775"/>
              <a:ext cx="572575" cy="572525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6" name="Google Shape;5896;p80"/>
            <p:cNvSpPr/>
            <p:nvPr/>
          </p:nvSpPr>
          <p:spPr>
            <a:xfrm>
              <a:off x="6459975" y="2867300"/>
              <a:ext cx="101300" cy="50500"/>
            </a:xfrm>
            <a:custGeom>
              <a:avLst/>
              <a:gdLst/>
              <a:ahLst/>
              <a:cxnLst/>
              <a:rect l="l" t="t" r="r" b="b"/>
              <a:pathLst>
                <a:path w="4052" h="2020" extrusionOk="0">
                  <a:moveTo>
                    <a:pt x="272" y="1"/>
                  </a:moveTo>
                  <a:cubicBezTo>
                    <a:pt x="157" y="1"/>
                    <a:pt x="54" y="82"/>
                    <a:pt x="29" y="200"/>
                  </a:cubicBezTo>
                  <a:cubicBezTo>
                    <a:pt x="0" y="338"/>
                    <a:pt x="87" y="474"/>
                    <a:pt x="225" y="507"/>
                  </a:cubicBezTo>
                  <a:cubicBezTo>
                    <a:pt x="1077" y="719"/>
                    <a:pt x="1895" y="1049"/>
                    <a:pt x="2657" y="1486"/>
                  </a:cubicBezTo>
                  <a:lnTo>
                    <a:pt x="2505" y="1740"/>
                  </a:lnTo>
                  <a:cubicBezTo>
                    <a:pt x="2459" y="1819"/>
                    <a:pt x="2511" y="1918"/>
                    <a:pt x="2603" y="1926"/>
                  </a:cubicBezTo>
                  <a:lnTo>
                    <a:pt x="3887" y="2019"/>
                  </a:lnTo>
                  <a:cubicBezTo>
                    <a:pt x="3890" y="2019"/>
                    <a:pt x="3893" y="2019"/>
                    <a:pt x="3895" y="2019"/>
                  </a:cubicBezTo>
                  <a:cubicBezTo>
                    <a:pt x="3991" y="2019"/>
                    <a:pt x="4052" y="1913"/>
                    <a:pt x="3999" y="1830"/>
                  </a:cubicBezTo>
                  <a:lnTo>
                    <a:pt x="3302" y="746"/>
                  </a:lnTo>
                  <a:cubicBezTo>
                    <a:pt x="3278" y="709"/>
                    <a:pt x="3239" y="690"/>
                    <a:pt x="3200" y="690"/>
                  </a:cubicBezTo>
                  <a:cubicBezTo>
                    <a:pt x="3159" y="690"/>
                    <a:pt x="3118" y="711"/>
                    <a:pt x="3094" y="751"/>
                  </a:cubicBezTo>
                  <a:lnTo>
                    <a:pt x="2917" y="1047"/>
                  </a:lnTo>
                  <a:cubicBezTo>
                    <a:pt x="2108" y="581"/>
                    <a:pt x="1237" y="230"/>
                    <a:pt x="330" y="8"/>
                  </a:cubicBezTo>
                  <a:cubicBezTo>
                    <a:pt x="311" y="3"/>
                    <a:pt x="291" y="1"/>
                    <a:pt x="27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7" name="Google Shape;5897;p80"/>
            <p:cNvSpPr/>
            <p:nvPr/>
          </p:nvSpPr>
          <p:spPr>
            <a:xfrm>
              <a:off x="6389025" y="2860025"/>
              <a:ext cx="63100" cy="15700"/>
            </a:xfrm>
            <a:custGeom>
              <a:avLst/>
              <a:gdLst/>
              <a:ahLst/>
              <a:cxnLst/>
              <a:rect l="l" t="t" r="r" b="b"/>
              <a:pathLst>
                <a:path w="2524" h="628" extrusionOk="0">
                  <a:moveTo>
                    <a:pt x="787" y="1"/>
                  </a:moveTo>
                  <a:cubicBezTo>
                    <a:pt x="605" y="1"/>
                    <a:pt x="424" y="7"/>
                    <a:pt x="241" y="19"/>
                  </a:cubicBezTo>
                  <a:cubicBezTo>
                    <a:pt x="103" y="31"/>
                    <a:pt x="1" y="153"/>
                    <a:pt x="11" y="291"/>
                  </a:cubicBezTo>
                  <a:cubicBezTo>
                    <a:pt x="20" y="425"/>
                    <a:pt x="132" y="528"/>
                    <a:pt x="263" y="528"/>
                  </a:cubicBezTo>
                  <a:cubicBezTo>
                    <a:pt x="268" y="528"/>
                    <a:pt x="273" y="528"/>
                    <a:pt x="278" y="528"/>
                  </a:cubicBezTo>
                  <a:cubicBezTo>
                    <a:pt x="448" y="518"/>
                    <a:pt x="617" y="512"/>
                    <a:pt x="787" y="512"/>
                  </a:cubicBezTo>
                  <a:cubicBezTo>
                    <a:pt x="1261" y="512"/>
                    <a:pt x="1734" y="550"/>
                    <a:pt x="2203" y="624"/>
                  </a:cubicBezTo>
                  <a:cubicBezTo>
                    <a:pt x="2217" y="626"/>
                    <a:pt x="2231" y="627"/>
                    <a:pt x="2245" y="627"/>
                  </a:cubicBezTo>
                  <a:cubicBezTo>
                    <a:pt x="2363" y="627"/>
                    <a:pt x="2470" y="544"/>
                    <a:pt x="2494" y="424"/>
                  </a:cubicBezTo>
                  <a:cubicBezTo>
                    <a:pt x="2523" y="283"/>
                    <a:pt x="2430" y="145"/>
                    <a:pt x="2288" y="121"/>
                  </a:cubicBezTo>
                  <a:cubicBezTo>
                    <a:pt x="1791" y="43"/>
                    <a:pt x="1288" y="3"/>
                    <a:pt x="78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8" name="Google Shape;5898;p80"/>
            <p:cNvSpPr/>
            <p:nvPr/>
          </p:nvSpPr>
          <p:spPr>
            <a:xfrm>
              <a:off x="6279750" y="2879875"/>
              <a:ext cx="39600" cy="26000"/>
            </a:xfrm>
            <a:custGeom>
              <a:avLst/>
              <a:gdLst/>
              <a:ahLst/>
              <a:cxnLst/>
              <a:rect l="l" t="t" r="r" b="b"/>
              <a:pathLst>
                <a:path w="1584" h="1040" extrusionOk="0">
                  <a:moveTo>
                    <a:pt x="1330" y="1"/>
                  </a:moveTo>
                  <a:cubicBezTo>
                    <a:pt x="1303" y="1"/>
                    <a:pt x="1276" y="6"/>
                    <a:pt x="1249" y="17"/>
                  </a:cubicBezTo>
                  <a:cubicBezTo>
                    <a:pt x="878" y="174"/>
                    <a:pt x="518" y="355"/>
                    <a:pt x="168" y="557"/>
                  </a:cubicBezTo>
                  <a:cubicBezTo>
                    <a:pt x="58" y="621"/>
                    <a:pt x="0" y="757"/>
                    <a:pt x="47" y="876"/>
                  </a:cubicBezTo>
                  <a:cubicBezTo>
                    <a:pt x="86" y="979"/>
                    <a:pt x="183" y="1040"/>
                    <a:pt x="284" y="1040"/>
                  </a:cubicBezTo>
                  <a:cubicBezTo>
                    <a:pt x="327" y="1040"/>
                    <a:pt x="371" y="1029"/>
                    <a:pt x="412" y="1005"/>
                  </a:cubicBezTo>
                  <a:cubicBezTo>
                    <a:pt x="727" y="823"/>
                    <a:pt x="1054" y="658"/>
                    <a:pt x="1389" y="512"/>
                  </a:cubicBezTo>
                  <a:cubicBezTo>
                    <a:pt x="1518" y="458"/>
                    <a:pt x="1584" y="312"/>
                    <a:pt x="1538" y="177"/>
                  </a:cubicBezTo>
                  <a:lnTo>
                    <a:pt x="1525" y="141"/>
                  </a:lnTo>
                  <a:cubicBezTo>
                    <a:pt x="1496" y="54"/>
                    <a:pt x="1415" y="1"/>
                    <a:pt x="133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9" name="Google Shape;5899;p80"/>
            <p:cNvSpPr/>
            <p:nvPr/>
          </p:nvSpPr>
          <p:spPr>
            <a:xfrm>
              <a:off x="6325825" y="2862750"/>
              <a:ext cx="54425" cy="22400"/>
            </a:xfrm>
            <a:custGeom>
              <a:avLst/>
              <a:gdLst/>
              <a:ahLst/>
              <a:cxnLst/>
              <a:rect l="l" t="t" r="r" b="b"/>
              <a:pathLst>
                <a:path w="2177" h="896" extrusionOk="0">
                  <a:moveTo>
                    <a:pt x="1906" y="0"/>
                  </a:moveTo>
                  <a:cubicBezTo>
                    <a:pt x="1894" y="0"/>
                    <a:pt x="1883" y="1"/>
                    <a:pt x="1871" y="2"/>
                  </a:cubicBezTo>
                  <a:cubicBezTo>
                    <a:pt x="1306" y="87"/>
                    <a:pt x="748" y="220"/>
                    <a:pt x="205" y="400"/>
                  </a:cubicBezTo>
                  <a:cubicBezTo>
                    <a:pt x="71" y="444"/>
                    <a:pt x="0" y="590"/>
                    <a:pt x="47" y="725"/>
                  </a:cubicBezTo>
                  <a:cubicBezTo>
                    <a:pt x="84" y="829"/>
                    <a:pt x="183" y="895"/>
                    <a:pt x="288" y="895"/>
                  </a:cubicBezTo>
                  <a:cubicBezTo>
                    <a:pt x="316" y="895"/>
                    <a:pt x="343" y="891"/>
                    <a:pt x="370" y="882"/>
                  </a:cubicBezTo>
                  <a:cubicBezTo>
                    <a:pt x="883" y="712"/>
                    <a:pt x="1408" y="587"/>
                    <a:pt x="1941" y="507"/>
                  </a:cubicBezTo>
                  <a:cubicBezTo>
                    <a:pt x="2081" y="488"/>
                    <a:pt x="2177" y="360"/>
                    <a:pt x="2157" y="220"/>
                  </a:cubicBezTo>
                  <a:cubicBezTo>
                    <a:pt x="2140" y="93"/>
                    <a:pt x="2031" y="0"/>
                    <a:pt x="1906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0" name="Google Shape;5900;p80"/>
            <p:cNvSpPr/>
            <p:nvPr/>
          </p:nvSpPr>
          <p:spPr>
            <a:xfrm>
              <a:off x="7023725" y="3061400"/>
              <a:ext cx="101300" cy="50475"/>
            </a:xfrm>
            <a:custGeom>
              <a:avLst/>
              <a:gdLst/>
              <a:ahLst/>
              <a:cxnLst/>
              <a:rect l="l" t="t" r="r" b="b"/>
              <a:pathLst>
                <a:path w="4052" h="2019" extrusionOk="0">
                  <a:moveTo>
                    <a:pt x="273" y="0"/>
                  </a:moveTo>
                  <a:cubicBezTo>
                    <a:pt x="158" y="0"/>
                    <a:pt x="53" y="81"/>
                    <a:pt x="29" y="199"/>
                  </a:cubicBezTo>
                  <a:cubicBezTo>
                    <a:pt x="0" y="339"/>
                    <a:pt x="87" y="475"/>
                    <a:pt x="225" y="507"/>
                  </a:cubicBezTo>
                  <a:cubicBezTo>
                    <a:pt x="1077" y="720"/>
                    <a:pt x="1895" y="1048"/>
                    <a:pt x="2655" y="1487"/>
                  </a:cubicBezTo>
                  <a:lnTo>
                    <a:pt x="2505" y="1740"/>
                  </a:lnTo>
                  <a:cubicBezTo>
                    <a:pt x="2459" y="1818"/>
                    <a:pt x="2511" y="1919"/>
                    <a:pt x="2603" y="1925"/>
                  </a:cubicBezTo>
                  <a:lnTo>
                    <a:pt x="3885" y="2018"/>
                  </a:lnTo>
                  <a:cubicBezTo>
                    <a:pt x="3889" y="2019"/>
                    <a:pt x="3892" y="2019"/>
                    <a:pt x="3896" y="2019"/>
                  </a:cubicBezTo>
                  <a:cubicBezTo>
                    <a:pt x="3991" y="2019"/>
                    <a:pt x="4052" y="1911"/>
                    <a:pt x="3999" y="1829"/>
                  </a:cubicBezTo>
                  <a:lnTo>
                    <a:pt x="3302" y="747"/>
                  </a:lnTo>
                  <a:cubicBezTo>
                    <a:pt x="3278" y="709"/>
                    <a:pt x="3238" y="690"/>
                    <a:pt x="3198" y="690"/>
                  </a:cubicBezTo>
                  <a:cubicBezTo>
                    <a:pt x="3157" y="690"/>
                    <a:pt x="3116" y="710"/>
                    <a:pt x="3093" y="750"/>
                  </a:cubicBezTo>
                  <a:lnTo>
                    <a:pt x="2917" y="1048"/>
                  </a:lnTo>
                  <a:cubicBezTo>
                    <a:pt x="2108" y="582"/>
                    <a:pt x="1237" y="231"/>
                    <a:pt x="330" y="7"/>
                  </a:cubicBezTo>
                  <a:cubicBezTo>
                    <a:pt x="311" y="3"/>
                    <a:pt x="292" y="0"/>
                    <a:pt x="273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1" name="Google Shape;5901;p80"/>
            <p:cNvSpPr/>
            <p:nvPr/>
          </p:nvSpPr>
          <p:spPr>
            <a:xfrm>
              <a:off x="6952750" y="3054150"/>
              <a:ext cx="63100" cy="15650"/>
            </a:xfrm>
            <a:custGeom>
              <a:avLst/>
              <a:gdLst/>
              <a:ahLst/>
              <a:cxnLst/>
              <a:rect l="l" t="t" r="r" b="b"/>
              <a:pathLst>
                <a:path w="2524" h="626" extrusionOk="0">
                  <a:moveTo>
                    <a:pt x="787" y="1"/>
                  </a:moveTo>
                  <a:cubicBezTo>
                    <a:pt x="606" y="1"/>
                    <a:pt x="423" y="7"/>
                    <a:pt x="242" y="18"/>
                  </a:cubicBezTo>
                  <a:cubicBezTo>
                    <a:pt x="104" y="31"/>
                    <a:pt x="0" y="151"/>
                    <a:pt x="10" y="291"/>
                  </a:cubicBezTo>
                  <a:cubicBezTo>
                    <a:pt x="21" y="425"/>
                    <a:pt x="131" y="526"/>
                    <a:pt x="264" y="526"/>
                  </a:cubicBezTo>
                  <a:cubicBezTo>
                    <a:pt x="269" y="526"/>
                    <a:pt x="274" y="526"/>
                    <a:pt x="279" y="526"/>
                  </a:cubicBezTo>
                  <a:cubicBezTo>
                    <a:pt x="447" y="516"/>
                    <a:pt x="617" y="510"/>
                    <a:pt x="787" y="510"/>
                  </a:cubicBezTo>
                  <a:cubicBezTo>
                    <a:pt x="1261" y="512"/>
                    <a:pt x="1735" y="548"/>
                    <a:pt x="2204" y="622"/>
                  </a:cubicBezTo>
                  <a:cubicBezTo>
                    <a:pt x="2218" y="624"/>
                    <a:pt x="2232" y="626"/>
                    <a:pt x="2246" y="626"/>
                  </a:cubicBezTo>
                  <a:cubicBezTo>
                    <a:pt x="2364" y="626"/>
                    <a:pt x="2469" y="542"/>
                    <a:pt x="2495" y="422"/>
                  </a:cubicBezTo>
                  <a:cubicBezTo>
                    <a:pt x="2524" y="281"/>
                    <a:pt x="2430" y="145"/>
                    <a:pt x="2289" y="121"/>
                  </a:cubicBezTo>
                  <a:cubicBezTo>
                    <a:pt x="1792" y="41"/>
                    <a:pt x="1289" y="1"/>
                    <a:pt x="78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2" name="Google Shape;5902;p80"/>
            <p:cNvSpPr/>
            <p:nvPr/>
          </p:nvSpPr>
          <p:spPr>
            <a:xfrm>
              <a:off x="6843450" y="3073975"/>
              <a:ext cx="39625" cy="26025"/>
            </a:xfrm>
            <a:custGeom>
              <a:avLst/>
              <a:gdLst/>
              <a:ahLst/>
              <a:cxnLst/>
              <a:rect l="l" t="t" r="r" b="b"/>
              <a:pathLst>
                <a:path w="1585" h="1041" extrusionOk="0">
                  <a:moveTo>
                    <a:pt x="1331" y="0"/>
                  </a:moveTo>
                  <a:cubicBezTo>
                    <a:pt x="1304" y="0"/>
                    <a:pt x="1277" y="6"/>
                    <a:pt x="1251" y="16"/>
                  </a:cubicBezTo>
                  <a:cubicBezTo>
                    <a:pt x="880" y="175"/>
                    <a:pt x="518" y="356"/>
                    <a:pt x="170" y="558"/>
                  </a:cubicBezTo>
                  <a:cubicBezTo>
                    <a:pt x="60" y="622"/>
                    <a:pt x="1" y="758"/>
                    <a:pt x="47" y="876"/>
                  </a:cubicBezTo>
                  <a:cubicBezTo>
                    <a:pt x="87" y="979"/>
                    <a:pt x="185" y="1040"/>
                    <a:pt x="287" y="1040"/>
                  </a:cubicBezTo>
                  <a:cubicBezTo>
                    <a:pt x="330" y="1040"/>
                    <a:pt x="373" y="1029"/>
                    <a:pt x="414" y="1006"/>
                  </a:cubicBezTo>
                  <a:cubicBezTo>
                    <a:pt x="729" y="822"/>
                    <a:pt x="1056" y="657"/>
                    <a:pt x="1391" y="513"/>
                  </a:cubicBezTo>
                  <a:cubicBezTo>
                    <a:pt x="1520" y="457"/>
                    <a:pt x="1584" y="311"/>
                    <a:pt x="1540" y="178"/>
                  </a:cubicBezTo>
                  <a:lnTo>
                    <a:pt x="1527" y="141"/>
                  </a:lnTo>
                  <a:cubicBezTo>
                    <a:pt x="1497" y="55"/>
                    <a:pt x="1417" y="0"/>
                    <a:pt x="133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3" name="Google Shape;5903;p80"/>
            <p:cNvSpPr/>
            <p:nvPr/>
          </p:nvSpPr>
          <p:spPr>
            <a:xfrm>
              <a:off x="6889575" y="3056825"/>
              <a:ext cx="54425" cy="22400"/>
            </a:xfrm>
            <a:custGeom>
              <a:avLst/>
              <a:gdLst/>
              <a:ahLst/>
              <a:cxnLst/>
              <a:rect l="l" t="t" r="r" b="b"/>
              <a:pathLst>
                <a:path w="2177" h="896" extrusionOk="0">
                  <a:moveTo>
                    <a:pt x="1906" y="0"/>
                  </a:moveTo>
                  <a:cubicBezTo>
                    <a:pt x="1894" y="0"/>
                    <a:pt x="1883" y="1"/>
                    <a:pt x="1871" y="3"/>
                  </a:cubicBezTo>
                  <a:lnTo>
                    <a:pt x="1871" y="4"/>
                  </a:lnTo>
                  <a:cubicBezTo>
                    <a:pt x="1306" y="88"/>
                    <a:pt x="748" y="220"/>
                    <a:pt x="205" y="400"/>
                  </a:cubicBezTo>
                  <a:cubicBezTo>
                    <a:pt x="71" y="446"/>
                    <a:pt x="0" y="592"/>
                    <a:pt x="47" y="725"/>
                  </a:cubicBezTo>
                  <a:cubicBezTo>
                    <a:pt x="84" y="830"/>
                    <a:pt x="182" y="896"/>
                    <a:pt x="288" y="896"/>
                  </a:cubicBezTo>
                  <a:cubicBezTo>
                    <a:pt x="315" y="896"/>
                    <a:pt x="343" y="891"/>
                    <a:pt x="370" y="882"/>
                  </a:cubicBezTo>
                  <a:cubicBezTo>
                    <a:pt x="881" y="714"/>
                    <a:pt x="1406" y="587"/>
                    <a:pt x="1940" y="509"/>
                  </a:cubicBezTo>
                  <a:cubicBezTo>
                    <a:pt x="2079" y="490"/>
                    <a:pt x="2177" y="360"/>
                    <a:pt x="2157" y="220"/>
                  </a:cubicBezTo>
                  <a:cubicBezTo>
                    <a:pt x="2140" y="93"/>
                    <a:pt x="2031" y="0"/>
                    <a:pt x="1906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4" name="Google Shape;5904;p80"/>
            <p:cNvSpPr/>
            <p:nvPr/>
          </p:nvSpPr>
          <p:spPr>
            <a:xfrm>
              <a:off x="6245350" y="4177200"/>
              <a:ext cx="101275" cy="50475"/>
            </a:xfrm>
            <a:custGeom>
              <a:avLst/>
              <a:gdLst/>
              <a:ahLst/>
              <a:cxnLst/>
              <a:rect l="l" t="t" r="r" b="b"/>
              <a:pathLst>
                <a:path w="4051" h="2019" extrusionOk="0">
                  <a:moveTo>
                    <a:pt x="157" y="1"/>
                  </a:moveTo>
                  <a:cubicBezTo>
                    <a:pt x="61" y="1"/>
                    <a:pt x="1" y="107"/>
                    <a:pt x="54" y="190"/>
                  </a:cubicBezTo>
                  <a:lnTo>
                    <a:pt x="750" y="1274"/>
                  </a:lnTo>
                  <a:cubicBezTo>
                    <a:pt x="774" y="1311"/>
                    <a:pt x="813" y="1330"/>
                    <a:pt x="852" y="1330"/>
                  </a:cubicBezTo>
                  <a:cubicBezTo>
                    <a:pt x="893" y="1330"/>
                    <a:pt x="935" y="1309"/>
                    <a:pt x="958" y="1269"/>
                  </a:cubicBezTo>
                  <a:lnTo>
                    <a:pt x="1136" y="973"/>
                  </a:lnTo>
                  <a:cubicBezTo>
                    <a:pt x="1945" y="1439"/>
                    <a:pt x="2816" y="1788"/>
                    <a:pt x="3722" y="2012"/>
                  </a:cubicBezTo>
                  <a:cubicBezTo>
                    <a:pt x="3741" y="2017"/>
                    <a:pt x="3761" y="2019"/>
                    <a:pt x="3779" y="2019"/>
                  </a:cubicBezTo>
                  <a:cubicBezTo>
                    <a:pt x="3895" y="2019"/>
                    <a:pt x="3999" y="1938"/>
                    <a:pt x="4023" y="1820"/>
                  </a:cubicBezTo>
                  <a:cubicBezTo>
                    <a:pt x="4051" y="1682"/>
                    <a:pt x="3964" y="1546"/>
                    <a:pt x="3828" y="1512"/>
                  </a:cubicBezTo>
                  <a:cubicBezTo>
                    <a:pt x="2976" y="1301"/>
                    <a:pt x="2158" y="971"/>
                    <a:pt x="1396" y="534"/>
                  </a:cubicBezTo>
                  <a:lnTo>
                    <a:pt x="1548" y="279"/>
                  </a:lnTo>
                  <a:cubicBezTo>
                    <a:pt x="1594" y="201"/>
                    <a:pt x="1541" y="100"/>
                    <a:pt x="1450" y="94"/>
                  </a:cubicBezTo>
                  <a:lnTo>
                    <a:pt x="166" y="1"/>
                  </a:lnTo>
                  <a:cubicBezTo>
                    <a:pt x="163" y="1"/>
                    <a:pt x="160" y="1"/>
                    <a:pt x="15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5" name="Google Shape;5905;p80"/>
            <p:cNvSpPr/>
            <p:nvPr/>
          </p:nvSpPr>
          <p:spPr>
            <a:xfrm>
              <a:off x="6354525" y="4219275"/>
              <a:ext cx="63075" cy="15675"/>
            </a:xfrm>
            <a:custGeom>
              <a:avLst/>
              <a:gdLst/>
              <a:ahLst/>
              <a:cxnLst/>
              <a:rect l="l" t="t" r="r" b="b"/>
              <a:pathLst>
                <a:path w="2523" h="627" extrusionOk="0">
                  <a:moveTo>
                    <a:pt x="279" y="1"/>
                  </a:moveTo>
                  <a:cubicBezTo>
                    <a:pt x="160" y="1"/>
                    <a:pt x="54" y="84"/>
                    <a:pt x="29" y="204"/>
                  </a:cubicBezTo>
                  <a:cubicBezTo>
                    <a:pt x="1" y="345"/>
                    <a:pt x="93" y="483"/>
                    <a:pt x="236" y="507"/>
                  </a:cubicBezTo>
                  <a:cubicBezTo>
                    <a:pt x="732" y="585"/>
                    <a:pt x="1235" y="625"/>
                    <a:pt x="1738" y="627"/>
                  </a:cubicBezTo>
                  <a:cubicBezTo>
                    <a:pt x="1919" y="627"/>
                    <a:pt x="2102" y="621"/>
                    <a:pt x="2282" y="609"/>
                  </a:cubicBezTo>
                  <a:cubicBezTo>
                    <a:pt x="2420" y="596"/>
                    <a:pt x="2523" y="475"/>
                    <a:pt x="2513" y="337"/>
                  </a:cubicBezTo>
                  <a:cubicBezTo>
                    <a:pt x="2504" y="203"/>
                    <a:pt x="2392" y="100"/>
                    <a:pt x="2260" y="100"/>
                  </a:cubicBezTo>
                  <a:cubicBezTo>
                    <a:pt x="2255" y="100"/>
                    <a:pt x="2251" y="100"/>
                    <a:pt x="2246" y="100"/>
                  </a:cubicBezTo>
                  <a:cubicBezTo>
                    <a:pt x="2076" y="110"/>
                    <a:pt x="1908" y="116"/>
                    <a:pt x="1738" y="116"/>
                  </a:cubicBezTo>
                  <a:cubicBezTo>
                    <a:pt x="1262" y="116"/>
                    <a:pt x="790" y="78"/>
                    <a:pt x="321" y="4"/>
                  </a:cubicBezTo>
                  <a:cubicBezTo>
                    <a:pt x="307" y="2"/>
                    <a:pt x="293" y="1"/>
                    <a:pt x="27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6" name="Google Shape;5906;p80"/>
            <p:cNvSpPr/>
            <p:nvPr/>
          </p:nvSpPr>
          <p:spPr>
            <a:xfrm>
              <a:off x="6487275" y="4189125"/>
              <a:ext cx="39625" cy="25975"/>
            </a:xfrm>
            <a:custGeom>
              <a:avLst/>
              <a:gdLst/>
              <a:ahLst/>
              <a:cxnLst/>
              <a:rect l="l" t="t" r="r" b="b"/>
              <a:pathLst>
                <a:path w="1585" h="1039" extrusionOk="0">
                  <a:moveTo>
                    <a:pt x="1300" y="0"/>
                  </a:moveTo>
                  <a:cubicBezTo>
                    <a:pt x="1257" y="0"/>
                    <a:pt x="1213" y="11"/>
                    <a:pt x="1173" y="35"/>
                  </a:cubicBezTo>
                  <a:cubicBezTo>
                    <a:pt x="857" y="217"/>
                    <a:pt x="531" y="382"/>
                    <a:pt x="196" y="528"/>
                  </a:cubicBezTo>
                  <a:cubicBezTo>
                    <a:pt x="66" y="582"/>
                    <a:pt x="1" y="728"/>
                    <a:pt x="47" y="863"/>
                  </a:cubicBezTo>
                  <a:lnTo>
                    <a:pt x="60" y="899"/>
                  </a:lnTo>
                  <a:cubicBezTo>
                    <a:pt x="89" y="986"/>
                    <a:pt x="169" y="1039"/>
                    <a:pt x="255" y="1039"/>
                  </a:cubicBezTo>
                  <a:cubicBezTo>
                    <a:pt x="282" y="1039"/>
                    <a:pt x="309" y="1034"/>
                    <a:pt x="335" y="1023"/>
                  </a:cubicBezTo>
                  <a:cubicBezTo>
                    <a:pt x="707" y="866"/>
                    <a:pt x="1067" y="685"/>
                    <a:pt x="1416" y="483"/>
                  </a:cubicBezTo>
                  <a:cubicBezTo>
                    <a:pt x="1527" y="419"/>
                    <a:pt x="1584" y="283"/>
                    <a:pt x="1538" y="164"/>
                  </a:cubicBezTo>
                  <a:cubicBezTo>
                    <a:pt x="1499" y="61"/>
                    <a:pt x="1401" y="0"/>
                    <a:pt x="1300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7" name="Google Shape;5907;p80"/>
            <p:cNvSpPr/>
            <p:nvPr/>
          </p:nvSpPr>
          <p:spPr>
            <a:xfrm>
              <a:off x="6426350" y="4209850"/>
              <a:ext cx="54475" cy="22400"/>
            </a:xfrm>
            <a:custGeom>
              <a:avLst/>
              <a:gdLst/>
              <a:ahLst/>
              <a:cxnLst/>
              <a:rect l="l" t="t" r="r" b="b"/>
              <a:pathLst>
                <a:path w="2179" h="896" extrusionOk="0">
                  <a:moveTo>
                    <a:pt x="1890" y="1"/>
                  </a:moveTo>
                  <a:cubicBezTo>
                    <a:pt x="1863" y="1"/>
                    <a:pt x="1835" y="5"/>
                    <a:pt x="1808" y="14"/>
                  </a:cubicBezTo>
                  <a:cubicBezTo>
                    <a:pt x="1296" y="184"/>
                    <a:pt x="771" y="309"/>
                    <a:pt x="237" y="389"/>
                  </a:cubicBezTo>
                  <a:cubicBezTo>
                    <a:pt x="98" y="408"/>
                    <a:pt x="0" y="536"/>
                    <a:pt x="20" y="676"/>
                  </a:cubicBezTo>
                  <a:cubicBezTo>
                    <a:pt x="37" y="803"/>
                    <a:pt x="147" y="896"/>
                    <a:pt x="273" y="896"/>
                  </a:cubicBezTo>
                  <a:cubicBezTo>
                    <a:pt x="284" y="896"/>
                    <a:pt x="296" y="895"/>
                    <a:pt x="308" y="893"/>
                  </a:cubicBezTo>
                  <a:cubicBezTo>
                    <a:pt x="873" y="809"/>
                    <a:pt x="1430" y="676"/>
                    <a:pt x="1973" y="496"/>
                  </a:cubicBezTo>
                  <a:cubicBezTo>
                    <a:pt x="2106" y="451"/>
                    <a:pt x="2178" y="306"/>
                    <a:pt x="2132" y="171"/>
                  </a:cubicBezTo>
                  <a:cubicBezTo>
                    <a:pt x="2095" y="67"/>
                    <a:pt x="1996" y="1"/>
                    <a:pt x="189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8" name="Google Shape;5908;p80"/>
            <p:cNvSpPr/>
            <p:nvPr/>
          </p:nvSpPr>
          <p:spPr>
            <a:xfrm>
              <a:off x="5992275" y="3674825"/>
              <a:ext cx="51250" cy="99900"/>
            </a:xfrm>
            <a:custGeom>
              <a:avLst/>
              <a:gdLst/>
              <a:ahLst/>
              <a:cxnLst/>
              <a:rect l="l" t="t" r="r" b="b"/>
              <a:pathLst>
                <a:path w="2050" h="3996" extrusionOk="0">
                  <a:moveTo>
                    <a:pt x="1920" y="0"/>
                  </a:moveTo>
                  <a:cubicBezTo>
                    <a:pt x="1898" y="0"/>
                    <a:pt x="1876" y="6"/>
                    <a:pt x="1854" y="20"/>
                  </a:cubicBezTo>
                  <a:lnTo>
                    <a:pt x="772" y="717"/>
                  </a:lnTo>
                  <a:cubicBezTo>
                    <a:pt x="695" y="766"/>
                    <a:pt x="697" y="878"/>
                    <a:pt x="775" y="926"/>
                  </a:cubicBezTo>
                  <a:lnTo>
                    <a:pt x="1073" y="1102"/>
                  </a:lnTo>
                  <a:cubicBezTo>
                    <a:pt x="607" y="1911"/>
                    <a:pt x="256" y="2782"/>
                    <a:pt x="32" y="3689"/>
                  </a:cubicBezTo>
                  <a:cubicBezTo>
                    <a:pt x="0" y="3825"/>
                    <a:pt x="87" y="3962"/>
                    <a:pt x="224" y="3990"/>
                  </a:cubicBezTo>
                  <a:cubicBezTo>
                    <a:pt x="242" y="3993"/>
                    <a:pt x="260" y="3995"/>
                    <a:pt x="278" y="3995"/>
                  </a:cubicBezTo>
                  <a:cubicBezTo>
                    <a:pt x="397" y="3995"/>
                    <a:pt x="502" y="3914"/>
                    <a:pt x="532" y="3794"/>
                  </a:cubicBezTo>
                  <a:cubicBezTo>
                    <a:pt x="743" y="2942"/>
                    <a:pt x="1073" y="2124"/>
                    <a:pt x="1512" y="1363"/>
                  </a:cubicBezTo>
                  <a:lnTo>
                    <a:pt x="1765" y="1514"/>
                  </a:lnTo>
                  <a:cubicBezTo>
                    <a:pt x="1785" y="1526"/>
                    <a:pt x="1806" y="1531"/>
                    <a:pt x="1827" y="1531"/>
                  </a:cubicBezTo>
                  <a:cubicBezTo>
                    <a:pt x="1888" y="1531"/>
                    <a:pt x="1946" y="1484"/>
                    <a:pt x="1951" y="1416"/>
                  </a:cubicBezTo>
                  <a:lnTo>
                    <a:pt x="2043" y="134"/>
                  </a:lnTo>
                  <a:cubicBezTo>
                    <a:pt x="2049" y="57"/>
                    <a:pt x="1988" y="0"/>
                    <a:pt x="1920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9" name="Google Shape;5909;p80"/>
            <p:cNvSpPr/>
            <p:nvPr/>
          </p:nvSpPr>
          <p:spPr>
            <a:xfrm>
              <a:off x="5985650" y="3783750"/>
              <a:ext cx="16125" cy="62275"/>
            </a:xfrm>
            <a:custGeom>
              <a:avLst/>
              <a:gdLst/>
              <a:ahLst/>
              <a:cxnLst/>
              <a:rect l="l" t="t" r="r" b="b"/>
              <a:pathLst>
                <a:path w="645" h="2491" extrusionOk="0">
                  <a:moveTo>
                    <a:pt x="371" y="1"/>
                  </a:moveTo>
                  <a:cubicBezTo>
                    <a:pt x="249" y="1"/>
                    <a:pt x="141" y="89"/>
                    <a:pt x="121" y="212"/>
                  </a:cubicBezTo>
                  <a:cubicBezTo>
                    <a:pt x="41" y="709"/>
                    <a:pt x="1" y="1212"/>
                    <a:pt x="1" y="1714"/>
                  </a:cubicBezTo>
                  <a:cubicBezTo>
                    <a:pt x="1" y="1895"/>
                    <a:pt x="7" y="2078"/>
                    <a:pt x="19" y="2259"/>
                  </a:cubicBezTo>
                  <a:cubicBezTo>
                    <a:pt x="31" y="2390"/>
                    <a:pt x="140" y="2490"/>
                    <a:pt x="270" y="2490"/>
                  </a:cubicBezTo>
                  <a:cubicBezTo>
                    <a:pt x="277" y="2490"/>
                    <a:pt x="284" y="2490"/>
                    <a:pt x="291" y="2489"/>
                  </a:cubicBezTo>
                  <a:cubicBezTo>
                    <a:pt x="428" y="2480"/>
                    <a:pt x="534" y="2361"/>
                    <a:pt x="526" y="2222"/>
                  </a:cubicBezTo>
                  <a:cubicBezTo>
                    <a:pt x="517" y="2054"/>
                    <a:pt x="510" y="1884"/>
                    <a:pt x="510" y="1714"/>
                  </a:cubicBezTo>
                  <a:cubicBezTo>
                    <a:pt x="512" y="1240"/>
                    <a:pt x="549" y="766"/>
                    <a:pt x="622" y="297"/>
                  </a:cubicBezTo>
                  <a:cubicBezTo>
                    <a:pt x="645" y="163"/>
                    <a:pt x="557" y="35"/>
                    <a:pt x="422" y="6"/>
                  </a:cubicBezTo>
                  <a:cubicBezTo>
                    <a:pt x="405" y="2"/>
                    <a:pt x="388" y="1"/>
                    <a:pt x="37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0" name="Google Shape;5910;p80"/>
            <p:cNvSpPr/>
            <p:nvPr/>
          </p:nvSpPr>
          <p:spPr>
            <a:xfrm>
              <a:off x="6004725" y="3916700"/>
              <a:ext cx="27875" cy="38100"/>
            </a:xfrm>
            <a:custGeom>
              <a:avLst/>
              <a:gdLst/>
              <a:ahLst/>
              <a:cxnLst/>
              <a:rect l="l" t="t" r="r" b="b"/>
              <a:pathLst>
                <a:path w="1115" h="1524" extrusionOk="0">
                  <a:moveTo>
                    <a:pt x="296" y="1"/>
                  </a:moveTo>
                  <a:cubicBezTo>
                    <a:pt x="267" y="1"/>
                    <a:pt x="237" y="5"/>
                    <a:pt x="208" y="15"/>
                  </a:cubicBezTo>
                  <a:lnTo>
                    <a:pt x="171" y="28"/>
                  </a:lnTo>
                  <a:cubicBezTo>
                    <a:pt x="58" y="67"/>
                    <a:pt x="0" y="193"/>
                    <a:pt x="47" y="304"/>
                  </a:cubicBezTo>
                  <a:cubicBezTo>
                    <a:pt x="205" y="675"/>
                    <a:pt x="384" y="1035"/>
                    <a:pt x="588" y="1385"/>
                  </a:cubicBezTo>
                  <a:cubicBezTo>
                    <a:pt x="637" y="1469"/>
                    <a:pt x="728" y="1524"/>
                    <a:pt x="822" y="1524"/>
                  </a:cubicBezTo>
                  <a:cubicBezTo>
                    <a:pt x="850" y="1524"/>
                    <a:pt x="879" y="1519"/>
                    <a:pt x="906" y="1508"/>
                  </a:cubicBezTo>
                  <a:cubicBezTo>
                    <a:pt x="1052" y="1450"/>
                    <a:pt x="1115" y="1277"/>
                    <a:pt x="1036" y="1141"/>
                  </a:cubicBezTo>
                  <a:cubicBezTo>
                    <a:pt x="852" y="826"/>
                    <a:pt x="687" y="499"/>
                    <a:pt x="543" y="164"/>
                  </a:cubicBezTo>
                  <a:cubicBezTo>
                    <a:pt x="499" y="63"/>
                    <a:pt x="400" y="1"/>
                    <a:pt x="29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1" name="Google Shape;5911;p80"/>
            <p:cNvSpPr/>
            <p:nvPr/>
          </p:nvSpPr>
          <p:spPr>
            <a:xfrm>
              <a:off x="5987900" y="3855450"/>
              <a:ext cx="23600" cy="53200"/>
            </a:xfrm>
            <a:custGeom>
              <a:avLst/>
              <a:gdLst/>
              <a:ahLst/>
              <a:cxnLst/>
              <a:rect l="l" t="t" r="r" b="b"/>
              <a:pathLst>
                <a:path w="944" h="2128" extrusionOk="0">
                  <a:moveTo>
                    <a:pt x="273" y="0"/>
                  </a:moveTo>
                  <a:cubicBezTo>
                    <a:pt x="261" y="0"/>
                    <a:pt x="249" y="1"/>
                    <a:pt x="238" y="3"/>
                  </a:cubicBezTo>
                  <a:cubicBezTo>
                    <a:pt x="98" y="22"/>
                    <a:pt x="1" y="150"/>
                    <a:pt x="20" y="289"/>
                  </a:cubicBezTo>
                  <a:lnTo>
                    <a:pt x="21" y="289"/>
                  </a:lnTo>
                  <a:cubicBezTo>
                    <a:pt x="105" y="854"/>
                    <a:pt x="238" y="1412"/>
                    <a:pt x="417" y="1955"/>
                  </a:cubicBezTo>
                  <a:cubicBezTo>
                    <a:pt x="454" y="2061"/>
                    <a:pt x="553" y="2127"/>
                    <a:pt x="658" y="2127"/>
                  </a:cubicBezTo>
                  <a:cubicBezTo>
                    <a:pt x="686" y="2127"/>
                    <a:pt x="714" y="2123"/>
                    <a:pt x="742" y="2113"/>
                  </a:cubicBezTo>
                  <a:cubicBezTo>
                    <a:pt x="875" y="2067"/>
                    <a:pt x="944" y="1923"/>
                    <a:pt x="899" y="1790"/>
                  </a:cubicBezTo>
                  <a:cubicBezTo>
                    <a:pt x="731" y="1279"/>
                    <a:pt x="604" y="754"/>
                    <a:pt x="526" y="220"/>
                  </a:cubicBezTo>
                  <a:cubicBezTo>
                    <a:pt x="508" y="93"/>
                    <a:pt x="398" y="0"/>
                    <a:pt x="273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2" name="Google Shape;5912;p80"/>
            <p:cNvSpPr/>
            <p:nvPr/>
          </p:nvSpPr>
          <p:spPr>
            <a:xfrm>
              <a:off x="6071975" y="3300325"/>
              <a:ext cx="52475" cy="102475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3" name="Google Shape;5913;p80"/>
            <p:cNvSpPr/>
            <p:nvPr/>
          </p:nvSpPr>
          <p:spPr>
            <a:xfrm>
              <a:off x="6122225" y="3408475"/>
              <a:ext cx="47725" cy="4955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4" name="Google Shape;5914;p80"/>
            <p:cNvSpPr/>
            <p:nvPr/>
          </p:nvSpPr>
          <p:spPr>
            <a:xfrm>
              <a:off x="6228150" y="3490275"/>
              <a:ext cx="42050" cy="21525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5" name="Google Shape;5915;p80"/>
            <p:cNvSpPr/>
            <p:nvPr/>
          </p:nvSpPr>
          <p:spPr>
            <a:xfrm>
              <a:off x="6172850" y="3459275"/>
              <a:ext cx="49900" cy="34575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6" name="Google Shape;5916;p80"/>
            <p:cNvSpPr/>
            <p:nvPr/>
          </p:nvSpPr>
          <p:spPr>
            <a:xfrm>
              <a:off x="7323825" y="3495225"/>
              <a:ext cx="51250" cy="99900"/>
            </a:xfrm>
            <a:custGeom>
              <a:avLst/>
              <a:gdLst/>
              <a:ahLst/>
              <a:cxnLst/>
              <a:rect l="l" t="t" r="r" b="b"/>
              <a:pathLst>
                <a:path w="2050" h="3996" extrusionOk="0">
                  <a:moveTo>
                    <a:pt x="1772" y="0"/>
                  </a:moveTo>
                  <a:cubicBezTo>
                    <a:pt x="1653" y="0"/>
                    <a:pt x="1547" y="82"/>
                    <a:pt x="1518" y="201"/>
                  </a:cubicBezTo>
                  <a:cubicBezTo>
                    <a:pt x="1307" y="1053"/>
                    <a:pt x="977" y="1872"/>
                    <a:pt x="540" y="2634"/>
                  </a:cubicBezTo>
                  <a:lnTo>
                    <a:pt x="285" y="2482"/>
                  </a:lnTo>
                  <a:cubicBezTo>
                    <a:pt x="265" y="2470"/>
                    <a:pt x="244" y="2465"/>
                    <a:pt x="223" y="2465"/>
                  </a:cubicBezTo>
                  <a:cubicBezTo>
                    <a:pt x="162" y="2465"/>
                    <a:pt x="104" y="2511"/>
                    <a:pt x="99" y="2579"/>
                  </a:cubicBezTo>
                  <a:lnTo>
                    <a:pt x="6" y="3864"/>
                  </a:lnTo>
                  <a:cubicBezTo>
                    <a:pt x="0" y="3939"/>
                    <a:pt x="62" y="3995"/>
                    <a:pt x="129" y="3995"/>
                  </a:cubicBezTo>
                  <a:cubicBezTo>
                    <a:pt x="152" y="3995"/>
                    <a:pt x="174" y="3989"/>
                    <a:pt x="195" y="3976"/>
                  </a:cubicBezTo>
                  <a:lnTo>
                    <a:pt x="1278" y="3279"/>
                  </a:lnTo>
                  <a:cubicBezTo>
                    <a:pt x="1355" y="3229"/>
                    <a:pt x="1353" y="3117"/>
                    <a:pt x="1275" y="3071"/>
                  </a:cubicBezTo>
                  <a:lnTo>
                    <a:pt x="978" y="2893"/>
                  </a:lnTo>
                  <a:cubicBezTo>
                    <a:pt x="1444" y="2085"/>
                    <a:pt x="1794" y="1213"/>
                    <a:pt x="2018" y="307"/>
                  </a:cubicBezTo>
                  <a:cubicBezTo>
                    <a:pt x="2050" y="171"/>
                    <a:pt x="1963" y="35"/>
                    <a:pt x="1826" y="6"/>
                  </a:cubicBezTo>
                  <a:cubicBezTo>
                    <a:pt x="1808" y="2"/>
                    <a:pt x="1790" y="0"/>
                    <a:pt x="1772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7" name="Google Shape;5917;p80"/>
            <p:cNvSpPr/>
            <p:nvPr/>
          </p:nvSpPr>
          <p:spPr>
            <a:xfrm>
              <a:off x="7365575" y="3423925"/>
              <a:ext cx="16150" cy="62275"/>
            </a:xfrm>
            <a:custGeom>
              <a:avLst/>
              <a:gdLst/>
              <a:ahLst/>
              <a:cxnLst/>
              <a:rect l="l" t="t" r="r" b="b"/>
              <a:pathLst>
                <a:path w="646" h="2491" extrusionOk="0">
                  <a:moveTo>
                    <a:pt x="375" y="0"/>
                  </a:moveTo>
                  <a:cubicBezTo>
                    <a:pt x="368" y="0"/>
                    <a:pt x="361" y="1"/>
                    <a:pt x="354" y="1"/>
                  </a:cubicBezTo>
                  <a:cubicBezTo>
                    <a:pt x="216" y="11"/>
                    <a:pt x="111" y="129"/>
                    <a:pt x="119" y="269"/>
                  </a:cubicBezTo>
                  <a:cubicBezTo>
                    <a:pt x="128" y="438"/>
                    <a:pt x="135" y="607"/>
                    <a:pt x="135" y="776"/>
                  </a:cubicBezTo>
                  <a:cubicBezTo>
                    <a:pt x="135" y="1252"/>
                    <a:pt x="96" y="1724"/>
                    <a:pt x="23" y="2193"/>
                  </a:cubicBezTo>
                  <a:cubicBezTo>
                    <a:pt x="0" y="2328"/>
                    <a:pt x="88" y="2458"/>
                    <a:pt x="223" y="2485"/>
                  </a:cubicBezTo>
                  <a:cubicBezTo>
                    <a:pt x="240" y="2488"/>
                    <a:pt x="257" y="2490"/>
                    <a:pt x="274" y="2490"/>
                  </a:cubicBezTo>
                  <a:cubicBezTo>
                    <a:pt x="396" y="2490"/>
                    <a:pt x="504" y="2403"/>
                    <a:pt x="526" y="2278"/>
                  </a:cubicBezTo>
                  <a:cubicBezTo>
                    <a:pt x="604" y="1782"/>
                    <a:pt x="644" y="1279"/>
                    <a:pt x="646" y="776"/>
                  </a:cubicBezTo>
                  <a:cubicBezTo>
                    <a:pt x="646" y="595"/>
                    <a:pt x="638" y="413"/>
                    <a:pt x="626" y="232"/>
                  </a:cubicBezTo>
                  <a:cubicBezTo>
                    <a:pt x="616" y="101"/>
                    <a:pt x="505" y="0"/>
                    <a:pt x="375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8" name="Google Shape;5918;p80"/>
            <p:cNvSpPr/>
            <p:nvPr/>
          </p:nvSpPr>
          <p:spPr>
            <a:xfrm>
              <a:off x="7334775" y="3315150"/>
              <a:ext cx="27850" cy="38100"/>
            </a:xfrm>
            <a:custGeom>
              <a:avLst/>
              <a:gdLst/>
              <a:ahLst/>
              <a:cxnLst/>
              <a:rect l="l" t="t" r="r" b="b"/>
              <a:pathLst>
                <a:path w="1114" h="1524" extrusionOk="0">
                  <a:moveTo>
                    <a:pt x="293" y="1"/>
                  </a:moveTo>
                  <a:cubicBezTo>
                    <a:pt x="265" y="1"/>
                    <a:pt x="236" y="5"/>
                    <a:pt x="209" y="16"/>
                  </a:cubicBezTo>
                  <a:cubicBezTo>
                    <a:pt x="62" y="74"/>
                    <a:pt x="1" y="246"/>
                    <a:pt x="79" y="383"/>
                  </a:cubicBezTo>
                  <a:cubicBezTo>
                    <a:pt x="262" y="698"/>
                    <a:pt x="427" y="1025"/>
                    <a:pt x="573" y="1359"/>
                  </a:cubicBezTo>
                  <a:cubicBezTo>
                    <a:pt x="615" y="1461"/>
                    <a:pt x="714" y="1523"/>
                    <a:pt x="819" y="1523"/>
                  </a:cubicBezTo>
                  <a:cubicBezTo>
                    <a:pt x="848" y="1523"/>
                    <a:pt x="878" y="1518"/>
                    <a:pt x="907" y="1508"/>
                  </a:cubicBezTo>
                  <a:lnTo>
                    <a:pt x="942" y="1495"/>
                  </a:lnTo>
                  <a:cubicBezTo>
                    <a:pt x="1056" y="1457"/>
                    <a:pt x="1114" y="1331"/>
                    <a:pt x="1067" y="1220"/>
                  </a:cubicBezTo>
                  <a:cubicBezTo>
                    <a:pt x="910" y="849"/>
                    <a:pt x="729" y="488"/>
                    <a:pt x="528" y="139"/>
                  </a:cubicBezTo>
                  <a:cubicBezTo>
                    <a:pt x="478" y="54"/>
                    <a:pt x="387" y="1"/>
                    <a:pt x="293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9" name="Google Shape;5919;p80"/>
            <p:cNvSpPr/>
            <p:nvPr/>
          </p:nvSpPr>
          <p:spPr>
            <a:xfrm>
              <a:off x="7355800" y="3361300"/>
              <a:ext cx="23650" cy="53200"/>
            </a:xfrm>
            <a:custGeom>
              <a:avLst/>
              <a:gdLst/>
              <a:ahLst/>
              <a:cxnLst/>
              <a:rect l="l" t="t" r="r" b="b"/>
              <a:pathLst>
                <a:path w="946" h="2128" extrusionOk="0">
                  <a:moveTo>
                    <a:pt x="288" y="0"/>
                  </a:moveTo>
                  <a:cubicBezTo>
                    <a:pt x="260" y="0"/>
                    <a:pt x="232" y="5"/>
                    <a:pt x="204" y="15"/>
                  </a:cubicBezTo>
                  <a:cubicBezTo>
                    <a:pt x="71" y="61"/>
                    <a:pt x="1" y="205"/>
                    <a:pt x="47" y="338"/>
                  </a:cubicBezTo>
                  <a:cubicBezTo>
                    <a:pt x="215" y="850"/>
                    <a:pt x="342" y="1376"/>
                    <a:pt x="420" y="1909"/>
                  </a:cubicBezTo>
                  <a:cubicBezTo>
                    <a:pt x="438" y="2036"/>
                    <a:pt x="548" y="2128"/>
                    <a:pt x="673" y="2128"/>
                  </a:cubicBezTo>
                  <a:cubicBezTo>
                    <a:pt x="685" y="2128"/>
                    <a:pt x="696" y="2127"/>
                    <a:pt x="708" y="2125"/>
                  </a:cubicBezTo>
                  <a:cubicBezTo>
                    <a:pt x="848" y="2106"/>
                    <a:pt x="945" y="1978"/>
                    <a:pt x="926" y="1839"/>
                  </a:cubicBezTo>
                  <a:lnTo>
                    <a:pt x="925" y="1839"/>
                  </a:lnTo>
                  <a:cubicBezTo>
                    <a:pt x="841" y="1273"/>
                    <a:pt x="708" y="716"/>
                    <a:pt x="529" y="173"/>
                  </a:cubicBezTo>
                  <a:cubicBezTo>
                    <a:pt x="492" y="67"/>
                    <a:pt x="393" y="0"/>
                    <a:pt x="28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0" name="Google Shape;5920;p80"/>
            <p:cNvSpPr/>
            <p:nvPr/>
          </p:nvSpPr>
          <p:spPr>
            <a:xfrm>
              <a:off x="7093025" y="4348600"/>
              <a:ext cx="104200" cy="51200"/>
            </a:xfrm>
            <a:custGeom>
              <a:avLst/>
              <a:gdLst/>
              <a:ahLst/>
              <a:cxnLst/>
              <a:rect l="l" t="t" r="r" b="b"/>
              <a:pathLst>
                <a:path w="4168" h="2048" extrusionOk="0">
                  <a:moveTo>
                    <a:pt x="3871" y="0"/>
                  </a:moveTo>
                  <a:cubicBezTo>
                    <a:pt x="3824" y="0"/>
                    <a:pt x="3777" y="13"/>
                    <a:pt x="3735" y="39"/>
                  </a:cubicBezTo>
                  <a:cubicBezTo>
                    <a:pt x="2982" y="492"/>
                    <a:pt x="2170" y="838"/>
                    <a:pt x="1323" y="1067"/>
                  </a:cubicBezTo>
                  <a:lnTo>
                    <a:pt x="1249" y="780"/>
                  </a:lnTo>
                  <a:cubicBezTo>
                    <a:pt x="1235" y="721"/>
                    <a:pt x="1183" y="687"/>
                    <a:pt x="1130" y="687"/>
                  </a:cubicBezTo>
                  <a:cubicBezTo>
                    <a:pt x="1102" y="687"/>
                    <a:pt x="1073" y="696"/>
                    <a:pt x="1049" y="717"/>
                  </a:cubicBezTo>
                  <a:lnTo>
                    <a:pt x="76" y="1560"/>
                  </a:lnTo>
                  <a:cubicBezTo>
                    <a:pt x="0" y="1625"/>
                    <a:pt x="32" y="1750"/>
                    <a:pt x="130" y="1773"/>
                  </a:cubicBezTo>
                  <a:lnTo>
                    <a:pt x="1389" y="2045"/>
                  </a:lnTo>
                  <a:cubicBezTo>
                    <a:pt x="1398" y="2047"/>
                    <a:pt x="1407" y="2048"/>
                    <a:pt x="1416" y="2048"/>
                  </a:cubicBezTo>
                  <a:cubicBezTo>
                    <a:pt x="1493" y="2048"/>
                    <a:pt x="1555" y="1975"/>
                    <a:pt x="1534" y="1894"/>
                  </a:cubicBezTo>
                  <a:lnTo>
                    <a:pt x="1450" y="1561"/>
                  </a:lnTo>
                  <a:cubicBezTo>
                    <a:pt x="2351" y="1318"/>
                    <a:pt x="3214" y="950"/>
                    <a:pt x="4013" y="466"/>
                  </a:cubicBezTo>
                  <a:cubicBezTo>
                    <a:pt x="4132" y="392"/>
                    <a:pt x="4167" y="235"/>
                    <a:pt x="4090" y="119"/>
                  </a:cubicBezTo>
                  <a:cubicBezTo>
                    <a:pt x="4039" y="42"/>
                    <a:pt x="3956" y="0"/>
                    <a:pt x="387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1" name="Google Shape;5921;p80"/>
            <p:cNvSpPr/>
            <p:nvPr/>
          </p:nvSpPr>
          <p:spPr>
            <a:xfrm>
              <a:off x="7201150" y="4302925"/>
              <a:ext cx="51100" cy="46100"/>
            </a:xfrm>
            <a:custGeom>
              <a:avLst/>
              <a:gdLst/>
              <a:ahLst/>
              <a:cxnLst/>
              <a:rect l="l" t="t" r="r" b="b"/>
              <a:pathLst>
                <a:path w="2044" h="1844" extrusionOk="0">
                  <a:moveTo>
                    <a:pt x="1760" y="1"/>
                  </a:moveTo>
                  <a:cubicBezTo>
                    <a:pt x="1689" y="1"/>
                    <a:pt x="1619" y="31"/>
                    <a:pt x="1568" y="88"/>
                  </a:cubicBezTo>
                  <a:cubicBezTo>
                    <a:pt x="1456" y="215"/>
                    <a:pt x="1341" y="338"/>
                    <a:pt x="1221" y="458"/>
                  </a:cubicBezTo>
                  <a:cubicBezTo>
                    <a:pt x="885" y="793"/>
                    <a:pt x="524" y="1102"/>
                    <a:pt x="140" y="1380"/>
                  </a:cubicBezTo>
                  <a:cubicBezTo>
                    <a:pt x="29" y="1460"/>
                    <a:pt x="1" y="1612"/>
                    <a:pt x="74" y="1728"/>
                  </a:cubicBezTo>
                  <a:cubicBezTo>
                    <a:pt x="124" y="1803"/>
                    <a:pt x="205" y="1844"/>
                    <a:pt x="288" y="1844"/>
                  </a:cubicBezTo>
                  <a:cubicBezTo>
                    <a:pt x="339" y="1844"/>
                    <a:pt x="391" y="1828"/>
                    <a:pt x="436" y="1797"/>
                  </a:cubicBezTo>
                  <a:cubicBezTo>
                    <a:pt x="843" y="1500"/>
                    <a:pt x="1226" y="1174"/>
                    <a:pt x="1581" y="820"/>
                  </a:cubicBezTo>
                  <a:cubicBezTo>
                    <a:pt x="1711" y="690"/>
                    <a:pt x="1834" y="557"/>
                    <a:pt x="1954" y="421"/>
                  </a:cubicBezTo>
                  <a:cubicBezTo>
                    <a:pt x="2044" y="315"/>
                    <a:pt x="2033" y="155"/>
                    <a:pt x="1927" y="64"/>
                  </a:cubicBezTo>
                  <a:cubicBezTo>
                    <a:pt x="1879" y="22"/>
                    <a:pt x="1819" y="1"/>
                    <a:pt x="176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2" name="Google Shape;5922;p80"/>
            <p:cNvSpPr/>
            <p:nvPr/>
          </p:nvSpPr>
          <p:spPr>
            <a:xfrm>
              <a:off x="7282950" y="4203000"/>
              <a:ext cx="22950" cy="40225"/>
            </a:xfrm>
            <a:custGeom>
              <a:avLst/>
              <a:gdLst/>
              <a:ahLst/>
              <a:cxnLst/>
              <a:rect l="l" t="t" r="r" b="b"/>
              <a:pathLst>
                <a:path w="918" h="1609" extrusionOk="0">
                  <a:moveTo>
                    <a:pt x="642" y="0"/>
                  </a:moveTo>
                  <a:cubicBezTo>
                    <a:pt x="531" y="0"/>
                    <a:pt x="426" y="74"/>
                    <a:pt x="396" y="189"/>
                  </a:cubicBezTo>
                  <a:cubicBezTo>
                    <a:pt x="301" y="543"/>
                    <a:pt x="187" y="889"/>
                    <a:pt x="53" y="1228"/>
                  </a:cubicBezTo>
                  <a:cubicBezTo>
                    <a:pt x="0" y="1360"/>
                    <a:pt x="58" y="1509"/>
                    <a:pt x="184" y="1571"/>
                  </a:cubicBezTo>
                  <a:lnTo>
                    <a:pt x="218" y="1587"/>
                  </a:lnTo>
                  <a:cubicBezTo>
                    <a:pt x="248" y="1602"/>
                    <a:pt x="280" y="1608"/>
                    <a:pt x="311" y="1608"/>
                  </a:cubicBezTo>
                  <a:cubicBezTo>
                    <a:pt x="392" y="1608"/>
                    <a:pt x="469" y="1561"/>
                    <a:pt x="501" y="1480"/>
                  </a:cubicBezTo>
                  <a:cubicBezTo>
                    <a:pt x="653" y="1107"/>
                    <a:pt x="780" y="724"/>
                    <a:pt x="886" y="333"/>
                  </a:cubicBezTo>
                  <a:cubicBezTo>
                    <a:pt x="918" y="210"/>
                    <a:pt x="862" y="74"/>
                    <a:pt x="746" y="22"/>
                  </a:cubicBezTo>
                  <a:cubicBezTo>
                    <a:pt x="712" y="7"/>
                    <a:pt x="677" y="0"/>
                    <a:pt x="642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3" name="Google Shape;5923;p80"/>
            <p:cNvSpPr/>
            <p:nvPr/>
          </p:nvSpPr>
          <p:spPr>
            <a:xfrm>
              <a:off x="7252000" y="4250300"/>
              <a:ext cx="36300" cy="48175"/>
            </a:xfrm>
            <a:custGeom>
              <a:avLst/>
              <a:gdLst/>
              <a:ahLst/>
              <a:cxnLst/>
              <a:rect l="l" t="t" r="r" b="b"/>
              <a:pathLst>
                <a:path w="1452" h="1927" extrusionOk="0">
                  <a:moveTo>
                    <a:pt x="1159" y="1"/>
                  </a:moveTo>
                  <a:cubicBezTo>
                    <a:pt x="1064" y="1"/>
                    <a:pt x="974" y="53"/>
                    <a:pt x="931" y="143"/>
                  </a:cubicBezTo>
                  <a:cubicBezTo>
                    <a:pt x="689" y="625"/>
                    <a:pt x="405" y="1085"/>
                    <a:pt x="85" y="1519"/>
                  </a:cubicBezTo>
                  <a:cubicBezTo>
                    <a:pt x="0" y="1631"/>
                    <a:pt x="21" y="1790"/>
                    <a:pt x="135" y="1874"/>
                  </a:cubicBezTo>
                  <a:cubicBezTo>
                    <a:pt x="181" y="1909"/>
                    <a:pt x="235" y="1926"/>
                    <a:pt x="289" y="1926"/>
                  </a:cubicBezTo>
                  <a:cubicBezTo>
                    <a:pt x="366" y="1926"/>
                    <a:pt x="441" y="1892"/>
                    <a:pt x="492" y="1826"/>
                  </a:cubicBezTo>
                  <a:cubicBezTo>
                    <a:pt x="831" y="1367"/>
                    <a:pt x="1132" y="878"/>
                    <a:pt x="1389" y="368"/>
                  </a:cubicBezTo>
                  <a:cubicBezTo>
                    <a:pt x="1451" y="241"/>
                    <a:pt x="1398" y="87"/>
                    <a:pt x="1270" y="26"/>
                  </a:cubicBezTo>
                  <a:cubicBezTo>
                    <a:pt x="1234" y="9"/>
                    <a:pt x="1196" y="1"/>
                    <a:pt x="115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924" name="Google Shape;5924;p80"/>
          <p:cNvGrpSpPr/>
          <p:nvPr/>
        </p:nvGrpSpPr>
        <p:grpSpPr>
          <a:xfrm>
            <a:off x="6292917" y="1561809"/>
            <a:ext cx="967793" cy="933300"/>
            <a:chOff x="4249973" y="1201875"/>
            <a:chExt cx="1958568" cy="1888762"/>
          </a:xfrm>
        </p:grpSpPr>
        <p:sp>
          <p:nvSpPr>
            <p:cNvPr id="5925" name="Google Shape;5925;p80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926" name="Google Shape;5926;p80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5927" name="Google Shape;5927;p80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928" name="Google Shape;5928;p80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29" name="Google Shape;5929;p80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5930" name="Google Shape;5930;p80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931" name="Google Shape;5931;p80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32" name="Google Shape;5932;p80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5933" name="Google Shape;5933;p80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934" name="Google Shape;5934;p80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35" name="Google Shape;5935;p80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5936" name="Google Shape;5936;p80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937" name="Google Shape;5937;p80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38" name="Google Shape;5938;p80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5939" name="Google Shape;5939;p80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5940" name="Google Shape;5940;p80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941" name="Google Shape;5941;p80"/>
          <p:cNvGrpSpPr/>
          <p:nvPr/>
        </p:nvGrpSpPr>
        <p:grpSpPr>
          <a:xfrm>
            <a:off x="5430069" y="2744183"/>
            <a:ext cx="1001025" cy="911712"/>
            <a:chOff x="4204684" y="2104422"/>
            <a:chExt cx="699822" cy="637382"/>
          </a:xfrm>
        </p:grpSpPr>
        <p:grpSp>
          <p:nvGrpSpPr>
            <p:cNvPr id="5942" name="Google Shape;5942;p80"/>
            <p:cNvGrpSpPr/>
            <p:nvPr/>
          </p:nvGrpSpPr>
          <p:grpSpPr>
            <a:xfrm>
              <a:off x="4204684" y="2430067"/>
              <a:ext cx="342957" cy="311738"/>
              <a:chOff x="4204684" y="2430067"/>
              <a:chExt cx="342957" cy="311738"/>
            </a:xfrm>
          </p:grpSpPr>
          <p:sp>
            <p:nvSpPr>
              <p:cNvPr id="5943" name="Google Shape;5943;p80"/>
              <p:cNvSpPr/>
              <p:nvPr/>
            </p:nvSpPr>
            <p:spPr>
              <a:xfrm>
                <a:off x="4235882" y="2430067"/>
                <a:ext cx="311759" cy="311738"/>
              </a:xfrm>
              <a:custGeom>
                <a:avLst/>
                <a:gdLst/>
                <a:ahLst/>
                <a:cxnLst/>
                <a:rect l="l" t="t" r="r" b="b"/>
                <a:pathLst>
                  <a:path w="8384" h="8384" extrusionOk="0">
                    <a:moveTo>
                      <a:pt x="1" y="0"/>
                    </a:moveTo>
                    <a:cubicBezTo>
                      <a:pt x="23" y="1056"/>
                      <a:pt x="239" y="2096"/>
                      <a:pt x="641" y="3073"/>
                    </a:cubicBezTo>
                    <a:cubicBezTo>
                      <a:pt x="676" y="3072"/>
                      <a:pt x="710" y="3070"/>
                      <a:pt x="745" y="3070"/>
                    </a:cubicBezTo>
                    <a:cubicBezTo>
                      <a:pt x="1419" y="3070"/>
                      <a:pt x="2047" y="3416"/>
                      <a:pt x="2406" y="3988"/>
                    </a:cubicBezTo>
                    <a:cubicBezTo>
                      <a:pt x="2766" y="4558"/>
                      <a:pt x="2808" y="5272"/>
                      <a:pt x="2516" y="5880"/>
                    </a:cubicBezTo>
                    <a:cubicBezTo>
                      <a:pt x="4076" y="7440"/>
                      <a:pt x="6179" y="8337"/>
                      <a:pt x="8384" y="8383"/>
                    </a:cubicBezTo>
                    <a:lnTo>
                      <a:pt x="8384" y="3190"/>
                    </a:lnTo>
                    <a:cubicBezTo>
                      <a:pt x="6664" y="3094"/>
                      <a:pt x="5290" y="1720"/>
                      <a:pt x="519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44" name="Google Shape;5944;p80"/>
              <p:cNvSpPr/>
              <p:nvPr/>
            </p:nvSpPr>
            <p:spPr>
              <a:xfrm>
                <a:off x="4204684" y="2558309"/>
                <a:ext cx="117839" cy="117794"/>
              </a:xfrm>
              <a:custGeom>
                <a:avLst/>
                <a:gdLst/>
                <a:ahLst/>
                <a:cxnLst/>
                <a:rect l="l" t="t" r="r" b="b"/>
                <a:pathLst>
                  <a:path w="3169" h="3168" extrusionOk="0">
                    <a:moveTo>
                      <a:pt x="1584" y="0"/>
                    </a:moveTo>
                    <a:cubicBezTo>
                      <a:pt x="710" y="0"/>
                      <a:pt x="1" y="710"/>
                      <a:pt x="1" y="1584"/>
                    </a:cubicBezTo>
                    <a:cubicBezTo>
                      <a:pt x="1" y="2459"/>
                      <a:pt x="710" y="3168"/>
                      <a:pt x="1584" y="3168"/>
                    </a:cubicBezTo>
                    <a:cubicBezTo>
                      <a:pt x="2459" y="3168"/>
                      <a:pt x="3168" y="2459"/>
                      <a:pt x="3168" y="1584"/>
                    </a:cubicBezTo>
                    <a:cubicBezTo>
                      <a:pt x="3168" y="710"/>
                      <a:pt x="2459" y="0"/>
                      <a:pt x="158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45" name="Google Shape;5945;p80"/>
            <p:cNvGrpSpPr/>
            <p:nvPr/>
          </p:nvGrpSpPr>
          <p:grpSpPr>
            <a:xfrm>
              <a:off x="4561586" y="2430067"/>
              <a:ext cx="342920" cy="311738"/>
              <a:chOff x="4561586" y="2430067"/>
              <a:chExt cx="342920" cy="311738"/>
            </a:xfrm>
          </p:grpSpPr>
          <p:sp>
            <p:nvSpPr>
              <p:cNvPr id="5946" name="Google Shape;5946;p80"/>
              <p:cNvSpPr/>
              <p:nvPr/>
            </p:nvSpPr>
            <p:spPr>
              <a:xfrm>
                <a:off x="4561586" y="2430067"/>
                <a:ext cx="311759" cy="311738"/>
              </a:xfrm>
              <a:custGeom>
                <a:avLst/>
                <a:gdLst/>
                <a:ahLst/>
                <a:cxnLst/>
                <a:rect l="l" t="t" r="r" b="b"/>
                <a:pathLst>
                  <a:path w="8384" h="8384" extrusionOk="0">
                    <a:moveTo>
                      <a:pt x="3189" y="0"/>
                    </a:moveTo>
                    <a:cubicBezTo>
                      <a:pt x="3093" y="1720"/>
                      <a:pt x="1721" y="3092"/>
                      <a:pt x="1" y="3190"/>
                    </a:cubicBezTo>
                    <a:lnTo>
                      <a:pt x="1" y="8383"/>
                    </a:lnTo>
                    <a:cubicBezTo>
                      <a:pt x="2206" y="8337"/>
                      <a:pt x="4309" y="7440"/>
                      <a:pt x="5868" y="5880"/>
                    </a:cubicBezTo>
                    <a:cubicBezTo>
                      <a:pt x="5577" y="5272"/>
                      <a:pt x="5618" y="4558"/>
                      <a:pt x="5979" y="3986"/>
                    </a:cubicBezTo>
                    <a:cubicBezTo>
                      <a:pt x="6337" y="3416"/>
                      <a:pt x="6965" y="3070"/>
                      <a:pt x="7639" y="3070"/>
                    </a:cubicBezTo>
                    <a:cubicBezTo>
                      <a:pt x="7675" y="3070"/>
                      <a:pt x="7710" y="3070"/>
                      <a:pt x="7743" y="3073"/>
                    </a:cubicBezTo>
                    <a:cubicBezTo>
                      <a:pt x="8145" y="2096"/>
                      <a:pt x="8362" y="1056"/>
                      <a:pt x="838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47" name="Google Shape;5947;p80"/>
              <p:cNvSpPr/>
              <p:nvPr/>
            </p:nvSpPr>
            <p:spPr>
              <a:xfrm>
                <a:off x="4786741" y="2558309"/>
                <a:ext cx="117765" cy="117794"/>
              </a:xfrm>
              <a:custGeom>
                <a:avLst/>
                <a:gdLst/>
                <a:ahLst/>
                <a:cxnLst/>
                <a:rect l="l" t="t" r="r" b="b"/>
                <a:pathLst>
                  <a:path w="3167" h="3168" extrusionOk="0">
                    <a:moveTo>
                      <a:pt x="1583" y="0"/>
                    </a:moveTo>
                    <a:cubicBezTo>
                      <a:pt x="708" y="0"/>
                      <a:pt x="1" y="710"/>
                      <a:pt x="1" y="1584"/>
                    </a:cubicBezTo>
                    <a:cubicBezTo>
                      <a:pt x="1" y="2459"/>
                      <a:pt x="708" y="3168"/>
                      <a:pt x="1583" y="3168"/>
                    </a:cubicBezTo>
                    <a:cubicBezTo>
                      <a:pt x="2457" y="3168"/>
                      <a:pt x="3166" y="2459"/>
                      <a:pt x="3166" y="1584"/>
                    </a:cubicBezTo>
                    <a:cubicBezTo>
                      <a:pt x="3166" y="710"/>
                      <a:pt x="2457" y="0"/>
                      <a:pt x="1583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48" name="Google Shape;5948;p80"/>
            <p:cNvGrpSpPr/>
            <p:nvPr/>
          </p:nvGrpSpPr>
          <p:grpSpPr>
            <a:xfrm>
              <a:off x="4561586" y="2104422"/>
              <a:ext cx="342920" cy="311738"/>
              <a:chOff x="4561586" y="2104422"/>
              <a:chExt cx="342920" cy="311738"/>
            </a:xfrm>
          </p:grpSpPr>
          <p:sp>
            <p:nvSpPr>
              <p:cNvPr id="5949" name="Google Shape;5949;p80"/>
              <p:cNvSpPr/>
              <p:nvPr/>
            </p:nvSpPr>
            <p:spPr>
              <a:xfrm>
                <a:off x="4561586" y="2104422"/>
                <a:ext cx="311722" cy="311738"/>
              </a:xfrm>
              <a:custGeom>
                <a:avLst/>
                <a:gdLst/>
                <a:ahLst/>
                <a:cxnLst/>
                <a:rect l="l" t="t" r="r" b="b"/>
                <a:pathLst>
                  <a:path w="8383" h="8384" extrusionOk="0">
                    <a:moveTo>
                      <a:pt x="1" y="1"/>
                    </a:moveTo>
                    <a:lnTo>
                      <a:pt x="1" y="5194"/>
                    </a:lnTo>
                    <a:cubicBezTo>
                      <a:pt x="1721" y="5290"/>
                      <a:pt x="3093" y="6662"/>
                      <a:pt x="3189" y="8384"/>
                    </a:cubicBezTo>
                    <a:lnTo>
                      <a:pt x="8382" y="8384"/>
                    </a:lnTo>
                    <a:cubicBezTo>
                      <a:pt x="8362" y="7328"/>
                      <a:pt x="8144" y="6286"/>
                      <a:pt x="7742" y="5311"/>
                    </a:cubicBezTo>
                    <a:cubicBezTo>
                      <a:pt x="7708" y="5312"/>
                      <a:pt x="7673" y="5314"/>
                      <a:pt x="7638" y="5314"/>
                    </a:cubicBezTo>
                    <a:cubicBezTo>
                      <a:pt x="6964" y="5312"/>
                      <a:pt x="6336" y="4966"/>
                      <a:pt x="5977" y="4396"/>
                    </a:cubicBezTo>
                    <a:cubicBezTo>
                      <a:pt x="5618" y="3825"/>
                      <a:pt x="5577" y="3110"/>
                      <a:pt x="5867" y="2502"/>
                    </a:cubicBezTo>
                    <a:cubicBezTo>
                      <a:pt x="4309" y="942"/>
                      <a:pt x="2206" y="45"/>
                      <a:pt x="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50" name="Google Shape;5950;p80"/>
              <p:cNvSpPr/>
              <p:nvPr/>
            </p:nvSpPr>
            <p:spPr>
              <a:xfrm>
                <a:off x="4786741" y="2170087"/>
                <a:ext cx="117765" cy="117757"/>
              </a:xfrm>
              <a:custGeom>
                <a:avLst/>
                <a:gdLst/>
                <a:ahLst/>
                <a:cxnLst/>
                <a:rect l="l" t="t" r="r" b="b"/>
                <a:pathLst>
                  <a:path w="3167" h="3167" extrusionOk="0">
                    <a:moveTo>
                      <a:pt x="1583" y="1"/>
                    </a:moveTo>
                    <a:cubicBezTo>
                      <a:pt x="708" y="1"/>
                      <a:pt x="1" y="709"/>
                      <a:pt x="1" y="1583"/>
                    </a:cubicBezTo>
                    <a:cubicBezTo>
                      <a:pt x="1" y="2457"/>
                      <a:pt x="708" y="3167"/>
                      <a:pt x="1583" y="3167"/>
                    </a:cubicBezTo>
                    <a:cubicBezTo>
                      <a:pt x="2457" y="3167"/>
                      <a:pt x="3166" y="2457"/>
                      <a:pt x="3166" y="1583"/>
                    </a:cubicBezTo>
                    <a:cubicBezTo>
                      <a:pt x="3166" y="709"/>
                      <a:pt x="2457" y="1"/>
                      <a:pt x="15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51" name="Google Shape;5951;p80"/>
            <p:cNvGrpSpPr/>
            <p:nvPr/>
          </p:nvGrpSpPr>
          <p:grpSpPr>
            <a:xfrm>
              <a:off x="4204684" y="2104422"/>
              <a:ext cx="342957" cy="311664"/>
              <a:chOff x="4204684" y="2104422"/>
              <a:chExt cx="342957" cy="311664"/>
            </a:xfrm>
          </p:grpSpPr>
          <p:sp>
            <p:nvSpPr>
              <p:cNvPr id="5952" name="Google Shape;5952;p80"/>
              <p:cNvSpPr/>
              <p:nvPr/>
            </p:nvSpPr>
            <p:spPr>
              <a:xfrm>
                <a:off x="4235882" y="2104422"/>
                <a:ext cx="311759" cy="311664"/>
              </a:xfrm>
              <a:custGeom>
                <a:avLst/>
                <a:gdLst/>
                <a:ahLst/>
                <a:cxnLst/>
                <a:rect l="l" t="t" r="r" b="b"/>
                <a:pathLst>
                  <a:path w="8384" h="8382" extrusionOk="0">
                    <a:moveTo>
                      <a:pt x="8384" y="1"/>
                    </a:moveTo>
                    <a:cubicBezTo>
                      <a:pt x="6179" y="45"/>
                      <a:pt x="4076" y="942"/>
                      <a:pt x="2516" y="2502"/>
                    </a:cubicBezTo>
                    <a:cubicBezTo>
                      <a:pt x="2808" y="3110"/>
                      <a:pt x="2766" y="3825"/>
                      <a:pt x="2406" y="4396"/>
                    </a:cubicBezTo>
                    <a:cubicBezTo>
                      <a:pt x="2047" y="4966"/>
                      <a:pt x="1419" y="5312"/>
                      <a:pt x="745" y="5312"/>
                    </a:cubicBezTo>
                    <a:cubicBezTo>
                      <a:pt x="710" y="5312"/>
                      <a:pt x="675" y="5312"/>
                      <a:pt x="641" y="5311"/>
                    </a:cubicBezTo>
                    <a:cubicBezTo>
                      <a:pt x="239" y="6286"/>
                      <a:pt x="23" y="7327"/>
                      <a:pt x="1" y="8382"/>
                    </a:cubicBezTo>
                    <a:lnTo>
                      <a:pt x="5194" y="8382"/>
                    </a:lnTo>
                    <a:cubicBezTo>
                      <a:pt x="5290" y="6662"/>
                      <a:pt x="6664" y="5290"/>
                      <a:pt x="8384" y="5194"/>
                    </a:cubicBezTo>
                    <a:lnTo>
                      <a:pt x="838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53" name="Google Shape;5953;p80"/>
              <p:cNvSpPr/>
              <p:nvPr/>
            </p:nvSpPr>
            <p:spPr>
              <a:xfrm>
                <a:off x="4204684" y="2170087"/>
                <a:ext cx="117839" cy="117757"/>
              </a:xfrm>
              <a:custGeom>
                <a:avLst/>
                <a:gdLst/>
                <a:ahLst/>
                <a:cxnLst/>
                <a:rect l="l" t="t" r="r" b="b"/>
                <a:pathLst>
                  <a:path w="3169" h="3167" extrusionOk="0">
                    <a:moveTo>
                      <a:pt x="1584" y="1"/>
                    </a:moveTo>
                    <a:cubicBezTo>
                      <a:pt x="710" y="1"/>
                      <a:pt x="1" y="709"/>
                      <a:pt x="1" y="1583"/>
                    </a:cubicBezTo>
                    <a:cubicBezTo>
                      <a:pt x="1" y="2457"/>
                      <a:pt x="710" y="3167"/>
                      <a:pt x="1584" y="3167"/>
                    </a:cubicBezTo>
                    <a:cubicBezTo>
                      <a:pt x="2459" y="3167"/>
                      <a:pt x="3168" y="2457"/>
                      <a:pt x="3168" y="1583"/>
                    </a:cubicBezTo>
                    <a:cubicBezTo>
                      <a:pt x="3168" y="709"/>
                      <a:pt x="2459" y="1"/>
                      <a:pt x="158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954" name="Google Shape;5954;p80"/>
          <p:cNvGrpSpPr/>
          <p:nvPr/>
        </p:nvGrpSpPr>
        <p:grpSpPr>
          <a:xfrm>
            <a:off x="7382646" y="1561802"/>
            <a:ext cx="880788" cy="918489"/>
            <a:chOff x="5830645" y="1267368"/>
            <a:chExt cx="530340" cy="553040"/>
          </a:xfrm>
        </p:grpSpPr>
        <p:sp>
          <p:nvSpPr>
            <p:cNvPr id="5955" name="Google Shape;5955;p80"/>
            <p:cNvSpPr/>
            <p:nvPr/>
          </p:nvSpPr>
          <p:spPr>
            <a:xfrm>
              <a:off x="5994669" y="1442730"/>
              <a:ext cx="202317" cy="202342"/>
            </a:xfrm>
            <a:custGeom>
              <a:avLst/>
              <a:gdLst/>
              <a:ahLst/>
              <a:cxnLst/>
              <a:rect l="l" t="t" r="r" b="b"/>
              <a:pathLst>
                <a:path w="7941" h="7942" extrusionOk="0">
                  <a:moveTo>
                    <a:pt x="3971" y="319"/>
                  </a:moveTo>
                  <a:cubicBezTo>
                    <a:pt x="5984" y="319"/>
                    <a:pt x="7623" y="1957"/>
                    <a:pt x="7623" y="3971"/>
                  </a:cubicBezTo>
                  <a:cubicBezTo>
                    <a:pt x="7623" y="5984"/>
                    <a:pt x="5985" y="7624"/>
                    <a:pt x="3971" y="7624"/>
                  </a:cubicBezTo>
                  <a:cubicBezTo>
                    <a:pt x="1956" y="7624"/>
                    <a:pt x="318" y="5984"/>
                    <a:pt x="318" y="3971"/>
                  </a:cubicBezTo>
                  <a:cubicBezTo>
                    <a:pt x="318" y="1957"/>
                    <a:pt x="1956" y="319"/>
                    <a:pt x="3971" y="319"/>
                  </a:cubicBezTo>
                  <a:close/>
                  <a:moveTo>
                    <a:pt x="3971" y="0"/>
                  </a:moveTo>
                  <a:cubicBezTo>
                    <a:pt x="1782" y="0"/>
                    <a:pt x="1" y="1782"/>
                    <a:pt x="1" y="3971"/>
                  </a:cubicBezTo>
                  <a:cubicBezTo>
                    <a:pt x="1" y="6159"/>
                    <a:pt x="1782" y="7941"/>
                    <a:pt x="3971" y="7941"/>
                  </a:cubicBezTo>
                  <a:cubicBezTo>
                    <a:pt x="6160" y="7941"/>
                    <a:pt x="7940" y="6159"/>
                    <a:pt x="7940" y="3971"/>
                  </a:cubicBezTo>
                  <a:cubicBezTo>
                    <a:pt x="7940" y="1782"/>
                    <a:pt x="6160" y="0"/>
                    <a:pt x="397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956" name="Google Shape;5956;p80"/>
            <p:cNvGrpSpPr/>
            <p:nvPr/>
          </p:nvGrpSpPr>
          <p:grpSpPr>
            <a:xfrm>
              <a:off x="5830645" y="1267368"/>
              <a:ext cx="259743" cy="269909"/>
              <a:chOff x="5830645" y="1267368"/>
              <a:chExt cx="259743" cy="269909"/>
            </a:xfrm>
          </p:grpSpPr>
          <p:sp>
            <p:nvSpPr>
              <p:cNvPr id="5957" name="Google Shape;5957;p80"/>
              <p:cNvSpPr/>
              <p:nvPr/>
            </p:nvSpPr>
            <p:spPr>
              <a:xfrm>
                <a:off x="5830645" y="1304897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58" name="Google Shape;5958;p80"/>
              <p:cNvSpPr/>
              <p:nvPr/>
            </p:nvSpPr>
            <p:spPr>
              <a:xfrm>
                <a:off x="5922950" y="1267368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59" name="Google Shape;5959;p80"/>
            <p:cNvGrpSpPr/>
            <p:nvPr/>
          </p:nvGrpSpPr>
          <p:grpSpPr>
            <a:xfrm>
              <a:off x="6101293" y="1267368"/>
              <a:ext cx="259692" cy="269909"/>
              <a:chOff x="6101293" y="1267368"/>
              <a:chExt cx="259692" cy="269909"/>
            </a:xfrm>
          </p:grpSpPr>
          <p:sp>
            <p:nvSpPr>
              <p:cNvPr id="5960" name="Google Shape;5960;p80"/>
              <p:cNvSpPr/>
              <p:nvPr/>
            </p:nvSpPr>
            <p:spPr>
              <a:xfrm>
                <a:off x="6101293" y="1304897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61" name="Google Shape;5961;p80"/>
              <p:cNvSpPr/>
              <p:nvPr/>
            </p:nvSpPr>
            <p:spPr>
              <a:xfrm>
                <a:off x="6193623" y="1267368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62" name="Google Shape;5962;p80"/>
            <p:cNvGrpSpPr/>
            <p:nvPr/>
          </p:nvGrpSpPr>
          <p:grpSpPr>
            <a:xfrm>
              <a:off x="5830645" y="1550500"/>
              <a:ext cx="259692" cy="269909"/>
              <a:chOff x="5830645" y="1550500"/>
              <a:chExt cx="259692" cy="269909"/>
            </a:xfrm>
          </p:grpSpPr>
          <p:sp>
            <p:nvSpPr>
              <p:cNvPr id="5963" name="Google Shape;5963;p80"/>
              <p:cNvSpPr/>
              <p:nvPr/>
            </p:nvSpPr>
            <p:spPr>
              <a:xfrm>
                <a:off x="5830645" y="1550500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64" name="Google Shape;5964;p80"/>
              <p:cNvSpPr/>
              <p:nvPr/>
            </p:nvSpPr>
            <p:spPr>
              <a:xfrm>
                <a:off x="5922950" y="1745352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65" name="Google Shape;5965;p80"/>
            <p:cNvGrpSpPr/>
            <p:nvPr/>
          </p:nvGrpSpPr>
          <p:grpSpPr>
            <a:xfrm>
              <a:off x="6101293" y="1550500"/>
              <a:ext cx="259692" cy="269909"/>
              <a:chOff x="6101293" y="1550500"/>
              <a:chExt cx="259692" cy="269909"/>
            </a:xfrm>
          </p:grpSpPr>
          <p:sp>
            <p:nvSpPr>
              <p:cNvPr id="5966" name="Google Shape;5966;p80"/>
              <p:cNvSpPr/>
              <p:nvPr/>
            </p:nvSpPr>
            <p:spPr>
              <a:xfrm>
                <a:off x="6101293" y="1550500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67" name="Google Shape;5967;p80"/>
              <p:cNvSpPr/>
              <p:nvPr/>
            </p:nvSpPr>
            <p:spPr>
              <a:xfrm>
                <a:off x="6193623" y="1745352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968" name="Google Shape;5968;p80"/>
          <p:cNvGrpSpPr/>
          <p:nvPr/>
        </p:nvGrpSpPr>
        <p:grpSpPr>
          <a:xfrm>
            <a:off x="985517" y="2749080"/>
            <a:ext cx="929539" cy="906099"/>
            <a:chOff x="2679875" y="2361475"/>
            <a:chExt cx="780425" cy="760575"/>
          </a:xfrm>
        </p:grpSpPr>
        <p:sp>
          <p:nvSpPr>
            <p:cNvPr id="5969" name="Google Shape;5969;p80"/>
            <p:cNvSpPr/>
            <p:nvPr/>
          </p:nvSpPr>
          <p:spPr>
            <a:xfrm>
              <a:off x="2812050" y="236147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0" name="Google Shape;5970;p80"/>
            <p:cNvSpPr/>
            <p:nvPr/>
          </p:nvSpPr>
          <p:spPr>
            <a:xfrm>
              <a:off x="3082750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1" name="Google Shape;5971;p80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2" name="Google Shape;5972;p80"/>
            <p:cNvSpPr/>
            <p:nvPr/>
          </p:nvSpPr>
          <p:spPr>
            <a:xfrm>
              <a:off x="2679875" y="2645625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3" name="Google Shape;5973;p80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4" name="Google Shape;5974;p80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975" name="Google Shape;5975;p80"/>
          <p:cNvGrpSpPr/>
          <p:nvPr/>
        </p:nvGrpSpPr>
        <p:grpSpPr>
          <a:xfrm>
            <a:off x="4184397" y="1561870"/>
            <a:ext cx="981105" cy="912729"/>
            <a:chOff x="3351965" y="1148808"/>
            <a:chExt cx="750770" cy="698375"/>
          </a:xfrm>
        </p:grpSpPr>
        <p:grpSp>
          <p:nvGrpSpPr>
            <p:cNvPr id="5976" name="Google Shape;5976;p80"/>
            <p:cNvGrpSpPr/>
            <p:nvPr/>
          </p:nvGrpSpPr>
          <p:grpSpPr>
            <a:xfrm>
              <a:off x="3586796" y="1148808"/>
              <a:ext cx="294857" cy="286830"/>
              <a:chOff x="3750225" y="1774000"/>
              <a:chExt cx="149575" cy="145525"/>
            </a:xfrm>
          </p:grpSpPr>
          <p:sp>
            <p:nvSpPr>
              <p:cNvPr id="5977" name="Google Shape;5977;p80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78" name="Google Shape;5978;p80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79" name="Google Shape;5979;p80"/>
            <p:cNvGrpSpPr/>
            <p:nvPr/>
          </p:nvGrpSpPr>
          <p:grpSpPr>
            <a:xfrm>
              <a:off x="3779245" y="1375768"/>
              <a:ext cx="323490" cy="286978"/>
              <a:chOff x="3847850" y="1889150"/>
              <a:chExt cx="164100" cy="145600"/>
            </a:xfrm>
          </p:grpSpPr>
          <p:sp>
            <p:nvSpPr>
              <p:cNvPr id="5980" name="Google Shape;5980;p80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81" name="Google Shape;5981;p80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82" name="Google Shape;5982;p80"/>
            <p:cNvGrpSpPr/>
            <p:nvPr/>
          </p:nvGrpSpPr>
          <p:grpSpPr>
            <a:xfrm>
              <a:off x="3351965" y="1330435"/>
              <a:ext cx="295449" cy="285401"/>
              <a:chOff x="3631100" y="1866150"/>
              <a:chExt cx="149875" cy="144800"/>
            </a:xfrm>
          </p:grpSpPr>
          <p:sp>
            <p:nvSpPr>
              <p:cNvPr id="5983" name="Google Shape;5983;p80"/>
              <p:cNvSpPr/>
              <p:nvPr/>
            </p:nvSpPr>
            <p:spPr>
              <a:xfrm>
                <a:off x="3631100" y="1866150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84" name="Google Shape;5984;p80"/>
              <p:cNvSpPr/>
              <p:nvPr/>
            </p:nvSpPr>
            <p:spPr>
              <a:xfrm>
                <a:off x="3654725" y="1907806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85" name="Google Shape;5985;p80"/>
            <p:cNvGrpSpPr/>
            <p:nvPr/>
          </p:nvGrpSpPr>
          <p:grpSpPr>
            <a:xfrm>
              <a:off x="3548208" y="1560352"/>
              <a:ext cx="294808" cy="286830"/>
              <a:chOff x="3730650" y="1982800"/>
              <a:chExt cx="149550" cy="145525"/>
            </a:xfrm>
          </p:grpSpPr>
          <p:sp>
            <p:nvSpPr>
              <p:cNvPr id="5986" name="Google Shape;5986;p80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87" name="Google Shape;5987;p80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988" name="Google Shape;5988;p80"/>
          <p:cNvGrpSpPr/>
          <p:nvPr/>
        </p:nvGrpSpPr>
        <p:grpSpPr>
          <a:xfrm>
            <a:off x="10186600" y="1561809"/>
            <a:ext cx="1072753" cy="903727"/>
            <a:chOff x="7636443" y="1204988"/>
            <a:chExt cx="804565" cy="677795"/>
          </a:xfrm>
        </p:grpSpPr>
        <p:grpSp>
          <p:nvGrpSpPr>
            <p:cNvPr id="5989" name="Google Shape;5989;p80"/>
            <p:cNvGrpSpPr/>
            <p:nvPr/>
          </p:nvGrpSpPr>
          <p:grpSpPr>
            <a:xfrm>
              <a:off x="7636443" y="1509705"/>
              <a:ext cx="804565" cy="373078"/>
              <a:chOff x="7636443" y="1509705"/>
              <a:chExt cx="804565" cy="373078"/>
            </a:xfrm>
          </p:grpSpPr>
          <p:sp>
            <p:nvSpPr>
              <p:cNvPr id="5990" name="Google Shape;5990;p80"/>
              <p:cNvSpPr/>
              <p:nvPr/>
            </p:nvSpPr>
            <p:spPr>
              <a:xfrm>
                <a:off x="7636443" y="1509705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91" name="Google Shape;5991;p80"/>
              <p:cNvSpPr/>
              <p:nvPr/>
            </p:nvSpPr>
            <p:spPr>
              <a:xfrm>
                <a:off x="8398251" y="1667375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92" name="Google Shape;5992;p80"/>
            <p:cNvGrpSpPr/>
            <p:nvPr/>
          </p:nvGrpSpPr>
          <p:grpSpPr>
            <a:xfrm>
              <a:off x="7636443" y="1408133"/>
              <a:ext cx="804565" cy="373078"/>
              <a:chOff x="7636443" y="1408133"/>
              <a:chExt cx="804565" cy="373078"/>
            </a:xfrm>
          </p:grpSpPr>
          <p:sp>
            <p:nvSpPr>
              <p:cNvPr id="5993" name="Google Shape;5993;p80"/>
              <p:cNvSpPr/>
              <p:nvPr/>
            </p:nvSpPr>
            <p:spPr>
              <a:xfrm>
                <a:off x="7636443" y="1408133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94" name="Google Shape;5994;p80"/>
              <p:cNvSpPr/>
              <p:nvPr/>
            </p:nvSpPr>
            <p:spPr>
              <a:xfrm>
                <a:off x="8398251" y="1565802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95" name="Google Shape;5995;p80"/>
            <p:cNvGrpSpPr/>
            <p:nvPr/>
          </p:nvGrpSpPr>
          <p:grpSpPr>
            <a:xfrm>
              <a:off x="7636443" y="1306560"/>
              <a:ext cx="804565" cy="373078"/>
              <a:chOff x="7636443" y="1306560"/>
              <a:chExt cx="804565" cy="373078"/>
            </a:xfrm>
          </p:grpSpPr>
          <p:sp>
            <p:nvSpPr>
              <p:cNvPr id="5996" name="Google Shape;5996;p80"/>
              <p:cNvSpPr/>
              <p:nvPr/>
            </p:nvSpPr>
            <p:spPr>
              <a:xfrm>
                <a:off x="7636443" y="1306560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97" name="Google Shape;5997;p80"/>
              <p:cNvSpPr/>
              <p:nvPr/>
            </p:nvSpPr>
            <p:spPr>
              <a:xfrm>
                <a:off x="8398251" y="1464230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998" name="Google Shape;5998;p80"/>
            <p:cNvGrpSpPr/>
            <p:nvPr/>
          </p:nvGrpSpPr>
          <p:grpSpPr>
            <a:xfrm>
              <a:off x="7636443" y="1204988"/>
              <a:ext cx="804565" cy="373078"/>
              <a:chOff x="7636443" y="1204988"/>
              <a:chExt cx="804565" cy="373078"/>
            </a:xfrm>
          </p:grpSpPr>
          <p:sp>
            <p:nvSpPr>
              <p:cNvPr id="5999" name="Google Shape;5999;p80"/>
              <p:cNvSpPr/>
              <p:nvPr/>
            </p:nvSpPr>
            <p:spPr>
              <a:xfrm>
                <a:off x="7636443" y="1204988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00" name="Google Shape;6000;p80"/>
              <p:cNvSpPr/>
              <p:nvPr/>
            </p:nvSpPr>
            <p:spPr>
              <a:xfrm>
                <a:off x="8398251" y="1362658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001" name="Google Shape;6001;p80"/>
          <p:cNvGrpSpPr/>
          <p:nvPr/>
        </p:nvGrpSpPr>
        <p:grpSpPr>
          <a:xfrm>
            <a:off x="6638396" y="2771695"/>
            <a:ext cx="881785" cy="881584"/>
            <a:chOff x="3990000" y="975400"/>
            <a:chExt cx="3934200" cy="3933300"/>
          </a:xfrm>
        </p:grpSpPr>
        <p:sp>
          <p:nvSpPr>
            <p:cNvPr id="6002" name="Google Shape;6002;p80"/>
            <p:cNvSpPr/>
            <p:nvPr/>
          </p:nvSpPr>
          <p:spPr>
            <a:xfrm>
              <a:off x="3990000" y="975400"/>
              <a:ext cx="3934200" cy="3933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3" name="Google Shape;6003;p80"/>
            <p:cNvSpPr/>
            <p:nvPr/>
          </p:nvSpPr>
          <p:spPr>
            <a:xfrm>
              <a:off x="4346550" y="1331800"/>
              <a:ext cx="3221100" cy="3220500"/>
            </a:xfrm>
            <a:prstGeom prst="ellipse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4" name="Google Shape;6004;p80"/>
            <p:cNvSpPr/>
            <p:nvPr/>
          </p:nvSpPr>
          <p:spPr>
            <a:xfrm>
              <a:off x="4786800" y="1771750"/>
              <a:ext cx="2340600" cy="2340600"/>
            </a:xfrm>
            <a:prstGeom prst="ellipse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5" name="Google Shape;6005;p80"/>
            <p:cNvSpPr/>
            <p:nvPr/>
          </p:nvSpPr>
          <p:spPr>
            <a:xfrm>
              <a:off x="5218650" y="2203450"/>
              <a:ext cx="1476900" cy="14772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06" name="Google Shape;6006;p80"/>
          <p:cNvGrpSpPr/>
          <p:nvPr/>
        </p:nvGrpSpPr>
        <p:grpSpPr>
          <a:xfrm>
            <a:off x="8829926" y="2743213"/>
            <a:ext cx="1158508" cy="912321"/>
            <a:chOff x="6598259" y="2078634"/>
            <a:chExt cx="868881" cy="684241"/>
          </a:xfrm>
        </p:grpSpPr>
        <p:sp>
          <p:nvSpPr>
            <p:cNvPr id="6007" name="Google Shape;6007;p80"/>
            <p:cNvSpPr/>
            <p:nvPr/>
          </p:nvSpPr>
          <p:spPr>
            <a:xfrm>
              <a:off x="7165957" y="2159753"/>
              <a:ext cx="286185" cy="107120"/>
            </a:xfrm>
            <a:custGeom>
              <a:avLst/>
              <a:gdLst/>
              <a:ahLst/>
              <a:cxnLst/>
              <a:rect l="l" t="t" r="r" b="b"/>
              <a:pathLst>
                <a:path w="48506" h="18156" extrusionOk="0">
                  <a:moveTo>
                    <a:pt x="1" y="1"/>
                  </a:moveTo>
                  <a:lnTo>
                    <a:pt x="1" y="18156"/>
                  </a:lnTo>
                  <a:lnTo>
                    <a:pt x="48506" y="18156"/>
                  </a:lnTo>
                  <a:lnTo>
                    <a:pt x="48506" y="1"/>
                  </a:lnTo>
                  <a:close/>
                </a:path>
              </a:pathLst>
            </a:custGeom>
            <a:solidFill>
              <a:srgbClr val="B3C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8" name="Google Shape;6008;p80"/>
            <p:cNvSpPr/>
            <p:nvPr/>
          </p:nvSpPr>
          <p:spPr>
            <a:xfrm>
              <a:off x="7085764" y="2536793"/>
              <a:ext cx="349475" cy="107120"/>
            </a:xfrm>
            <a:custGeom>
              <a:avLst/>
              <a:gdLst/>
              <a:ahLst/>
              <a:cxnLst/>
              <a:rect l="l" t="t" r="r" b="b"/>
              <a:pathLst>
                <a:path w="59233" h="18156" extrusionOk="0">
                  <a:moveTo>
                    <a:pt x="1" y="1"/>
                  </a:moveTo>
                  <a:lnTo>
                    <a:pt x="1" y="18156"/>
                  </a:lnTo>
                  <a:lnTo>
                    <a:pt x="59233" y="18156"/>
                  </a:lnTo>
                  <a:lnTo>
                    <a:pt x="59233" y="1"/>
                  </a:lnTo>
                  <a:close/>
                </a:path>
              </a:pathLst>
            </a:custGeom>
            <a:solidFill>
              <a:srgbClr val="374F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9" name="Google Shape;6009;p80"/>
            <p:cNvSpPr/>
            <p:nvPr/>
          </p:nvSpPr>
          <p:spPr>
            <a:xfrm>
              <a:off x="6598259" y="2195183"/>
              <a:ext cx="271241" cy="107120"/>
            </a:xfrm>
            <a:custGeom>
              <a:avLst/>
              <a:gdLst/>
              <a:ahLst/>
              <a:cxnLst/>
              <a:rect l="l" t="t" r="r" b="b"/>
              <a:pathLst>
                <a:path w="45973" h="18156" extrusionOk="0">
                  <a:moveTo>
                    <a:pt x="1" y="0"/>
                  </a:moveTo>
                  <a:lnTo>
                    <a:pt x="1" y="18156"/>
                  </a:lnTo>
                  <a:lnTo>
                    <a:pt x="45972" y="18156"/>
                  </a:lnTo>
                  <a:lnTo>
                    <a:pt x="45972" y="0"/>
                  </a:lnTo>
                  <a:close/>
                </a:path>
              </a:pathLst>
            </a:custGeom>
            <a:solidFill>
              <a:srgbClr val="8FA1A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0" name="Google Shape;6010;p80"/>
            <p:cNvSpPr/>
            <p:nvPr/>
          </p:nvSpPr>
          <p:spPr>
            <a:xfrm>
              <a:off x="6604064" y="2370778"/>
              <a:ext cx="358696" cy="107126"/>
            </a:xfrm>
            <a:custGeom>
              <a:avLst/>
              <a:gdLst/>
              <a:ahLst/>
              <a:cxnLst/>
              <a:rect l="l" t="t" r="r" b="b"/>
              <a:pathLst>
                <a:path w="60796" h="18157" extrusionOk="0">
                  <a:moveTo>
                    <a:pt x="0" y="1"/>
                  </a:moveTo>
                  <a:lnTo>
                    <a:pt x="0" y="18156"/>
                  </a:lnTo>
                  <a:lnTo>
                    <a:pt x="60796" y="18156"/>
                  </a:lnTo>
                  <a:lnTo>
                    <a:pt x="60796" y="1"/>
                  </a:lnTo>
                  <a:close/>
                </a:path>
              </a:pathLst>
            </a:custGeom>
            <a:solidFill>
              <a:srgbClr val="C9D4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1" name="Google Shape;6011;p80"/>
            <p:cNvSpPr/>
            <p:nvPr/>
          </p:nvSpPr>
          <p:spPr>
            <a:xfrm>
              <a:off x="6645158" y="2545743"/>
              <a:ext cx="358696" cy="109044"/>
            </a:xfrm>
            <a:custGeom>
              <a:avLst/>
              <a:gdLst/>
              <a:ahLst/>
              <a:cxnLst/>
              <a:rect l="l" t="t" r="r" b="b"/>
              <a:pathLst>
                <a:path w="60796" h="18482" extrusionOk="0">
                  <a:moveTo>
                    <a:pt x="1" y="0"/>
                  </a:moveTo>
                  <a:lnTo>
                    <a:pt x="1" y="18482"/>
                  </a:lnTo>
                  <a:lnTo>
                    <a:pt x="60796" y="18482"/>
                  </a:lnTo>
                  <a:lnTo>
                    <a:pt x="60796" y="0"/>
                  </a:ln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2" name="Google Shape;6012;p80"/>
            <p:cNvSpPr/>
            <p:nvPr/>
          </p:nvSpPr>
          <p:spPr>
            <a:xfrm>
              <a:off x="7155838" y="2352960"/>
              <a:ext cx="311302" cy="107120"/>
            </a:xfrm>
            <a:custGeom>
              <a:avLst/>
              <a:gdLst/>
              <a:ahLst/>
              <a:cxnLst/>
              <a:rect l="l" t="t" r="r" b="b"/>
              <a:pathLst>
                <a:path w="52763" h="18156" extrusionOk="0">
                  <a:moveTo>
                    <a:pt x="0" y="0"/>
                  </a:moveTo>
                  <a:lnTo>
                    <a:pt x="0" y="18155"/>
                  </a:lnTo>
                  <a:lnTo>
                    <a:pt x="52763" y="18155"/>
                  </a:lnTo>
                  <a:lnTo>
                    <a:pt x="52763" y="0"/>
                  </a:lnTo>
                  <a:close/>
                </a:path>
              </a:pathLst>
            </a:custGeom>
            <a:solidFill>
              <a:srgbClr val="4F67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6013" name="Google Shape;6013;p80"/>
            <p:cNvGrpSpPr/>
            <p:nvPr/>
          </p:nvGrpSpPr>
          <p:grpSpPr>
            <a:xfrm>
              <a:off x="6808175" y="2078634"/>
              <a:ext cx="452229" cy="684241"/>
              <a:chOff x="6808175" y="2078634"/>
              <a:chExt cx="452229" cy="684241"/>
            </a:xfrm>
          </p:grpSpPr>
          <p:sp>
            <p:nvSpPr>
              <p:cNvPr id="6014" name="Google Shape;6014;p80"/>
              <p:cNvSpPr/>
              <p:nvPr/>
            </p:nvSpPr>
            <p:spPr>
              <a:xfrm>
                <a:off x="7165957" y="2159753"/>
                <a:ext cx="94447" cy="107120"/>
              </a:xfrm>
              <a:custGeom>
                <a:avLst/>
                <a:gdLst/>
                <a:ahLst/>
                <a:cxnLst/>
                <a:rect l="l" t="t" r="r" b="b"/>
                <a:pathLst>
                  <a:path w="16008" h="18156" extrusionOk="0">
                    <a:moveTo>
                      <a:pt x="1" y="1"/>
                    </a:moveTo>
                    <a:lnTo>
                      <a:pt x="1" y="18156"/>
                    </a:lnTo>
                    <a:lnTo>
                      <a:pt x="16007" y="18156"/>
                    </a:lnTo>
                    <a:cubicBezTo>
                      <a:pt x="15291" y="11568"/>
                      <a:pt x="12904" y="5350"/>
                      <a:pt x="905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5" name="Google Shape;6015;p80"/>
              <p:cNvSpPr/>
              <p:nvPr/>
            </p:nvSpPr>
            <p:spPr>
              <a:xfrm>
                <a:off x="7085764" y="2536793"/>
                <a:ext cx="61100" cy="107120"/>
              </a:xfrm>
              <a:custGeom>
                <a:avLst/>
                <a:gdLst/>
                <a:ahLst/>
                <a:cxnLst/>
                <a:rect l="l" t="t" r="r" b="b"/>
                <a:pathLst>
                  <a:path w="10356" h="18156" extrusionOk="0">
                    <a:moveTo>
                      <a:pt x="1" y="1"/>
                    </a:moveTo>
                    <a:lnTo>
                      <a:pt x="1" y="18156"/>
                    </a:lnTo>
                    <a:lnTo>
                      <a:pt x="5804" y="18156"/>
                    </a:lnTo>
                    <a:cubicBezTo>
                      <a:pt x="5810" y="18084"/>
                      <a:pt x="5813" y="18013"/>
                      <a:pt x="5813" y="17941"/>
                    </a:cubicBezTo>
                    <a:cubicBezTo>
                      <a:pt x="5815" y="17225"/>
                      <a:pt x="5579" y="16528"/>
                      <a:pt x="5146" y="15958"/>
                    </a:cubicBezTo>
                    <a:cubicBezTo>
                      <a:pt x="5764" y="15144"/>
                      <a:pt x="5967" y="14089"/>
                      <a:pt x="5696" y="13103"/>
                    </a:cubicBezTo>
                    <a:cubicBezTo>
                      <a:pt x="6334" y="11805"/>
                      <a:pt x="6339" y="10352"/>
                      <a:pt x="6343" y="9017"/>
                    </a:cubicBezTo>
                    <a:lnTo>
                      <a:pt x="6343" y="8907"/>
                    </a:lnTo>
                    <a:cubicBezTo>
                      <a:pt x="6346" y="8040"/>
                      <a:pt x="6573" y="6922"/>
                      <a:pt x="6952" y="5914"/>
                    </a:cubicBezTo>
                    <a:cubicBezTo>
                      <a:pt x="7745" y="3797"/>
                      <a:pt x="8890" y="1817"/>
                      <a:pt x="103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6" name="Google Shape;6016;p80"/>
              <p:cNvSpPr/>
              <p:nvPr/>
            </p:nvSpPr>
            <p:spPr>
              <a:xfrm>
                <a:off x="6808175" y="2195183"/>
                <a:ext cx="61325" cy="107120"/>
              </a:xfrm>
              <a:custGeom>
                <a:avLst/>
                <a:gdLst/>
                <a:ahLst/>
                <a:cxnLst/>
                <a:rect l="l" t="t" r="r" b="b"/>
                <a:pathLst>
                  <a:path w="10394" h="18156" extrusionOk="0">
                    <a:moveTo>
                      <a:pt x="3660" y="0"/>
                    </a:moveTo>
                    <a:cubicBezTo>
                      <a:pt x="1279" y="5051"/>
                      <a:pt x="19" y="10605"/>
                      <a:pt x="14" y="16353"/>
                    </a:cubicBezTo>
                    <a:cubicBezTo>
                      <a:pt x="11" y="16529"/>
                      <a:pt x="0" y="17161"/>
                      <a:pt x="51" y="18156"/>
                    </a:cubicBezTo>
                    <a:lnTo>
                      <a:pt x="10393" y="18156"/>
                    </a:lnTo>
                    <a:lnTo>
                      <a:pt x="10393" y="0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7" name="Google Shape;6017;p80"/>
              <p:cNvSpPr/>
              <p:nvPr/>
            </p:nvSpPr>
            <p:spPr>
              <a:xfrm>
                <a:off x="6820441" y="2370778"/>
                <a:ext cx="142320" cy="107126"/>
              </a:xfrm>
              <a:custGeom>
                <a:avLst/>
                <a:gdLst/>
                <a:ahLst/>
                <a:cxnLst/>
                <a:rect l="l" t="t" r="r" b="b"/>
                <a:pathLst>
                  <a:path w="24122" h="18157" extrusionOk="0">
                    <a:moveTo>
                      <a:pt x="0" y="1"/>
                    </a:moveTo>
                    <a:cubicBezTo>
                      <a:pt x="1532" y="5312"/>
                      <a:pt x="4200" y="11690"/>
                      <a:pt x="8823" y="18156"/>
                    </a:cubicBezTo>
                    <a:lnTo>
                      <a:pt x="24122" y="18156"/>
                    </a:lnTo>
                    <a:lnTo>
                      <a:pt x="24122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8" name="Google Shape;6018;p80"/>
              <p:cNvSpPr/>
              <p:nvPr/>
            </p:nvSpPr>
            <p:spPr>
              <a:xfrm>
                <a:off x="6929774" y="2545743"/>
                <a:ext cx="74092" cy="109044"/>
              </a:xfrm>
              <a:custGeom>
                <a:avLst/>
                <a:gdLst/>
                <a:ahLst/>
                <a:cxnLst/>
                <a:rect l="l" t="t" r="r" b="b"/>
                <a:pathLst>
                  <a:path w="12558" h="18482" extrusionOk="0">
                    <a:moveTo>
                      <a:pt x="0" y="0"/>
                    </a:moveTo>
                    <a:cubicBezTo>
                      <a:pt x="938" y="1387"/>
                      <a:pt x="1707" y="2855"/>
                      <a:pt x="2285" y="4397"/>
                    </a:cubicBezTo>
                    <a:cubicBezTo>
                      <a:pt x="2664" y="5405"/>
                      <a:pt x="2891" y="6523"/>
                      <a:pt x="2895" y="7390"/>
                    </a:cubicBezTo>
                    <a:lnTo>
                      <a:pt x="2895" y="7500"/>
                    </a:lnTo>
                    <a:cubicBezTo>
                      <a:pt x="2898" y="8835"/>
                      <a:pt x="2904" y="10288"/>
                      <a:pt x="3541" y="11586"/>
                    </a:cubicBezTo>
                    <a:cubicBezTo>
                      <a:pt x="3270" y="12572"/>
                      <a:pt x="3473" y="13627"/>
                      <a:pt x="4092" y="14441"/>
                    </a:cubicBezTo>
                    <a:cubicBezTo>
                      <a:pt x="3202" y="15613"/>
                      <a:pt x="3202" y="17235"/>
                      <a:pt x="4092" y="18407"/>
                    </a:cubicBezTo>
                    <a:cubicBezTo>
                      <a:pt x="4072" y="18431"/>
                      <a:pt x="4057" y="18457"/>
                      <a:pt x="4039" y="18482"/>
                    </a:cubicBezTo>
                    <a:lnTo>
                      <a:pt x="12558" y="18482"/>
                    </a:lnTo>
                    <a:lnTo>
                      <a:pt x="12558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9" name="Google Shape;6019;p80"/>
              <p:cNvSpPr/>
              <p:nvPr/>
            </p:nvSpPr>
            <p:spPr>
              <a:xfrm>
                <a:off x="7155838" y="2352960"/>
                <a:ext cx="98377" cy="107120"/>
              </a:xfrm>
              <a:custGeom>
                <a:avLst/>
                <a:gdLst/>
                <a:ahLst/>
                <a:cxnLst/>
                <a:rect l="l" t="t" r="r" b="b"/>
                <a:pathLst>
                  <a:path w="16674" h="18156" extrusionOk="0">
                    <a:moveTo>
                      <a:pt x="0" y="0"/>
                    </a:moveTo>
                    <a:lnTo>
                      <a:pt x="0" y="18155"/>
                    </a:lnTo>
                    <a:lnTo>
                      <a:pt x="9101" y="18155"/>
                    </a:lnTo>
                    <a:cubicBezTo>
                      <a:pt x="13299" y="11475"/>
                      <a:pt x="15509" y="5056"/>
                      <a:pt x="16674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020" name="Google Shape;6020;p80"/>
              <p:cNvGrpSpPr/>
              <p:nvPr/>
            </p:nvGrpSpPr>
            <p:grpSpPr>
              <a:xfrm>
                <a:off x="6821586" y="2078634"/>
                <a:ext cx="426871" cy="684241"/>
                <a:chOff x="6821586" y="2078634"/>
                <a:chExt cx="426871" cy="684241"/>
              </a:xfrm>
            </p:grpSpPr>
            <p:grpSp>
              <p:nvGrpSpPr>
                <p:cNvPr id="6021" name="Google Shape;6021;p80"/>
                <p:cNvGrpSpPr/>
                <p:nvPr/>
              </p:nvGrpSpPr>
              <p:grpSpPr>
                <a:xfrm>
                  <a:off x="6821586" y="2078634"/>
                  <a:ext cx="426871" cy="684241"/>
                  <a:chOff x="6821586" y="2078634"/>
                  <a:chExt cx="426871" cy="684241"/>
                </a:xfrm>
              </p:grpSpPr>
              <p:sp>
                <p:nvSpPr>
                  <p:cNvPr id="6022" name="Google Shape;6022;p80"/>
                  <p:cNvSpPr/>
                  <p:nvPr/>
                </p:nvSpPr>
                <p:spPr>
                  <a:xfrm>
                    <a:off x="6990036" y="2693797"/>
                    <a:ext cx="89963" cy="690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48" h="11708" extrusionOk="0">
                        <a:moveTo>
                          <a:pt x="1" y="0"/>
                        </a:moveTo>
                        <a:lnTo>
                          <a:pt x="1" y="4083"/>
                        </a:lnTo>
                        <a:cubicBezTo>
                          <a:pt x="1" y="8276"/>
                          <a:pt x="3430" y="11707"/>
                          <a:pt x="7623" y="11707"/>
                        </a:cubicBezTo>
                        <a:cubicBezTo>
                          <a:pt x="11816" y="11707"/>
                          <a:pt x="15247" y="8276"/>
                          <a:pt x="15247" y="4083"/>
                        </a:cubicBezTo>
                        <a:lnTo>
                          <a:pt x="15247" y="0"/>
                        </a:lnTo>
                        <a:close/>
                      </a:path>
                    </a:pathLst>
                  </a:custGeom>
                  <a:solidFill>
                    <a:srgbClr val="EEF0F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3" name="Google Shape;6023;p80"/>
                  <p:cNvSpPr/>
                  <p:nvPr/>
                </p:nvSpPr>
                <p:spPr>
                  <a:xfrm>
                    <a:off x="6968649" y="2671926"/>
                    <a:ext cx="132738" cy="727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12324" extrusionOk="0">
                        <a:moveTo>
                          <a:pt x="1" y="0"/>
                        </a:moveTo>
                        <a:lnTo>
                          <a:pt x="1" y="2864"/>
                        </a:lnTo>
                        <a:cubicBezTo>
                          <a:pt x="1" y="8528"/>
                          <a:pt x="10476" y="12324"/>
                          <a:pt x="11248" y="12324"/>
                        </a:cubicBezTo>
                        <a:cubicBezTo>
                          <a:pt x="12022" y="12324"/>
                          <a:pt x="22498" y="7684"/>
                          <a:pt x="22498" y="2864"/>
                        </a:cubicBezTo>
                        <a:lnTo>
                          <a:pt x="22498" y="0"/>
                        </a:lnTo>
                        <a:close/>
                      </a:path>
                    </a:pathLst>
                  </a:custGeom>
                  <a:solidFill>
                    <a:srgbClr val="E3E7EA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4" name="Google Shape;6024;p80"/>
                  <p:cNvSpPr/>
                  <p:nvPr/>
                </p:nvSpPr>
                <p:spPr>
                  <a:xfrm>
                    <a:off x="6968649" y="2679891"/>
                    <a:ext cx="132738" cy="647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10974" extrusionOk="0">
                        <a:moveTo>
                          <a:pt x="1" y="1"/>
                        </a:moveTo>
                        <a:lnTo>
                          <a:pt x="1" y="1514"/>
                        </a:lnTo>
                        <a:cubicBezTo>
                          <a:pt x="1" y="7178"/>
                          <a:pt x="10476" y="10974"/>
                          <a:pt x="11248" y="10974"/>
                        </a:cubicBezTo>
                        <a:cubicBezTo>
                          <a:pt x="12022" y="10974"/>
                          <a:pt x="22498" y="6335"/>
                          <a:pt x="22498" y="1514"/>
                        </a:cubicBezTo>
                        <a:lnTo>
                          <a:pt x="22498" y="1"/>
                        </a:lnTo>
                        <a:cubicBezTo>
                          <a:pt x="22498" y="4821"/>
                          <a:pt x="12022" y="9459"/>
                          <a:pt x="11248" y="9459"/>
                        </a:cubicBezTo>
                        <a:cubicBezTo>
                          <a:pt x="10476" y="9459"/>
                          <a:pt x="1" y="5665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D6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5" name="Google Shape;6025;p80"/>
                  <p:cNvSpPr/>
                  <p:nvPr/>
                </p:nvSpPr>
                <p:spPr>
                  <a:xfrm>
                    <a:off x="6969091" y="2693467"/>
                    <a:ext cx="131729" cy="11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27" h="1994" extrusionOk="0">
                        <a:moveTo>
                          <a:pt x="52" y="1"/>
                        </a:moveTo>
                        <a:cubicBezTo>
                          <a:pt x="34" y="1"/>
                          <a:pt x="18" y="4"/>
                          <a:pt x="1" y="4"/>
                        </a:cubicBezTo>
                        <a:cubicBezTo>
                          <a:pt x="122" y="701"/>
                          <a:pt x="392" y="1367"/>
                          <a:pt x="778" y="1994"/>
                        </a:cubicBezTo>
                        <a:lnTo>
                          <a:pt x="21362" y="1994"/>
                        </a:lnTo>
                        <a:cubicBezTo>
                          <a:pt x="21834" y="1347"/>
                          <a:pt x="22173" y="680"/>
                          <a:pt x="22326" y="2"/>
                        </a:cubicBezTo>
                        <a:cubicBezTo>
                          <a:pt x="22316" y="2"/>
                          <a:pt x="22307" y="1"/>
                          <a:pt x="22297" y="1"/>
                        </a:cubicBezTo>
                        <a:close/>
                      </a:path>
                    </a:pathLst>
                  </a:custGeom>
                  <a:solidFill>
                    <a:srgbClr val="D6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6" name="Google Shape;6026;p80"/>
                  <p:cNvSpPr/>
                  <p:nvPr/>
                </p:nvSpPr>
                <p:spPr>
                  <a:xfrm>
                    <a:off x="6821586" y="2078634"/>
                    <a:ext cx="426871" cy="5446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351" h="92321" extrusionOk="0">
                        <a:moveTo>
                          <a:pt x="36174" y="1"/>
                        </a:moveTo>
                        <a:cubicBezTo>
                          <a:pt x="16216" y="1"/>
                          <a:pt x="37" y="16180"/>
                          <a:pt x="37" y="36140"/>
                        </a:cubicBezTo>
                        <a:cubicBezTo>
                          <a:pt x="37" y="36140"/>
                          <a:pt x="0" y="37141"/>
                          <a:pt x="140" y="38891"/>
                        </a:cubicBezTo>
                        <a:cubicBezTo>
                          <a:pt x="143" y="38928"/>
                          <a:pt x="147" y="38965"/>
                          <a:pt x="149" y="39003"/>
                        </a:cubicBezTo>
                        <a:cubicBezTo>
                          <a:pt x="164" y="39192"/>
                          <a:pt x="182" y="39386"/>
                          <a:pt x="201" y="39590"/>
                        </a:cubicBezTo>
                        <a:cubicBezTo>
                          <a:pt x="222" y="39817"/>
                          <a:pt x="246" y="40044"/>
                          <a:pt x="273" y="40271"/>
                        </a:cubicBezTo>
                        <a:cubicBezTo>
                          <a:pt x="281" y="40354"/>
                          <a:pt x="292" y="40436"/>
                          <a:pt x="301" y="40521"/>
                        </a:cubicBezTo>
                        <a:cubicBezTo>
                          <a:pt x="313" y="40621"/>
                          <a:pt x="325" y="40722"/>
                          <a:pt x="337" y="40822"/>
                        </a:cubicBezTo>
                        <a:cubicBezTo>
                          <a:pt x="1211" y="47845"/>
                          <a:pt x="4544" y="61615"/>
                          <a:pt x="17111" y="74112"/>
                        </a:cubicBezTo>
                        <a:cubicBezTo>
                          <a:pt x="19581" y="76568"/>
                          <a:pt x="21548" y="79501"/>
                          <a:pt x="22771" y="82763"/>
                        </a:cubicBezTo>
                        <a:cubicBezTo>
                          <a:pt x="23307" y="84192"/>
                          <a:pt x="23522" y="85567"/>
                          <a:pt x="23526" y="86552"/>
                        </a:cubicBezTo>
                        <a:cubicBezTo>
                          <a:pt x="23540" y="90527"/>
                          <a:pt x="23421" y="92321"/>
                          <a:pt x="36174" y="92321"/>
                        </a:cubicBezTo>
                        <a:cubicBezTo>
                          <a:pt x="48929" y="92321"/>
                          <a:pt x="48811" y="90527"/>
                          <a:pt x="48825" y="86552"/>
                        </a:cubicBezTo>
                        <a:cubicBezTo>
                          <a:pt x="48828" y="85567"/>
                          <a:pt x="49043" y="84192"/>
                          <a:pt x="49579" y="82763"/>
                        </a:cubicBezTo>
                        <a:cubicBezTo>
                          <a:pt x="50802" y="79501"/>
                          <a:pt x="52769" y="76568"/>
                          <a:pt x="55240" y="74112"/>
                        </a:cubicBezTo>
                        <a:cubicBezTo>
                          <a:pt x="67806" y="61615"/>
                          <a:pt x="71138" y="47845"/>
                          <a:pt x="72011" y="40822"/>
                        </a:cubicBezTo>
                        <a:cubicBezTo>
                          <a:pt x="72025" y="40722"/>
                          <a:pt x="72038" y="40621"/>
                          <a:pt x="72050" y="40521"/>
                        </a:cubicBezTo>
                        <a:cubicBezTo>
                          <a:pt x="72059" y="40436"/>
                          <a:pt x="72069" y="40354"/>
                          <a:pt x="72078" y="40271"/>
                        </a:cubicBezTo>
                        <a:cubicBezTo>
                          <a:pt x="72104" y="40044"/>
                          <a:pt x="72127" y="39817"/>
                          <a:pt x="72149" y="39590"/>
                        </a:cubicBezTo>
                        <a:cubicBezTo>
                          <a:pt x="72169" y="39386"/>
                          <a:pt x="72186" y="39192"/>
                          <a:pt x="72202" y="39003"/>
                        </a:cubicBezTo>
                        <a:cubicBezTo>
                          <a:pt x="72205" y="38966"/>
                          <a:pt x="72207" y="38928"/>
                          <a:pt x="72211" y="38891"/>
                        </a:cubicBezTo>
                        <a:cubicBezTo>
                          <a:pt x="72350" y="37141"/>
                          <a:pt x="72314" y="36140"/>
                          <a:pt x="72314" y="36140"/>
                        </a:cubicBezTo>
                        <a:cubicBezTo>
                          <a:pt x="72314" y="16180"/>
                          <a:pt x="56134" y="1"/>
                          <a:pt x="36174" y="1"/>
                        </a:cubicBezTo>
                        <a:close/>
                      </a:path>
                    </a:pathLst>
                  </a:custGeom>
                  <a:solidFill>
                    <a:srgbClr val="FEFEFE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7" name="Google Shape;6027;p80"/>
                  <p:cNvSpPr/>
                  <p:nvPr/>
                </p:nvSpPr>
                <p:spPr>
                  <a:xfrm>
                    <a:off x="6984514" y="2448953"/>
                    <a:ext cx="101008" cy="1644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20" h="27866" extrusionOk="0">
                        <a:moveTo>
                          <a:pt x="1" y="0"/>
                        </a:moveTo>
                        <a:lnTo>
                          <a:pt x="4920" y="27866"/>
                        </a:lnTo>
                        <a:lnTo>
                          <a:pt x="12200" y="27866"/>
                        </a:lnTo>
                        <a:lnTo>
                          <a:pt x="17120" y="0"/>
                        </a:lnTo>
                        <a:close/>
                      </a:path>
                    </a:pathLst>
                  </a:custGeom>
                  <a:solidFill>
                    <a:srgbClr val="EDF1F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8" name="Google Shape;6028;p80"/>
                  <p:cNvSpPr/>
                  <p:nvPr/>
                </p:nvSpPr>
                <p:spPr>
                  <a:xfrm>
                    <a:off x="6984514" y="2448953"/>
                    <a:ext cx="101008" cy="140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120" h="23892" extrusionOk="0">
                        <a:moveTo>
                          <a:pt x="1" y="0"/>
                        </a:moveTo>
                        <a:lnTo>
                          <a:pt x="4218" y="23891"/>
                        </a:lnTo>
                        <a:lnTo>
                          <a:pt x="12902" y="23891"/>
                        </a:lnTo>
                        <a:lnTo>
                          <a:pt x="17120" y="0"/>
                        </a:ln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29" name="Google Shape;6029;p80"/>
                  <p:cNvSpPr/>
                  <p:nvPr/>
                </p:nvSpPr>
                <p:spPr>
                  <a:xfrm>
                    <a:off x="7012451" y="2607162"/>
                    <a:ext cx="45141" cy="62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51" h="1051" extrusionOk="0">
                        <a:moveTo>
                          <a:pt x="0" y="1"/>
                        </a:moveTo>
                        <a:lnTo>
                          <a:pt x="185" y="1051"/>
                        </a:lnTo>
                        <a:lnTo>
                          <a:pt x="7465" y="1051"/>
                        </a:lnTo>
                        <a:lnTo>
                          <a:pt x="7650" y="1"/>
                        </a:ln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0" name="Google Shape;6030;p80"/>
                  <p:cNvSpPr/>
                  <p:nvPr/>
                </p:nvSpPr>
                <p:spPr>
                  <a:xfrm>
                    <a:off x="6968649" y="2664244"/>
                    <a:ext cx="132738" cy="251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4271" extrusionOk="0">
                        <a:moveTo>
                          <a:pt x="93" y="1"/>
                        </a:moveTo>
                        <a:cubicBezTo>
                          <a:pt x="43" y="1"/>
                          <a:pt x="1" y="43"/>
                          <a:pt x="1" y="95"/>
                        </a:cubicBezTo>
                        <a:lnTo>
                          <a:pt x="1" y="4176"/>
                        </a:lnTo>
                        <a:cubicBezTo>
                          <a:pt x="1" y="4229"/>
                          <a:pt x="43" y="4270"/>
                          <a:pt x="93" y="4270"/>
                        </a:cubicBezTo>
                        <a:lnTo>
                          <a:pt x="22405" y="4270"/>
                        </a:lnTo>
                        <a:cubicBezTo>
                          <a:pt x="22456" y="4270"/>
                          <a:pt x="22498" y="4229"/>
                          <a:pt x="22498" y="4176"/>
                        </a:cubicBezTo>
                        <a:lnTo>
                          <a:pt x="22498" y="95"/>
                        </a:lnTo>
                        <a:cubicBezTo>
                          <a:pt x="22498" y="43"/>
                          <a:pt x="22456" y="1"/>
                          <a:pt x="22405" y="1"/>
                        </a:cubicBezTo>
                        <a:close/>
                      </a:path>
                    </a:pathLst>
                  </a:custGeom>
                  <a:solidFill>
                    <a:srgbClr val="E3E7EA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1" name="Google Shape;6031;p80"/>
                  <p:cNvSpPr/>
                  <p:nvPr/>
                </p:nvSpPr>
                <p:spPr>
                  <a:xfrm>
                    <a:off x="6968649" y="2667389"/>
                    <a:ext cx="132738" cy="11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1996" extrusionOk="0">
                        <a:moveTo>
                          <a:pt x="22185" y="1"/>
                        </a:moveTo>
                        <a:lnTo>
                          <a:pt x="314" y="2"/>
                        </a:lnTo>
                        <a:cubicBezTo>
                          <a:pt x="113" y="247"/>
                          <a:pt x="3" y="556"/>
                          <a:pt x="1" y="874"/>
                        </a:cubicBezTo>
                        <a:lnTo>
                          <a:pt x="1" y="1880"/>
                        </a:lnTo>
                        <a:cubicBezTo>
                          <a:pt x="1" y="1915"/>
                          <a:pt x="8" y="1948"/>
                          <a:pt x="11" y="1983"/>
                        </a:cubicBezTo>
                        <a:cubicBezTo>
                          <a:pt x="48" y="1990"/>
                          <a:pt x="88" y="1994"/>
                          <a:pt x="127" y="1996"/>
                        </a:cubicBezTo>
                        <a:lnTo>
                          <a:pt x="22372" y="1996"/>
                        </a:lnTo>
                        <a:cubicBezTo>
                          <a:pt x="22410" y="1994"/>
                          <a:pt x="22449" y="1990"/>
                          <a:pt x="22487" y="1983"/>
                        </a:cubicBezTo>
                        <a:cubicBezTo>
                          <a:pt x="22491" y="1948"/>
                          <a:pt x="22498" y="1915"/>
                          <a:pt x="22498" y="1880"/>
                        </a:cubicBezTo>
                        <a:lnTo>
                          <a:pt x="22498" y="872"/>
                        </a:lnTo>
                        <a:cubicBezTo>
                          <a:pt x="22496" y="554"/>
                          <a:pt x="22386" y="247"/>
                          <a:pt x="22185" y="1"/>
                        </a:cubicBezTo>
                        <a:close/>
                      </a:path>
                    </a:pathLst>
                  </a:custGeom>
                  <a:solidFill>
                    <a:srgbClr val="D6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2" name="Google Shape;6032;p80"/>
                  <p:cNvSpPr/>
                  <p:nvPr/>
                </p:nvSpPr>
                <p:spPr>
                  <a:xfrm>
                    <a:off x="6963510" y="2683549"/>
                    <a:ext cx="143022" cy="11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41" h="1996" extrusionOk="0">
                        <a:moveTo>
                          <a:pt x="46" y="1"/>
                        </a:moveTo>
                        <a:cubicBezTo>
                          <a:pt x="19" y="1"/>
                          <a:pt x="0" y="22"/>
                          <a:pt x="0" y="46"/>
                        </a:cubicBezTo>
                        <a:lnTo>
                          <a:pt x="0" y="1951"/>
                        </a:lnTo>
                        <a:cubicBezTo>
                          <a:pt x="0" y="1975"/>
                          <a:pt x="19" y="1996"/>
                          <a:pt x="46" y="1996"/>
                        </a:cubicBezTo>
                        <a:lnTo>
                          <a:pt x="24195" y="1996"/>
                        </a:lnTo>
                        <a:cubicBezTo>
                          <a:pt x="24219" y="1996"/>
                          <a:pt x="24240" y="1975"/>
                          <a:pt x="24240" y="1951"/>
                        </a:cubicBezTo>
                        <a:lnTo>
                          <a:pt x="24240" y="46"/>
                        </a:lnTo>
                        <a:cubicBezTo>
                          <a:pt x="24240" y="22"/>
                          <a:pt x="24219" y="1"/>
                          <a:pt x="24195" y="1"/>
                        </a:cubicBezTo>
                        <a:close/>
                      </a:path>
                    </a:pathLst>
                  </a:custGeom>
                  <a:solidFill>
                    <a:srgbClr val="EEF0F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3" name="Google Shape;6033;p80"/>
                  <p:cNvSpPr/>
                  <p:nvPr/>
                </p:nvSpPr>
                <p:spPr>
                  <a:xfrm>
                    <a:off x="6968649" y="2642639"/>
                    <a:ext cx="132738" cy="251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4271" extrusionOk="0">
                        <a:moveTo>
                          <a:pt x="93" y="1"/>
                        </a:moveTo>
                        <a:cubicBezTo>
                          <a:pt x="43" y="1"/>
                          <a:pt x="1" y="43"/>
                          <a:pt x="1" y="95"/>
                        </a:cubicBezTo>
                        <a:lnTo>
                          <a:pt x="1" y="4176"/>
                        </a:lnTo>
                        <a:cubicBezTo>
                          <a:pt x="1" y="4229"/>
                          <a:pt x="43" y="4271"/>
                          <a:pt x="93" y="4271"/>
                        </a:cubicBezTo>
                        <a:lnTo>
                          <a:pt x="22405" y="4271"/>
                        </a:lnTo>
                        <a:cubicBezTo>
                          <a:pt x="22456" y="4271"/>
                          <a:pt x="22498" y="4229"/>
                          <a:pt x="22498" y="4176"/>
                        </a:cubicBezTo>
                        <a:lnTo>
                          <a:pt x="22498" y="95"/>
                        </a:lnTo>
                        <a:cubicBezTo>
                          <a:pt x="22498" y="43"/>
                          <a:pt x="22456" y="1"/>
                          <a:pt x="22405" y="1"/>
                        </a:cubicBezTo>
                        <a:close/>
                      </a:path>
                    </a:pathLst>
                  </a:custGeom>
                  <a:solidFill>
                    <a:srgbClr val="E3E7EA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4" name="Google Shape;6034;p80"/>
                  <p:cNvSpPr/>
                  <p:nvPr/>
                </p:nvSpPr>
                <p:spPr>
                  <a:xfrm>
                    <a:off x="6968649" y="2643990"/>
                    <a:ext cx="132738" cy="11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1996" extrusionOk="0">
                        <a:moveTo>
                          <a:pt x="642" y="1"/>
                        </a:moveTo>
                        <a:cubicBezTo>
                          <a:pt x="242" y="259"/>
                          <a:pt x="1" y="701"/>
                          <a:pt x="1" y="1177"/>
                        </a:cubicBezTo>
                        <a:lnTo>
                          <a:pt x="1" y="1984"/>
                        </a:lnTo>
                        <a:cubicBezTo>
                          <a:pt x="41" y="1991"/>
                          <a:pt x="83" y="1994"/>
                          <a:pt x="127" y="1996"/>
                        </a:cubicBezTo>
                        <a:lnTo>
                          <a:pt x="22372" y="1996"/>
                        </a:lnTo>
                        <a:cubicBezTo>
                          <a:pt x="22414" y="1994"/>
                          <a:pt x="22456" y="1991"/>
                          <a:pt x="22498" y="1984"/>
                        </a:cubicBezTo>
                        <a:lnTo>
                          <a:pt x="22498" y="1177"/>
                        </a:lnTo>
                        <a:cubicBezTo>
                          <a:pt x="22496" y="701"/>
                          <a:pt x="22255" y="259"/>
                          <a:pt x="21856" y="1"/>
                        </a:cubicBezTo>
                        <a:close/>
                      </a:path>
                    </a:pathLst>
                  </a:custGeom>
                  <a:solidFill>
                    <a:srgbClr val="D6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5" name="Google Shape;6035;p80"/>
                  <p:cNvSpPr/>
                  <p:nvPr/>
                </p:nvSpPr>
                <p:spPr>
                  <a:xfrm>
                    <a:off x="6963510" y="2660156"/>
                    <a:ext cx="143022" cy="11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41" h="1996" extrusionOk="0">
                        <a:moveTo>
                          <a:pt x="998" y="0"/>
                        </a:moveTo>
                        <a:cubicBezTo>
                          <a:pt x="447" y="2"/>
                          <a:pt x="2" y="447"/>
                          <a:pt x="0" y="998"/>
                        </a:cubicBezTo>
                        <a:cubicBezTo>
                          <a:pt x="2" y="1548"/>
                          <a:pt x="447" y="1993"/>
                          <a:pt x="998" y="1995"/>
                        </a:cubicBezTo>
                        <a:lnTo>
                          <a:pt x="23243" y="1995"/>
                        </a:lnTo>
                        <a:cubicBezTo>
                          <a:pt x="23793" y="1993"/>
                          <a:pt x="24239" y="1548"/>
                          <a:pt x="24240" y="998"/>
                        </a:cubicBezTo>
                        <a:cubicBezTo>
                          <a:pt x="24239" y="447"/>
                          <a:pt x="23793" y="2"/>
                          <a:pt x="23243" y="0"/>
                        </a:cubicBezTo>
                        <a:close/>
                      </a:path>
                    </a:pathLst>
                  </a:custGeom>
                  <a:solidFill>
                    <a:srgbClr val="EEF0F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6" name="Google Shape;6036;p80"/>
                  <p:cNvSpPr/>
                  <p:nvPr/>
                </p:nvSpPr>
                <p:spPr>
                  <a:xfrm>
                    <a:off x="6968649" y="2617451"/>
                    <a:ext cx="132738" cy="251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4270" extrusionOk="0">
                        <a:moveTo>
                          <a:pt x="93" y="0"/>
                        </a:moveTo>
                        <a:cubicBezTo>
                          <a:pt x="43" y="0"/>
                          <a:pt x="1" y="42"/>
                          <a:pt x="1" y="94"/>
                        </a:cubicBezTo>
                        <a:lnTo>
                          <a:pt x="1" y="4176"/>
                        </a:lnTo>
                        <a:cubicBezTo>
                          <a:pt x="1" y="4228"/>
                          <a:pt x="43" y="4270"/>
                          <a:pt x="93" y="4270"/>
                        </a:cubicBezTo>
                        <a:lnTo>
                          <a:pt x="22405" y="4270"/>
                        </a:lnTo>
                        <a:cubicBezTo>
                          <a:pt x="22456" y="4270"/>
                          <a:pt x="22498" y="4228"/>
                          <a:pt x="22498" y="4176"/>
                        </a:cubicBezTo>
                        <a:lnTo>
                          <a:pt x="22498" y="94"/>
                        </a:lnTo>
                        <a:cubicBezTo>
                          <a:pt x="22498" y="42"/>
                          <a:pt x="22456" y="0"/>
                          <a:pt x="22405" y="0"/>
                        </a:cubicBezTo>
                        <a:close/>
                      </a:path>
                    </a:pathLst>
                  </a:custGeom>
                  <a:solidFill>
                    <a:srgbClr val="E3E7EA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7" name="Google Shape;6037;p80"/>
                  <p:cNvSpPr/>
                  <p:nvPr/>
                </p:nvSpPr>
                <p:spPr>
                  <a:xfrm>
                    <a:off x="6968649" y="2620590"/>
                    <a:ext cx="132738" cy="117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98" h="1997" extrusionOk="0">
                        <a:moveTo>
                          <a:pt x="314" y="1"/>
                        </a:moveTo>
                        <a:cubicBezTo>
                          <a:pt x="113" y="247"/>
                          <a:pt x="3" y="555"/>
                          <a:pt x="1" y="873"/>
                        </a:cubicBezTo>
                        <a:lnTo>
                          <a:pt x="1" y="1982"/>
                        </a:lnTo>
                        <a:cubicBezTo>
                          <a:pt x="41" y="1989"/>
                          <a:pt x="83" y="1994"/>
                          <a:pt x="127" y="1996"/>
                        </a:cubicBezTo>
                        <a:lnTo>
                          <a:pt x="22372" y="1996"/>
                        </a:lnTo>
                        <a:cubicBezTo>
                          <a:pt x="22414" y="1994"/>
                          <a:pt x="22456" y="1989"/>
                          <a:pt x="22498" y="1982"/>
                        </a:cubicBezTo>
                        <a:lnTo>
                          <a:pt x="22498" y="873"/>
                        </a:lnTo>
                        <a:cubicBezTo>
                          <a:pt x="22496" y="555"/>
                          <a:pt x="22386" y="247"/>
                          <a:pt x="22185" y="1"/>
                        </a:cubicBezTo>
                        <a:close/>
                      </a:path>
                    </a:pathLst>
                  </a:custGeom>
                  <a:solidFill>
                    <a:srgbClr val="D6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8" name="Google Shape;6038;p80"/>
                  <p:cNvSpPr/>
                  <p:nvPr/>
                </p:nvSpPr>
                <p:spPr>
                  <a:xfrm>
                    <a:off x="6963510" y="2613357"/>
                    <a:ext cx="143022" cy="11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41" h="1994" extrusionOk="0">
                        <a:moveTo>
                          <a:pt x="998" y="1"/>
                        </a:moveTo>
                        <a:cubicBezTo>
                          <a:pt x="447" y="2"/>
                          <a:pt x="2" y="448"/>
                          <a:pt x="0" y="996"/>
                        </a:cubicBezTo>
                        <a:cubicBezTo>
                          <a:pt x="2" y="1547"/>
                          <a:pt x="447" y="1992"/>
                          <a:pt x="998" y="1994"/>
                        </a:cubicBezTo>
                        <a:lnTo>
                          <a:pt x="23243" y="1994"/>
                        </a:lnTo>
                        <a:cubicBezTo>
                          <a:pt x="23793" y="1992"/>
                          <a:pt x="24239" y="1547"/>
                          <a:pt x="24240" y="996"/>
                        </a:cubicBezTo>
                        <a:cubicBezTo>
                          <a:pt x="24239" y="448"/>
                          <a:pt x="23793" y="2"/>
                          <a:pt x="23243" y="1"/>
                        </a:cubicBezTo>
                        <a:close/>
                      </a:path>
                    </a:pathLst>
                  </a:custGeom>
                  <a:solidFill>
                    <a:srgbClr val="EEF0F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39" name="Google Shape;6039;p80"/>
                  <p:cNvSpPr/>
                  <p:nvPr/>
                </p:nvSpPr>
                <p:spPr>
                  <a:xfrm>
                    <a:off x="6850372" y="2107302"/>
                    <a:ext cx="369293" cy="4773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592" h="80915" extrusionOk="0">
                        <a:moveTo>
                          <a:pt x="31297" y="0"/>
                        </a:moveTo>
                        <a:cubicBezTo>
                          <a:pt x="14049" y="0"/>
                          <a:pt x="16" y="14032"/>
                          <a:pt x="16" y="31281"/>
                        </a:cubicBezTo>
                        <a:lnTo>
                          <a:pt x="16" y="31387"/>
                        </a:lnTo>
                        <a:lnTo>
                          <a:pt x="13" y="31445"/>
                        </a:lnTo>
                        <a:cubicBezTo>
                          <a:pt x="11" y="31548"/>
                          <a:pt x="1" y="32341"/>
                          <a:pt x="104" y="33646"/>
                        </a:cubicBezTo>
                        <a:lnTo>
                          <a:pt x="104" y="33657"/>
                        </a:lnTo>
                        <a:lnTo>
                          <a:pt x="104" y="33667"/>
                        </a:lnTo>
                        <a:lnTo>
                          <a:pt x="105" y="33683"/>
                        </a:lnTo>
                        <a:lnTo>
                          <a:pt x="111" y="33746"/>
                        </a:lnTo>
                        <a:cubicBezTo>
                          <a:pt x="125" y="33912"/>
                          <a:pt x="139" y="34083"/>
                          <a:pt x="156" y="34265"/>
                        </a:cubicBezTo>
                        <a:cubicBezTo>
                          <a:pt x="175" y="34469"/>
                          <a:pt x="198" y="34667"/>
                          <a:pt x="219" y="34862"/>
                        </a:cubicBezTo>
                        <a:lnTo>
                          <a:pt x="245" y="35093"/>
                        </a:lnTo>
                        <a:lnTo>
                          <a:pt x="257" y="35191"/>
                        </a:lnTo>
                        <a:cubicBezTo>
                          <a:pt x="264" y="35241"/>
                          <a:pt x="270" y="35290"/>
                          <a:pt x="277" y="35341"/>
                        </a:cubicBezTo>
                        <a:lnTo>
                          <a:pt x="278" y="35353"/>
                        </a:lnTo>
                        <a:lnTo>
                          <a:pt x="278" y="35364"/>
                        </a:lnTo>
                        <a:cubicBezTo>
                          <a:pt x="1082" y="41822"/>
                          <a:pt x="4150" y="54364"/>
                          <a:pt x="15656" y="65807"/>
                        </a:cubicBezTo>
                        <a:cubicBezTo>
                          <a:pt x="18711" y="68844"/>
                          <a:pt x="20993" y="72340"/>
                          <a:pt x="22440" y="76197"/>
                        </a:cubicBezTo>
                        <a:cubicBezTo>
                          <a:pt x="22707" y="76910"/>
                          <a:pt x="22927" y="77638"/>
                          <a:pt x="23098" y="78379"/>
                        </a:cubicBezTo>
                        <a:cubicBezTo>
                          <a:pt x="23441" y="79855"/>
                          <a:pt x="24733" y="80914"/>
                          <a:pt x="26250" y="80914"/>
                        </a:cubicBezTo>
                        <a:lnTo>
                          <a:pt x="36339" y="80914"/>
                        </a:lnTo>
                        <a:cubicBezTo>
                          <a:pt x="37855" y="80914"/>
                          <a:pt x="39148" y="79855"/>
                          <a:pt x="39491" y="78379"/>
                        </a:cubicBezTo>
                        <a:cubicBezTo>
                          <a:pt x="39662" y="77638"/>
                          <a:pt x="39882" y="76910"/>
                          <a:pt x="40149" y="76197"/>
                        </a:cubicBezTo>
                        <a:cubicBezTo>
                          <a:pt x="41596" y="72340"/>
                          <a:pt x="43879" y="68844"/>
                          <a:pt x="46933" y="65807"/>
                        </a:cubicBezTo>
                        <a:cubicBezTo>
                          <a:pt x="58441" y="54364"/>
                          <a:pt x="61509" y="41822"/>
                          <a:pt x="62312" y="35364"/>
                        </a:cubicBezTo>
                        <a:lnTo>
                          <a:pt x="62314" y="35351"/>
                        </a:lnTo>
                        <a:lnTo>
                          <a:pt x="62314" y="35341"/>
                        </a:lnTo>
                        <a:cubicBezTo>
                          <a:pt x="62321" y="35290"/>
                          <a:pt x="62326" y="35240"/>
                          <a:pt x="62333" y="35191"/>
                        </a:cubicBezTo>
                        <a:lnTo>
                          <a:pt x="62346" y="35091"/>
                        </a:lnTo>
                        <a:lnTo>
                          <a:pt x="62370" y="34871"/>
                        </a:lnTo>
                        <a:cubicBezTo>
                          <a:pt x="62393" y="34667"/>
                          <a:pt x="62414" y="34469"/>
                          <a:pt x="62433" y="34272"/>
                        </a:cubicBezTo>
                        <a:cubicBezTo>
                          <a:pt x="62452" y="34083"/>
                          <a:pt x="62466" y="33912"/>
                          <a:pt x="62480" y="33746"/>
                        </a:cubicBezTo>
                        <a:lnTo>
                          <a:pt x="62485" y="33681"/>
                        </a:lnTo>
                        <a:lnTo>
                          <a:pt x="62487" y="33662"/>
                        </a:lnTo>
                        <a:cubicBezTo>
                          <a:pt x="62592" y="32338"/>
                          <a:pt x="62581" y="31543"/>
                          <a:pt x="62580" y="31443"/>
                        </a:cubicBezTo>
                        <a:lnTo>
                          <a:pt x="62574" y="31345"/>
                        </a:lnTo>
                        <a:lnTo>
                          <a:pt x="62576" y="31281"/>
                        </a:lnTo>
                        <a:cubicBezTo>
                          <a:pt x="62576" y="14032"/>
                          <a:pt x="48544" y="0"/>
                          <a:pt x="31297" y="0"/>
                        </a:cubicBezTo>
                        <a:close/>
                      </a:path>
                    </a:pathLst>
                  </a:custGeom>
                  <a:solidFill>
                    <a:srgbClr val="F3F5F7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40" name="Google Shape;6040;p80"/>
                  <p:cNvSpPr/>
                  <p:nvPr/>
                </p:nvSpPr>
                <p:spPr>
                  <a:xfrm>
                    <a:off x="6963510" y="2636756"/>
                    <a:ext cx="143022" cy="11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41" h="1996" extrusionOk="0">
                        <a:moveTo>
                          <a:pt x="998" y="0"/>
                        </a:moveTo>
                        <a:cubicBezTo>
                          <a:pt x="447" y="2"/>
                          <a:pt x="2" y="448"/>
                          <a:pt x="0" y="998"/>
                        </a:cubicBezTo>
                        <a:cubicBezTo>
                          <a:pt x="2" y="1548"/>
                          <a:pt x="447" y="1994"/>
                          <a:pt x="998" y="1995"/>
                        </a:cubicBezTo>
                        <a:lnTo>
                          <a:pt x="23243" y="1995"/>
                        </a:lnTo>
                        <a:cubicBezTo>
                          <a:pt x="23793" y="1994"/>
                          <a:pt x="24239" y="1548"/>
                          <a:pt x="24240" y="998"/>
                        </a:cubicBezTo>
                        <a:cubicBezTo>
                          <a:pt x="24239" y="448"/>
                          <a:pt x="23793" y="2"/>
                          <a:pt x="23243" y="0"/>
                        </a:cubicBezTo>
                        <a:close/>
                      </a:path>
                    </a:pathLst>
                  </a:custGeom>
                  <a:solidFill>
                    <a:srgbClr val="EEF0F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6041" name="Google Shape;6041;p80"/>
                <p:cNvSpPr/>
                <p:nvPr/>
              </p:nvSpPr>
              <p:spPr>
                <a:xfrm>
                  <a:off x="7046588" y="2275942"/>
                  <a:ext cx="173076" cy="113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35" h="19304" extrusionOk="0">
                      <a:moveTo>
                        <a:pt x="0" y="0"/>
                      </a:moveTo>
                      <a:lnTo>
                        <a:pt x="0" y="19303"/>
                      </a:lnTo>
                      <a:lnTo>
                        <a:pt x="25725" y="19303"/>
                      </a:lnTo>
                      <a:cubicBezTo>
                        <a:pt x="27782" y="14272"/>
                        <a:pt x="28673" y="9841"/>
                        <a:pt x="29054" y="6781"/>
                      </a:cubicBezTo>
                      <a:lnTo>
                        <a:pt x="29055" y="6770"/>
                      </a:lnTo>
                      <a:lnTo>
                        <a:pt x="29057" y="6758"/>
                      </a:lnTo>
                      <a:cubicBezTo>
                        <a:pt x="29064" y="6707"/>
                        <a:pt x="29069" y="6657"/>
                        <a:pt x="29075" y="6608"/>
                      </a:cubicBezTo>
                      <a:lnTo>
                        <a:pt x="29087" y="6508"/>
                      </a:lnTo>
                      <a:lnTo>
                        <a:pt x="29113" y="6288"/>
                      </a:lnTo>
                      <a:cubicBezTo>
                        <a:pt x="29136" y="6084"/>
                        <a:pt x="29157" y="5886"/>
                        <a:pt x="29176" y="5689"/>
                      </a:cubicBezTo>
                      <a:cubicBezTo>
                        <a:pt x="29193" y="5500"/>
                        <a:pt x="29209" y="5329"/>
                        <a:pt x="29221" y="5163"/>
                      </a:cubicBezTo>
                      <a:lnTo>
                        <a:pt x="29227" y="5098"/>
                      </a:lnTo>
                      <a:lnTo>
                        <a:pt x="29228" y="5079"/>
                      </a:lnTo>
                      <a:cubicBezTo>
                        <a:pt x="29335" y="3755"/>
                        <a:pt x="29323" y="2960"/>
                        <a:pt x="29321" y="2860"/>
                      </a:cubicBezTo>
                      <a:lnTo>
                        <a:pt x="29316" y="2762"/>
                      </a:lnTo>
                      <a:lnTo>
                        <a:pt x="29317" y="2698"/>
                      </a:lnTo>
                      <a:cubicBezTo>
                        <a:pt x="29317" y="1789"/>
                        <a:pt x="29277" y="890"/>
                        <a:pt x="29200" y="0"/>
                      </a:cubicBezTo>
                      <a:close/>
                    </a:path>
                  </a:pathLst>
                </a:custGeom>
                <a:solidFill>
                  <a:srgbClr val="4F677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042" name="Google Shape;6042;p80"/>
                <p:cNvSpPr/>
                <p:nvPr/>
              </p:nvSpPr>
              <p:spPr>
                <a:xfrm>
                  <a:off x="7046588" y="2107680"/>
                  <a:ext cx="168811" cy="145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12" h="24598" extrusionOk="0">
                      <a:moveTo>
                        <a:pt x="0" y="1"/>
                      </a:moveTo>
                      <a:lnTo>
                        <a:pt x="0" y="24597"/>
                      </a:lnTo>
                      <a:lnTo>
                        <a:pt x="28612" y="24597"/>
                      </a:lnTo>
                      <a:cubicBezTo>
                        <a:pt x="25701" y="11138"/>
                        <a:pt x="14102" y="876"/>
                        <a:pt x="0" y="1"/>
                      </a:cubicBezTo>
                      <a:close/>
                    </a:path>
                  </a:pathLst>
                </a:custGeom>
                <a:solidFill>
                  <a:srgbClr val="B3C3C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043" name="Google Shape;6043;p80"/>
                <p:cNvSpPr/>
                <p:nvPr/>
              </p:nvSpPr>
              <p:spPr>
                <a:xfrm>
                  <a:off x="6850372" y="2275942"/>
                  <a:ext cx="173082" cy="113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36" h="19304" extrusionOk="0">
                      <a:moveTo>
                        <a:pt x="133" y="0"/>
                      </a:moveTo>
                      <a:cubicBezTo>
                        <a:pt x="58" y="890"/>
                        <a:pt x="16" y="1789"/>
                        <a:pt x="16" y="2698"/>
                      </a:cubicBezTo>
                      <a:lnTo>
                        <a:pt x="16" y="2804"/>
                      </a:lnTo>
                      <a:lnTo>
                        <a:pt x="13" y="2862"/>
                      </a:lnTo>
                      <a:cubicBezTo>
                        <a:pt x="11" y="2965"/>
                        <a:pt x="1" y="3758"/>
                        <a:pt x="104" y="5065"/>
                      </a:cubicBezTo>
                      <a:lnTo>
                        <a:pt x="104" y="5075"/>
                      </a:lnTo>
                      <a:lnTo>
                        <a:pt x="104" y="5086"/>
                      </a:lnTo>
                      <a:lnTo>
                        <a:pt x="105" y="5100"/>
                      </a:lnTo>
                      <a:lnTo>
                        <a:pt x="111" y="5163"/>
                      </a:lnTo>
                      <a:cubicBezTo>
                        <a:pt x="125" y="5329"/>
                        <a:pt x="139" y="5500"/>
                        <a:pt x="156" y="5682"/>
                      </a:cubicBezTo>
                      <a:cubicBezTo>
                        <a:pt x="175" y="5886"/>
                        <a:pt x="198" y="6084"/>
                        <a:pt x="219" y="6279"/>
                      </a:cubicBezTo>
                      <a:lnTo>
                        <a:pt x="245" y="6510"/>
                      </a:lnTo>
                      <a:lnTo>
                        <a:pt x="257" y="6608"/>
                      </a:lnTo>
                      <a:cubicBezTo>
                        <a:pt x="264" y="6658"/>
                        <a:pt x="270" y="6709"/>
                        <a:pt x="277" y="6758"/>
                      </a:cubicBezTo>
                      <a:lnTo>
                        <a:pt x="278" y="6770"/>
                      </a:lnTo>
                      <a:lnTo>
                        <a:pt x="278" y="6781"/>
                      </a:lnTo>
                      <a:cubicBezTo>
                        <a:pt x="661" y="9843"/>
                        <a:pt x="1552" y="14272"/>
                        <a:pt x="3608" y="19303"/>
                      </a:cubicBezTo>
                      <a:lnTo>
                        <a:pt x="29333" y="19303"/>
                      </a:lnTo>
                      <a:lnTo>
                        <a:pt x="29335" y="0"/>
                      </a:lnTo>
                      <a:close/>
                    </a:path>
                  </a:pathLst>
                </a:custGeom>
                <a:solidFill>
                  <a:srgbClr val="C9D4D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044" name="Google Shape;6044;p80"/>
                <p:cNvSpPr/>
                <p:nvPr/>
              </p:nvSpPr>
              <p:spPr>
                <a:xfrm>
                  <a:off x="6882243" y="2412957"/>
                  <a:ext cx="141211" cy="171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4" h="29109" extrusionOk="0">
                      <a:moveTo>
                        <a:pt x="0" y="1"/>
                      </a:moveTo>
                      <a:cubicBezTo>
                        <a:pt x="2303" y="4529"/>
                        <a:pt x="5584" y="9356"/>
                        <a:pt x="10256" y="14001"/>
                      </a:cubicBezTo>
                      <a:cubicBezTo>
                        <a:pt x="13309" y="17038"/>
                        <a:pt x="15593" y="20534"/>
                        <a:pt x="17039" y="24391"/>
                      </a:cubicBezTo>
                      <a:cubicBezTo>
                        <a:pt x="17307" y="25104"/>
                        <a:pt x="17527" y="25832"/>
                        <a:pt x="17698" y="26573"/>
                      </a:cubicBezTo>
                      <a:cubicBezTo>
                        <a:pt x="18040" y="28049"/>
                        <a:pt x="19333" y="29108"/>
                        <a:pt x="20850" y="29108"/>
                      </a:cubicBezTo>
                      <a:lnTo>
                        <a:pt x="23933" y="29108"/>
                      </a:lnTo>
                      <a:lnTo>
                        <a:pt x="23933" y="1"/>
                      </a:lnTo>
                      <a:close/>
                    </a:path>
                  </a:pathLst>
                </a:custGeom>
                <a:solidFill>
                  <a:srgbClr val="DBE3E8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045" name="Google Shape;6045;p80"/>
                <p:cNvSpPr/>
                <p:nvPr/>
              </p:nvSpPr>
              <p:spPr>
                <a:xfrm>
                  <a:off x="6854637" y="2107680"/>
                  <a:ext cx="168817" cy="145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13" h="24598" extrusionOk="0">
                      <a:moveTo>
                        <a:pt x="28612" y="1"/>
                      </a:moveTo>
                      <a:cubicBezTo>
                        <a:pt x="14512" y="876"/>
                        <a:pt x="2911" y="11138"/>
                        <a:pt x="1" y="24597"/>
                      </a:cubicBezTo>
                      <a:lnTo>
                        <a:pt x="28612" y="24597"/>
                      </a:lnTo>
                      <a:lnTo>
                        <a:pt x="28612" y="1"/>
                      </a:lnTo>
                      <a:close/>
                    </a:path>
                  </a:pathLst>
                </a:custGeom>
                <a:solidFill>
                  <a:srgbClr val="8FA1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046" name="Google Shape;6046;p80"/>
                <p:cNvSpPr/>
                <p:nvPr/>
              </p:nvSpPr>
              <p:spPr>
                <a:xfrm>
                  <a:off x="7046588" y="2412957"/>
                  <a:ext cx="141205" cy="171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29109" extrusionOk="0">
                      <a:moveTo>
                        <a:pt x="0" y="1"/>
                      </a:moveTo>
                      <a:lnTo>
                        <a:pt x="0" y="29108"/>
                      </a:lnTo>
                      <a:lnTo>
                        <a:pt x="3084" y="29108"/>
                      </a:lnTo>
                      <a:cubicBezTo>
                        <a:pt x="4600" y="29108"/>
                        <a:pt x="5893" y="28049"/>
                        <a:pt x="6235" y="26573"/>
                      </a:cubicBezTo>
                      <a:cubicBezTo>
                        <a:pt x="6407" y="25832"/>
                        <a:pt x="6627" y="25104"/>
                        <a:pt x="6894" y="24391"/>
                      </a:cubicBezTo>
                      <a:cubicBezTo>
                        <a:pt x="8341" y="20534"/>
                        <a:pt x="10622" y="17038"/>
                        <a:pt x="13678" y="14001"/>
                      </a:cubicBezTo>
                      <a:cubicBezTo>
                        <a:pt x="18349" y="9356"/>
                        <a:pt x="21630" y="4529"/>
                        <a:pt x="23933" y="1"/>
                      </a:cubicBezTo>
                      <a:close/>
                    </a:path>
                  </a:pathLst>
                </a:custGeom>
                <a:solidFill>
                  <a:srgbClr val="374F6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6047" name="Google Shape;6047;p80"/>
          <p:cNvGrpSpPr/>
          <p:nvPr/>
        </p:nvGrpSpPr>
        <p:grpSpPr>
          <a:xfrm>
            <a:off x="7727480" y="2750691"/>
            <a:ext cx="895144" cy="895144"/>
            <a:chOff x="6535625" y="760425"/>
            <a:chExt cx="1665900" cy="1665900"/>
          </a:xfrm>
        </p:grpSpPr>
        <p:sp>
          <p:nvSpPr>
            <p:cNvPr id="6048" name="Google Shape;6048;p80"/>
            <p:cNvSpPr/>
            <p:nvPr/>
          </p:nvSpPr>
          <p:spPr>
            <a:xfrm>
              <a:off x="6535625" y="760425"/>
              <a:ext cx="1665900" cy="16659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9" name="Google Shape;6049;p80"/>
            <p:cNvSpPr/>
            <p:nvPr/>
          </p:nvSpPr>
          <p:spPr>
            <a:xfrm>
              <a:off x="6713675" y="1116525"/>
              <a:ext cx="1309800" cy="1309800"/>
            </a:xfrm>
            <a:prstGeom prst="ellipse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0" name="Google Shape;6050;p80"/>
            <p:cNvSpPr/>
            <p:nvPr/>
          </p:nvSpPr>
          <p:spPr>
            <a:xfrm>
              <a:off x="6831275" y="1351725"/>
              <a:ext cx="1074600" cy="1074600"/>
            </a:xfrm>
            <a:prstGeom prst="ellipse">
              <a:avLst/>
            </a:pr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1" name="Google Shape;6051;p80"/>
            <p:cNvSpPr/>
            <p:nvPr/>
          </p:nvSpPr>
          <p:spPr>
            <a:xfrm>
              <a:off x="6942425" y="1574025"/>
              <a:ext cx="852300" cy="852300"/>
            </a:xfrm>
            <a:prstGeom prst="ellipse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52" name="Google Shape;6052;p80"/>
          <p:cNvGrpSpPr/>
          <p:nvPr/>
        </p:nvGrpSpPr>
        <p:grpSpPr>
          <a:xfrm>
            <a:off x="976570" y="4975224"/>
            <a:ext cx="1787719" cy="854440"/>
            <a:chOff x="238125" y="1151100"/>
            <a:chExt cx="7139450" cy="3412300"/>
          </a:xfrm>
        </p:grpSpPr>
        <p:sp>
          <p:nvSpPr>
            <p:cNvPr id="6053" name="Google Shape;6053;p80"/>
            <p:cNvSpPr/>
            <p:nvPr/>
          </p:nvSpPr>
          <p:spPr>
            <a:xfrm>
              <a:off x="3468350" y="4223875"/>
              <a:ext cx="679000" cy="339525"/>
            </a:xfrm>
            <a:custGeom>
              <a:avLst/>
              <a:gdLst/>
              <a:ahLst/>
              <a:cxnLst/>
              <a:rect l="l" t="t" r="r" b="b"/>
              <a:pathLst>
                <a:path w="27160" h="13581" extrusionOk="0">
                  <a:moveTo>
                    <a:pt x="13580" y="1"/>
                  </a:moveTo>
                  <a:cubicBezTo>
                    <a:pt x="6083" y="1"/>
                    <a:pt x="0" y="6077"/>
                    <a:pt x="0" y="13580"/>
                  </a:cubicBezTo>
                  <a:lnTo>
                    <a:pt x="27159" y="13580"/>
                  </a:lnTo>
                  <a:cubicBezTo>
                    <a:pt x="27159" y="6077"/>
                    <a:pt x="21083" y="1"/>
                    <a:pt x="1358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4" name="Google Shape;6054;p80"/>
            <p:cNvSpPr/>
            <p:nvPr/>
          </p:nvSpPr>
          <p:spPr>
            <a:xfrm>
              <a:off x="3730250" y="3276125"/>
              <a:ext cx="147275" cy="956575"/>
            </a:xfrm>
            <a:custGeom>
              <a:avLst/>
              <a:gdLst/>
              <a:ahLst/>
              <a:cxnLst/>
              <a:rect l="l" t="t" r="r" b="b"/>
              <a:pathLst>
                <a:path w="5891" h="38263" extrusionOk="0">
                  <a:moveTo>
                    <a:pt x="3276" y="0"/>
                  </a:moveTo>
                  <a:lnTo>
                    <a:pt x="0" y="38263"/>
                  </a:lnTo>
                  <a:lnTo>
                    <a:pt x="5890" y="3819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5" name="Google Shape;6055;p80"/>
            <p:cNvSpPr/>
            <p:nvPr/>
          </p:nvSpPr>
          <p:spPr>
            <a:xfrm>
              <a:off x="3796275" y="3875600"/>
              <a:ext cx="839350" cy="630550"/>
            </a:xfrm>
            <a:custGeom>
              <a:avLst/>
              <a:gdLst/>
              <a:ahLst/>
              <a:cxnLst/>
              <a:rect l="l" t="t" r="r" b="b"/>
              <a:pathLst>
                <a:path w="33574" h="25222" extrusionOk="0">
                  <a:moveTo>
                    <a:pt x="32291" y="1"/>
                  </a:moveTo>
                  <a:lnTo>
                    <a:pt x="1" y="23463"/>
                  </a:lnTo>
                  <a:lnTo>
                    <a:pt x="1277" y="25222"/>
                  </a:lnTo>
                  <a:lnTo>
                    <a:pt x="33574" y="1759"/>
                  </a:lnTo>
                  <a:lnTo>
                    <a:pt x="32291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6" name="Google Shape;6056;p80"/>
            <p:cNvSpPr/>
            <p:nvPr/>
          </p:nvSpPr>
          <p:spPr>
            <a:xfrm>
              <a:off x="6240475" y="3130600"/>
              <a:ext cx="1137100" cy="1432800"/>
            </a:xfrm>
            <a:custGeom>
              <a:avLst/>
              <a:gdLst/>
              <a:ahLst/>
              <a:cxnLst/>
              <a:rect l="l" t="t" r="r" b="b"/>
              <a:pathLst>
                <a:path w="45484" h="57312" extrusionOk="0">
                  <a:moveTo>
                    <a:pt x="30704" y="0"/>
                  </a:moveTo>
                  <a:lnTo>
                    <a:pt x="0" y="13745"/>
                  </a:lnTo>
                  <a:cubicBezTo>
                    <a:pt x="6979" y="27270"/>
                    <a:pt x="11042" y="42111"/>
                    <a:pt x="11917" y="57311"/>
                  </a:cubicBezTo>
                  <a:lnTo>
                    <a:pt x="45484" y="57311"/>
                  </a:lnTo>
                  <a:cubicBezTo>
                    <a:pt x="44594" y="37118"/>
                    <a:pt x="39525" y="17683"/>
                    <a:pt x="3070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7" name="Google Shape;6057;p80"/>
            <p:cNvSpPr/>
            <p:nvPr/>
          </p:nvSpPr>
          <p:spPr>
            <a:xfrm>
              <a:off x="5243900" y="1696775"/>
              <a:ext cx="1764175" cy="1777475"/>
            </a:xfrm>
            <a:custGeom>
              <a:avLst/>
              <a:gdLst/>
              <a:ahLst/>
              <a:cxnLst/>
              <a:rect l="l" t="t" r="r" b="b"/>
              <a:pathLst>
                <a:path w="70567" h="71099" extrusionOk="0">
                  <a:moveTo>
                    <a:pt x="18573" y="1"/>
                  </a:moveTo>
                  <a:lnTo>
                    <a:pt x="0" y="28008"/>
                  </a:lnTo>
                  <a:cubicBezTo>
                    <a:pt x="16938" y="38505"/>
                    <a:pt x="30711" y="53395"/>
                    <a:pt x="39863" y="71098"/>
                  </a:cubicBezTo>
                  <a:lnTo>
                    <a:pt x="70567" y="57353"/>
                  </a:lnTo>
                  <a:cubicBezTo>
                    <a:pt x="63753" y="43719"/>
                    <a:pt x="54712" y="31125"/>
                    <a:pt x="43629" y="20042"/>
                  </a:cubicBezTo>
                  <a:cubicBezTo>
                    <a:pt x="36049" y="12449"/>
                    <a:pt x="27642" y="5725"/>
                    <a:pt x="18573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8" name="Google Shape;6058;p80"/>
            <p:cNvSpPr/>
            <p:nvPr/>
          </p:nvSpPr>
          <p:spPr>
            <a:xfrm>
              <a:off x="3812150" y="1151100"/>
              <a:ext cx="1896075" cy="1245900"/>
            </a:xfrm>
            <a:custGeom>
              <a:avLst/>
              <a:gdLst/>
              <a:ahLst/>
              <a:cxnLst/>
              <a:rect l="l" t="t" r="r" b="b"/>
              <a:pathLst>
                <a:path w="75843" h="49836" extrusionOk="0">
                  <a:moveTo>
                    <a:pt x="0" y="0"/>
                  </a:moveTo>
                  <a:lnTo>
                    <a:pt x="0" y="33518"/>
                  </a:lnTo>
                  <a:cubicBezTo>
                    <a:pt x="20987" y="33552"/>
                    <a:pt x="40615" y="39518"/>
                    <a:pt x="57270" y="49835"/>
                  </a:cubicBezTo>
                  <a:lnTo>
                    <a:pt x="75843" y="21828"/>
                  </a:lnTo>
                  <a:cubicBezTo>
                    <a:pt x="53339" y="7641"/>
                    <a:pt x="27256" y="28"/>
                    <a:pt x="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9" name="Google Shape;6059;p80"/>
            <p:cNvSpPr/>
            <p:nvPr/>
          </p:nvSpPr>
          <p:spPr>
            <a:xfrm>
              <a:off x="1910550" y="1151100"/>
              <a:ext cx="1901625" cy="1244175"/>
            </a:xfrm>
            <a:custGeom>
              <a:avLst/>
              <a:gdLst/>
              <a:ahLst/>
              <a:cxnLst/>
              <a:rect l="l" t="t" r="r" b="b"/>
              <a:pathLst>
                <a:path w="76065" h="49767" extrusionOk="0">
                  <a:moveTo>
                    <a:pt x="75892" y="0"/>
                  </a:moveTo>
                  <a:cubicBezTo>
                    <a:pt x="48629" y="0"/>
                    <a:pt x="22525" y="7579"/>
                    <a:pt x="1" y="21745"/>
                  </a:cubicBezTo>
                  <a:lnTo>
                    <a:pt x="18574" y="49766"/>
                  </a:lnTo>
                  <a:cubicBezTo>
                    <a:pt x="35250" y="39463"/>
                    <a:pt x="54898" y="33518"/>
                    <a:pt x="75892" y="33518"/>
                  </a:cubicBezTo>
                  <a:lnTo>
                    <a:pt x="76064" y="33518"/>
                  </a:lnTo>
                  <a:lnTo>
                    <a:pt x="76064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0" name="Google Shape;6060;p80"/>
            <p:cNvSpPr/>
            <p:nvPr/>
          </p:nvSpPr>
          <p:spPr>
            <a:xfrm>
              <a:off x="608475" y="1694725"/>
              <a:ext cx="1766425" cy="1778150"/>
            </a:xfrm>
            <a:custGeom>
              <a:avLst/>
              <a:gdLst/>
              <a:ahLst/>
              <a:cxnLst/>
              <a:rect l="l" t="t" r="r" b="b"/>
              <a:pathLst>
                <a:path w="70657" h="71126" extrusionOk="0">
                  <a:moveTo>
                    <a:pt x="52084" y="0"/>
                  </a:moveTo>
                  <a:cubicBezTo>
                    <a:pt x="42959" y="5745"/>
                    <a:pt x="34518" y="12490"/>
                    <a:pt x="26904" y="20124"/>
                  </a:cubicBezTo>
                  <a:cubicBezTo>
                    <a:pt x="15828" y="31194"/>
                    <a:pt x="6800" y="43759"/>
                    <a:pt x="0" y="57373"/>
                  </a:cubicBezTo>
                  <a:lnTo>
                    <a:pt x="30704" y="71125"/>
                  </a:lnTo>
                  <a:cubicBezTo>
                    <a:pt x="39870" y="53401"/>
                    <a:pt x="53677" y="38504"/>
                    <a:pt x="70657" y="28021"/>
                  </a:cubicBezTo>
                  <a:lnTo>
                    <a:pt x="52084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1" name="Google Shape;6061;p80"/>
            <p:cNvSpPr/>
            <p:nvPr/>
          </p:nvSpPr>
          <p:spPr>
            <a:xfrm>
              <a:off x="238125" y="3129050"/>
              <a:ext cx="1137975" cy="1434175"/>
            </a:xfrm>
            <a:custGeom>
              <a:avLst/>
              <a:gdLst/>
              <a:ahLst/>
              <a:cxnLst/>
              <a:rect l="l" t="t" r="r" b="b"/>
              <a:pathLst>
                <a:path w="45519" h="57367" extrusionOk="0">
                  <a:moveTo>
                    <a:pt x="14814" y="0"/>
                  </a:moveTo>
                  <a:cubicBezTo>
                    <a:pt x="5966" y="17697"/>
                    <a:pt x="890" y="37152"/>
                    <a:pt x="0" y="57366"/>
                  </a:cubicBezTo>
                  <a:lnTo>
                    <a:pt x="33566" y="57366"/>
                  </a:lnTo>
                  <a:cubicBezTo>
                    <a:pt x="34442" y="42152"/>
                    <a:pt x="38511" y="27283"/>
                    <a:pt x="45518" y="13745"/>
                  </a:cubicBezTo>
                  <a:lnTo>
                    <a:pt x="14814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2" name="Google Shape;6062;p80"/>
            <p:cNvSpPr/>
            <p:nvPr/>
          </p:nvSpPr>
          <p:spPr>
            <a:xfrm>
              <a:off x="1924656" y="1941325"/>
              <a:ext cx="3773110" cy="1646329"/>
            </a:xfrm>
            <a:custGeom>
              <a:avLst/>
              <a:gdLst/>
              <a:ahLst/>
              <a:cxnLst/>
              <a:rect l="l" t="t" r="r" b="b"/>
              <a:pathLst>
                <a:path w="148183" h="64657" extrusionOk="0">
                  <a:moveTo>
                    <a:pt x="74043" y="1"/>
                  </a:moveTo>
                  <a:cubicBezTo>
                    <a:pt x="45518" y="1"/>
                    <a:pt x="19504" y="10966"/>
                    <a:pt x="0" y="28932"/>
                  </a:cubicBezTo>
                  <a:lnTo>
                    <a:pt x="35732" y="64657"/>
                  </a:lnTo>
                  <a:cubicBezTo>
                    <a:pt x="45553" y="54774"/>
                    <a:pt x="59167" y="48663"/>
                    <a:pt x="74208" y="48663"/>
                  </a:cubicBezTo>
                  <a:cubicBezTo>
                    <a:pt x="89215" y="48663"/>
                    <a:pt x="102788" y="54739"/>
                    <a:pt x="112623" y="64567"/>
                  </a:cubicBezTo>
                  <a:lnTo>
                    <a:pt x="148182" y="29008"/>
                  </a:lnTo>
                  <a:cubicBezTo>
                    <a:pt x="128671" y="11008"/>
                    <a:pt x="102623" y="1"/>
                    <a:pt x="74043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3" name="Google Shape;6063;p80"/>
            <p:cNvSpPr/>
            <p:nvPr/>
          </p:nvSpPr>
          <p:spPr>
            <a:xfrm>
              <a:off x="1028863" y="2678027"/>
              <a:ext cx="1805597" cy="1885320"/>
            </a:xfrm>
            <a:custGeom>
              <a:avLst/>
              <a:gdLst/>
              <a:ahLst/>
              <a:cxnLst/>
              <a:rect l="l" t="t" r="r" b="b"/>
              <a:pathLst>
                <a:path w="70912" h="74043" extrusionOk="0">
                  <a:moveTo>
                    <a:pt x="35180" y="0"/>
                  </a:moveTo>
                  <a:cubicBezTo>
                    <a:pt x="14925" y="18642"/>
                    <a:pt x="1697" y="44814"/>
                    <a:pt x="0" y="74042"/>
                  </a:cubicBezTo>
                  <a:lnTo>
                    <a:pt x="55077" y="74042"/>
                  </a:lnTo>
                  <a:cubicBezTo>
                    <a:pt x="55077" y="59084"/>
                    <a:pt x="61118" y="45545"/>
                    <a:pt x="70912" y="35725"/>
                  </a:cubicBezTo>
                  <a:lnTo>
                    <a:pt x="35180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4" name="Google Shape;6064;p80"/>
            <p:cNvSpPr/>
            <p:nvPr/>
          </p:nvSpPr>
          <p:spPr>
            <a:xfrm>
              <a:off x="4792190" y="2679937"/>
              <a:ext cx="1798951" cy="1883410"/>
            </a:xfrm>
            <a:custGeom>
              <a:avLst/>
              <a:gdLst/>
              <a:ahLst/>
              <a:cxnLst/>
              <a:rect l="l" t="t" r="r" b="b"/>
              <a:pathLst>
                <a:path w="70651" h="73968" extrusionOk="0">
                  <a:moveTo>
                    <a:pt x="35567" y="1"/>
                  </a:moveTo>
                  <a:lnTo>
                    <a:pt x="1" y="35560"/>
                  </a:lnTo>
                  <a:cubicBezTo>
                    <a:pt x="9836" y="45388"/>
                    <a:pt x="15912" y="58967"/>
                    <a:pt x="15912" y="73967"/>
                  </a:cubicBezTo>
                  <a:lnTo>
                    <a:pt x="70650" y="73967"/>
                  </a:lnTo>
                  <a:cubicBezTo>
                    <a:pt x="68954" y="44795"/>
                    <a:pt x="55767" y="18643"/>
                    <a:pt x="35567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65" name="Google Shape;6065;p80"/>
          <p:cNvGrpSpPr/>
          <p:nvPr/>
        </p:nvGrpSpPr>
        <p:grpSpPr>
          <a:xfrm>
            <a:off x="7466201" y="3912932"/>
            <a:ext cx="1313809" cy="781019"/>
            <a:chOff x="5145061" y="2881789"/>
            <a:chExt cx="1107641" cy="658458"/>
          </a:xfrm>
        </p:grpSpPr>
        <p:grpSp>
          <p:nvGrpSpPr>
            <p:cNvPr id="6066" name="Google Shape;6066;p80"/>
            <p:cNvGrpSpPr/>
            <p:nvPr/>
          </p:nvGrpSpPr>
          <p:grpSpPr>
            <a:xfrm>
              <a:off x="5722989" y="3244587"/>
              <a:ext cx="529713" cy="295659"/>
              <a:chOff x="5722989" y="3244587"/>
              <a:chExt cx="529713" cy="295659"/>
            </a:xfrm>
          </p:grpSpPr>
          <p:sp>
            <p:nvSpPr>
              <p:cNvPr id="6067" name="Google Shape;6067;p80"/>
              <p:cNvSpPr/>
              <p:nvPr/>
            </p:nvSpPr>
            <p:spPr>
              <a:xfrm>
                <a:off x="5722989" y="3244587"/>
                <a:ext cx="341346" cy="295659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6068" name="Google Shape;6068;p80"/>
              <p:cNvSpPr/>
              <p:nvPr/>
            </p:nvSpPr>
            <p:spPr>
              <a:xfrm>
                <a:off x="6035543" y="3298113"/>
                <a:ext cx="217159" cy="224928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2857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6069" name="Google Shape;6069;p80"/>
            <p:cNvGrpSpPr/>
            <p:nvPr/>
          </p:nvGrpSpPr>
          <p:grpSpPr>
            <a:xfrm>
              <a:off x="5145061" y="3244587"/>
              <a:ext cx="536807" cy="295659"/>
              <a:chOff x="5145061" y="3244587"/>
              <a:chExt cx="536807" cy="295659"/>
            </a:xfrm>
          </p:grpSpPr>
          <p:sp>
            <p:nvSpPr>
              <p:cNvPr id="6070" name="Google Shape;6070;p80"/>
              <p:cNvSpPr/>
              <p:nvPr/>
            </p:nvSpPr>
            <p:spPr>
              <a:xfrm>
                <a:off x="5340522" y="3244587"/>
                <a:ext cx="341346" cy="295659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6071" name="Google Shape;6071;p80"/>
              <p:cNvSpPr/>
              <p:nvPr/>
            </p:nvSpPr>
            <p:spPr>
              <a:xfrm flipH="1">
                <a:off x="5145061" y="3298599"/>
                <a:ext cx="217159" cy="224928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2857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6072" name="Google Shape;6072;p80"/>
            <p:cNvGrpSpPr/>
            <p:nvPr/>
          </p:nvGrpSpPr>
          <p:grpSpPr>
            <a:xfrm>
              <a:off x="5341327" y="2898245"/>
              <a:ext cx="532309" cy="614891"/>
              <a:chOff x="5341327" y="2898245"/>
              <a:chExt cx="532309" cy="614891"/>
            </a:xfrm>
          </p:grpSpPr>
          <p:sp>
            <p:nvSpPr>
              <p:cNvPr id="6073" name="Google Shape;6073;p80"/>
              <p:cNvSpPr/>
              <p:nvPr/>
            </p:nvSpPr>
            <p:spPr>
              <a:xfrm>
                <a:off x="5532290" y="3217476"/>
                <a:ext cx="341346" cy="295659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6074" name="Google Shape;6074;p80"/>
              <p:cNvSpPr/>
              <p:nvPr/>
            </p:nvSpPr>
            <p:spPr>
              <a:xfrm flipH="1">
                <a:off x="5341327" y="2898245"/>
                <a:ext cx="217159" cy="334508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2857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6075" name="Google Shape;6075;p80"/>
            <p:cNvGrpSpPr/>
            <p:nvPr/>
          </p:nvGrpSpPr>
          <p:grpSpPr>
            <a:xfrm>
              <a:off x="5532290" y="2881789"/>
              <a:ext cx="620516" cy="305456"/>
              <a:chOff x="5532290" y="2881789"/>
              <a:chExt cx="620516" cy="305456"/>
            </a:xfrm>
          </p:grpSpPr>
          <p:sp>
            <p:nvSpPr>
              <p:cNvPr id="6076" name="Google Shape;6076;p80"/>
              <p:cNvSpPr/>
              <p:nvPr/>
            </p:nvSpPr>
            <p:spPr>
              <a:xfrm>
                <a:off x="5532290" y="2891586"/>
                <a:ext cx="341346" cy="295659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6077" name="Google Shape;6077;p80"/>
              <p:cNvSpPr/>
              <p:nvPr/>
            </p:nvSpPr>
            <p:spPr>
              <a:xfrm>
                <a:off x="5837311" y="2881789"/>
                <a:ext cx="315495" cy="288369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2857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6078" name="Google Shape;6078;p80"/>
          <p:cNvGrpSpPr/>
          <p:nvPr/>
        </p:nvGrpSpPr>
        <p:grpSpPr>
          <a:xfrm>
            <a:off x="10904764" y="4969010"/>
            <a:ext cx="358757" cy="860655"/>
            <a:chOff x="7026852" y="3311869"/>
            <a:chExt cx="434331" cy="1041954"/>
          </a:xfrm>
        </p:grpSpPr>
        <p:sp>
          <p:nvSpPr>
            <p:cNvPr id="6079" name="Google Shape;6079;p80"/>
            <p:cNvSpPr/>
            <p:nvPr/>
          </p:nvSpPr>
          <p:spPr>
            <a:xfrm>
              <a:off x="7026852" y="3311869"/>
              <a:ext cx="434331" cy="847405"/>
            </a:xfrm>
            <a:custGeom>
              <a:avLst/>
              <a:gdLst/>
              <a:ahLst/>
              <a:cxnLst/>
              <a:rect l="l" t="t" r="r" b="b"/>
              <a:pathLst>
                <a:path w="16734" h="32649" extrusionOk="0">
                  <a:moveTo>
                    <a:pt x="8369" y="0"/>
                  </a:moveTo>
                  <a:cubicBezTo>
                    <a:pt x="3747" y="0"/>
                    <a:pt x="1" y="3747"/>
                    <a:pt x="1" y="8366"/>
                  </a:cubicBezTo>
                  <a:lnTo>
                    <a:pt x="1" y="32649"/>
                  </a:lnTo>
                  <a:lnTo>
                    <a:pt x="16734" y="32649"/>
                  </a:lnTo>
                  <a:lnTo>
                    <a:pt x="16734" y="8366"/>
                  </a:lnTo>
                  <a:cubicBezTo>
                    <a:pt x="16734" y="3744"/>
                    <a:pt x="12987" y="0"/>
                    <a:pt x="8369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0" name="Google Shape;6080;p80"/>
            <p:cNvSpPr/>
            <p:nvPr/>
          </p:nvSpPr>
          <p:spPr>
            <a:xfrm>
              <a:off x="7082395" y="3359392"/>
              <a:ext cx="323321" cy="32332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1" name="Google Shape;6081;p80"/>
            <p:cNvSpPr/>
            <p:nvPr/>
          </p:nvSpPr>
          <p:spPr>
            <a:xfrm>
              <a:off x="7026852" y="4159239"/>
              <a:ext cx="434331" cy="194585"/>
            </a:xfrm>
            <a:custGeom>
              <a:avLst/>
              <a:gdLst/>
              <a:ahLst/>
              <a:cxnLst/>
              <a:rect l="l" t="t" r="r" b="b"/>
              <a:pathLst>
                <a:path w="16734" h="7497" extrusionOk="0">
                  <a:moveTo>
                    <a:pt x="1" y="1"/>
                  </a:moveTo>
                  <a:lnTo>
                    <a:pt x="8369" y="7496"/>
                  </a:lnTo>
                  <a:lnTo>
                    <a:pt x="16734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82" name="Google Shape;6082;p80"/>
          <p:cNvGrpSpPr/>
          <p:nvPr/>
        </p:nvGrpSpPr>
        <p:grpSpPr>
          <a:xfrm>
            <a:off x="8260205" y="5021327"/>
            <a:ext cx="391843" cy="391781"/>
            <a:chOff x="4873519" y="3311869"/>
            <a:chExt cx="499374" cy="499296"/>
          </a:xfrm>
        </p:grpSpPr>
        <p:sp>
          <p:nvSpPr>
            <p:cNvPr id="6083" name="Google Shape;6083;p80"/>
            <p:cNvSpPr/>
            <p:nvPr/>
          </p:nvSpPr>
          <p:spPr>
            <a:xfrm>
              <a:off x="4873519" y="3311869"/>
              <a:ext cx="499374" cy="499296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4" name="Google Shape;6084;p80"/>
            <p:cNvSpPr/>
            <p:nvPr/>
          </p:nvSpPr>
          <p:spPr>
            <a:xfrm>
              <a:off x="4894620" y="3329830"/>
              <a:ext cx="202112" cy="182386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85" name="Google Shape;6085;p80"/>
          <p:cNvGrpSpPr/>
          <p:nvPr/>
        </p:nvGrpSpPr>
        <p:grpSpPr>
          <a:xfrm>
            <a:off x="8260205" y="5437821"/>
            <a:ext cx="391843" cy="391843"/>
            <a:chOff x="4873519" y="3875839"/>
            <a:chExt cx="499374" cy="499374"/>
          </a:xfrm>
        </p:grpSpPr>
        <p:sp>
          <p:nvSpPr>
            <p:cNvPr id="6086" name="Google Shape;6086;p80"/>
            <p:cNvSpPr/>
            <p:nvPr/>
          </p:nvSpPr>
          <p:spPr>
            <a:xfrm>
              <a:off x="4873519" y="3875839"/>
              <a:ext cx="499374" cy="499374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7" name="Google Shape;6087;p80"/>
            <p:cNvSpPr/>
            <p:nvPr/>
          </p:nvSpPr>
          <p:spPr>
            <a:xfrm>
              <a:off x="4894620" y="3893826"/>
              <a:ext cx="202112" cy="182360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88" name="Google Shape;6088;p80"/>
          <p:cNvGrpSpPr/>
          <p:nvPr/>
        </p:nvGrpSpPr>
        <p:grpSpPr>
          <a:xfrm>
            <a:off x="3234242" y="2733759"/>
            <a:ext cx="930805" cy="930944"/>
            <a:chOff x="2565073" y="2075876"/>
            <a:chExt cx="672482" cy="672518"/>
          </a:xfrm>
        </p:grpSpPr>
        <p:sp>
          <p:nvSpPr>
            <p:cNvPr id="6089" name="Google Shape;6089;p80"/>
            <p:cNvSpPr/>
            <p:nvPr/>
          </p:nvSpPr>
          <p:spPr>
            <a:xfrm>
              <a:off x="2642193" y="2530650"/>
              <a:ext cx="419588" cy="217743"/>
            </a:xfrm>
            <a:custGeom>
              <a:avLst/>
              <a:gdLst/>
              <a:ahLst/>
              <a:cxnLst/>
              <a:rect l="l" t="t" r="r" b="b"/>
              <a:pathLst>
                <a:path w="130611" h="67780" extrusionOk="0">
                  <a:moveTo>
                    <a:pt x="28498" y="0"/>
                  </a:moveTo>
                  <a:cubicBezTo>
                    <a:pt x="24484" y="0"/>
                    <a:pt x="20456" y="1023"/>
                    <a:pt x="16802" y="3132"/>
                  </a:cubicBezTo>
                  <a:lnTo>
                    <a:pt x="16191" y="3487"/>
                  </a:lnTo>
                  <a:cubicBezTo>
                    <a:pt x="1795" y="11796"/>
                    <a:pt x="1" y="31826"/>
                    <a:pt x="12628" y="42639"/>
                  </a:cubicBezTo>
                  <a:cubicBezTo>
                    <a:pt x="28340" y="56094"/>
                    <a:pt x="48088" y="64970"/>
                    <a:pt x="69808" y="67207"/>
                  </a:cubicBezTo>
                  <a:cubicBezTo>
                    <a:pt x="70015" y="67227"/>
                    <a:pt x="70217" y="67252"/>
                    <a:pt x="70419" y="67271"/>
                  </a:cubicBezTo>
                  <a:cubicBezTo>
                    <a:pt x="70804" y="67306"/>
                    <a:pt x="71188" y="67345"/>
                    <a:pt x="71572" y="67375"/>
                  </a:cubicBezTo>
                  <a:cubicBezTo>
                    <a:pt x="72080" y="67419"/>
                    <a:pt x="72588" y="67464"/>
                    <a:pt x="73100" y="67498"/>
                  </a:cubicBezTo>
                  <a:lnTo>
                    <a:pt x="73440" y="67523"/>
                  </a:lnTo>
                  <a:cubicBezTo>
                    <a:pt x="75877" y="67694"/>
                    <a:pt x="78323" y="67780"/>
                    <a:pt x="80773" y="67780"/>
                  </a:cubicBezTo>
                  <a:cubicBezTo>
                    <a:pt x="97672" y="67780"/>
                    <a:pt x="114788" y="63683"/>
                    <a:pt x="130611" y="55083"/>
                  </a:cubicBezTo>
                  <a:lnTo>
                    <a:pt x="106348" y="13068"/>
                  </a:lnTo>
                  <a:cubicBezTo>
                    <a:pt x="98422" y="17162"/>
                    <a:pt x="89641" y="19287"/>
                    <a:pt x="80747" y="19287"/>
                  </a:cubicBezTo>
                  <a:cubicBezTo>
                    <a:pt x="79675" y="19287"/>
                    <a:pt x="78601" y="19256"/>
                    <a:pt x="77526" y="19194"/>
                  </a:cubicBezTo>
                  <a:cubicBezTo>
                    <a:pt x="77220" y="19174"/>
                    <a:pt x="76910" y="19149"/>
                    <a:pt x="76599" y="19130"/>
                  </a:cubicBezTo>
                  <a:cubicBezTo>
                    <a:pt x="76072" y="19090"/>
                    <a:pt x="75545" y="19051"/>
                    <a:pt x="75017" y="18997"/>
                  </a:cubicBezTo>
                  <a:cubicBezTo>
                    <a:pt x="74943" y="18992"/>
                    <a:pt x="74865" y="18982"/>
                    <a:pt x="74791" y="18972"/>
                  </a:cubicBezTo>
                  <a:cubicBezTo>
                    <a:pt x="73347" y="18819"/>
                    <a:pt x="71908" y="18612"/>
                    <a:pt x="70478" y="18351"/>
                  </a:cubicBezTo>
                  <a:cubicBezTo>
                    <a:pt x="70409" y="18336"/>
                    <a:pt x="70340" y="18331"/>
                    <a:pt x="70266" y="18317"/>
                  </a:cubicBezTo>
                  <a:cubicBezTo>
                    <a:pt x="60646" y="16518"/>
                    <a:pt x="51666" y="12220"/>
                    <a:pt x="44224" y="5857"/>
                  </a:cubicBezTo>
                  <a:cubicBezTo>
                    <a:pt x="39725" y="2011"/>
                    <a:pt x="34125" y="0"/>
                    <a:pt x="28498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0" name="Google Shape;6090;p80"/>
            <p:cNvSpPr/>
            <p:nvPr/>
          </p:nvSpPr>
          <p:spPr>
            <a:xfrm>
              <a:off x="2910083" y="2420918"/>
              <a:ext cx="327379" cy="312727"/>
            </a:xfrm>
            <a:custGeom>
              <a:avLst/>
              <a:gdLst/>
              <a:ahLst/>
              <a:cxnLst/>
              <a:rect l="l" t="t" r="r" b="b"/>
              <a:pathLst>
                <a:path w="101908" h="97347" extrusionOk="0">
                  <a:moveTo>
                    <a:pt x="53377" y="1"/>
                  </a:moveTo>
                  <a:cubicBezTo>
                    <a:pt x="52884" y="9843"/>
                    <a:pt x="49823" y="19390"/>
                    <a:pt x="44495" y="27689"/>
                  </a:cubicBezTo>
                  <a:lnTo>
                    <a:pt x="44490" y="27684"/>
                  </a:lnTo>
                  <a:cubicBezTo>
                    <a:pt x="37847" y="37980"/>
                    <a:pt x="27936" y="45964"/>
                    <a:pt x="16216" y="50163"/>
                  </a:cubicBezTo>
                  <a:cubicBezTo>
                    <a:pt x="6521" y="53638"/>
                    <a:pt x="1" y="62746"/>
                    <a:pt x="1" y="73041"/>
                  </a:cubicBezTo>
                  <a:cubicBezTo>
                    <a:pt x="1" y="86873"/>
                    <a:pt x="11336" y="97347"/>
                    <a:pt x="24173" y="97347"/>
                  </a:cubicBezTo>
                  <a:cubicBezTo>
                    <a:pt x="26820" y="97347"/>
                    <a:pt x="29530" y="96902"/>
                    <a:pt x="32219" y="95949"/>
                  </a:cubicBezTo>
                  <a:cubicBezTo>
                    <a:pt x="49306" y="89897"/>
                    <a:pt x="64347" y="79537"/>
                    <a:pt x="76048" y="66171"/>
                  </a:cubicBezTo>
                  <a:cubicBezTo>
                    <a:pt x="76329" y="65870"/>
                    <a:pt x="76609" y="65570"/>
                    <a:pt x="76881" y="65254"/>
                  </a:cubicBezTo>
                  <a:cubicBezTo>
                    <a:pt x="92548" y="46905"/>
                    <a:pt x="101267" y="23751"/>
                    <a:pt x="10190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1" name="Google Shape;6091;p80"/>
            <p:cNvSpPr/>
            <p:nvPr/>
          </p:nvSpPr>
          <p:spPr>
            <a:xfrm>
              <a:off x="2999034" y="2125384"/>
              <a:ext cx="238522" cy="411351"/>
            </a:xfrm>
            <a:custGeom>
              <a:avLst/>
              <a:gdLst/>
              <a:ahLst/>
              <a:cxnLst/>
              <a:rect l="l" t="t" r="r" b="b"/>
              <a:pathLst>
                <a:path w="74248" h="128047" extrusionOk="0">
                  <a:moveTo>
                    <a:pt x="24273" y="0"/>
                  </a:moveTo>
                  <a:lnTo>
                    <a:pt x="0" y="42036"/>
                  </a:lnTo>
                  <a:cubicBezTo>
                    <a:pt x="7521" y="46866"/>
                    <a:pt x="13775" y="53430"/>
                    <a:pt x="18236" y="61173"/>
                  </a:cubicBezTo>
                  <a:cubicBezTo>
                    <a:pt x="18694" y="61966"/>
                    <a:pt x="19128" y="62765"/>
                    <a:pt x="19542" y="63573"/>
                  </a:cubicBezTo>
                  <a:cubicBezTo>
                    <a:pt x="19601" y="63696"/>
                    <a:pt x="19665" y="63829"/>
                    <a:pt x="19729" y="63953"/>
                  </a:cubicBezTo>
                  <a:cubicBezTo>
                    <a:pt x="19970" y="64426"/>
                    <a:pt x="20202" y="64904"/>
                    <a:pt x="20429" y="65382"/>
                  </a:cubicBezTo>
                  <a:cubicBezTo>
                    <a:pt x="20557" y="65658"/>
                    <a:pt x="20685" y="65929"/>
                    <a:pt x="20808" y="66210"/>
                  </a:cubicBezTo>
                  <a:cubicBezTo>
                    <a:pt x="21079" y="66806"/>
                    <a:pt x="21346" y="67408"/>
                    <a:pt x="21592" y="68014"/>
                  </a:cubicBezTo>
                  <a:cubicBezTo>
                    <a:pt x="21676" y="68226"/>
                    <a:pt x="21755" y="68433"/>
                    <a:pt x="21838" y="68645"/>
                  </a:cubicBezTo>
                  <a:cubicBezTo>
                    <a:pt x="22036" y="69142"/>
                    <a:pt x="22223" y="69645"/>
                    <a:pt x="22405" y="70148"/>
                  </a:cubicBezTo>
                  <a:cubicBezTo>
                    <a:pt x="25816" y="79561"/>
                    <a:pt x="26649" y="89714"/>
                    <a:pt x="24815" y="99561"/>
                  </a:cubicBezTo>
                  <a:cubicBezTo>
                    <a:pt x="22952" y="109586"/>
                    <a:pt x="27738" y="119679"/>
                    <a:pt x="36570" y="124780"/>
                  </a:cubicBezTo>
                  <a:cubicBezTo>
                    <a:pt x="40441" y="127014"/>
                    <a:pt x="44590" y="128047"/>
                    <a:pt x="48651" y="128047"/>
                  </a:cubicBezTo>
                  <a:cubicBezTo>
                    <a:pt x="59837" y="128047"/>
                    <a:pt x="70356" y="120215"/>
                    <a:pt x="72558" y="108102"/>
                  </a:cubicBezTo>
                  <a:cubicBezTo>
                    <a:pt x="73686" y="101887"/>
                    <a:pt x="74248" y="95579"/>
                    <a:pt x="74248" y="89261"/>
                  </a:cubicBezTo>
                  <a:cubicBezTo>
                    <a:pt x="74243" y="71168"/>
                    <a:pt x="69655" y="54150"/>
                    <a:pt x="61577" y="39305"/>
                  </a:cubicBezTo>
                  <a:lnTo>
                    <a:pt x="61557" y="39315"/>
                  </a:lnTo>
                  <a:cubicBezTo>
                    <a:pt x="61123" y="38517"/>
                    <a:pt x="60680" y="37723"/>
                    <a:pt x="60222" y="36930"/>
                  </a:cubicBezTo>
                  <a:cubicBezTo>
                    <a:pt x="51178" y="21262"/>
                    <a:pt x="38694" y="8818"/>
                    <a:pt x="24273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2" name="Google Shape;6092;p80"/>
            <p:cNvSpPr/>
            <p:nvPr/>
          </p:nvSpPr>
          <p:spPr>
            <a:xfrm>
              <a:off x="2740849" y="2075876"/>
              <a:ext cx="419604" cy="217734"/>
            </a:xfrm>
            <a:custGeom>
              <a:avLst/>
              <a:gdLst/>
              <a:ahLst/>
              <a:cxnLst/>
              <a:rect l="l" t="t" r="r" b="b"/>
              <a:pathLst>
                <a:path w="130616" h="67777" extrusionOk="0">
                  <a:moveTo>
                    <a:pt x="49853" y="1"/>
                  </a:moveTo>
                  <a:cubicBezTo>
                    <a:pt x="32949" y="1"/>
                    <a:pt x="15828" y="4093"/>
                    <a:pt x="0" y="12696"/>
                  </a:cubicBezTo>
                  <a:lnTo>
                    <a:pt x="24263" y="54711"/>
                  </a:lnTo>
                  <a:cubicBezTo>
                    <a:pt x="32189" y="50621"/>
                    <a:pt x="40970" y="48497"/>
                    <a:pt x="49860" y="48497"/>
                  </a:cubicBezTo>
                  <a:cubicBezTo>
                    <a:pt x="50932" y="48497"/>
                    <a:pt x="52006" y="48528"/>
                    <a:pt x="53080" y="48590"/>
                  </a:cubicBezTo>
                  <a:cubicBezTo>
                    <a:pt x="53391" y="48605"/>
                    <a:pt x="53701" y="48630"/>
                    <a:pt x="54012" y="48649"/>
                  </a:cubicBezTo>
                  <a:cubicBezTo>
                    <a:pt x="54539" y="48689"/>
                    <a:pt x="55066" y="48728"/>
                    <a:pt x="55594" y="48782"/>
                  </a:cubicBezTo>
                  <a:cubicBezTo>
                    <a:pt x="55668" y="48792"/>
                    <a:pt x="55746" y="48802"/>
                    <a:pt x="55820" y="48807"/>
                  </a:cubicBezTo>
                  <a:cubicBezTo>
                    <a:pt x="57264" y="48960"/>
                    <a:pt x="58704" y="49172"/>
                    <a:pt x="60133" y="49433"/>
                  </a:cubicBezTo>
                  <a:cubicBezTo>
                    <a:pt x="60202" y="49448"/>
                    <a:pt x="60271" y="49453"/>
                    <a:pt x="60345" y="49462"/>
                  </a:cubicBezTo>
                  <a:cubicBezTo>
                    <a:pt x="69965" y="51266"/>
                    <a:pt x="78945" y="55564"/>
                    <a:pt x="86387" y="61927"/>
                  </a:cubicBezTo>
                  <a:cubicBezTo>
                    <a:pt x="90886" y="65767"/>
                    <a:pt x="96484" y="67777"/>
                    <a:pt x="102111" y="67777"/>
                  </a:cubicBezTo>
                  <a:cubicBezTo>
                    <a:pt x="106125" y="67777"/>
                    <a:pt x="110154" y="66754"/>
                    <a:pt x="113809" y="64642"/>
                  </a:cubicBezTo>
                  <a:lnTo>
                    <a:pt x="114420" y="64292"/>
                  </a:lnTo>
                  <a:cubicBezTo>
                    <a:pt x="128816" y="55983"/>
                    <a:pt x="130615" y="35958"/>
                    <a:pt x="117988" y="25140"/>
                  </a:cubicBezTo>
                  <a:cubicBezTo>
                    <a:pt x="102271" y="11685"/>
                    <a:pt x="82523" y="2809"/>
                    <a:pt x="60803" y="572"/>
                  </a:cubicBezTo>
                  <a:cubicBezTo>
                    <a:pt x="60596" y="552"/>
                    <a:pt x="60394" y="532"/>
                    <a:pt x="60192" y="513"/>
                  </a:cubicBezTo>
                  <a:cubicBezTo>
                    <a:pt x="59808" y="473"/>
                    <a:pt x="59423" y="439"/>
                    <a:pt x="59039" y="404"/>
                  </a:cubicBezTo>
                  <a:cubicBezTo>
                    <a:pt x="58531" y="360"/>
                    <a:pt x="58023" y="320"/>
                    <a:pt x="57511" y="281"/>
                  </a:cubicBezTo>
                  <a:lnTo>
                    <a:pt x="57171" y="256"/>
                  </a:lnTo>
                  <a:cubicBezTo>
                    <a:pt x="54739" y="86"/>
                    <a:pt x="52298" y="1"/>
                    <a:pt x="498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3" name="Google Shape;6093;p80"/>
            <p:cNvSpPr/>
            <p:nvPr/>
          </p:nvSpPr>
          <p:spPr>
            <a:xfrm>
              <a:off x="2565167" y="2090625"/>
              <a:ext cx="327379" cy="312740"/>
            </a:xfrm>
            <a:custGeom>
              <a:avLst/>
              <a:gdLst/>
              <a:ahLst/>
              <a:cxnLst/>
              <a:rect l="l" t="t" r="r" b="b"/>
              <a:pathLst>
                <a:path w="101908" h="97351" extrusionOk="0">
                  <a:moveTo>
                    <a:pt x="77732" y="1"/>
                  </a:moveTo>
                  <a:cubicBezTo>
                    <a:pt x="75086" y="1"/>
                    <a:pt x="72377" y="446"/>
                    <a:pt x="69690" y="1397"/>
                  </a:cubicBezTo>
                  <a:cubicBezTo>
                    <a:pt x="52607" y="7449"/>
                    <a:pt x="37561" y="17814"/>
                    <a:pt x="25865" y="31175"/>
                  </a:cubicBezTo>
                  <a:cubicBezTo>
                    <a:pt x="25580" y="31476"/>
                    <a:pt x="25299" y="31776"/>
                    <a:pt x="25028" y="32097"/>
                  </a:cubicBezTo>
                  <a:cubicBezTo>
                    <a:pt x="9365" y="50441"/>
                    <a:pt x="646" y="73600"/>
                    <a:pt x="1" y="97350"/>
                  </a:cubicBezTo>
                  <a:lnTo>
                    <a:pt x="48536" y="97350"/>
                  </a:lnTo>
                  <a:cubicBezTo>
                    <a:pt x="49024" y="87503"/>
                    <a:pt x="52085" y="77956"/>
                    <a:pt x="57413" y="69662"/>
                  </a:cubicBezTo>
                  <a:lnTo>
                    <a:pt x="57418" y="69662"/>
                  </a:lnTo>
                  <a:cubicBezTo>
                    <a:pt x="64061" y="59371"/>
                    <a:pt x="73977" y="51382"/>
                    <a:pt x="85697" y="47183"/>
                  </a:cubicBezTo>
                  <a:cubicBezTo>
                    <a:pt x="95382" y="43708"/>
                    <a:pt x="101907" y="34605"/>
                    <a:pt x="101907" y="24310"/>
                  </a:cubicBezTo>
                  <a:cubicBezTo>
                    <a:pt x="101907" y="10473"/>
                    <a:pt x="90570" y="1"/>
                    <a:pt x="77732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4" name="Google Shape;6094;p80"/>
            <p:cNvSpPr/>
            <p:nvPr/>
          </p:nvSpPr>
          <p:spPr>
            <a:xfrm>
              <a:off x="2565073" y="2287538"/>
              <a:ext cx="218572" cy="409555"/>
            </a:xfrm>
            <a:custGeom>
              <a:avLst/>
              <a:gdLst/>
              <a:ahLst/>
              <a:cxnLst/>
              <a:rect l="l" t="t" r="r" b="b"/>
              <a:pathLst>
                <a:path w="68038" h="127488" extrusionOk="0">
                  <a:moveTo>
                    <a:pt x="25598" y="0"/>
                  </a:moveTo>
                  <a:cubicBezTo>
                    <a:pt x="14413" y="0"/>
                    <a:pt x="3897" y="7831"/>
                    <a:pt x="1695" y="19943"/>
                  </a:cubicBezTo>
                  <a:cubicBezTo>
                    <a:pt x="567" y="26163"/>
                    <a:pt x="0" y="32466"/>
                    <a:pt x="5" y="38785"/>
                  </a:cubicBezTo>
                  <a:cubicBezTo>
                    <a:pt x="5" y="56877"/>
                    <a:pt x="4598" y="73900"/>
                    <a:pt x="12676" y="88745"/>
                  </a:cubicBezTo>
                  <a:lnTo>
                    <a:pt x="12696" y="88735"/>
                  </a:lnTo>
                  <a:cubicBezTo>
                    <a:pt x="13125" y="89533"/>
                    <a:pt x="13568" y="90327"/>
                    <a:pt x="14027" y="91120"/>
                  </a:cubicBezTo>
                  <a:cubicBezTo>
                    <a:pt x="22888" y="106463"/>
                    <a:pt x="35052" y="118705"/>
                    <a:pt x="49093" y="127488"/>
                  </a:cubicBezTo>
                  <a:cubicBezTo>
                    <a:pt x="44721" y="124742"/>
                    <a:pt x="40552" y="121677"/>
                    <a:pt x="36634" y="118316"/>
                  </a:cubicBezTo>
                  <a:cubicBezTo>
                    <a:pt x="24002" y="107503"/>
                    <a:pt x="25801" y="87473"/>
                    <a:pt x="40197" y="79164"/>
                  </a:cubicBezTo>
                  <a:lnTo>
                    <a:pt x="40808" y="78809"/>
                  </a:lnTo>
                  <a:cubicBezTo>
                    <a:pt x="44459" y="76702"/>
                    <a:pt x="48483" y="75681"/>
                    <a:pt x="52492" y="75681"/>
                  </a:cubicBezTo>
                  <a:cubicBezTo>
                    <a:pt x="58042" y="75681"/>
                    <a:pt x="63566" y="77637"/>
                    <a:pt x="68038" y="81377"/>
                  </a:cubicBezTo>
                  <a:cubicBezTo>
                    <a:pt x="63238" y="77256"/>
                    <a:pt x="59172" y="72353"/>
                    <a:pt x="56017" y="66877"/>
                  </a:cubicBezTo>
                  <a:cubicBezTo>
                    <a:pt x="55559" y="66083"/>
                    <a:pt x="55120" y="65280"/>
                    <a:pt x="54706" y="64472"/>
                  </a:cubicBezTo>
                  <a:cubicBezTo>
                    <a:pt x="54647" y="64349"/>
                    <a:pt x="54583" y="64221"/>
                    <a:pt x="54519" y="64092"/>
                  </a:cubicBezTo>
                  <a:cubicBezTo>
                    <a:pt x="54278" y="63619"/>
                    <a:pt x="54046" y="63141"/>
                    <a:pt x="53824" y="62663"/>
                  </a:cubicBezTo>
                  <a:cubicBezTo>
                    <a:pt x="53691" y="62392"/>
                    <a:pt x="53568" y="62116"/>
                    <a:pt x="53440" y="61840"/>
                  </a:cubicBezTo>
                  <a:cubicBezTo>
                    <a:pt x="53169" y="61239"/>
                    <a:pt x="52907" y="60637"/>
                    <a:pt x="52656" y="60031"/>
                  </a:cubicBezTo>
                  <a:cubicBezTo>
                    <a:pt x="52572" y="59824"/>
                    <a:pt x="52493" y="59612"/>
                    <a:pt x="52410" y="59400"/>
                  </a:cubicBezTo>
                  <a:cubicBezTo>
                    <a:pt x="52217" y="58903"/>
                    <a:pt x="52025" y="58400"/>
                    <a:pt x="51843" y="57902"/>
                  </a:cubicBezTo>
                  <a:cubicBezTo>
                    <a:pt x="48437" y="48484"/>
                    <a:pt x="47604" y="38331"/>
                    <a:pt x="49433" y="28484"/>
                  </a:cubicBezTo>
                  <a:cubicBezTo>
                    <a:pt x="51301" y="18459"/>
                    <a:pt x="46515" y="8366"/>
                    <a:pt x="37683" y="3270"/>
                  </a:cubicBezTo>
                  <a:cubicBezTo>
                    <a:pt x="33811" y="1033"/>
                    <a:pt x="29660" y="0"/>
                    <a:pt x="255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95" name="Google Shape;6095;p80"/>
          <p:cNvGrpSpPr/>
          <p:nvPr/>
        </p:nvGrpSpPr>
        <p:grpSpPr>
          <a:xfrm>
            <a:off x="7532123" y="4979893"/>
            <a:ext cx="584472" cy="849772"/>
            <a:chOff x="1697726" y="3244179"/>
            <a:chExt cx="788124" cy="1146069"/>
          </a:xfrm>
        </p:grpSpPr>
        <p:sp>
          <p:nvSpPr>
            <p:cNvPr id="6096" name="Google Shape;6096;p80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7" name="Google Shape;6097;p80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098" name="Google Shape;6098;p80"/>
          <p:cNvSpPr/>
          <p:nvPr/>
        </p:nvSpPr>
        <p:spPr>
          <a:xfrm>
            <a:off x="10861801" y="4830271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6099" name="Google Shape;6099;p80"/>
          <p:cNvGrpSpPr/>
          <p:nvPr/>
        </p:nvGrpSpPr>
        <p:grpSpPr>
          <a:xfrm>
            <a:off x="10200409" y="2751043"/>
            <a:ext cx="1066087" cy="893709"/>
            <a:chOff x="7617850" y="2063282"/>
            <a:chExt cx="799565" cy="670282"/>
          </a:xfrm>
        </p:grpSpPr>
        <p:cxnSp>
          <p:nvCxnSpPr>
            <p:cNvPr id="6100" name="Google Shape;6100;p80"/>
            <p:cNvCxnSpPr/>
            <p:nvPr/>
          </p:nvCxnSpPr>
          <p:spPr>
            <a:xfrm rot="5400000" flipH="1">
              <a:off x="7629118" y="2104714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01" name="Google Shape;6101;p80"/>
            <p:cNvCxnSpPr/>
            <p:nvPr/>
          </p:nvCxnSpPr>
          <p:spPr>
            <a:xfrm rot="-5400000">
              <a:off x="8276270" y="2104714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02" name="Google Shape;6102;p80"/>
            <p:cNvCxnSpPr/>
            <p:nvPr/>
          </p:nvCxnSpPr>
          <p:spPr>
            <a:xfrm rot="5400000">
              <a:off x="7629118" y="2612964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03" name="Google Shape;6103;p80"/>
            <p:cNvCxnSpPr/>
            <p:nvPr/>
          </p:nvCxnSpPr>
          <p:spPr>
            <a:xfrm rot="-5400000" flipH="1">
              <a:off x="8276270" y="2612964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04" name="Google Shape;6104;p80"/>
            <p:cNvCxnSpPr/>
            <p:nvPr/>
          </p:nvCxnSpPr>
          <p:spPr>
            <a:xfrm rot="10800000">
              <a:off x="7617850" y="2393356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05" name="Google Shape;6105;p80"/>
            <p:cNvCxnSpPr/>
            <p:nvPr/>
          </p:nvCxnSpPr>
          <p:spPr>
            <a:xfrm rot="10800000">
              <a:off x="8334015" y="2393356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106" name="Google Shape;6106;p80"/>
            <p:cNvGrpSpPr/>
            <p:nvPr/>
          </p:nvGrpSpPr>
          <p:grpSpPr>
            <a:xfrm>
              <a:off x="7734309" y="2063282"/>
              <a:ext cx="570957" cy="620095"/>
              <a:chOff x="7734309" y="2063282"/>
              <a:chExt cx="570957" cy="620095"/>
            </a:xfrm>
          </p:grpSpPr>
          <p:grpSp>
            <p:nvGrpSpPr>
              <p:cNvPr id="6107" name="Google Shape;6107;p80"/>
              <p:cNvGrpSpPr/>
              <p:nvPr/>
            </p:nvGrpSpPr>
            <p:grpSpPr>
              <a:xfrm>
                <a:off x="8031573" y="2063282"/>
                <a:ext cx="273693" cy="620095"/>
                <a:chOff x="8031573" y="2063282"/>
                <a:chExt cx="273693" cy="620095"/>
              </a:xfrm>
            </p:grpSpPr>
            <p:sp>
              <p:nvSpPr>
                <p:cNvPr id="6108" name="Google Shape;6108;p80"/>
                <p:cNvSpPr/>
                <p:nvPr/>
              </p:nvSpPr>
              <p:spPr>
                <a:xfrm>
                  <a:off x="8031573" y="2481676"/>
                  <a:ext cx="246012" cy="201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44" h="14712" extrusionOk="0">
                      <a:moveTo>
                        <a:pt x="13714" y="1"/>
                      </a:moveTo>
                      <a:cubicBezTo>
                        <a:pt x="13485" y="1"/>
                        <a:pt x="13243" y="5"/>
                        <a:pt x="12987" y="13"/>
                      </a:cubicBezTo>
                      <a:cubicBezTo>
                        <a:pt x="11706" y="56"/>
                        <a:pt x="10294" y="76"/>
                        <a:pt x="8782" y="76"/>
                      </a:cubicBezTo>
                      <a:cubicBezTo>
                        <a:pt x="8568" y="76"/>
                        <a:pt x="8352" y="76"/>
                        <a:pt x="8134" y="75"/>
                      </a:cubicBezTo>
                      <a:lnTo>
                        <a:pt x="8118" y="75"/>
                      </a:lnTo>
                      <a:cubicBezTo>
                        <a:pt x="8116" y="75"/>
                        <a:pt x="8114" y="75"/>
                        <a:pt x="8112" y="75"/>
                      </a:cubicBezTo>
                      <a:cubicBezTo>
                        <a:pt x="6297" y="75"/>
                        <a:pt x="4825" y="1549"/>
                        <a:pt x="4828" y="3365"/>
                      </a:cubicBezTo>
                      <a:lnTo>
                        <a:pt x="4828" y="4847"/>
                      </a:lnTo>
                      <a:lnTo>
                        <a:pt x="6675" y="4847"/>
                      </a:lnTo>
                      <a:cubicBezTo>
                        <a:pt x="9163" y="4850"/>
                        <a:pt x="11182" y="6869"/>
                        <a:pt x="11185" y="9357"/>
                      </a:cubicBezTo>
                      <a:lnTo>
                        <a:pt x="11185" y="9535"/>
                      </a:lnTo>
                      <a:cubicBezTo>
                        <a:pt x="11185" y="9839"/>
                        <a:pt x="10936" y="10088"/>
                        <a:pt x="10632" y="10088"/>
                      </a:cubicBezTo>
                      <a:cubicBezTo>
                        <a:pt x="10328" y="10088"/>
                        <a:pt x="10079" y="9839"/>
                        <a:pt x="10079" y="9535"/>
                      </a:cubicBezTo>
                      <a:lnTo>
                        <a:pt x="10079" y="9357"/>
                      </a:lnTo>
                      <a:cubicBezTo>
                        <a:pt x="10079" y="7477"/>
                        <a:pt x="8555" y="5953"/>
                        <a:pt x="6675" y="5953"/>
                      </a:cubicBezTo>
                      <a:lnTo>
                        <a:pt x="1" y="5953"/>
                      </a:lnTo>
                      <a:lnTo>
                        <a:pt x="1" y="12851"/>
                      </a:lnTo>
                      <a:cubicBezTo>
                        <a:pt x="460" y="13288"/>
                        <a:pt x="2279" y="14711"/>
                        <a:pt x="6423" y="14711"/>
                      </a:cubicBezTo>
                      <a:cubicBezTo>
                        <a:pt x="11525" y="14711"/>
                        <a:pt x="14168" y="11628"/>
                        <a:pt x="14527" y="8571"/>
                      </a:cubicBezTo>
                      <a:cubicBezTo>
                        <a:pt x="14553" y="8351"/>
                        <a:pt x="14705" y="8169"/>
                        <a:pt x="14919" y="8105"/>
                      </a:cubicBezTo>
                      <a:cubicBezTo>
                        <a:pt x="15042" y="8069"/>
                        <a:pt x="17944" y="7154"/>
                        <a:pt x="17882" y="3957"/>
                      </a:cubicBezTo>
                      <a:cubicBezTo>
                        <a:pt x="17856" y="2779"/>
                        <a:pt x="17727" y="1961"/>
                        <a:pt x="17459" y="1392"/>
                      </a:cubicBezTo>
                      <a:cubicBezTo>
                        <a:pt x="17352" y="1201"/>
                        <a:pt x="17093" y="842"/>
                        <a:pt x="17028" y="780"/>
                      </a:cubicBezTo>
                      <a:cubicBezTo>
                        <a:pt x="16462" y="243"/>
                        <a:pt x="15452" y="1"/>
                        <a:pt x="1371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09" name="Google Shape;6109;p80"/>
                <p:cNvSpPr/>
                <p:nvPr/>
              </p:nvSpPr>
              <p:spPr>
                <a:xfrm>
                  <a:off x="8031573" y="2298026"/>
                  <a:ext cx="273693" cy="250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63" h="18243" extrusionOk="0">
                      <a:moveTo>
                        <a:pt x="16810" y="1"/>
                      </a:moveTo>
                      <a:cubicBezTo>
                        <a:pt x="16764" y="1"/>
                        <a:pt x="16738" y="2"/>
                        <a:pt x="16737" y="2"/>
                      </a:cubicBezTo>
                      <a:lnTo>
                        <a:pt x="12039" y="2"/>
                      </a:lnTo>
                      <a:cubicBezTo>
                        <a:pt x="9752" y="2"/>
                        <a:pt x="7902" y="1856"/>
                        <a:pt x="7898" y="4140"/>
                      </a:cubicBezTo>
                      <a:lnTo>
                        <a:pt x="7898" y="6748"/>
                      </a:lnTo>
                      <a:lnTo>
                        <a:pt x="8303" y="6748"/>
                      </a:lnTo>
                      <a:cubicBezTo>
                        <a:pt x="9966" y="6748"/>
                        <a:pt x="11315" y="8097"/>
                        <a:pt x="11315" y="9760"/>
                      </a:cubicBezTo>
                      <a:lnTo>
                        <a:pt x="11315" y="10333"/>
                      </a:lnTo>
                      <a:cubicBezTo>
                        <a:pt x="11315" y="10637"/>
                        <a:pt x="11069" y="10886"/>
                        <a:pt x="10761" y="10886"/>
                      </a:cubicBezTo>
                      <a:cubicBezTo>
                        <a:pt x="10457" y="10886"/>
                        <a:pt x="10211" y="10637"/>
                        <a:pt x="10211" y="10333"/>
                      </a:cubicBezTo>
                      <a:lnTo>
                        <a:pt x="10211" y="9760"/>
                      </a:lnTo>
                      <a:cubicBezTo>
                        <a:pt x="10208" y="8705"/>
                        <a:pt x="9357" y="7854"/>
                        <a:pt x="8303" y="7851"/>
                      </a:cubicBezTo>
                      <a:lnTo>
                        <a:pt x="6449" y="7851"/>
                      </a:lnTo>
                      <a:cubicBezTo>
                        <a:pt x="5362" y="7851"/>
                        <a:pt x="4482" y="8731"/>
                        <a:pt x="4482" y="9818"/>
                      </a:cubicBezTo>
                      <a:lnTo>
                        <a:pt x="4482" y="10624"/>
                      </a:lnTo>
                      <a:cubicBezTo>
                        <a:pt x="4482" y="10931"/>
                        <a:pt x="4233" y="11177"/>
                        <a:pt x="3929" y="11177"/>
                      </a:cubicBezTo>
                      <a:cubicBezTo>
                        <a:pt x="3624" y="11177"/>
                        <a:pt x="3375" y="10931"/>
                        <a:pt x="3375" y="10624"/>
                      </a:cubicBezTo>
                      <a:lnTo>
                        <a:pt x="3375" y="9818"/>
                      </a:lnTo>
                      <a:cubicBezTo>
                        <a:pt x="3375" y="8123"/>
                        <a:pt x="4750" y="6745"/>
                        <a:pt x="6449" y="6745"/>
                      </a:cubicBezTo>
                      <a:lnTo>
                        <a:pt x="6792" y="6745"/>
                      </a:lnTo>
                      <a:lnTo>
                        <a:pt x="6792" y="5230"/>
                      </a:lnTo>
                      <a:lnTo>
                        <a:pt x="1" y="5230"/>
                      </a:lnTo>
                      <a:lnTo>
                        <a:pt x="1" y="18243"/>
                      </a:lnTo>
                      <a:lnTo>
                        <a:pt x="3722" y="18243"/>
                      </a:lnTo>
                      <a:lnTo>
                        <a:pt x="3722" y="16761"/>
                      </a:lnTo>
                      <a:cubicBezTo>
                        <a:pt x="3722" y="14335"/>
                        <a:pt x="5689" y="12364"/>
                        <a:pt x="8118" y="12364"/>
                      </a:cubicBezTo>
                      <a:lnTo>
                        <a:pt x="8138" y="12364"/>
                      </a:lnTo>
                      <a:cubicBezTo>
                        <a:pt x="8355" y="12365"/>
                        <a:pt x="8571" y="12366"/>
                        <a:pt x="8785" y="12366"/>
                      </a:cubicBezTo>
                      <a:cubicBezTo>
                        <a:pt x="10281" y="12366"/>
                        <a:pt x="11680" y="12346"/>
                        <a:pt x="12949" y="12306"/>
                      </a:cubicBezTo>
                      <a:cubicBezTo>
                        <a:pt x="13215" y="12297"/>
                        <a:pt x="13470" y="12293"/>
                        <a:pt x="13712" y="12293"/>
                      </a:cubicBezTo>
                      <a:cubicBezTo>
                        <a:pt x="15786" y="12293"/>
                        <a:pt x="16995" y="12621"/>
                        <a:pt x="17789" y="13374"/>
                      </a:cubicBezTo>
                      <a:cubicBezTo>
                        <a:pt x="17866" y="13448"/>
                        <a:pt x="17941" y="13526"/>
                        <a:pt x="18009" y="13610"/>
                      </a:cubicBezTo>
                      <a:cubicBezTo>
                        <a:pt x="19963" y="12539"/>
                        <a:pt x="19927" y="9744"/>
                        <a:pt x="19927" y="9715"/>
                      </a:cubicBezTo>
                      <a:lnTo>
                        <a:pt x="19927" y="4156"/>
                      </a:lnTo>
                      <a:cubicBezTo>
                        <a:pt x="19927" y="2603"/>
                        <a:pt x="19545" y="1461"/>
                        <a:pt x="18795" y="763"/>
                      </a:cubicBezTo>
                      <a:cubicBezTo>
                        <a:pt x="18032" y="53"/>
                        <a:pt x="17079" y="1"/>
                        <a:pt x="168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10" name="Google Shape;6110;p80"/>
                <p:cNvSpPr/>
                <p:nvPr/>
              </p:nvSpPr>
              <p:spPr>
                <a:xfrm>
                  <a:off x="8031573" y="2063282"/>
                  <a:ext cx="177311" cy="142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33" h="10396" extrusionOk="0">
                      <a:moveTo>
                        <a:pt x="3097" y="1"/>
                      </a:moveTo>
                      <a:cubicBezTo>
                        <a:pt x="134" y="1"/>
                        <a:pt x="4" y="3928"/>
                        <a:pt x="1" y="4087"/>
                      </a:cubicBezTo>
                      <a:lnTo>
                        <a:pt x="1" y="10396"/>
                      </a:lnTo>
                      <a:lnTo>
                        <a:pt x="3796" y="10396"/>
                      </a:lnTo>
                      <a:cubicBezTo>
                        <a:pt x="5061" y="10393"/>
                        <a:pt x="6087" y="9367"/>
                        <a:pt x="6087" y="8102"/>
                      </a:cubicBezTo>
                      <a:lnTo>
                        <a:pt x="6087" y="7568"/>
                      </a:lnTo>
                      <a:cubicBezTo>
                        <a:pt x="6083" y="6255"/>
                        <a:pt x="5022" y="5193"/>
                        <a:pt x="3712" y="5193"/>
                      </a:cubicBezTo>
                      <a:lnTo>
                        <a:pt x="2803" y="5193"/>
                      </a:lnTo>
                      <a:cubicBezTo>
                        <a:pt x="2499" y="5193"/>
                        <a:pt x="2249" y="4944"/>
                        <a:pt x="2249" y="4640"/>
                      </a:cubicBezTo>
                      <a:cubicBezTo>
                        <a:pt x="2249" y="4336"/>
                        <a:pt x="2499" y="4087"/>
                        <a:pt x="2803" y="4087"/>
                      </a:cubicBezTo>
                      <a:lnTo>
                        <a:pt x="3715" y="4087"/>
                      </a:lnTo>
                      <a:cubicBezTo>
                        <a:pt x="5507" y="4090"/>
                        <a:pt x="7009" y="5456"/>
                        <a:pt x="7180" y="7241"/>
                      </a:cubicBezTo>
                      <a:lnTo>
                        <a:pt x="12741" y="7241"/>
                      </a:lnTo>
                      <a:cubicBezTo>
                        <a:pt x="12868" y="7086"/>
                        <a:pt x="12932" y="6847"/>
                        <a:pt x="12777" y="6420"/>
                      </a:cubicBezTo>
                      <a:cubicBezTo>
                        <a:pt x="12389" y="5323"/>
                        <a:pt x="10755" y="3708"/>
                        <a:pt x="8616" y="2301"/>
                      </a:cubicBezTo>
                      <a:cubicBezTo>
                        <a:pt x="6494" y="903"/>
                        <a:pt x="4327" y="1"/>
                        <a:pt x="30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11" name="Google Shape;6111;p80"/>
                <p:cNvSpPr/>
                <p:nvPr/>
              </p:nvSpPr>
              <p:spPr>
                <a:xfrm>
                  <a:off x="8031573" y="2177659"/>
                  <a:ext cx="221307" cy="1769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2" h="12904" extrusionOk="0">
                      <a:moveTo>
                        <a:pt x="13080" y="0"/>
                      </a:moveTo>
                      <a:cubicBezTo>
                        <a:pt x="13032" y="0"/>
                        <a:pt x="13005" y="2"/>
                        <a:pt x="13004" y="2"/>
                      </a:cubicBezTo>
                      <a:cubicBezTo>
                        <a:pt x="12997" y="3"/>
                        <a:pt x="12991" y="4"/>
                        <a:pt x="12985" y="4"/>
                      </a:cubicBezTo>
                      <a:cubicBezTo>
                        <a:pt x="12978" y="4"/>
                        <a:pt x="12973" y="3"/>
                        <a:pt x="12968" y="2"/>
                      </a:cubicBezTo>
                      <a:lnTo>
                        <a:pt x="7183" y="2"/>
                      </a:lnTo>
                      <a:cubicBezTo>
                        <a:pt x="7054" y="1778"/>
                        <a:pt x="5579" y="3156"/>
                        <a:pt x="3796" y="3156"/>
                      </a:cubicBezTo>
                      <a:lnTo>
                        <a:pt x="1" y="3156"/>
                      </a:lnTo>
                      <a:lnTo>
                        <a:pt x="1" y="12904"/>
                      </a:lnTo>
                      <a:lnTo>
                        <a:pt x="6792" y="12904"/>
                      </a:lnTo>
                      <a:cubicBezTo>
                        <a:pt x="6802" y="10018"/>
                        <a:pt x="9150" y="7676"/>
                        <a:pt x="12036" y="7676"/>
                      </a:cubicBezTo>
                      <a:lnTo>
                        <a:pt x="16142" y="7676"/>
                      </a:lnTo>
                      <a:lnTo>
                        <a:pt x="16142" y="3137"/>
                      </a:lnTo>
                      <a:cubicBezTo>
                        <a:pt x="16142" y="2108"/>
                        <a:pt x="15857" y="1318"/>
                        <a:pt x="15297" y="788"/>
                      </a:cubicBezTo>
                      <a:cubicBezTo>
                        <a:pt x="14516" y="51"/>
                        <a:pt x="13383" y="0"/>
                        <a:pt x="1308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112" name="Google Shape;6112;p80"/>
              <p:cNvGrpSpPr/>
              <p:nvPr/>
            </p:nvGrpSpPr>
            <p:grpSpPr>
              <a:xfrm flipH="1">
                <a:off x="7734309" y="2063282"/>
                <a:ext cx="273693" cy="620095"/>
                <a:chOff x="8031573" y="2063282"/>
                <a:chExt cx="273693" cy="620095"/>
              </a:xfrm>
            </p:grpSpPr>
            <p:sp>
              <p:nvSpPr>
                <p:cNvPr id="6113" name="Google Shape;6113;p80"/>
                <p:cNvSpPr/>
                <p:nvPr/>
              </p:nvSpPr>
              <p:spPr>
                <a:xfrm>
                  <a:off x="8031573" y="2481676"/>
                  <a:ext cx="246012" cy="201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44" h="14712" extrusionOk="0">
                      <a:moveTo>
                        <a:pt x="13714" y="1"/>
                      </a:moveTo>
                      <a:cubicBezTo>
                        <a:pt x="13485" y="1"/>
                        <a:pt x="13243" y="5"/>
                        <a:pt x="12987" y="13"/>
                      </a:cubicBezTo>
                      <a:cubicBezTo>
                        <a:pt x="11706" y="56"/>
                        <a:pt x="10294" y="76"/>
                        <a:pt x="8782" y="76"/>
                      </a:cubicBezTo>
                      <a:cubicBezTo>
                        <a:pt x="8568" y="76"/>
                        <a:pt x="8352" y="76"/>
                        <a:pt x="8134" y="75"/>
                      </a:cubicBezTo>
                      <a:lnTo>
                        <a:pt x="8118" y="75"/>
                      </a:lnTo>
                      <a:cubicBezTo>
                        <a:pt x="8116" y="75"/>
                        <a:pt x="8114" y="75"/>
                        <a:pt x="8112" y="75"/>
                      </a:cubicBezTo>
                      <a:cubicBezTo>
                        <a:pt x="6297" y="75"/>
                        <a:pt x="4825" y="1549"/>
                        <a:pt x="4828" y="3365"/>
                      </a:cubicBezTo>
                      <a:lnTo>
                        <a:pt x="4828" y="4847"/>
                      </a:lnTo>
                      <a:lnTo>
                        <a:pt x="6675" y="4847"/>
                      </a:lnTo>
                      <a:cubicBezTo>
                        <a:pt x="9163" y="4850"/>
                        <a:pt x="11182" y="6869"/>
                        <a:pt x="11185" y="9357"/>
                      </a:cubicBezTo>
                      <a:lnTo>
                        <a:pt x="11185" y="9535"/>
                      </a:lnTo>
                      <a:cubicBezTo>
                        <a:pt x="11185" y="9839"/>
                        <a:pt x="10936" y="10088"/>
                        <a:pt x="10632" y="10088"/>
                      </a:cubicBezTo>
                      <a:cubicBezTo>
                        <a:pt x="10328" y="10088"/>
                        <a:pt x="10079" y="9839"/>
                        <a:pt x="10079" y="9535"/>
                      </a:cubicBezTo>
                      <a:lnTo>
                        <a:pt x="10079" y="9357"/>
                      </a:lnTo>
                      <a:cubicBezTo>
                        <a:pt x="10079" y="7477"/>
                        <a:pt x="8555" y="5953"/>
                        <a:pt x="6675" y="5953"/>
                      </a:cubicBezTo>
                      <a:lnTo>
                        <a:pt x="1" y="5953"/>
                      </a:lnTo>
                      <a:lnTo>
                        <a:pt x="1" y="12851"/>
                      </a:lnTo>
                      <a:cubicBezTo>
                        <a:pt x="460" y="13288"/>
                        <a:pt x="2279" y="14711"/>
                        <a:pt x="6423" y="14711"/>
                      </a:cubicBezTo>
                      <a:cubicBezTo>
                        <a:pt x="11525" y="14711"/>
                        <a:pt x="14168" y="11628"/>
                        <a:pt x="14527" y="8571"/>
                      </a:cubicBezTo>
                      <a:cubicBezTo>
                        <a:pt x="14553" y="8351"/>
                        <a:pt x="14705" y="8169"/>
                        <a:pt x="14919" y="8105"/>
                      </a:cubicBezTo>
                      <a:cubicBezTo>
                        <a:pt x="15042" y="8069"/>
                        <a:pt x="17944" y="7154"/>
                        <a:pt x="17882" y="3957"/>
                      </a:cubicBezTo>
                      <a:cubicBezTo>
                        <a:pt x="17856" y="2779"/>
                        <a:pt x="17727" y="1961"/>
                        <a:pt x="17459" y="1392"/>
                      </a:cubicBezTo>
                      <a:cubicBezTo>
                        <a:pt x="17352" y="1201"/>
                        <a:pt x="17093" y="842"/>
                        <a:pt x="17028" y="780"/>
                      </a:cubicBezTo>
                      <a:cubicBezTo>
                        <a:pt x="16462" y="243"/>
                        <a:pt x="15452" y="1"/>
                        <a:pt x="1371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14" name="Google Shape;6114;p80"/>
                <p:cNvSpPr/>
                <p:nvPr/>
              </p:nvSpPr>
              <p:spPr>
                <a:xfrm>
                  <a:off x="8031573" y="2298026"/>
                  <a:ext cx="273693" cy="250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63" h="18243" extrusionOk="0">
                      <a:moveTo>
                        <a:pt x="16810" y="1"/>
                      </a:moveTo>
                      <a:cubicBezTo>
                        <a:pt x="16764" y="1"/>
                        <a:pt x="16738" y="2"/>
                        <a:pt x="16737" y="2"/>
                      </a:cubicBezTo>
                      <a:lnTo>
                        <a:pt x="12039" y="2"/>
                      </a:lnTo>
                      <a:cubicBezTo>
                        <a:pt x="9752" y="2"/>
                        <a:pt x="7902" y="1856"/>
                        <a:pt x="7898" y="4140"/>
                      </a:cubicBezTo>
                      <a:lnTo>
                        <a:pt x="7898" y="6748"/>
                      </a:lnTo>
                      <a:lnTo>
                        <a:pt x="8303" y="6748"/>
                      </a:lnTo>
                      <a:cubicBezTo>
                        <a:pt x="9966" y="6748"/>
                        <a:pt x="11315" y="8097"/>
                        <a:pt x="11315" y="9760"/>
                      </a:cubicBezTo>
                      <a:lnTo>
                        <a:pt x="11315" y="10333"/>
                      </a:lnTo>
                      <a:cubicBezTo>
                        <a:pt x="11315" y="10637"/>
                        <a:pt x="11069" y="10886"/>
                        <a:pt x="10761" y="10886"/>
                      </a:cubicBezTo>
                      <a:cubicBezTo>
                        <a:pt x="10457" y="10886"/>
                        <a:pt x="10211" y="10637"/>
                        <a:pt x="10211" y="10333"/>
                      </a:cubicBezTo>
                      <a:lnTo>
                        <a:pt x="10211" y="9760"/>
                      </a:lnTo>
                      <a:cubicBezTo>
                        <a:pt x="10208" y="8705"/>
                        <a:pt x="9357" y="7854"/>
                        <a:pt x="8303" y="7851"/>
                      </a:cubicBezTo>
                      <a:lnTo>
                        <a:pt x="6449" y="7851"/>
                      </a:lnTo>
                      <a:cubicBezTo>
                        <a:pt x="5362" y="7851"/>
                        <a:pt x="4482" y="8731"/>
                        <a:pt x="4482" y="9818"/>
                      </a:cubicBezTo>
                      <a:lnTo>
                        <a:pt x="4482" y="10624"/>
                      </a:lnTo>
                      <a:cubicBezTo>
                        <a:pt x="4482" y="10931"/>
                        <a:pt x="4233" y="11177"/>
                        <a:pt x="3929" y="11177"/>
                      </a:cubicBezTo>
                      <a:cubicBezTo>
                        <a:pt x="3624" y="11177"/>
                        <a:pt x="3375" y="10931"/>
                        <a:pt x="3375" y="10624"/>
                      </a:cubicBezTo>
                      <a:lnTo>
                        <a:pt x="3375" y="9818"/>
                      </a:lnTo>
                      <a:cubicBezTo>
                        <a:pt x="3375" y="8123"/>
                        <a:pt x="4750" y="6745"/>
                        <a:pt x="6449" y="6745"/>
                      </a:cubicBezTo>
                      <a:lnTo>
                        <a:pt x="6792" y="6745"/>
                      </a:lnTo>
                      <a:lnTo>
                        <a:pt x="6792" y="5230"/>
                      </a:lnTo>
                      <a:lnTo>
                        <a:pt x="1" y="5230"/>
                      </a:lnTo>
                      <a:lnTo>
                        <a:pt x="1" y="18243"/>
                      </a:lnTo>
                      <a:lnTo>
                        <a:pt x="3722" y="18243"/>
                      </a:lnTo>
                      <a:lnTo>
                        <a:pt x="3722" y="16761"/>
                      </a:lnTo>
                      <a:cubicBezTo>
                        <a:pt x="3722" y="14335"/>
                        <a:pt x="5689" y="12364"/>
                        <a:pt x="8118" y="12364"/>
                      </a:cubicBezTo>
                      <a:lnTo>
                        <a:pt x="8138" y="12364"/>
                      </a:lnTo>
                      <a:cubicBezTo>
                        <a:pt x="8355" y="12365"/>
                        <a:pt x="8571" y="12366"/>
                        <a:pt x="8785" y="12366"/>
                      </a:cubicBezTo>
                      <a:cubicBezTo>
                        <a:pt x="10281" y="12366"/>
                        <a:pt x="11680" y="12346"/>
                        <a:pt x="12949" y="12306"/>
                      </a:cubicBezTo>
                      <a:cubicBezTo>
                        <a:pt x="13215" y="12297"/>
                        <a:pt x="13470" y="12293"/>
                        <a:pt x="13712" y="12293"/>
                      </a:cubicBezTo>
                      <a:cubicBezTo>
                        <a:pt x="15786" y="12293"/>
                        <a:pt x="16995" y="12621"/>
                        <a:pt x="17789" y="13374"/>
                      </a:cubicBezTo>
                      <a:cubicBezTo>
                        <a:pt x="17866" y="13448"/>
                        <a:pt x="17941" y="13526"/>
                        <a:pt x="18009" y="13610"/>
                      </a:cubicBezTo>
                      <a:cubicBezTo>
                        <a:pt x="19963" y="12539"/>
                        <a:pt x="19927" y="9744"/>
                        <a:pt x="19927" y="9715"/>
                      </a:cubicBezTo>
                      <a:lnTo>
                        <a:pt x="19927" y="4156"/>
                      </a:lnTo>
                      <a:cubicBezTo>
                        <a:pt x="19927" y="2603"/>
                        <a:pt x="19545" y="1461"/>
                        <a:pt x="18795" y="763"/>
                      </a:cubicBezTo>
                      <a:cubicBezTo>
                        <a:pt x="18032" y="53"/>
                        <a:pt x="17079" y="1"/>
                        <a:pt x="168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15" name="Google Shape;6115;p80"/>
                <p:cNvSpPr/>
                <p:nvPr/>
              </p:nvSpPr>
              <p:spPr>
                <a:xfrm>
                  <a:off x="8031573" y="2063282"/>
                  <a:ext cx="177311" cy="142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33" h="10396" extrusionOk="0">
                      <a:moveTo>
                        <a:pt x="3097" y="1"/>
                      </a:moveTo>
                      <a:cubicBezTo>
                        <a:pt x="134" y="1"/>
                        <a:pt x="4" y="3928"/>
                        <a:pt x="1" y="4087"/>
                      </a:cubicBezTo>
                      <a:lnTo>
                        <a:pt x="1" y="10396"/>
                      </a:lnTo>
                      <a:lnTo>
                        <a:pt x="3796" y="10396"/>
                      </a:lnTo>
                      <a:cubicBezTo>
                        <a:pt x="5061" y="10393"/>
                        <a:pt x="6087" y="9367"/>
                        <a:pt x="6087" y="8102"/>
                      </a:cubicBezTo>
                      <a:lnTo>
                        <a:pt x="6087" y="7568"/>
                      </a:lnTo>
                      <a:cubicBezTo>
                        <a:pt x="6083" y="6255"/>
                        <a:pt x="5022" y="5193"/>
                        <a:pt x="3712" y="5193"/>
                      </a:cubicBezTo>
                      <a:lnTo>
                        <a:pt x="2803" y="5193"/>
                      </a:lnTo>
                      <a:cubicBezTo>
                        <a:pt x="2499" y="5193"/>
                        <a:pt x="2249" y="4944"/>
                        <a:pt x="2249" y="4640"/>
                      </a:cubicBezTo>
                      <a:cubicBezTo>
                        <a:pt x="2249" y="4336"/>
                        <a:pt x="2499" y="4087"/>
                        <a:pt x="2803" y="4087"/>
                      </a:cubicBezTo>
                      <a:lnTo>
                        <a:pt x="3715" y="4087"/>
                      </a:lnTo>
                      <a:cubicBezTo>
                        <a:pt x="5507" y="4090"/>
                        <a:pt x="7009" y="5456"/>
                        <a:pt x="7180" y="7241"/>
                      </a:cubicBezTo>
                      <a:lnTo>
                        <a:pt x="12741" y="7241"/>
                      </a:lnTo>
                      <a:cubicBezTo>
                        <a:pt x="12868" y="7086"/>
                        <a:pt x="12932" y="6847"/>
                        <a:pt x="12777" y="6420"/>
                      </a:cubicBezTo>
                      <a:cubicBezTo>
                        <a:pt x="12389" y="5323"/>
                        <a:pt x="10755" y="3708"/>
                        <a:pt x="8616" y="2301"/>
                      </a:cubicBezTo>
                      <a:cubicBezTo>
                        <a:pt x="6494" y="903"/>
                        <a:pt x="4327" y="1"/>
                        <a:pt x="30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16" name="Google Shape;6116;p80"/>
                <p:cNvSpPr/>
                <p:nvPr/>
              </p:nvSpPr>
              <p:spPr>
                <a:xfrm>
                  <a:off x="8031573" y="2177659"/>
                  <a:ext cx="221307" cy="1769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2" h="12904" extrusionOk="0">
                      <a:moveTo>
                        <a:pt x="13080" y="0"/>
                      </a:moveTo>
                      <a:cubicBezTo>
                        <a:pt x="13032" y="0"/>
                        <a:pt x="13005" y="2"/>
                        <a:pt x="13004" y="2"/>
                      </a:cubicBezTo>
                      <a:cubicBezTo>
                        <a:pt x="12997" y="3"/>
                        <a:pt x="12991" y="4"/>
                        <a:pt x="12985" y="4"/>
                      </a:cubicBezTo>
                      <a:cubicBezTo>
                        <a:pt x="12978" y="4"/>
                        <a:pt x="12973" y="3"/>
                        <a:pt x="12968" y="2"/>
                      </a:cubicBezTo>
                      <a:lnTo>
                        <a:pt x="7183" y="2"/>
                      </a:lnTo>
                      <a:cubicBezTo>
                        <a:pt x="7054" y="1778"/>
                        <a:pt x="5579" y="3156"/>
                        <a:pt x="3796" y="3156"/>
                      </a:cubicBezTo>
                      <a:lnTo>
                        <a:pt x="1" y="3156"/>
                      </a:lnTo>
                      <a:lnTo>
                        <a:pt x="1" y="12904"/>
                      </a:lnTo>
                      <a:lnTo>
                        <a:pt x="6792" y="12904"/>
                      </a:lnTo>
                      <a:cubicBezTo>
                        <a:pt x="6802" y="10018"/>
                        <a:pt x="9150" y="7676"/>
                        <a:pt x="12036" y="7676"/>
                      </a:cubicBezTo>
                      <a:lnTo>
                        <a:pt x="16142" y="7676"/>
                      </a:lnTo>
                      <a:lnTo>
                        <a:pt x="16142" y="3137"/>
                      </a:lnTo>
                      <a:cubicBezTo>
                        <a:pt x="16142" y="2108"/>
                        <a:pt x="15857" y="1318"/>
                        <a:pt x="15297" y="788"/>
                      </a:cubicBezTo>
                      <a:cubicBezTo>
                        <a:pt x="14516" y="51"/>
                        <a:pt x="13383" y="0"/>
                        <a:pt x="1308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6117" name="Google Shape;6117;p80"/>
          <p:cNvSpPr/>
          <p:nvPr/>
        </p:nvSpPr>
        <p:spPr>
          <a:xfrm>
            <a:off x="9480748" y="5007163"/>
            <a:ext cx="744989" cy="82250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18" name="Google Shape;6118;p80"/>
          <p:cNvSpPr/>
          <p:nvPr/>
        </p:nvSpPr>
        <p:spPr>
          <a:xfrm rot="10800000">
            <a:off x="8795658" y="5003715"/>
            <a:ext cx="541481" cy="825949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6119" name="Google Shape;6119;p80"/>
          <p:cNvGrpSpPr/>
          <p:nvPr/>
        </p:nvGrpSpPr>
        <p:grpSpPr>
          <a:xfrm>
            <a:off x="10449218" y="3889020"/>
            <a:ext cx="803423" cy="802512"/>
            <a:chOff x="1186975" y="238125"/>
            <a:chExt cx="5244275" cy="5238325"/>
          </a:xfrm>
        </p:grpSpPr>
        <p:sp>
          <p:nvSpPr>
            <p:cNvPr id="6120" name="Google Shape;6120;p80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1" name="Google Shape;6121;p80"/>
            <p:cNvSpPr/>
            <p:nvPr/>
          </p:nvSpPr>
          <p:spPr>
            <a:xfrm>
              <a:off x="1186975" y="2279750"/>
              <a:ext cx="2628625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2" name="Google Shape;6122;p80"/>
            <p:cNvSpPr/>
            <p:nvPr/>
          </p:nvSpPr>
          <p:spPr>
            <a:xfrm>
              <a:off x="3802600" y="239450"/>
              <a:ext cx="2628650" cy="3196825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3" name="Google Shape;6123;p80"/>
            <p:cNvSpPr/>
            <p:nvPr/>
          </p:nvSpPr>
          <p:spPr>
            <a:xfrm>
              <a:off x="3232500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24" name="Google Shape;6124;p80"/>
          <p:cNvGrpSpPr/>
          <p:nvPr/>
        </p:nvGrpSpPr>
        <p:grpSpPr>
          <a:xfrm>
            <a:off x="4372867" y="2741665"/>
            <a:ext cx="869131" cy="916451"/>
            <a:chOff x="3400515" y="2056248"/>
            <a:chExt cx="698134" cy="735987"/>
          </a:xfrm>
        </p:grpSpPr>
        <p:grpSp>
          <p:nvGrpSpPr>
            <p:cNvPr id="6125" name="Google Shape;6125;p80"/>
            <p:cNvGrpSpPr/>
            <p:nvPr/>
          </p:nvGrpSpPr>
          <p:grpSpPr>
            <a:xfrm>
              <a:off x="3400515" y="2283913"/>
              <a:ext cx="312919" cy="219900"/>
              <a:chOff x="3400515" y="2283913"/>
              <a:chExt cx="312919" cy="219900"/>
            </a:xfrm>
          </p:grpSpPr>
          <p:sp>
            <p:nvSpPr>
              <p:cNvPr id="6126" name="Google Shape;6126;p80"/>
              <p:cNvSpPr/>
              <p:nvPr/>
            </p:nvSpPr>
            <p:spPr>
              <a:xfrm>
                <a:off x="3493534" y="2283913"/>
                <a:ext cx="219900" cy="219900"/>
              </a:xfrm>
              <a:prstGeom prst="ellipse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127" name="Google Shape;6127;p80"/>
              <p:cNvCxnSpPr/>
              <p:nvPr/>
            </p:nvCxnSpPr>
            <p:spPr>
              <a:xfrm rot="10800000">
                <a:off x="3400515" y="2393804"/>
                <a:ext cx="954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128" name="Google Shape;6128;p80"/>
            <p:cNvGrpSpPr/>
            <p:nvPr/>
          </p:nvGrpSpPr>
          <p:grpSpPr>
            <a:xfrm>
              <a:off x="3547823" y="2461089"/>
              <a:ext cx="219900" cy="331146"/>
              <a:chOff x="3547823" y="2461089"/>
              <a:chExt cx="219900" cy="331146"/>
            </a:xfrm>
          </p:grpSpPr>
          <p:sp>
            <p:nvSpPr>
              <p:cNvPr id="6129" name="Google Shape;6129;p80"/>
              <p:cNvSpPr/>
              <p:nvPr/>
            </p:nvSpPr>
            <p:spPr>
              <a:xfrm>
                <a:off x="3547823" y="2461089"/>
                <a:ext cx="219900" cy="219900"/>
              </a:xfrm>
              <a:prstGeom prst="ellipse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130" name="Google Shape;6130;p80"/>
              <p:cNvCxnSpPr/>
              <p:nvPr/>
            </p:nvCxnSpPr>
            <p:spPr>
              <a:xfrm rot="10800000">
                <a:off x="3657701" y="2678535"/>
                <a:ext cx="0" cy="1137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131" name="Google Shape;6131;p80"/>
            <p:cNvGrpSpPr/>
            <p:nvPr/>
          </p:nvGrpSpPr>
          <p:grpSpPr>
            <a:xfrm>
              <a:off x="3734138" y="2461089"/>
              <a:ext cx="219900" cy="331146"/>
              <a:chOff x="3734138" y="2461089"/>
              <a:chExt cx="219900" cy="331146"/>
            </a:xfrm>
          </p:grpSpPr>
          <p:sp>
            <p:nvSpPr>
              <p:cNvPr id="6132" name="Google Shape;6132;p80"/>
              <p:cNvSpPr/>
              <p:nvPr/>
            </p:nvSpPr>
            <p:spPr>
              <a:xfrm>
                <a:off x="3734138" y="2461089"/>
                <a:ext cx="219900" cy="219900"/>
              </a:xfrm>
              <a:prstGeom prst="ellipse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133" name="Google Shape;6133;p80"/>
              <p:cNvCxnSpPr/>
              <p:nvPr/>
            </p:nvCxnSpPr>
            <p:spPr>
              <a:xfrm rot="10800000">
                <a:off x="3844020" y="2678535"/>
                <a:ext cx="0" cy="1137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134" name="Google Shape;6134;p80"/>
            <p:cNvGrpSpPr/>
            <p:nvPr/>
          </p:nvGrpSpPr>
          <p:grpSpPr>
            <a:xfrm>
              <a:off x="3787560" y="2281742"/>
              <a:ext cx="311089" cy="219900"/>
              <a:chOff x="3787560" y="2281742"/>
              <a:chExt cx="311089" cy="219900"/>
            </a:xfrm>
          </p:grpSpPr>
          <p:sp>
            <p:nvSpPr>
              <p:cNvPr id="6135" name="Google Shape;6135;p80"/>
              <p:cNvSpPr/>
              <p:nvPr/>
            </p:nvSpPr>
            <p:spPr>
              <a:xfrm>
                <a:off x="3787560" y="2281742"/>
                <a:ext cx="219900" cy="219900"/>
              </a:xfrm>
              <a:prstGeom prst="ellipse">
                <a:avLst/>
              </a:pr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136" name="Google Shape;6136;p80"/>
              <p:cNvCxnSpPr/>
              <p:nvPr/>
            </p:nvCxnSpPr>
            <p:spPr>
              <a:xfrm rot="10800000">
                <a:off x="4003849" y="2393795"/>
                <a:ext cx="948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137" name="Google Shape;6137;p80"/>
            <p:cNvGrpSpPr/>
            <p:nvPr/>
          </p:nvGrpSpPr>
          <p:grpSpPr>
            <a:xfrm>
              <a:off x="3637290" y="2056248"/>
              <a:ext cx="219900" cy="330736"/>
              <a:chOff x="3637290" y="2056248"/>
              <a:chExt cx="219900" cy="330736"/>
            </a:xfrm>
          </p:grpSpPr>
          <p:sp>
            <p:nvSpPr>
              <p:cNvPr id="6138" name="Google Shape;6138;p80"/>
              <p:cNvSpPr/>
              <p:nvPr/>
            </p:nvSpPr>
            <p:spPr>
              <a:xfrm>
                <a:off x="3637290" y="2167085"/>
                <a:ext cx="219900" cy="219900"/>
              </a:xfrm>
              <a:prstGeom prst="ellipse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139" name="Google Shape;6139;p80"/>
              <p:cNvCxnSpPr/>
              <p:nvPr/>
            </p:nvCxnSpPr>
            <p:spPr>
              <a:xfrm rot="10800000">
                <a:off x="3747169" y="2056248"/>
                <a:ext cx="0" cy="1137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140" name="Google Shape;6140;p80"/>
          <p:cNvGrpSpPr/>
          <p:nvPr/>
        </p:nvGrpSpPr>
        <p:grpSpPr>
          <a:xfrm>
            <a:off x="3428475" y="3901673"/>
            <a:ext cx="1690859" cy="789859"/>
            <a:chOff x="238125" y="1188750"/>
            <a:chExt cx="7140450" cy="3335550"/>
          </a:xfrm>
        </p:grpSpPr>
        <p:sp>
          <p:nvSpPr>
            <p:cNvPr id="6141" name="Google Shape;6141;p80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2" name="Google Shape;6142;p80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3" name="Google Shape;6143;p80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4" name="Google Shape;6144;p80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5" name="Google Shape;6145;p80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46" name="Google Shape;6146;p80"/>
          <p:cNvGrpSpPr/>
          <p:nvPr/>
        </p:nvGrpSpPr>
        <p:grpSpPr>
          <a:xfrm>
            <a:off x="8905676" y="3904547"/>
            <a:ext cx="1405259" cy="786863"/>
            <a:chOff x="238125" y="1335475"/>
            <a:chExt cx="5418735" cy="3034175"/>
          </a:xfrm>
        </p:grpSpPr>
        <p:sp>
          <p:nvSpPr>
            <p:cNvPr id="6147" name="Google Shape;6147;p80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8" name="Google Shape;6148;p80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9" name="Google Shape;6149;p80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50" name="Google Shape;6150;p80"/>
          <p:cNvGrpSpPr/>
          <p:nvPr/>
        </p:nvGrpSpPr>
        <p:grpSpPr>
          <a:xfrm>
            <a:off x="5480089" y="4977746"/>
            <a:ext cx="1690943" cy="851919"/>
            <a:chOff x="3967651" y="3645904"/>
            <a:chExt cx="1479304" cy="745292"/>
          </a:xfrm>
        </p:grpSpPr>
        <p:grpSp>
          <p:nvGrpSpPr>
            <p:cNvPr id="6151" name="Google Shape;6151;p80"/>
            <p:cNvGrpSpPr/>
            <p:nvPr/>
          </p:nvGrpSpPr>
          <p:grpSpPr>
            <a:xfrm>
              <a:off x="3967651" y="4009026"/>
              <a:ext cx="1479304" cy="382170"/>
              <a:chOff x="3967651" y="4009026"/>
              <a:chExt cx="1479304" cy="382170"/>
            </a:xfrm>
          </p:grpSpPr>
          <p:grpSp>
            <p:nvGrpSpPr>
              <p:cNvPr id="6152" name="Google Shape;6152;p80"/>
              <p:cNvGrpSpPr/>
              <p:nvPr/>
            </p:nvGrpSpPr>
            <p:grpSpPr>
              <a:xfrm>
                <a:off x="4892216" y="4195630"/>
                <a:ext cx="554739" cy="195566"/>
                <a:chOff x="3604375" y="4892160"/>
                <a:chExt cx="1651500" cy="582215"/>
              </a:xfrm>
            </p:grpSpPr>
            <p:sp>
              <p:nvSpPr>
                <p:cNvPr id="6153" name="Google Shape;6153;p80"/>
                <p:cNvSpPr/>
                <p:nvPr/>
              </p:nvSpPr>
              <p:spPr>
                <a:xfrm>
                  <a:off x="3604375" y="4892160"/>
                  <a:ext cx="1651500" cy="14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0" h="5873" extrusionOk="0">
                      <a:moveTo>
                        <a:pt x="1" y="0"/>
                      </a:moveTo>
                      <a:lnTo>
                        <a:pt x="7340" y="5872"/>
                      </a:lnTo>
                      <a:lnTo>
                        <a:pt x="66060" y="5872"/>
                      </a:lnTo>
                      <a:lnTo>
                        <a:pt x="5138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54" name="Google Shape;6154;p80"/>
                <p:cNvSpPr/>
                <p:nvPr/>
              </p:nvSpPr>
              <p:spPr>
                <a:xfrm>
                  <a:off x="3787875" y="5033975"/>
                  <a:ext cx="1468000" cy="44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0" h="17616" extrusionOk="0">
                      <a:moveTo>
                        <a:pt x="0" y="0"/>
                      </a:moveTo>
                      <a:lnTo>
                        <a:pt x="0" y="17615"/>
                      </a:lnTo>
                      <a:lnTo>
                        <a:pt x="58720" y="17615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155" name="Google Shape;6155;p80"/>
              <p:cNvGrpSpPr/>
              <p:nvPr/>
            </p:nvGrpSpPr>
            <p:grpSpPr>
              <a:xfrm>
                <a:off x="3967651" y="4146303"/>
                <a:ext cx="579402" cy="244893"/>
                <a:chOff x="851875" y="4745310"/>
                <a:chExt cx="1724925" cy="729065"/>
              </a:xfrm>
            </p:grpSpPr>
            <p:sp>
              <p:nvSpPr>
                <p:cNvPr id="6156" name="Google Shape;6156;p80"/>
                <p:cNvSpPr/>
                <p:nvPr/>
              </p:nvSpPr>
              <p:spPr>
                <a:xfrm>
                  <a:off x="851925" y="4745310"/>
                  <a:ext cx="172487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95" h="5875" extrusionOk="0">
                      <a:moveTo>
                        <a:pt x="14679" y="0"/>
                      </a:moveTo>
                      <a:lnTo>
                        <a:pt x="1" y="5874"/>
                      </a:lnTo>
                      <a:lnTo>
                        <a:pt x="58718" y="5874"/>
                      </a:lnTo>
                      <a:lnTo>
                        <a:pt x="68994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57" name="Google Shape;6157;p80"/>
                <p:cNvSpPr/>
                <p:nvPr/>
              </p:nvSpPr>
              <p:spPr>
                <a:xfrm>
                  <a:off x="851875" y="4887175"/>
                  <a:ext cx="1468025" cy="5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23488" extrusionOk="0">
                      <a:moveTo>
                        <a:pt x="0" y="0"/>
                      </a:moveTo>
                      <a:lnTo>
                        <a:pt x="0" y="23487"/>
                      </a:lnTo>
                      <a:lnTo>
                        <a:pt x="58720" y="2348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158" name="Google Shape;6158;p80"/>
              <p:cNvGrpSpPr/>
              <p:nvPr/>
            </p:nvGrpSpPr>
            <p:grpSpPr>
              <a:xfrm>
                <a:off x="4460753" y="4009026"/>
                <a:ext cx="493110" cy="382170"/>
                <a:chOff x="2319875" y="4336625"/>
                <a:chExt cx="1468025" cy="1137750"/>
              </a:xfrm>
            </p:grpSpPr>
            <p:sp>
              <p:nvSpPr>
                <p:cNvPr id="6159" name="Google Shape;6159;p80"/>
                <p:cNvSpPr/>
                <p:nvPr/>
              </p:nvSpPr>
              <p:spPr>
                <a:xfrm>
                  <a:off x="2319875" y="4336625"/>
                  <a:ext cx="146802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5875" extrusionOk="0">
                      <a:moveTo>
                        <a:pt x="14681" y="0"/>
                      </a:moveTo>
                      <a:lnTo>
                        <a:pt x="0" y="5874"/>
                      </a:lnTo>
                      <a:lnTo>
                        <a:pt x="58720" y="5874"/>
                      </a:lnTo>
                      <a:lnTo>
                        <a:pt x="4404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60" name="Google Shape;6160;p80"/>
                <p:cNvSpPr/>
                <p:nvPr/>
              </p:nvSpPr>
              <p:spPr>
                <a:xfrm>
                  <a:off x="2319875" y="4483425"/>
                  <a:ext cx="1468025" cy="99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39638" extrusionOk="0">
                      <a:moveTo>
                        <a:pt x="0" y="0"/>
                      </a:moveTo>
                      <a:lnTo>
                        <a:pt x="0" y="39637"/>
                      </a:lnTo>
                      <a:lnTo>
                        <a:pt x="58720" y="3963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DBE2E7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6161" name="Google Shape;6161;p80"/>
            <p:cNvGrpSpPr/>
            <p:nvPr/>
          </p:nvGrpSpPr>
          <p:grpSpPr>
            <a:xfrm>
              <a:off x="4479443" y="3645904"/>
              <a:ext cx="455965" cy="388789"/>
              <a:chOff x="2957425" y="238100"/>
              <a:chExt cx="1910200" cy="1628775"/>
            </a:xfrm>
          </p:grpSpPr>
          <p:sp>
            <p:nvSpPr>
              <p:cNvPr id="6162" name="Google Shape;6162;p80"/>
              <p:cNvSpPr/>
              <p:nvPr/>
            </p:nvSpPr>
            <p:spPr>
              <a:xfrm>
                <a:off x="4035900" y="239600"/>
                <a:ext cx="831725" cy="906350"/>
              </a:xfrm>
              <a:custGeom>
                <a:avLst/>
                <a:gdLst/>
                <a:ahLst/>
                <a:cxnLst/>
                <a:rect l="l" t="t" r="r" b="b"/>
                <a:pathLst>
                  <a:path w="33269" h="36254" extrusionOk="0">
                    <a:moveTo>
                      <a:pt x="22705" y="0"/>
                    </a:moveTo>
                    <a:cubicBezTo>
                      <a:pt x="21111" y="0"/>
                      <a:pt x="19679" y="297"/>
                      <a:pt x="18461" y="685"/>
                    </a:cubicBezTo>
                    <a:cubicBezTo>
                      <a:pt x="17166" y="1102"/>
                      <a:pt x="15926" y="1669"/>
                      <a:pt x="14763" y="2373"/>
                    </a:cubicBezTo>
                    <a:cubicBezTo>
                      <a:pt x="13810" y="2945"/>
                      <a:pt x="13109" y="3505"/>
                      <a:pt x="12609" y="3900"/>
                    </a:cubicBezTo>
                    <a:lnTo>
                      <a:pt x="11977" y="4448"/>
                    </a:lnTo>
                    <a:lnTo>
                      <a:pt x="14023" y="6907"/>
                    </a:lnTo>
                    <a:lnTo>
                      <a:pt x="14679" y="6385"/>
                    </a:lnTo>
                    <a:cubicBezTo>
                      <a:pt x="15052" y="6124"/>
                      <a:pt x="15622" y="5698"/>
                      <a:pt x="16443" y="5255"/>
                    </a:cubicBezTo>
                    <a:cubicBezTo>
                      <a:pt x="17250" y="4815"/>
                      <a:pt x="18260" y="4326"/>
                      <a:pt x="19466" y="3977"/>
                    </a:cubicBezTo>
                    <a:cubicBezTo>
                      <a:pt x="20363" y="3713"/>
                      <a:pt x="21373" y="3535"/>
                      <a:pt x="22421" y="3535"/>
                    </a:cubicBezTo>
                    <a:cubicBezTo>
                      <a:pt x="22772" y="3535"/>
                      <a:pt x="23127" y="3555"/>
                      <a:pt x="23483" y="3599"/>
                    </a:cubicBezTo>
                    <a:cubicBezTo>
                      <a:pt x="24177" y="3661"/>
                      <a:pt x="24938" y="3905"/>
                      <a:pt x="25537" y="4168"/>
                    </a:cubicBezTo>
                    <a:cubicBezTo>
                      <a:pt x="25740" y="4271"/>
                      <a:pt x="25982" y="4377"/>
                      <a:pt x="26159" y="4475"/>
                    </a:cubicBezTo>
                    <a:cubicBezTo>
                      <a:pt x="26289" y="4568"/>
                      <a:pt x="26415" y="4659"/>
                      <a:pt x="26552" y="4740"/>
                    </a:cubicBezTo>
                    <a:cubicBezTo>
                      <a:pt x="26818" y="4941"/>
                      <a:pt x="27160" y="5171"/>
                      <a:pt x="27411" y="5458"/>
                    </a:cubicBezTo>
                    <a:cubicBezTo>
                      <a:pt x="28529" y="6528"/>
                      <a:pt x="29264" y="8171"/>
                      <a:pt x="29427" y="9930"/>
                    </a:cubicBezTo>
                    <a:cubicBezTo>
                      <a:pt x="29508" y="10808"/>
                      <a:pt x="29448" y="11723"/>
                      <a:pt x="29211" y="12589"/>
                    </a:cubicBezTo>
                    <a:cubicBezTo>
                      <a:pt x="29087" y="13020"/>
                      <a:pt x="28946" y="13451"/>
                      <a:pt x="28747" y="13853"/>
                    </a:cubicBezTo>
                    <a:lnTo>
                      <a:pt x="28677" y="14006"/>
                    </a:lnTo>
                    <a:cubicBezTo>
                      <a:pt x="28677" y="14006"/>
                      <a:pt x="28651" y="14062"/>
                      <a:pt x="28653" y="14062"/>
                    </a:cubicBezTo>
                    <a:cubicBezTo>
                      <a:pt x="28654" y="14062"/>
                      <a:pt x="28658" y="14055"/>
                      <a:pt x="28668" y="14038"/>
                    </a:cubicBezTo>
                    <a:lnTo>
                      <a:pt x="28668" y="14038"/>
                    </a:lnTo>
                    <a:lnTo>
                      <a:pt x="28618" y="14131"/>
                    </a:lnTo>
                    <a:lnTo>
                      <a:pt x="28409" y="14504"/>
                    </a:lnTo>
                    <a:cubicBezTo>
                      <a:pt x="28270" y="14744"/>
                      <a:pt x="28177" y="14878"/>
                      <a:pt x="28045" y="15084"/>
                    </a:cubicBezTo>
                    <a:cubicBezTo>
                      <a:pt x="26952" y="16678"/>
                      <a:pt x="25336" y="18021"/>
                      <a:pt x="23512" y="19098"/>
                    </a:cubicBezTo>
                    <a:cubicBezTo>
                      <a:pt x="21688" y="20170"/>
                      <a:pt x="19591" y="20984"/>
                      <a:pt x="17487" y="21695"/>
                    </a:cubicBezTo>
                    <a:cubicBezTo>
                      <a:pt x="15371" y="22408"/>
                      <a:pt x="13207" y="23019"/>
                      <a:pt x="11089" y="23679"/>
                    </a:cubicBezTo>
                    <a:cubicBezTo>
                      <a:pt x="9119" y="24319"/>
                      <a:pt x="6955" y="24728"/>
                      <a:pt x="4860" y="25736"/>
                    </a:cubicBezTo>
                    <a:cubicBezTo>
                      <a:pt x="3800" y="26233"/>
                      <a:pt x="2785" y="26940"/>
                      <a:pt x="1988" y="27763"/>
                    </a:cubicBezTo>
                    <a:cubicBezTo>
                      <a:pt x="1179" y="28589"/>
                      <a:pt x="468" y="29604"/>
                      <a:pt x="180" y="30868"/>
                    </a:cubicBezTo>
                    <a:cubicBezTo>
                      <a:pt x="32" y="31488"/>
                      <a:pt x="1" y="32165"/>
                      <a:pt x="135" y="32795"/>
                    </a:cubicBezTo>
                    <a:cubicBezTo>
                      <a:pt x="259" y="33436"/>
                      <a:pt x="470" y="33968"/>
                      <a:pt x="882" y="34540"/>
                    </a:cubicBezTo>
                    <a:cubicBezTo>
                      <a:pt x="1657" y="35540"/>
                      <a:pt x="2675" y="36002"/>
                      <a:pt x="3620" y="36184"/>
                    </a:cubicBezTo>
                    <a:cubicBezTo>
                      <a:pt x="3889" y="36231"/>
                      <a:pt x="4153" y="36254"/>
                      <a:pt x="4411" y="36254"/>
                    </a:cubicBezTo>
                    <a:cubicBezTo>
                      <a:pt x="5087" y="36254"/>
                      <a:pt x="5719" y="36098"/>
                      <a:pt x="6270" y="35808"/>
                    </a:cubicBezTo>
                    <a:cubicBezTo>
                      <a:pt x="6643" y="35617"/>
                      <a:pt x="6971" y="35351"/>
                      <a:pt x="7235" y="35026"/>
                    </a:cubicBezTo>
                    <a:cubicBezTo>
                      <a:pt x="7500" y="34722"/>
                      <a:pt x="7682" y="34200"/>
                      <a:pt x="7701" y="33901"/>
                    </a:cubicBezTo>
                    <a:cubicBezTo>
                      <a:pt x="7768" y="33237"/>
                      <a:pt x="7644" y="32706"/>
                      <a:pt x="7441" y="32268"/>
                    </a:cubicBezTo>
                    <a:cubicBezTo>
                      <a:pt x="7247" y="31835"/>
                      <a:pt x="6962" y="31483"/>
                      <a:pt x="6636" y="31342"/>
                    </a:cubicBezTo>
                    <a:cubicBezTo>
                      <a:pt x="6470" y="31265"/>
                      <a:pt x="6319" y="31239"/>
                      <a:pt x="6193" y="31239"/>
                    </a:cubicBezTo>
                    <a:cubicBezTo>
                      <a:pt x="6075" y="31239"/>
                      <a:pt x="5979" y="31261"/>
                      <a:pt x="5911" y="31284"/>
                    </a:cubicBezTo>
                    <a:lnTo>
                      <a:pt x="5700" y="31378"/>
                    </a:lnTo>
                    <a:cubicBezTo>
                      <a:pt x="5674" y="31404"/>
                      <a:pt x="6095" y="31342"/>
                      <a:pt x="6354" y="31717"/>
                    </a:cubicBezTo>
                    <a:cubicBezTo>
                      <a:pt x="6598" y="32045"/>
                      <a:pt x="6634" y="32854"/>
                      <a:pt x="6301" y="33558"/>
                    </a:cubicBezTo>
                    <a:cubicBezTo>
                      <a:pt x="6212" y="33840"/>
                      <a:pt x="5743" y="34057"/>
                      <a:pt x="5206" y="34057"/>
                    </a:cubicBezTo>
                    <a:cubicBezTo>
                      <a:pt x="4902" y="34057"/>
                      <a:pt x="4577" y="33987"/>
                      <a:pt x="4286" y="33822"/>
                    </a:cubicBezTo>
                    <a:cubicBezTo>
                      <a:pt x="3874" y="33620"/>
                      <a:pt x="3520" y="33237"/>
                      <a:pt x="3414" y="32898"/>
                    </a:cubicBezTo>
                    <a:cubicBezTo>
                      <a:pt x="3366" y="32720"/>
                      <a:pt x="3345" y="32536"/>
                      <a:pt x="3350" y="32352"/>
                    </a:cubicBezTo>
                    <a:cubicBezTo>
                      <a:pt x="3347" y="32156"/>
                      <a:pt x="3400" y="31959"/>
                      <a:pt x="3474" y="31739"/>
                    </a:cubicBezTo>
                    <a:cubicBezTo>
                      <a:pt x="3778" y="30851"/>
                      <a:pt x="4927" y="29589"/>
                      <a:pt x="6390" y="28955"/>
                    </a:cubicBezTo>
                    <a:cubicBezTo>
                      <a:pt x="7922" y="28220"/>
                      <a:pt x="9954" y="27823"/>
                      <a:pt x="12149" y="27157"/>
                    </a:cubicBezTo>
                    <a:cubicBezTo>
                      <a:pt x="14212" y="26537"/>
                      <a:pt x="16407" y="25946"/>
                      <a:pt x="18650" y="25219"/>
                    </a:cubicBezTo>
                    <a:cubicBezTo>
                      <a:pt x="20896" y="24481"/>
                      <a:pt x="23193" y="23644"/>
                      <a:pt x="25412" y="22377"/>
                    </a:cubicBezTo>
                    <a:cubicBezTo>
                      <a:pt x="27617" y="21130"/>
                      <a:pt x="29683" y="19416"/>
                      <a:pt x="31179" y="17202"/>
                    </a:cubicBezTo>
                    <a:cubicBezTo>
                      <a:pt x="31361" y="16927"/>
                      <a:pt x="31576" y="16577"/>
                      <a:pt x="31720" y="16321"/>
                    </a:cubicBezTo>
                    <a:lnTo>
                      <a:pt x="31926" y="15945"/>
                    </a:lnTo>
                    <a:lnTo>
                      <a:pt x="31976" y="15852"/>
                    </a:lnTo>
                    <a:lnTo>
                      <a:pt x="32055" y="15687"/>
                    </a:lnTo>
                    <a:lnTo>
                      <a:pt x="32160" y="15450"/>
                    </a:lnTo>
                    <a:cubicBezTo>
                      <a:pt x="32459" y="14827"/>
                      <a:pt x="32673" y="14179"/>
                      <a:pt x="32850" y="13528"/>
                    </a:cubicBezTo>
                    <a:cubicBezTo>
                      <a:pt x="33192" y="12218"/>
                      <a:pt x="33269" y="10875"/>
                      <a:pt x="33142" y="9583"/>
                    </a:cubicBezTo>
                    <a:cubicBezTo>
                      <a:pt x="32883" y="7000"/>
                      <a:pt x="31780" y="4549"/>
                      <a:pt x="29994" y="2837"/>
                    </a:cubicBezTo>
                    <a:cubicBezTo>
                      <a:pt x="29783" y="2615"/>
                      <a:pt x="29556" y="2411"/>
                      <a:pt x="29309" y="2227"/>
                    </a:cubicBezTo>
                    <a:cubicBezTo>
                      <a:pt x="29060" y="2040"/>
                      <a:pt x="28862" y="1846"/>
                      <a:pt x="28570" y="1676"/>
                    </a:cubicBezTo>
                    <a:cubicBezTo>
                      <a:pt x="28292" y="1502"/>
                      <a:pt x="28010" y="1337"/>
                      <a:pt x="27732" y="1176"/>
                    </a:cubicBezTo>
                    <a:cubicBezTo>
                      <a:pt x="27488" y="1054"/>
                      <a:pt x="27289" y="975"/>
                      <a:pt x="27066" y="872"/>
                    </a:cubicBezTo>
                    <a:cubicBezTo>
                      <a:pt x="25934" y="398"/>
                      <a:pt x="24917" y="147"/>
                      <a:pt x="23871" y="54"/>
                    </a:cubicBezTo>
                    <a:cubicBezTo>
                      <a:pt x="23474" y="17"/>
                      <a:pt x="23085" y="0"/>
                      <a:pt x="227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3" name="Google Shape;6163;p80"/>
              <p:cNvSpPr/>
              <p:nvPr/>
            </p:nvSpPr>
            <p:spPr>
              <a:xfrm>
                <a:off x="4062725" y="270525"/>
                <a:ext cx="775400" cy="855625"/>
              </a:xfrm>
              <a:custGeom>
                <a:avLst/>
                <a:gdLst/>
                <a:ahLst/>
                <a:cxnLst/>
                <a:rect l="l" t="t" r="r" b="b"/>
                <a:pathLst>
                  <a:path w="31016" h="34225" extrusionOk="0">
                    <a:moveTo>
                      <a:pt x="4627" y="30141"/>
                    </a:moveTo>
                    <a:cubicBezTo>
                      <a:pt x="4626" y="30143"/>
                      <a:pt x="4626" y="30145"/>
                      <a:pt x="4628" y="30145"/>
                    </a:cubicBezTo>
                    <a:lnTo>
                      <a:pt x="4628" y="30145"/>
                    </a:lnTo>
                    <a:cubicBezTo>
                      <a:pt x="4627" y="30144"/>
                      <a:pt x="4627" y="30143"/>
                      <a:pt x="4627" y="30141"/>
                    </a:cubicBezTo>
                    <a:close/>
                    <a:moveTo>
                      <a:pt x="4628" y="30145"/>
                    </a:moveTo>
                    <a:cubicBezTo>
                      <a:pt x="4629" y="30146"/>
                      <a:pt x="4631" y="30147"/>
                      <a:pt x="4633" y="30147"/>
                    </a:cubicBezTo>
                    <a:cubicBezTo>
                      <a:pt x="4634" y="30147"/>
                      <a:pt x="4634" y="30147"/>
                      <a:pt x="4636" y="30147"/>
                    </a:cubicBezTo>
                    <a:lnTo>
                      <a:pt x="4636" y="30147"/>
                    </a:lnTo>
                    <a:cubicBezTo>
                      <a:pt x="4635" y="30147"/>
                      <a:pt x="4635" y="30147"/>
                      <a:pt x="4635" y="30147"/>
                    </a:cubicBezTo>
                    <a:cubicBezTo>
                      <a:pt x="4632" y="30147"/>
                      <a:pt x="4630" y="30146"/>
                      <a:pt x="4628" y="30145"/>
                    </a:cubicBezTo>
                    <a:close/>
                    <a:moveTo>
                      <a:pt x="21530" y="0"/>
                    </a:moveTo>
                    <a:cubicBezTo>
                      <a:pt x="20130" y="0"/>
                      <a:pt x="18844" y="256"/>
                      <a:pt x="17738" y="602"/>
                    </a:cubicBezTo>
                    <a:cubicBezTo>
                      <a:pt x="16529" y="983"/>
                      <a:pt x="15368" y="1502"/>
                      <a:pt x="14279" y="2146"/>
                    </a:cubicBezTo>
                    <a:cubicBezTo>
                      <a:pt x="13369" y="2670"/>
                      <a:pt x="12713" y="3183"/>
                      <a:pt x="12258" y="3530"/>
                    </a:cubicBezTo>
                    <a:lnTo>
                      <a:pt x="11617" y="4068"/>
                    </a:lnTo>
                    <a:lnTo>
                      <a:pt x="12234" y="4813"/>
                    </a:lnTo>
                    <a:lnTo>
                      <a:pt x="12881" y="4279"/>
                    </a:lnTo>
                    <a:cubicBezTo>
                      <a:pt x="13297" y="3973"/>
                      <a:pt x="13912" y="3496"/>
                      <a:pt x="14779" y="3008"/>
                    </a:cubicBezTo>
                    <a:cubicBezTo>
                      <a:pt x="15808" y="2412"/>
                      <a:pt x="16902" y="1936"/>
                      <a:pt x="18039" y="1588"/>
                    </a:cubicBezTo>
                    <a:cubicBezTo>
                      <a:pt x="19049" y="1281"/>
                      <a:pt x="20205" y="1064"/>
                      <a:pt x="21437" y="1064"/>
                    </a:cubicBezTo>
                    <a:cubicBezTo>
                      <a:pt x="21800" y="1064"/>
                      <a:pt x="22170" y="1083"/>
                      <a:pt x="22544" y="1124"/>
                    </a:cubicBezTo>
                    <a:cubicBezTo>
                      <a:pt x="23363" y="1198"/>
                      <a:pt x="24213" y="1442"/>
                      <a:pt x="24998" y="1782"/>
                    </a:cubicBezTo>
                    <a:cubicBezTo>
                      <a:pt x="25206" y="1883"/>
                      <a:pt x="25433" y="1981"/>
                      <a:pt x="25634" y="2089"/>
                    </a:cubicBezTo>
                    <a:lnTo>
                      <a:pt x="26183" y="2433"/>
                    </a:lnTo>
                    <a:cubicBezTo>
                      <a:pt x="26537" y="2694"/>
                      <a:pt x="26927" y="2962"/>
                      <a:pt x="27241" y="3305"/>
                    </a:cubicBezTo>
                    <a:cubicBezTo>
                      <a:pt x="28593" y="4597"/>
                      <a:pt x="29462" y="6522"/>
                      <a:pt x="29663" y="8571"/>
                    </a:cubicBezTo>
                    <a:cubicBezTo>
                      <a:pt x="29888" y="10637"/>
                      <a:pt x="29323" y="12791"/>
                      <a:pt x="28083" y="14598"/>
                    </a:cubicBezTo>
                    <a:cubicBezTo>
                      <a:pt x="26853" y="16415"/>
                      <a:pt x="25081" y="17897"/>
                      <a:pt x="23116" y="19029"/>
                    </a:cubicBezTo>
                    <a:cubicBezTo>
                      <a:pt x="21151" y="20168"/>
                      <a:pt x="18980" y="20987"/>
                      <a:pt x="16826" y="21708"/>
                    </a:cubicBezTo>
                    <a:cubicBezTo>
                      <a:pt x="14664" y="22423"/>
                      <a:pt x="12488" y="23024"/>
                      <a:pt x="10389" y="23666"/>
                    </a:cubicBezTo>
                    <a:cubicBezTo>
                      <a:pt x="8338" y="24314"/>
                      <a:pt x="6224" y="24716"/>
                      <a:pt x="4321" y="25624"/>
                    </a:cubicBezTo>
                    <a:cubicBezTo>
                      <a:pt x="3368" y="26069"/>
                      <a:pt x="2495" y="26677"/>
                      <a:pt x="1791" y="27395"/>
                    </a:cubicBezTo>
                    <a:cubicBezTo>
                      <a:pt x="1082" y="28106"/>
                      <a:pt x="508" y="28965"/>
                      <a:pt x="259" y="29935"/>
                    </a:cubicBezTo>
                    <a:cubicBezTo>
                      <a:pt x="0" y="30909"/>
                      <a:pt x="170" y="31941"/>
                      <a:pt x="694" y="32731"/>
                    </a:cubicBezTo>
                    <a:cubicBezTo>
                      <a:pt x="1235" y="33501"/>
                      <a:pt x="2023" y="33935"/>
                      <a:pt x="2782" y="34121"/>
                    </a:cubicBezTo>
                    <a:cubicBezTo>
                      <a:pt x="3070" y="34191"/>
                      <a:pt x="3358" y="34225"/>
                      <a:pt x="3638" y="34225"/>
                    </a:cubicBezTo>
                    <a:cubicBezTo>
                      <a:pt x="4106" y="34225"/>
                      <a:pt x="4553" y="34131"/>
                      <a:pt x="4946" y="33954"/>
                    </a:cubicBezTo>
                    <a:cubicBezTo>
                      <a:pt x="5250" y="33820"/>
                      <a:pt x="5523" y="33623"/>
                      <a:pt x="5748" y="33379"/>
                    </a:cubicBezTo>
                    <a:cubicBezTo>
                      <a:pt x="5965" y="33145"/>
                      <a:pt x="6087" y="32805"/>
                      <a:pt x="6138" y="32544"/>
                    </a:cubicBezTo>
                    <a:cubicBezTo>
                      <a:pt x="6332" y="31462"/>
                      <a:pt x="5963" y="30567"/>
                      <a:pt x="5465" y="30236"/>
                    </a:cubicBezTo>
                    <a:cubicBezTo>
                      <a:pt x="5261" y="30119"/>
                      <a:pt x="5087" y="30085"/>
                      <a:pt x="4953" y="30085"/>
                    </a:cubicBezTo>
                    <a:cubicBezTo>
                      <a:pt x="4777" y="30085"/>
                      <a:pt x="4666" y="30143"/>
                      <a:pt x="4636" y="30147"/>
                    </a:cubicBezTo>
                    <a:lnTo>
                      <a:pt x="4636" y="30147"/>
                    </a:lnTo>
                    <a:cubicBezTo>
                      <a:pt x="4659" y="30146"/>
                      <a:pt x="4725" y="30130"/>
                      <a:pt x="4819" y="30130"/>
                    </a:cubicBezTo>
                    <a:cubicBezTo>
                      <a:pt x="4961" y="30130"/>
                      <a:pt x="5166" y="30167"/>
                      <a:pt x="5381" y="30349"/>
                    </a:cubicBezTo>
                    <a:cubicBezTo>
                      <a:pt x="5760" y="30682"/>
                      <a:pt x="5968" y="31534"/>
                      <a:pt x="5719" y="32443"/>
                    </a:cubicBezTo>
                    <a:cubicBezTo>
                      <a:pt x="5587" y="33111"/>
                      <a:pt x="4764" y="33560"/>
                      <a:pt x="3860" y="33560"/>
                    </a:cubicBezTo>
                    <a:cubicBezTo>
                      <a:pt x="3569" y="33560"/>
                      <a:pt x="3269" y="33514"/>
                      <a:pt x="2980" y="33413"/>
                    </a:cubicBezTo>
                    <a:cubicBezTo>
                      <a:pt x="2382" y="33216"/>
                      <a:pt x="1798" y="32805"/>
                      <a:pt x="1458" y="32235"/>
                    </a:cubicBezTo>
                    <a:cubicBezTo>
                      <a:pt x="1125" y="31682"/>
                      <a:pt x="1044" y="30904"/>
                      <a:pt x="1252" y="30198"/>
                    </a:cubicBezTo>
                    <a:cubicBezTo>
                      <a:pt x="1688" y="28745"/>
                      <a:pt x="3091" y="27381"/>
                      <a:pt x="4783" y="26591"/>
                    </a:cubicBezTo>
                    <a:cubicBezTo>
                      <a:pt x="6511" y="25758"/>
                      <a:pt x="8589" y="25356"/>
                      <a:pt x="10703" y="24695"/>
                    </a:cubicBezTo>
                    <a:cubicBezTo>
                      <a:pt x="12785" y="24061"/>
                      <a:pt x="14968" y="23460"/>
                      <a:pt x="17166" y="22734"/>
                    </a:cubicBezTo>
                    <a:cubicBezTo>
                      <a:pt x="19361" y="22002"/>
                      <a:pt x="21587" y="21171"/>
                      <a:pt x="23662" y="19972"/>
                    </a:cubicBezTo>
                    <a:cubicBezTo>
                      <a:pt x="25730" y="18782"/>
                      <a:pt x="27636" y="17205"/>
                      <a:pt x="28990" y="15211"/>
                    </a:cubicBezTo>
                    <a:cubicBezTo>
                      <a:pt x="30357" y="13236"/>
                      <a:pt x="31015" y="10761"/>
                      <a:pt x="30757" y="8468"/>
                    </a:cubicBezTo>
                    <a:cubicBezTo>
                      <a:pt x="30537" y="6175"/>
                      <a:pt x="29567" y="4006"/>
                      <a:pt x="28016" y="2517"/>
                    </a:cubicBezTo>
                    <a:cubicBezTo>
                      <a:pt x="27652" y="2122"/>
                      <a:pt x="27221" y="1818"/>
                      <a:pt x="26791" y="1507"/>
                    </a:cubicBezTo>
                    <a:lnTo>
                      <a:pt x="26108" y="1091"/>
                    </a:lnTo>
                    <a:cubicBezTo>
                      <a:pt x="25888" y="976"/>
                      <a:pt x="25673" y="887"/>
                      <a:pt x="25457" y="787"/>
                    </a:cubicBezTo>
                    <a:cubicBezTo>
                      <a:pt x="24512" y="384"/>
                      <a:pt x="23585" y="138"/>
                      <a:pt x="22659" y="56"/>
                    </a:cubicBezTo>
                    <a:cubicBezTo>
                      <a:pt x="22276" y="18"/>
                      <a:pt x="21899" y="0"/>
                      <a:pt x="21530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4" name="Google Shape;6164;p80"/>
              <p:cNvSpPr/>
              <p:nvPr/>
            </p:nvSpPr>
            <p:spPr>
              <a:xfrm>
                <a:off x="2957425" y="254350"/>
                <a:ext cx="842900" cy="896500"/>
              </a:xfrm>
              <a:custGeom>
                <a:avLst/>
                <a:gdLst/>
                <a:ahLst/>
                <a:cxnLst/>
                <a:rect l="l" t="t" r="r" b="b"/>
                <a:pathLst>
                  <a:path w="33716" h="35860" extrusionOk="0">
                    <a:moveTo>
                      <a:pt x="10613" y="1"/>
                    </a:moveTo>
                    <a:cubicBezTo>
                      <a:pt x="10145" y="1"/>
                      <a:pt x="9663" y="27"/>
                      <a:pt x="9169" y="83"/>
                    </a:cubicBezTo>
                    <a:cubicBezTo>
                      <a:pt x="8120" y="196"/>
                      <a:pt x="7110" y="471"/>
                      <a:pt x="5987" y="969"/>
                    </a:cubicBezTo>
                    <a:cubicBezTo>
                      <a:pt x="5769" y="1077"/>
                      <a:pt x="5573" y="1158"/>
                      <a:pt x="5329" y="1288"/>
                    </a:cubicBezTo>
                    <a:cubicBezTo>
                      <a:pt x="5054" y="1453"/>
                      <a:pt x="4776" y="1623"/>
                      <a:pt x="4501" y="1805"/>
                    </a:cubicBezTo>
                    <a:cubicBezTo>
                      <a:pt x="4211" y="1982"/>
                      <a:pt x="4020" y="2180"/>
                      <a:pt x="3773" y="2374"/>
                    </a:cubicBezTo>
                    <a:cubicBezTo>
                      <a:pt x="3531" y="2561"/>
                      <a:pt x="3306" y="2769"/>
                      <a:pt x="3103" y="2997"/>
                    </a:cubicBezTo>
                    <a:cubicBezTo>
                      <a:pt x="1353" y="4746"/>
                      <a:pt x="305" y="7222"/>
                      <a:pt x="101" y="9807"/>
                    </a:cubicBezTo>
                    <a:cubicBezTo>
                      <a:pt x="1" y="11104"/>
                      <a:pt x="108" y="12445"/>
                      <a:pt x="477" y="13744"/>
                    </a:cubicBezTo>
                    <a:cubicBezTo>
                      <a:pt x="669" y="14393"/>
                      <a:pt x="896" y="15037"/>
                      <a:pt x="1207" y="15655"/>
                    </a:cubicBezTo>
                    <a:lnTo>
                      <a:pt x="1317" y="15887"/>
                    </a:lnTo>
                    <a:lnTo>
                      <a:pt x="1399" y="16050"/>
                    </a:lnTo>
                    <a:lnTo>
                      <a:pt x="1454" y="16143"/>
                    </a:lnTo>
                    <a:lnTo>
                      <a:pt x="1664" y="16514"/>
                    </a:lnTo>
                    <a:cubicBezTo>
                      <a:pt x="1815" y="16768"/>
                      <a:pt x="2038" y="17112"/>
                      <a:pt x="2227" y="17383"/>
                    </a:cubicBezTo>
                    <a:cubicBezTo>
                      <a:pt x="3768" y="19563"/>
                      <a:pt x="5870" y="21234"/>
                      <a:pt x="8101" y="22431"/>
                    </a:cubicBezTo>
                    <a:cubicBezTo>
                      <a:pt x="10346" y="23652"/>
                      <a:pt x="12661" y="24439"/>
                      <a:pt x="14923" y="25131"/>
                    </a:cubicBezTo>
                    <a:cubicBezTo>
                      <a:pt x="17183" y="25811"/>
                      <a:pt x="19387" y="26354"/>
                      <a:pt x="21465" y="26929"/>
                    </a:cubicBezTo>
                    <a:cubicBezTo>
                      <a:pt x="23674" y="27549"/>
                      <a:pt x="25714" y="27901"/>
                      <a:pt x="27263" y="28605"/>
                    </a:cubicBezTo>
                    <a:cubicBezTo>
                      <a:pt x="28737" y="29208"/>
                      <a:pt x="29912" y="30443"/>
                      <a:pt x="30235" y="31324"/>
                    </a:cubicBezTo>
                    <a:cubicBezTo>
                      <a:pt x="30314" y="31544"/>
                      <a:pt x="30372" y="31738"/>
                      <a:pt x="30372" y="31934"/>
                    </a:cubicBezTo>
                    <a:cubicBezTo>
                      <a:pt x="30382" y="32118"/>
                      <a:pt x="30362" y="32303"/>
                      <a:pt x="30319" y="32482"/>
                    </a:cubicBezTo>
                    <a:cubicBezTo>
                      <a:pt x="30221" y="32825"/>
                      <a:pt x="29876" y="33215"/>
                      <a:pt x="29470" y="33423"/>
                    </a:cubicBezTo>
                    <a:cubicBezTo>
                      <a:pt x="29168" y="33604"/>
                      <a:pt x="28826" y="33680"/>
                      <a:pt x="28510" y="33680"/>
                    </a:cubicBezTo>
                    <a:cubicBezTo>
                      <a:pt x="27991" y="33680"/>
                      <a:pt x="27541" y="33476"/>
                      <a:pt x="27447" y="33203"/>
                    </a:cubicBezTo>
                    <a:cubicBezTo>
                      <a:pt x="27102" y="32509"/>
                      <a:pt x="27119" y="31700"/>
                      <a:pt x="27356" y="31364"/>
                    </a:cubicBezTo>
                    <a:cubicBezTo>
                      <a:pt x="27607" y="30981"/>
                      <a:pt x="28028" y="31037"/>
                      <a:pt x="28000" y="31010"/>
                    </a:cubicBezTo>
                    <a:lnTo>
                      <a:pt x="27789" y="30922"/>
                    </a:lnTo>
                    <a:cubicBezTo>
                      <a:pt x="27724" y="30901"/>
                      <a:pt x="27634" y="30882"/>
                      <a:pt x="27526" y="30882"/>
                    </a:cubicBezTo>
                    <a:cubicBezTo>
                      <a:pt x="27395" y="30882"/>
                      <a:pt x="27238" y="30910"/>
                      <a:pt x="27064" y="30996"/>
                    </a:cubicBezTo>
                    <a:cubicBezTo>
                      <a:pt x="26741" y="31144"/>
                      <a:pt x="26465" y="31501"/>
                      <a:pt x="26279" y="31937"/>
                    </a:cubicBezTo>
                    <a:cubicBezTo>
                      <a:pt x="26087" y="32379"/>
                      <a:pt x="25975" y="32913"/>
                      <a:pt x="26056" y="33576"/>
                    </a:cubicBezTo>
                    <a:cubicBezTo>
                      <a:pt x="26082" y="33875"/>
                      <a:pt x="26274" y="34392"/>
                      <a:pt x="26544" y="34692"/>
                    </a:cubicBezTo>
                    <a:cubicBezTo>
                      <a:pt x="26815" y="35010"/>
                      <a:pt x="27150" y="35269"/>
                      <a:pt x="27526" y="35453"/>
                    </a:cubicBezTo>
                    <a:cubicBezTo>
                      <a:pt x="28058" y="35717"/>
                      <a:pt x="28661" y="35859"/>
                      <a:pt x="29301" y="35859"/>
                    </a:cubicBezTo>
                    <a:cubicBezTo>
                      <a:pt x="29589" y="35859"/>
                      <a:pt x="29884" y="35831"/>
                      <a:pt x="30183" y="35771"/>
                    </a:cubicBezTo>
                    <a:cubicBezTo>
                      <a:pt x="31126" y="35568"/>
                      <a:pt x="32134" y="35087"/>
                      <a:pt x="32885" y="34067"/>
                    </a:cubicBezTo>
                    <a:cubicBezTo>
                      <a:pt x="33287" y="33485"/>
                      <a:pt x="33484" y="32951"/>
                      <a:pt x="33596" y="32308"/>
                    </a:cubicBezTo>
                    <a:cubicBezTo>
                      <a:pt x="33716" y="31673"/>
                      <a:pt x="33670" y="30998"/>
                      <a:pt x="33510" y="30381"/>
                    </a:cubicBezTo>
                    <a:cubicBezTo>
                      <a:pt x="33194" y="29124"/>
                      <a:pt x="32462" y="28123"/>
                      <a:pt x="31638" y="27317"/>
                    </a:cubicBezTo>
                    <a:cubicBezTo>
                      <a:pt x="30822" y="26508"/>
                      <a:pt x="29793" y="25825"/>
                      <a:pt x="28723" y="25349"/>
                    </a:cubicBezTo>
                    <a:cubicBezTo>
                      <a:pt x="26604" y="24389"/>
                      <a:pt x="24436" y="24025"/>
                      <a:pt x="22451" y="23427"/>
                    </a:cubicBezTo>
                    <a:cubicBezTo>
                      <a:pt x="20318" y="22812"/>
                      <a:pt x="18143" y="22249"/>
                      <a:pt x="16012" y="21581"/>
                    </a:cubicBezTo>
                    <a:cubicBezTo>
                      <a:pt x="13894" y="20914"/>
                      <a:pt x="11778" y="20148"/>
                      <a:pt x="9935" y="19113"/>
                    </a:cubicBezTo>
                    <a:cubicBezTo>
                      <a:pt x="8084" y="18075"/>
                      <a:pt x="6442" y="16765"/>
                      <a:pt x="5315" y="15193"/>
                    </a:cubicBezTo>
                    <a:cubicBezTo>
                      <a:pt x="5178" y="14991"/>
                      <a:pt x="5082" y="14862"/>
                      <a:pt x="4939" y="14625"/>
                    </a:cubicBezTo>
                    <a:lnTo>
                      <a:pt x="4723" y="14254"/>
                    </a:lnTo>
                    <a:lnTo>
                      <a:pt x="4679" y="14181"/>
                    </a:lnTo>
                    <a:lnTo>
                      <a:pt x="4679" y="14181"/>
                    </a:lnTo>
                    <a:cubicBezTo>
                      <a:pt x="4682" y="14186"/>
                      <a:pt x="4684" y="14188"/>
                      <a:pt x="4684" y="14188"/>
                    </a:cubicBezTo>
                    <a:cubicBezTo>
                      <a:pt x="4687" y="14188"/>
                      <a:pt x="4659" y="14132"/>
                      <a:pt x="4659" y="14132"/>
                    </a:cubicBezTo>
                    <a:lnTo>
                      <a:pt x="4587" y="13979"/>
                    </a:lnTo>
                    <a:cubicBezTo>
                      <a:pt x="4379" y="13582"/>
                      <a:pt x="4228" y="13156"/>
                      <a:pt x="4096" y="12727"/>
                    </a:cubicBezTo>
                    <a:cubicBezTo>
                      <a:pt x="3838" y="11865"/>
                      <a:pt x="3761" y="10953"/>
                      <a:pt x="3823" y="10072"/>
                    </a:cubicBezTo>
                    <a:cubicBezTo>
                      <a:pt x="3948" y="8311"/>
                      <a:pt x="4649" y="6654"/>
                      <a:pt x="5743" y="5558"/>
                    </a:cubicBezTo>
                    <a:cubicBezTo>
                      <a:pt x="5987" y="5268"/>
                      <a:pt x="6325" y="5029"/>
                      <a:pt x="6586" y="4823"/>
                    </a:cubicBezTo>
                    <a:cubicBezTo>
                      <a:pt x="6720" y="4737"/>
                      <a:pt x="6847" y="4646"/>
                      <a:pt x="6971" y="4550"/>
                    </a:cubicBezTo>
                    <a:cubicBezTo>
                      <a:pt x="7148" y="4447"/>
                      <a:pt x="7388" y="4335"/>
                      <a:pt x="7589" y="4229"/>
                    </a:cubicBezTo>
                    <a:cubicBezTo>
                      <a:pt x="8180" y="3952"/>
                      <a:pt x="8936" y="3693"/>
                      <a:pt x="9631" y="3614"/>
                    </a:cubicBezTo>
                    <a:cubicBezTo>
                      <a:pt x="10052" y="3554"/>
                      <a:pt x="10473" y="3527"/>
                      <a:pt x="10888" y="3527"/>
                    </a:cubicBezTo>
                    <a:cubicBezTo>
                      <a:pt x="11865" y="3527"/>
                      <a:pt x="12809" y="3678"/>
                      <a:pt x="13654" y="3909"/>
                    </a:cubicBezTo>
                    <a:cubicBezTo>
                      <a:pt x="14866" y="4232"/>
                      <a:pt x="15888" y="4699"/>
                      <a:pt x="16704" y="5120"/>
                    </a:cubicBezTo>
                    <a:cubicBezTo>
                      <a:pt x="17532" y="5546"/>
                      <a:pt x="18111" y="5960"/>
                      <a:pt x="18492" y="6214"/>
                    </a:cubicBezTo>
                    <a:lnTo>
                      <a:pt x="19157" y="6721"/>
                    </a:lnTo>
                    <a:lnTo>
                      <a:pt x="21151" y="4222"/>
                    </a:lnTo>
                    <a:lnTo>
                      <a:pt x="20507" y="3686"/>
                    </a:lnTo>
                    <a:cubicBezTo>
                      <a:pt x="19998" y="3303"/>
                      <a:pt x="19287" y="2757"/>
                      <a:pt x="18322" y="2207"/>
                    </a:cubicBezTo>
                    <a:cubicBezTo>
                      <a:pt x="17144" y="1527"/>
                      <a:pt x="15892" y="986"/>
                      <a:pt x="14590" y="598"/>
                    </a:cubicBezTo>
                    <a:cubicBezTo>
                      <a:pt x="13435" y="258"/>
                      <a:pt x="12094" y="1"/>
                      <a:pt x="106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5" name="Google Shape;6165;p80"/>
              <p:cNvSpPr/>
              <p:nvPr/>
            </p:nvSpPr>
            <p:spPr>
              <a:xfrm>
                <a:off x="2987525" y="285250"/>
                <a:ext cx="786050" cy="845950"/>
              </a:xfrm>
              <a:custGeom>
                <a:avLst/>
                <a:gdLst/>
                <a:ahLst/>
                <a:cxnLst/>
                <a:rect l="l" t="t" r="r" b="b"/>
                <a:pathLst>
                  <a:path w="31442" h="33838" extrusionOk="0">
                    <a:moveTo>
                      <a:pt x="26798" y="29774"/>
                    </a:moveTo>
                    <a:cubicBezTo>
                      <a:pt x="26799" y="29776"/>
                      <a:pt x="26799" y="29778"/>
                      <a:pt x="26798" y="29779"/>
                    </a:cubicBezTo>
                    <a:lnTo>
                      <a:pt x="26798" y="29779"/>
                    </a:lnTo>
                    <a:cubicBezTo>
                      <a:pt x="26799" y="29778"/>
                      <a:pt x="26799" y="29776"/>
                      <a:pt x="26798" y="29774"/>
                    </a:cubicBezTo>
                    <a:close/>
                    <a:moveTo>
                      <a:pt x="26798" y="29779"/>
                    </a:moveTo>
                    <a:cubicBezTo>
                      <a:pt x="26797" y="29780"/>
                      <a:pt x="26795" y="29780"/>
                      <a:pt x="26791" y="29780"/>
                    </a:cubicBezTo>
                    <a:lnTo>
                      <a:pt x="26791" y="29780"/>
                    </a:lnTo>
                    <a:cubicBezTo>
                      <a:pt x="26792" y="29780"/>
                      <a:pt x="26793" y="29781"/>
                      <a:pt x="26793" y="29781"/>
                    </a:cubicBezTo>
                    <a:cubicBezTo>
                      <a:pt x="26796" y="29781"/>
                      <a:pt x="26797" y="29780"/>
                      <a:pt x="26798" y="29779"/>
                    </a:cubicBezTo>
                    <a:close/>
                    <a:moveTo>
                      <a:pt x="9497" y="0"/>
                    </a:moveTo>
                    <a:cubicBezTo>
                      <a:pt x="9051" y="0"/>
                      <a:pt x="8593" y="26"/>
                      <a:pt x="8125" y="83"/>
                    </a:cubicBezTo>
                    <a:cubicBezTo>
                      <a:pt x="7203" y="183"/>
                      <a:pt x="6279" y="451"/>
                      <a:pt x="5343" y="873"/>
                    </a:cubicBezTo>
                    <a:cubicBezTo>
                      <a:pt x="5130" y="978"/>
                      <a:pt x="4920" y="1071"/>
                      <a:pt x="4700" y="1191"/>
                    </a:cubicBezTo>
                    <a:lnTo>
                      <a:pt x="4025" y="1622"/>
                    </a:lnTo>
                    <a:cubicBezTo>
                      <a:pt x="3603" y="1940"/>
                      <a:pt x="3180" y="2256"/>
                      <a:pt x="2823" y="2658"/>
                    </a:cubicBezTo>
                    <a:cubicBezTo>
                      <a:pt x="1305" y="4178"/>
                      <a:pt x="381" y="6369"/>
                      <a:pt x="209" y="8664"/>
                    </a:cubicBezTo>
                    <a:cubicBezTo>
                      <a:pt x="1" y="10964"/>
                      <a:pt x="712" y="13423"/>
                      <a:pt x="2122" y="15371"/>
                    </a:cubicBezTo>
                    <a:cubicBezTo>
                      <a:pt x="3517" y="17334"/>
                      <a:pt x="5458" y="18868"/>
                      <a:pt x="7550" y="20015"/>
                    </a:cubicBezTo>
                    <a:cubicBezTo>
                      <a:pt x="9652" y="21171"/>
                      <a:pt x="11895" y="21954"/>
                      <a:pt x="14104" y="22639"/>
                    </a:cubicBezTo>
                    <a:cubicBezTo>
                      <a:pt x="16319" y="23316"/>
                      <a:pt x="18511" y="23869"/>
                      <a:pt x="20608" y="24460"/>
                    </a:cubicBezTo>
                    <a:cubicBezTo>
                      <a:pt x="22736" y="25075"/>
                      <a:pt x="24821" y="25434"/>
                      <a:pt x="26568" y="26229"/>
                    </a:cubicBezTo>
                    <a:cubicBezTo>
                      <a:pt x="28277" y="26981"/>
                      <a:pt x="29709" y="28316"/>
                      <a:pt x="30176" y="29760"/>
                    </a:cubicBezTo>
                    <a:cubicBezTo>
                      <a:pt x="30396" y="30464"/>
                      <a:pt x="30331" y="31242"/>
                      <a:pt x="30011" y="31802"/>
                    </a:cubicBezTo>
                    <a:cubicBezTo>
                      <a:pt x="29683" y="32379"/>
                      <a:pt x="29110" y="32802"/>
                      <a:pt x="28514" y="33010"/>
                    </a:cubicBezTo>
                    <a:cubicBezTo>
                      <a:pt x="28209" y="33125"/>
                      <a:pt x="27890" y="33178"/>
                      <a:pt x="27580" y="33178"/>
                    </a:cubicBezTo>
                    <a:cubicBezTo>
                      <a:pt x="26699" y="33178"/>
                      <a:pt x="25900" y="32750"/>
                      <a:pt x="25757" y="32098"/>
                    </a:cubicBezTo>
                    <a:cubicBezTo>
                      <a:pt x="25486" y="31196"/>
                      <a:pt x="25678" y="30341"/>
                      <a:pt x="26051" y="29999"/>
                    </a:cubicBezTo>
                    <a:cubicBezTo>
                      <a:pt x="26270" y="29804"/>
                      <a:pt x="26483" y="29768"/>
                      <a:pt x="26625" y="29768"/>
                    </a:cubicBezTo>
                    <a:cubicBezTo>
                      <a:pt x="26708" y="29768"/>
                      <a:pt x="26768" y="29780"/>
                      <a:pt x="26790" y="29780"/>
                    </a:cubicBezTo>
                    <a:cubicBezTo>
                      <a:pt x="26790" y="29780"/>
                      <a:pt x="26791" y="29780"/>
                      <a:pt x="26791" y="29780"/>
                    </a:cubicBezTo>
                    <a:lnTo>
                      <a:pt x="26791" y="29780"/>
                    </a:lnTo>
                    <a:cubicBezTo>
                      <a:pt x="26764" y="29777"/>
                      <a:pt x="26659" y="29726"/>
                      <a:pt x="26493" y="29726"/>
                    </a:cubicBezTo>
                    <a:cubicBezTo>
                      <a:pt x="26356" y="29726"/>
                      <a:pt x="26177" y="29761"/>
                      <a:pt x="25965" y="29889"/>
                    </a:cubicBezTo>
                    <a:cubicBezTo>
                      <a:pt x="25477" y="30229"/>
                      <a:pt x="25127" y="31131"/>
                      <a:pt x="25343" y="32211"/>
                    </a:cubicBezTo>
                    <a:cubicBezTo>
                      <a:pt x="25398" y="32470"/>
                      <a:pt x="25527" y="32807"/>
                      <a:pt x="25750" y="33037"/>
                    </a:cubicBezTo>
                    <a:cubicBezTo>
                      <a:pt x="25980" y="33276"/>
                      <a:pt x="26257" y="33465"/>
                      <a:pt x="26564" y="33592"/>
                    </a:cubicBezTo>
                    <a:cubicBezTo>
                      <a:pt x="26941" y="33753"/>
                      <a:pt x="27364" y="33838"/>
                      <a:pt x="27807" y="33838"/>
                    </a:cubicBezTo>
                    <a:cubicBezTo>
                      <a:pt x="28109" y="33838"/>
                      <a:pt x="28419" y="33798"/>
                      <a:pt x="28730" y="33717"/>
                    </a:cubicBezTo>
                    <a:cubicBezTo>
                      <a:pt x="29486" y="33511"/>
                      <a:pt x="30264" y="33063"/>
                      <a:pt x="30788" y="32280"/>
                    </a:cubicBezTo>
                    <a:cubicBezTo>
                      <a:pt x="31296" y="31481"/>
                      <a:pt x="31442" y="30442"/>
                      <a:pt x="31162" y="29475"/>
                    </a:cubicBezTo>
                    <a:cubicBezTo>
                      <a:pt x="30894" y="28510"/>
                      <a:pt x="30303" y="27665"/>
                      <a:pt x="29577" y="26969"/>
                    </a:cubicBezTo>
                    <a:cubicBezTo>
                      <a:pt x="28859" y="26267"/>
                      <a:pt x="27971" y="25679"/>
                      <a:pt x="27009" y="25255"/>
                    </a:cubicBezTo>
                    <a:cubicBezTo>
                      <a:pt x="25089" y="24386"/>
                      <a:pt x="22966" y="24029"/>
                      <a:pt x="20900" y="23426"/>
                    </a:cubicBezTo>
                    <a:cubicBezTo>
                      <a:pt x="18789" y="22828"/>
                      <a:pt x="16601" y="22272"/>
                      <a:pt x="14423" y="21604"/>
                    </a:cubicBezTo>
                    <a:cubicBezTo>
                      <a:pt x="12254" y="20932"/>
                      <a:pt x="10066" y="20159"/>
                      <a:pt x="8077" y="19060"/>
                    </a:cubicBezTo>
                    <a:cubicBezTo>
                      <a:pt x="6090" y="17971"/>
                      <a:pt x="4285" y="16527"/>
                      <a:pt x="3014" y="14737"/>
                    </a:cubicBezTo>
                    <a:cubicBezTo>
                      <a:pt x="1739" y="12956"/>
                      <a:pt x="1128" y="10816"/>
                      <a:pt x="1310" y="8743"/>
                    </a:cubicBezTo>
                    <a:cubicBezTo>
                      <a:pt x="1466" y="6692"/>
                      <a:pt x="2291" y="4750"/>
                      <a:pt x="3618" y="3429"/>
                    </a:cubicBezTo>
                    <a:cubicBezTo>
                      <a:pt x="3924" y="3080"/>
                      <a:pt x="4309" y="2802"/>
                      <a:pt x="4656" y="2536"/>
                    </a:cubicBezTo>
                    <a:lnTo>
                      <a:pt x="5197" y="2177"/>
                    </a:lnTo>
                    <a:cubicBezTo>
                      <a:pt x="5396" y="2065"/>
                      <a:pt x="5621" y="1962"/>
                      <a:pt x="5829" y="1856"/>
                    </a:cubicBezTo>
                    <a:cubicBezTo>
                      <a:pt x="6605" y="1502"/>
                      <a:pt x="7450" y="1236"/>
                      <a:pt x="8266" y="1145"/>
                    </a:cubicBezTo>
                    <a:cubicBezTo>
                      <a:pt x="8716" y="1086"/>
                      <a:pt x="9160" y="1060"/>
                      <a:pt x="9594" y="1060"/>
                    </a:cubicBezTo>
                    <a:cubicBezTo>
                      <a:pt x="10744" y="1060"/>
                      <a:pt x="11825" y="1247"/>
                      <a:pt x="12781" y="1514"/>
                    </a:cubicBezTo>
                    <a:cubicBezTo>
                      <a:pt x="13922" y="1837"/>
                      <a:pt x="15026" y="2290"/>
                      <a:pt x="16067" y="2864"/>
                    </a:cubicBezTo>
                    <a:cubicBezTo>
                      <a:pt x="16943" y="3333"/>
                      <a:pt x="17570" y="3795"/>
                      <a:pt x="17992" y="4094"/>
                    </a:cubicBezTo>
                    <a:lnTo>
                      <a:pt x="18650" y="4614"/>
                    </a:lnTo>
                    <a:lnTo>
                      <a:pt x="19253" y="3858"/>
                    </a:lnTo>
                    <a:lnTo>
                      <a:pt x="18600" y="3333"/>
                    </a:lnTo>
                    <a:cubicBezTo>
                      <a:pt x="18135" y="2996"/>
                      <a:pt x="17470" y="2498"/>
                      <a:pt x="16551" y="1993"/>
                    </a:cubicBezTo>
                    <a:cubicBezTo>
                      <a:pt x="15445" y="1373"/>
                      <a:pt x="14274" y="880"/>
                      <a:pt x="13058" y="523"/>
                    </a:cubicBezTo>
                    <a:cubicBezTo>
                      <a:pt x="12009" y="220"/>
                      <a:pt x="10803" y="0"/>
                      <a:pt x="9497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6" name="Google Shape;6166;p80"/>
              <p:cNvSpPr/>
              <p:nvPr/>
            </p:nvSpPr>
            <p:spPr>
              <a:xfrm>
                <a:off x="3368550" y="238100"/>
                <a:ext cx="1089150" cy="1354050"/>
              </a:xfrm>
              <a:custGeom>
                <a:avLst/>
                <a:gdLst/>
                <a:ahLst/>
                <a:cxnLst/>
                <a:rect l="l" t="t" r="r" b="b"/>
                <a:pathLst>
                  <a:path w="43566" h="54162" extrusionOk="0">
                    <a:moveTo>
                      <a:pt x="40538" y="1"/>
                    </a:moveTo>
                    <a:cubicBezTo>
                      <a:pt x="40536" y="1"/>
                      <a:pt x="40535" y="1"/>
                      <a:pt x="40533" y="1"/>
                    </a:cubicBezTo>
                    <a:lnTo>
                      <a:pt x="23581" y="183"/>
                    </a:lnTo>
                    <a:lnTo>
                      <a:pt x="19703" y="224"/>
                    </a:lnTo>
                    <a:lnTo>
                      <a:pt x="2751" y="406"/>
                    </a:lnTo>
                    <a:cubicBezTo>
                      <a:pt x="2416" y="408"/>
                      <a:pt x="2128" y="645"/>
                      <a:pt x="2061" y="973"/>
                    </a:cubicBezTo>
                    <a:cubicBezTo>
                      <a:pt x="1530" y="3469"/>
                      <a:pt x="0" y="13846"/>
                      <a:pt x="8783" y="22600"/>
                    </a:cubicBezTo>
                    <a:cubicBezTo>
                      <a:pt x="18846" y="32630"/>
                      <a:pt x="19789" y="34399"/>
                      <a:pt x="18887" y="42942"/>
                    </a:cubicBezTo>
                    <a:cubicBezTo>
                      <a:pt x="17982" y="51485"/>
                      <a:pt x="13855" y="54161"/>
                      <a:pt x="13855" y="54161"/>
                    </a:cubicBezTo>
                    <a:lnTo>
                      <a:pt x="22106" y="54072"/>
                    </a:lnTo>
                    <a:lnTo>
                      <a:pt x="22326" y="54070"/>
                    </a:lnTo>
                    <a:lnTo>
                      <a:pt x="30577" y="53982"/>
                    </a:lnTo>
                    <a:cubicBezTo>
                      <a:pt x="30577" y="53982"/>
                      <a:pt x="26396" y="51394"/>
                      <a:pt x="25309" y="42870"/>
                    </a:cubicBezTo>
                    <a:cubicBezTo>
                      <a:pt x="24222" y="34348"/>
                      <a:pt x="25127" y="32560"/>
                      <a:pt x="34972" y="22320"/>
                    </a:cubicBezTo>
                    <a:cubicBezTo>
                      <a:pt x="43566" y="13379"/>
                      <a:pt x="41816" y="3039"/>
                      <a:pt x="41232" y="554"/>
                    </a:cubicBezTo>
                    <a:cubicBezTo>
                      <a:pt x="41158" y="228"/>
                      <a:pt x="40869" y="1"/>
                      <a:pt x="4053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7" name="Google Shape;6167;p80"/>
              <p:cNvSpPr/>
              <p:nvPr/>
            </p:nvSpPr>
            <p:spPr>
              <a:xfrm>
                <a:off x="3588225" y="1559325"/>
                <a:ext cx="673800" cy="265125"/>
              </a:xfrm>
              <a:custGeom>
                <a:avLst/>
                <a:gdLst/>
                <a:ahLst/>
                <a:cxnLst/>
                <a:rect l="l" t="t" r="r" b="b"/>
                <a:pathLst>
                  <a:path w="26952" h="10605" extrusionOk="0">
                    <a:moveTo>
                      <a:pt x="26784" y="0"/>
                    </a:moveTo>
                    <a:lnTo>
                      <a:pt x="58" y="285"/>
                    </a:lnTo>
                    <a:cubicBezTo>
                      <a:pt x="27" y="285"/>
                      <a:pt x="1" y="311"/>
                      <a:pt x="1" y="343"/>
                    </a:cubicBezTo>
                    <a:lnTo>
                      <a:pt x="111" y="10604"/>
                    </a:lnTo>
                    <a:lnTo>
                      <a:pt x="26951" y="10320"/>
                    </a:lnTo>
                    <a:lnTo>
                      <a:pt x="26841" y="58"/>
                    </a:lnTo>
                    <a:cubicBezTo>
                      <a:pt x="26841" y="27"/>
                      <a:pt x="26815" y="0"/>
                      <a:pt x="267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8" name="Google Shape;6168;p80"/>
              <p:cNvSpPr/>
              <p:nvPr/>
            </p:nvSpPr>
            <p:spPr>
              <a:xfrm>
                <a:off x="3513850" y="1774875"/>
                <a:ext cx="8253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33012" h="3680" extrusionOk="0">
                    <a:moveTo>
                      <a:pt x="32921" y="0"/>
                    </a:moveTo>
                    <a:lnTo>
                      <a:pt x="58" y="350"/>
                    </a:lnTo>
                    <a:cubicBezTo>
                      <a:pt x="27" y="350"/>
                      <a:pt x="0" y="376"/>
                      <a:pt x="0" y="410"/>
                    </a:cubicBezTo>
                    <a:lnTo>
                      <a:pt x="36" y="3680"/>
                    </a:lnTo>
                    <a:lnTo>
                      <a:pt x="33012" y="3328"/>
                    </a:lnTo>
                    <a:lnTo>
                      <a:pt x="32978" y="58"/>
                    </a:lnTo>
                    <a:cubicBezTo>
                      <a:pt x="32978" y="27"/>
                      <a:pt x="32952" y="0"/>
                      <a:pt x="32921" y="0"/>
                    </a:cubicBezTo>
                    <a:close/>
                  </a:path>
                </a:pathLst>
              </a:custGeom>
              <a:solidFill>
                <a:srgbClr val="E7EC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9" name="Google Shape;6169;p80"/>
              <p:cNvSpPr/>
              <p:nvPr/>
            </p:nvSpPr>
            <p:spPr>
              <a:xfrm>
                <a:off x="3466550" y="322000"/>
                <a:ext cx="893500" cy="458025"/>
              </a:xfrm>
              <a:custGeom>
                <a:avLst/>
                <a:gdLst/>
                <a:ahLst/>
                <a:cxnLst/>
                <a:rect l="l" t="t" r="r" b="b"/>
                <a:pathLst>
                  <a:path w="35740" h="18321" extrusionOk="0">
                    <a:moveTo>
                      <a:pt x="34103" y="1"/>
                    </a:moveTo>
                    <a:cubicBezTo>
                      <a:pt x="34097" y="1"/>
                      <a:pt x="34091" y="1"/>
                      <a:pt x="34085" y="1"/>
                    </a:cubicBezTo>
                    <a:lnTo>
                      <a:pt x="18162" y="171"/>
                    </a:lnTo>
                    <a:lnTo>
                      <a:pt x="17351" y="181"/>
                    </a:lnTo>
                    <a:lnTo>
                      <a:pt x="1428" y="350"/>
                    </a:lnTo>
                    <a:cubicBezTo>
                      <a:pt x="834" y="353"/>
                      <a:pt x="348" y="820"/>
                      <a:pt x="320" y="1413"/>
                    </a:cubicBezTo>
                    <a:cubicBezTo>
                      <a:pt x="315" y="1492"/>
                      <a:pt x="312" y="1578"/>
                      <a:pt x="310" y="1667"/>
                    </a:cubicBezTo>
                    <a:cubicBezTo>
                      <a:pt x="1" y="10807"/>
                      <a:pt x="7459" y="18321"/>
                      <a:pt x="16585" y="18321"/>
                    </a:cubicBezTo>
                    <a:cubicBezTo>
                      <a:pt x="16644" y="18321"/>
                      <a:pt x="16703" y="18321"/>
                      <a:pt x="16762" y="18320"/>
                    </a:cubicBezTo>
                    <a:lnTo>
                      <a:pt x="17545" y="18310"/>
                    </a:lnTo>
                    <a:lnTo>
                      <a:pt x="18354" y="18303"/>
                    </a:lnTo>
                    <a:lnTo>
                      <a:pt x="19136" y="18294"/>
                    </a:lnTo>
                    <a:cubicBezTo>
                      <a:pt x="28343" y="18196"/>
                      <a:pt x="35739" y="10485"/>
                      <a:pt x="35229" y="1294"/>
                    </a:cubicBezTo>
                    <a:cubicBezTo>
                      <a:pt x="35225" y="1203"/>
                      <a:pt x="35220" y="1119"/>
                      <a:pt x="35215" y="1040"/>
                    </a:cubicBezTo>
                    <a:cubicBezTo>
                      <a:pt x="35175" y="455"/>
                      <a:pt x="34689" y="1"/>
                      <a:pt x="34103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0" name="Google Shape;6170;p80"/>
              <p:cNvSpPr/>
              <p:nvPr/>
            </p:nvSpPr>
            <p:spPr>
              <a:xfrm>
                <a:off x="3472850" y="260850"/>
                <a:ext cx="87437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34975" h="2266" extrusionOk="0">
                    <a:moveTo>
                      <a:pt x="34014" y="1"/>
                    </a:moveTo>
                    <a:cubicBezTo>
                      <a:pt x="34011" y="1"/>
                      <a:pt x="34008" y="1"/>
                      <a:pt x="34005" y="1"/>
                    </a:cubicBezTo>
                    <a:lnTo>
                      <a:pt x="953" y="355"/>
                    </a:lnTo>
                    <a:cubicBezTo>
                      <a:pt x="424" y="360"/>
                      <a:pt x="1" y="791"/>
                      <a:pt x="8" y="1320"/>
                    </a:cubicBezTo>
                    <a:cubicBezTo>
                      <a:pt x="13" y="1843"/>
                      <a:pt x="441" y="2265"/>
                      <a:pt x="964" y="2265"/>
                    </a:cubicBezTo>
                    <a:cubicBezTo>
                      <a:pt x="967" y="2265"/>
                      <a:pt x="969" y="2265"/>
                      <a:pt x="972" y="2265"/>
                    </a:cubicBezTo>
                    <a:lnTo>
                      <a:pt x="34022" y="1913"/>
                    </a:lnTo>
                    <a:cubicBezTo>
                      <a:pt x="34551" y="1906"/>
                      <a:pt x="34975" y="1473"/>
                      <a:pt x="34968" y="946"/>
                    </a:cubicBezTo>
                    <a:cubicBezTo>
                      <a:pt x="34963" y="422"/>
                      <a:pt x="34537" y="1"/>
                      <a:pt x="34014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1" name="Google Shape;6171;p80"/>
              <p:cNvSpPr/>
              <p:nvPr/>
            </p:nvSpPr>
            <p:spPr>
              <a:xfrm>
                <a:off x="3746150" y="421050"/>
                <a:ext cx="332625" cy="316350"/>
              </a:xfrm>
              <a:custGeom>
                <a:avLst/>
                <a:gdLst/>
                <a:ahLst/>
                <a:cxnLst/>
                <a:rect l="l" t="t" r="r" b="b"/>
                <a:pathLst>
                  <a:path w="13305" h="12654" extrusionOk="0">
                    <a:moveTo>
                      <a:pt x="6653" y="1"/>
                    </a:moveTo>
                    <a:lnTo>
                      <a:pt x="4597" y="4166"/>
                    </a:lnTo>
                    <a:lnTo>
                      <a:pt x="1" y="4833"/>
                    </a:lnTo>
                    <a:lnTo>
                      <a:pt x="3325" y="8075"/>
                    </a:lnTo>
                    <a:lnTo>
                      <a:pt x="2540" y="12654"/>
                    </a:lnTo>
                    <a:lnTo>
                      <a:pt x="6653" y="10492"/>
                    </a:lnTo>
                    <a:lnTo>
                      <a:pt x="10765" y="12654"/>
                    </a:lnTo>
                    <a:lnTo>
                      <a:pt x="9978" y="8075"/>
                    </a:lnTo>
                    <a:lnTo>
                      <a:pt x="13305" y="4833"/>
                    </a:lnTo>
                    <a:lnTo>
                      <a:pt x="8709" y="4166"/>
                    </a:lnTo>
                    <a:lnTo>
                      <a:pt x="6653" y="1"/>
                    </a:lnTo>
                    <a:close/>
                    <a:moveTo>
                      <a:pt x="2540" y="12654"/>
                    </a:moveTo>
                    <a:lnTo>
                      <a:pt x="2540" y="12654"/>
                    </a:lnTo>
                    <a:lnTo>
                      <a:pt x="2540" y="126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172" name="Google Shape;6172;p80"/>
          <p:cNvGrpSpPr/>
          <p:nvPr/>
        </p:nvGrpSpPr>
        <p:grpSpPr>
          <a:xfrm>
            <a:off x="3328239" y="4979347"/>
            <a:ext cx="1657504" cy="850319"/>
            <a:chOff x="2496310" y="3693351"/>
            <a:chExt cx="1342906" cy="688926"/>
          </a:xfrm>
        </p:grpSpPr>
        <p:grpSp>
          <p:nvGrpSpPr>
            <p:cNvPr id="6173" name="Google Shape;6173;p80"/>
            <p:cNvGrpSpPr/>
            <p:nvPr/>
          </p:nvGrpSpPr>
          <p:grpSpPr>
            <a:xfrm>
              <a:off x="2496310" y="3693351"/>
              <a:ext cx="1342906" cy="688875"/>
              <a:chOff x="2496310" y="3693351"/>
              <a:chExt cx="1342906" cy="688875"/>
            </a:xfrm>
          </p:grpSpPr>
          <p:sp>
            <p:nvSpPr>
              <p:cNvPr id="6174" name="Google Shape;6174;p80"/>
              <p:cNvSpPr/>
              <p:nvPr/>
            </p:nvSpPr>
            <p:spPr>
              <a:xfrm>
                <a:off x="2567815" y="3809577"/>
                <a:ext cx="1200140" cy="572649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5" name="Google Shape;6175;p80"/>
              <p:cNvSpPr/>
              <p:nvPr/>
            </p:nvSpPr>
            <p:spPr>
              <a:xfrm>
                <a:off x="3420688" y="3858516"/>
                <a:ext cx="65100" cy="65100"/>
              </a:xfrm>
              <a:prstGeom prst="ellipse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6" name="Google Shape;6176;p80"/>
              <p:cNvSpPr/>
              <p:nvPr/>
            </p:nvSpPr>
            <p:spPr>
              <a:xfrm>
                <a:off x="3135700" y="3791751"/>
                <a:ext cx="65100" cy="65100"/>
              </a:xfrm>
              <a:prstGeom prst="ellipse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7" name="Google Shape;6177;p80"/>
              <p:cNvSpPr/>
              <p:nvPr/>
            </p:nvSpPr>
            <p:spPr>
              <a:xfrm>
                <a:off x="3620515" y="4032917"/>
                <a:ext cx="65100" cy="65100"/>
              </a:xfrm>
              <a:prstGeom prst="ellipse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8" name="Google Shape;6178;p80"/>
              <p:cNvSpPr/>
              <p:nvPr/>
            </p:nvSpPr>
            <p:spPr>
              <a:xfrm>
                <a:off x="2843808" y="3858516"/>
                <a:ext cx="65100" cy="65100"/>
              </a:xfrm>
              <a:prstGeom prst="ellipse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79" name="Google Shape;6179;p80"/>
              <p:cNvSpPr/>
              <p:nvPr/>
            </p:nvSpPr>
            <p:spPr>
              <a:xfrm>
                <a:off x="2652010" y="4032917"/>
                <a:ext cx="65100" cy="65100"/>
              </a:xfrm>
              <a:prstGeom prst="ellipse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cxnSp>
            <p:nvCxnSpPr>
              <p:cNvPr id="6180" name="Google Shape;6180;p80"/>
              <p:cNvCxnSpPr>
                <a:stCxn id="6178" idx="0"/>
              </p:cNvCxnSpPr>
              <p:nvPr/>
            </p:nvCxnSpPr>
            <p:spPr>
              <a:xfrm rot="5400000" flipH="1">
                <a:off x="2741958" y="3724116"/>
                <a:ext cx="68700" cy="200100"/>
              </a:xfrm>
              <a:prstGeom prst="bentConnector2">
                <a:avLst/>
              </a:prstGeom>
              <a:noFill/>
              <a:ln w="19050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81" name="Google Shape;6181;p80"/>
              <p:cNvCxnSpPr>
                <a:stCxn id="6175" idx="0"/>
              </p:cNvCxnSpPr>
              <p:nvPr/>
            </p:nvCxnSpPr>
            <p:spPr>
              <a:xfrm rot="-5400000">
                <a:off x="3512338" y="3723516"/>
                <a:ext cx="75900" cy="194100"/>
              </a:xfrm>
              <a:prstGeom prst="bentConnector2">
                <a:avLst/>
              </a:prstGeom>
              <a:noFill/>
              <a:ln w="19050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82" name="Google Shape;6182;p80"/>
              <p:cNvCxnSpPr>
                <a:stCxn id="6176" idx="0"/>
              </p:cNvCxnSpPr>
              <p:nvPr/>
            </p:nvCxnSpPr>
            <p:spPr>
              <a:xfrm rot="-5400000">
                <a:off x="3119350" y="3742251"/>
                <a:ext cx="98400" cy="6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83" name="Google Shape;6183;p80"/>
              <p:cNvCxnSpPr>
                <a:stCxn id="6179" idx="2"/>
              </p:cNvCxnSpPr>
              <p:nvPr/>
            </p:nvCxnSpPr>
            <p:spPr>
              <a:xfrm flipH="1">
                <a:off x="2496310" y="4065467"/>
                <a:ext cx="155700" cy="6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84" name="Google Shape;6184;p80"/>
              <p:cNvCxnSpPr>
                <a:stCxn id="6177" idx="6"/>
              </p:cNvCxnSpPr>
              <p:nvPr/>
            </p:nvCxnSpPr>
            <p:spPr>
              <a:xfrm>
                <a:off x="3685615" y="4065467"/>
                <a:ext cx="153600" cy="6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185" name="Google Shape;6185;p80"/>
            <p:cNvGrpSpPr/>
            <p:nvPr/>
          </p:nvGrpSpPr>
          <p:grpSpPr>
            <a:xfrm>
              <a:off x="2675275" y="3930557"/>
              <a:ext cx="1003306" cy="451719"/>
              <a:chOff x="2675275" y="4174282"/>
              <a:chExt cx="1003306" cy="451719"/>
            </a:xfrm>
          </p:grpSpPr>
          <p:sp>
            <p:nvSpPr>
              <p:cNvPr id="6186" name="Google Shape;6186;p80"/>
              <p:cNvSpPr/>
              <p:nvPr/>
            </p:nvSpPr>
            <p:spPr>
              <a:xfrm>
                <a:off x="2675275" y="4174282"/>
                <a:ext cx="1003306" cy="451719"/>
              </a:xfrm>
              <a:custGeom>
                <a:avLst/>
                <a:gdLst/>
                <a:ahLst/>
                <a:cxnLst/>
                <a:rect l="l" t="t" r="r" b="b"/>
                <a:pathLst>
                  <a:path w="27286" h="12285" extrusionOk="0">
                    <a:moveTo>
                      <a:pt x="13661" y="1"/>
                    </a:moveTo>
                    <a:cubicBezTo>
                      <a:pt x="10793" y="1"/>
                      <a:pt x="8149" y="858"/>
                      <a:pt x="5960" y="2341"/>
                    </a:cubicBezTo>
                    <a:cubicBezTo>
                      <a:pt x="5692" y="2529"/>
                      <a:pt x="5468" y="2681"/>
                      <a:pt x="5245" y="2868"/>
                    </a:cubicBezTo>
                    <a:cubicBezTo>
                      <a:pt x="4021" y="3798"/>
                      <a:pt x="2976" y="4950"/>
                      <a:pt x="2163" y="6219"/>
                    </a:cubicBezTo>
                    <a:cubicBezTo>
                      <a:pt x="1787" y="6808"/>
                      <a:pt x="1448" y="7407"/>
                      <a:pt x="1153" y="8041"/>
                    </a:cubicBezTo>
                    <a:cubicBezTo>
                      <a:pt x="1117" y="8113"/>
                      <a:pt x="1082" y="8193"/>
                      <a:pt x="1082" y="8265"/>
                    </a:cubicBezTo>
                    <a:cubicBezTo>
                      <a:pt x="519" y="9533"/>
                      <a:pt x="153" y="10873"/>
                      <a:pt x="1" y="12285"/>
                    </a:cubicBezTo>
                    <a:lnTo>
                      <a:pt x="27286" y="12285"/>
                    </a:lnTo>
                    <a:cubicBezTo>
                      <a:pt x="27250" y="11838"/>
                      <a:pt x="27178" y="11392"/>
                      <a:pt x="27098" y="10981"/>
                    </a:cubicBezTo>
                    <a:cubicBezTo>
                      <a:pt x="27098" y="10909"/>
                      <a:pt x="27062" y="10873"/>
                      <a:pt x="27062" y="10793"/>
                    </a:cubicBezTo>
                    <a:cubicBezTo>
                      <a:pt x="27026" y="10650"/>
                      <a:pt x="26991" y="10498"/>
                      <a:pt x="26955" y="10346"/>
                    </a:cubicBezTo>
                    <a:cubicBezTo>
                      <a:pt x="26955" y="10275"/>
                      <a:pt x="26910" y="10239"/>
                      <a:pt x="26910" y="10203"/>
                    </a:cubicBezTo>
                    <a:cubicBezTo>
                      <a:pt x="26910" y="10159"/>
                      <a:pt x="26910" y="10123"/>
                      <a:pt x="26875" y="10087"/>
                    </a:cubicBezTo>
                    <a:cubicBezTo>
                      <a:pt x="26205" y="7595"/>
                      <a:pt x="24864" y="5397"/>
                      <a:pt x="23006" y="3681"/>
                    </a:cubicBezTo>
                    <a:cubicBezTo>
                      <a:pt x="20549" y="1376"/>
                      <a:pt x="17270" y="1"/>
                      <a:pt x="13661" y="1"/>
                    </a:cubicBezTo>
                    <a:close/>
                  </a:path>
                </a:pathLst>
              </a:custGeom>
              <a:solidFill>
                <a:srgbClr val="ABBCC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87" name="Google Shape;6187;p80"/>
              <p:cNvSpPr/>
              <p:nvPr/>
            </p:nvSpPr>
            <p:spPr>
              <a:xfrm>
                <a:off x="2716046" y="4210984"/>
                <a:ext cx="921789" cy="415018"/>
              </a:xfrm>
              <a:custGeom>
                <a:avLst/>
                <a:gdLst/>
                <a:ahLst/>
                <a:cxnLst/>
                <a:rect l="l" t="t" r="r" b="b"/>
                <a:pathLst>
                  <a:path w="27286" h="12285" extrusionOk="0">
                    <a:moveTo>
                      <a:pt x="13661" y="1"/>
                    </a:moveTo>
                    <a:cubicBezTo>
                      <a:pt x="10793" y="1"/>
                      <a:pt x="8149" y="858"/>
                      <a:pt x="5960" y="2341"/>
                    </a:cubicBezTo>
                    <a:cubicBezTo>
                      <a:pt x="5692" y="2529"/>
                      <a:pt x="5468" y="2681"/>
                      <a:pt x="5245" y="2868"/>
                    </a:cubicBezTo>
                    <a:cubicBezTo>
                      <a:pt x="4021" y="3798"/>
                      <a:pt x="2976" y="4950"/>
                      <a:pt x="2163" y="6219"/>
                    </a:cubicBezTo>
                    <a:cubicBezTo>
                      <a:pt x="1787" y="6808"/>
                      <a:pt x="1448" y="7407"/>
                      <a:pt x="1153" y="8041"/>
                    </a:cubicBezTo>
                    <a:cubicBezTo>
                      <a:pt x="1117" y="8113"/>
                      <a:pt x="1082" y="8193"/>
                      <a:pt x="1082" y="8265"/>
                    </a:cubicBezTo>
                    <a:cubicBezTo>
                      <a:pt x="519" y="9533"/>
                      <a:pt x="153" y="10873"/>
                      <a:pt x="1" y="12285"/>
                    </a:cubicBezTo>
                    <a:lnTo>
                      <a:pt x="27286" y="12285"/>
                    </a:lnTo>
                    <a:cubicBezTo>
                      <a:pt x="27250" y="11838"/>
                      <a:pt x="27178" y="11392"/>
                      <a:pt x="27098" y="10981"/>
                    </a:cubicBezTo>
                    <a:cubicBezTo>
                      <a:pt x="27098" y="10909"/>
                      <a:pt x="27062" y="10873"/>
                      <a:pt x="27062" y="10793"/>
                    </a:cubicBezTo>
                    <a:cubicBezTo>
                      <a:pt x="27026" y="10650"/>
                      <a:pt x="26991" y="10498"/>
                      <a:pt x="26955" y="10346"/>
                    </a:cubicBezTo>
                    <a:cubicBezTo>
                      <a:pt x="26955" y="10275"/>
                      <a:pt x="26910" y="10239"/>
                      <a:pt x="26910" y="10203"/>
                    </a:cubicBezTo>
                    <a:cubicBezTo>
                      <a:pt x="26910" y="10159"/>
                      <a:pt x="26910" y="10123"/>
                      <a:pt x="26875" y="10087"/>
                    </a:cubicBezTo>
                    <a:cubicBezTo>
                      <a:pt x="26205" y="7595"/>
                      <a:pt x="24864" y="5397"/>
                      <a:pt x="23006" y="3681"/>
                    </a:cubicBezTo>
                    <a:cubicBezTo>
                      <a:pt x="20549" y="1376"/>
                      <a:pt x="17270" y="1"/>
                      <a:pt x="13661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88" name="Google Shape;6188;p80"/>
              <p:cNvSpPr/>
              <p:nvPr/>
            </p:nvSpPr>
            <p:spPr>
              <a:xfrm>
                <a:off x="2762606" y="4252906"/>
                <a:ext cx="828676" cy="373095"/>
              </a:xfrm>
              <a:custGeom>
                <a:avLst/>
                <a:gdLst/>
                <a:ahLst/>
                <a:cxnLst/>
                <a:rect l="l" t="t" r="r" b="b"/>
                <a:pathLst>
                  <a:path w="27286" h="12285" extrusionOk="0">
                    <a:moveTo>
                      <a:pt x="13661" y="1"/>
                    </a:moveTo>
                    <a:cubicBezTo>
                      <a:pt x="10793" y="1"/>
                      <a:pt x="8149" y="858"/>
                      <a:pt x="5960" y="2341"/>
                    </a:cubicBezTo>
                    <a:cubicBezTo>
                      <a:pt x="5692" y="2529"/>
                      <a:pt x="5468" y="2681"/>
                      <a:pt x="5245" y="2868"/>
                    </a:cubicBezTo>
                    <a:cubicBezTo>
                      <a:pt x="4021" y="3798"/>
                      <a:pt x="2976" y="4950"/>
                      <a:pt x="2163" y="6219"/>
                    </a:cubicBezTo>
                    <a:cubicBezTo>
                      <a:pt x="1787" y="6808"/>
                      <a:pt x="1448" y="7407"/>
                      <a:pt x="1153" y="8041"/>
                    </a:cubicBezTo>
                    <a:cubicBezTo>
                      <a:pt x="1117" y="8113"/>
                      <a:pt x="1082" y="8193"/>
                      <a:pt x="1082" y="8265"/>
                    </a:cubicBezTo>
                    <a:cubicBezTo>
                      <a:pt x="519" y="9533"/>
                      <a:pt x="153" y="10873"/>
                      <a:pt x="1" y="12285"/>
                    </a:cubicBezTo>
                    <a:lnTo>
                      <a:pt x="27286" y="12285"/>
                    </a:lnTo>
                    <a:cubicBezTo>
                      <a:pt x="27250" y="11838"/>
                      <a:pt x="27178" y="11392"/>
                      <a:pt x="27098" y="10981"/>
                    </a:cubicBezTo>
                    <a:cubicBezTo>
                      <a:pt x="27098" y="10909"/>
                      <a:pt x="27062" y="10873"/>
                      <a:pt x="27062" y="10793"/>
                    </a:cubicBezTo>
                    <a:cubicBezTo>
                      <a:pt x="27026" y="10650"/>
                      <a:pt x="26991" y="10498"/>
                      <a:pt x="26955" y="10346"/>
                    </a:cubicBezTo>
                    <a:cubicBezTo>
                      <a:pt x="26955" y="10275"/>
                      <a:pt x="26910" y="10239"/>
                      <a:pt x="26910" y="10203"/>
                    </a:cubicBezTo>
                    <a:cubicBezTo>
                      <a:pt x="26910" y="10159"/>
                      <a:pt x="26910" y="10123"/>
                      <a:pt x="26875" y="10087"/>
                    </a:cubicBezTo>
                    <a:cubicBezTo>
                      <a:pt x="26205" y="7595"/>
                      <a:pt x="24864" y="5397"/>
                      <a:pt x="23006" y="3681"/>
                    </a:cubicBezTo>
                    <a:cubicBezTo>
                      <a:pt x="20549" y="1376"/>
                      <a:pt x="17270" y="1"/>
                      <a:pt x="13661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189" name="Google Shape;6189;p80"/>
          <p:cNvGrpSpPr/>
          <p:nvPr/>
        </p:nvGrpSpPr>
        <p:grpSpPr>
          <a:xfrm>
            <a:off x="2226467" y="1561809"/>
            <a:ext cx="766015" cy="1166279"/>
            <a:chOff x="1715404" y="1112080"/>
            <a:chExt cx="642270" cy="977984"/>
          </a:xfrm>
        </p:grpSpPr>
        <p:grpSp>
          <p:nvGrpSpPr>
            <p:cNvPr id="6190" name="Google Shape;6190;p80"/>
            <p:cNvGrpSpPr/>
            <p:nvPr/>
          </p:nvGrpSpPr>
          <p:grpSpPr>
            <a:xfrm>
              <a:off x="1715404" y="1112080"/>
              <a:ext cx="642270" cy="977984"/>
              <a:chOff x="1715404" y="1112080"/>
              <a:chExt cx="642270" cy="977984"/>
            </a:xfrm>
          </p:grpSpPr>
          <p:sp>
            <p:nvSpPr>
              <p:cNvPr id="6191" name="Google Shape;6191;p80"/>
              <p:cNvSpPr/>
              <p:nvPr/>
            </p:nvSpPr>
            <p:spPr>
              <a:xfrm>
                <a:off x="1715404" y="1112080"/>
                <a:ext cx="642270" cy="642270"/>
              </a:xfrm>
              <a:custGeom>
                <a:avLst/>
                <a:gdLst/>
                <a:ahLst/>
                <a:cxnLst/>
                <a:rect l="l" t="t" r="r" b="b"/>
                <a:pathLst>
                  <a:path w="41544" h="41544" extrusionOk="0">
                    <a:moveTo>
                      <a:pt x="20773" y="3462"/>
                    </a:moveTo>
                    <a:cubicBezTo>
                      <a:pt x="30333" y="3462"/>
                      <a:pt x="38081" y="11211"/>
                      <a:pt x="38081" y="20771"/>
                    </a:cubicBezTo>
                    <a:cubicBezTo>
                      <a:pt x="38081" y="30331"/>
                      <a:pt x="30333" y="38081"/>
                      <a:pt x="20773" y="38081"/>
                    </a:cubicBezTo>
                    <a:cubicBezTo>
                      <a:pt x="11213" y="38081"/>
                      <a:pt x="3462" y="30331"/>
                      <a:pt x="3462" y="20771"/>
                    </a:cubicBezTo>
                    <a:cubicBezTo>
                      <a:pt x="3462" y="11211"/>
                      <a:pt x="11213" y="3462"/>
                      <a:pt x="20773" y="3462"/>
                    </a:cubicBezTo>
                    <a:close/>
                    <a:moveTo>
                      <a:pt x="20773" y="0"/>
                    </a:moveTo>
                    <a:cubicBezTo>
                      <a:pt x="9301" y="0"/>
                      <a:pt x="0" y="9299"/>
                      <a:pt x="0" y="20771"/>
                    </a:cubicBezTo>
                    <a:cubicBezTo>
                      <a:pt x="0" y="32243"/>
                      <a:pt x="9301" y="41543"/>
                      <a:pt x="20773" y="41543"/>
                    </a:cubicBezTo>
                    <a:cubicBezTo>
                      <a:pt x="32245" y="41543"/>
                      <a:pt x="41543" y="32243"/>
                      <a:pt x="41543" y="20771"/>
                    </a:cubicBezTo>
                    <a:cubicBezTo>
                      <a:pt x="41543" y="9299"/>
                      <a:pt x="32245" y="0"/>
                      <a:pt x="207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92" name="Google Shape;6192;p80"/>
              <p:cNvSpPr/>
              <p:nvPr/>
            </p:nvSpPr>
            <p:spPr>
              <a:xfrm>
                <a:off x="1956781" y="1714402"/>
                <a:ext cx="9121" cy="375663"/>
              </a:xfrm>
              <a:custGeom>
                <a:avLst/>
                <a:gdLst/>
                <a:ahLst/>
                <a:cxnLst/>
                <a:rect l="l" t="t" r="r" b="b"/>
                <a:pathLst>
                  <a:path w="590" h="24299" extrusionOk="0">
                    <a:moveTo>
                      <a:pt x="0" y="0"/>
                    </a:moveTo>
                    <a:lnTo>
                      <a:pt x="0" y="24299"/>
                    </a:lnTo>
                    <a:lnTo>
                      <a:pt x="589" y="24299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193" name="Google Shape;6193;p80"/>
            <p:cNvGrpSpPr/>
            <p:nvPr/>
          </p:nvGrpSpPr>
          <p:grpSpPr>
            <a:xfrm>
              <a:off x="1768927" y="1165603"/>
              <a:ext cx="535225" cy="851367"/>
              <a:chOff x="1768927" y="1165603"/>
              <a:chExt cx="535225" cy="851367"/>
            </a:xfrm>
          </p:grpSpPr>
          <p:sp>
            <p:nvSpPr>
              <p:cNvPr id="6194" name="Google Shape;6194;p80"/>
              <p:cNvSpPr/>
              <p:nvPr/>
            </p:nvSpPr>
            <p:spPr>
              <a:xfrm>
                <a:off x="1768927" y="1165603"/>
                <a:ext cx="535225" cy="535225"/>
              </a:xfrm>
              <a:custGeom>
                <a:avLst/>
                <a:gdLst/>
                <a:ahLst/>
                <a:cxnLst/>
                <a:rect l="l" t="t" r="r" b="b"/>
                <a:pathLst>
                  <a:path w="34620" h="34620" extrusionOk="0">
                    <a:moveTo>
                      <a:pt x="17311" y="3462"/>
                    </a:moveTo>
                    <a:cubicBezTo>
                      <a:pt x="24959" y="3462"/>
                      <a:pt x="31157" y="9661"/>
                      <a:pt x="31157" y="17309"/>
                    </a:cubicBezTo>
                    <a:cubicBezTo>
                      <a:pt x="31157" y="24957"/>
                      <a:pt x="24959" y="31157"/>
                      <a:pt x="17311" y="31157"/>
                    </a:cubicBezTo>
                    <a:cubicBezTo>
                      <a:pt x="9663" y="31157"/>
                      <a:pt x="3462" y="24957"/>
                      <a:pt x="3462" y="17309"/>
                    </a:cubicBezTo>
                    <a:cubicBezTo>
                      <a:pt x="3462" y="9661"/>
                      <a:pt x="9663" y="3462"/>
                      <a:pt x="17311" y="3462"/>
                    </a:cubicBezTo>
                    <a:close/>
                    <a:moveTo>
                      <a:pt x="17311" y="0"/>
                    </a:moveTo>
                    <a:cubicBezTo>
                      <a:pt x="7751" y="0"/>
                      <a:pt x="0" y="7749"/>
                      <a:pt x="0" y="17309"/>
                    </a:cubicBezTo>
                    <a:cubicBezTo>
                      <a:pt x="0" y="26869"/>
                      <a:pt x="7751" y="34619"/>
                      <a:pt x="17311" y="34619"/>
                    </a:cubicBezTo>
                    <a:cubicBezTo>
                      <a:pt x="26871" y="34619"/>
                      <a:pt x="34619" y="26869"/>
                      <a:pt x="34619" y="17309"/>
                    </a:cubicBezTo>
                    <a:cubicBezTo>
                      <a:pt x="34619" y="7749"/>
                      <a:pt x="26871" y="0"/>
                      <a:pt x="1731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95" name="Google Shape;6195;p80"/>
              <p:cNvSpPr/>
              <p:nvPr/>
            </p:nvSpPr>
            <p:spPr>
              <a:xfrm>
                <a:off x="2006902" y="1668949"/>
                <a:ext cx="9137" cy="34802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22511" extrusionOk="0">
                    <a:moveTo>
                      <a:pt x="1" y="0"/>
                    </a:moveTo>
                    <a:lnTo>
                      <a:pt x="1" y="22510"/>
                    </a:lnTo>
                    <a:lnTo>
                      <a:pt x="590" y="22510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196" name="Google Shape;6196;p80"/>
            <p:cNvGrpSpPr/>
            <p:nvPr/>
          </p:nvGrpSpPr>
          <p:grpSpPr>
            <a:xfrm>
              <a:off x="1822449" y="1219125"/>
              <a:ext cx="428180" cy="718859"/>
              <a:chOff x="1822449" y="1219125"/>
              <a:chExt cx="428180" cy="718859"/>
            </a:xfrm>
          </p:grpSpPr>
          <p:sp>
            <p:nvSpPr>
              <p:cNvPr id="6197" name="Google Shape;6197;p80"/>
              <p:cNvSpPr/>
              <p:nvPr/>
            </p:nvSpPr>
            <p:spPr>
              <a:xfrm>
                <a:off x="1822449" y="1219125"/>
                <a:ext cx="428180" cy="428180"/>
              </a:xfrm>
              <a:custGeom>
                <a:avLst/>
                <a:gdLst/>
                <a:ahLst/>
                <a:cxnLst/>
                <a:rect l="l" t="t" r="r" b="b"/>
                <a:pathLst>
                  <a:path w="27696" h="27696" extrusionOk="0">
                    <a:moveTo>
                      <a:pt x="13849" y="3462"/>
                    </a:moveTo>
                    <a:cubicBezTo>
                      <a:pt x="19585" y="3462"/>
                      <a:pt x="24233" y="8111"/>
                      <a:pt x="24233" y="13847"/>
                    </a:cubicBezTo>
                    <a:cubicBezTo>
                      <a:pt x="24233" y="19583"/>
                      <a:pt x="19585" y="24233"/>
                      <a:pt x="13849" y="24233"/>
                    </a:cubicBezTo>
                    <a:cubicBezTo>
                      <a:pt x="8113" y="24233"/>
                      <a:pt x="3462" y="19583"/>
                      <a:pt x="3462" y="13847"/>
                    </a:cubicBezTo>
                    <a:cubicBezTo>
                      <a:pt x="3462" y="8111"/>
                      <a:pt x="8113" y="3462"/>
                      <a:pt x="13849" y="3462"/>
                    </a:cubicBezTo>
                    <a:close/>
                    <a:moveTo>
                      <a:pt x="13849" y="0"/>
                    </a:moveTo>
                    <a:cubicBezTo>
                      <a:pt x="6201" y="0"/>
                      <a:pt x="0" y="6199"/>
                      <a:pt x="0" y="13847"/>
                    </a:cubicBezTo>
                    <a:cubicBezTo>
                      <a:pt x="0" y="21495"/>
                      <a:pt x="6201" y="27695"/>
                      <a:pt x="13849" y="27695"/>
                    </a:cubicBezTo>
                    <a:cubicBezTo>
                      <a:pt x="21497" y="27695"/>
                      <a:pt x="27695" y="21495"/>
                      <a:pt x="27695" y="13847"/>
                    </a:cubicBezTo>
                    <a:cubicBezTo>
                      <a:pt x="27695" y="6199"/>
                      <a:pt x="21497" y="0"/>
                      <a:pt x="1384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98" name="Google Shape;6198;p80"/>
              <p:cNvSpPr/>
              <p:nvPr/>
            </p:nvSpPr>
            <p:spPr>
              <a:xfrm>
                <a:off x="2057039" y="1605996"/>
                <a:ext cx="9121" cy="331988"/>
              </a:xfrm>
              <a:custGeom>
                <a:avLst/>
                <a:gdLst/>
                <a:ahLst/>
                <a:cxnLst/>
                <a:rect l="l" t="t" r="r" b="b"/>
                <a:pathLst>
                  <a:path w="590" h="21474" extrusionOk="0">
                    <a:moveTo>
                      <a:pt x="0" y="0"/>
                    </a:moveTo>
                    <a:lnTo>
                      <a:pt x="0" y="21474"/>
                    </a:lnTo>
                    <a:lnTo>
                      <a:pt x="590" y="21474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199" name="Google Shape;6199;p80"/>
            <p:cNvGrpSpPr/>
            <p:nvPr/>
          </p:nvGrpSpPr>
          <p:grpSpPr>
            <a:xfrm>
              <a:off x="1875972" y="1272648"/>
              <a:ext cx="321135" cy="586939"/>
              <a:chOff x="1875972" y="1272648"/>
              <a:chExt cx="321135" cy="586939"/>
            </a:xfrm>
          </p:grpSpPr>
          <p:sp>
            <p:nvSpPr>
              <p:cNvPr id="6200" name="Google Shape;6200;p80"/>
              <p:cNvSpPr/>
              <p:nvPr/>
            </p:nvSpPr>
            <p:spPr>
              <a:xfrm>
                <a:off x="1875972" y="1272648"/>
                <a:ext cx="321135" cy="321120"/>
              </a:xfrm>
              <a:custGeom>
                <a:avLst/>
                <a:gdLst/>
                <a:ahLst/>
                <a:cxnLst/>
                <a:rect l="l" t="t" r="r" b="b"/>
                <a:pathLst>
                  <a:path w="20772" h="20771" extrusionOk="0">
                    <a:moveTo>
                      <a:pt x="10387" y="3461"/>
                    </a:moveTo>
                    <a:cubicBezTo>
                      <a:pt x="14211" y="3461"/>
                      <a:pt x="17309" y="6561"/>
                      <a:pt x="17309" y="10385"/>
                    </a:cubicBezTo>
                    <a:cubicBezTo>
                      <a:pt x="17309" y="14209"/>
                      <a:pt x="14211" y="17309"/>
                      <a:pt x="10387" y="17309"/>
                    </a:cubicBezTo>
                    <a:cubicBezTo>
                      <a:pt x="6563" y="17309"/>
                      <a:pt x="3462" y="14209"/>
                      <a:pt x="3462" y="10385"/>
                    </a:cubicBezTo>
                    <a:cubicBezTo>
                      <a:pt x="3462" y="6561"/>
                      <a:pt x="6563" y="3461"/>
                      <a:pt x="10387" y="3461"/>
                    </a:cubicBezTo>
                    <a:close/>
                    <a:moveTo>
                      <a:pt x="10387" y="0"/>
                    </a:moveTo>
                    <a:cubicBezTo>
                      <a:pt x="4651" y="0"/>
                      <a:pt x="0" y="4649"/>
                      <a:pt x="0" y="10385"/>
                    </a:cubicBezTo>
                    <a:cubicBezTo>
                      <a:pt x="0" y="16121"/>
                      <a:pt x="4651" y="20771"/>
                      <a:pt x="10387" y="20771"/>
                    </a:cubicBezTo>
                    <a:cubicBezTo>
                      <a:pt x="16123" y="20771"/>
                      <a:pt x="20771" y="16121"/>
                      <a:pt x="20771" y="10385"/>
                    </a:cubicBezTo>
                    <a:cubicBezTo>
                      <a:pt x="20771" y="4649"/>
                      <a:pt x="16123" y="0"/>
                      <a:pt x="10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01" name="Google Shape;6201;p80"/>
              <p:cNvSpPr/>
              <p:nvPr/>
            </p:nvSpPr>
            <p:spPr>
              <a:xfrm>
                <a:off x="2107176" y="1533705"/>
                <a:ext cx="9121" cy="325881"/>
              </a:xfrm>
              <a:custGeom>
                <a:avLst/>
                <a:gdLst/>
                <a:ahLst/>
                <a:cxnLst/>
                <a:rect l="l" t="t" r="r" b="b"/>
                <a:pathLst>
                  <a:path w="590" h="21079" extrusionOk="0">
                    <a:moveTo>
                      <a:pt x="0" y="0"/>
                    </a:moveTo>
                    <a:lnTo>
                      <a:pt x="0" y="21078"/>
                    </a:lnTo>
                    <a:lnTo>
                      <a:pt x="589" y="21078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202" name="Google Shape;6202;p80"/>
          <p:cNvGrpSpPr/>
          <p:nvPr/>
        </p:nvGrpSpPr>
        <p:grpSpPr>
          <a:xfrm>
            <a:off x="10369349" y="4970771"/>
            <a:ext cx="391807" cy="858893"/>
            <a:chOff x="241025" y="3151575"/>
            <a:chExt cx="293855" cy="644170"/>
          </a:xfrm>
        </p:grpSpPr>
        <p:sp>
          <p:nvSpPr>
            <p:cNvPr id="6203" name="Google Shape;6203;p80"/>
            <p:cNvSpPr/>
            <p:nvPr/>
          </p:nvSpPr>
          <p:spPr>
            <a:xfrm>
              <a:off x="241025" y="3151575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4" name="Google Shape;6204;p80"/>
            <p:cNvSpPr/>
            <p:nvPr/>
          </p:nvSpPr>
          <p:spPr>
            <a:xfrm>
              <a:off x="241347" y="3252796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05" name="Google Shape;6205;p80"/>
          <p:cNvGrpSpPr/>
          <p:nvPr/>
        </p:nvGrpSpPr>
        <p:grpSpPr>
          <a:xfrm>
            <a:off x="966660" y="3904104"/>
            <a:ext cx="2372865" cy="788827"/>
            <a:chOff x="246070" y="1983375"/>
            <a:chExt cx="1855347" cy="616849"/>
          </a:xfrm>
        </p:grpSpPr>
        <p:sp>
          <p:nvSpPr>
            <p:cNvPr id="6206" name="Google Shape;6206;p80"/>
            <p:cNvSpPr/>
            <p:nvPr/>
          </p:nvSpPr>
          <p:spPr>
            <a:xfrm>
              <a:off x="1072131" y="1983872"/>
              <a:ext cx="408910" cy="407494"/>
            </a:xfrm>
            <a:custGeom>
              <a:avLst/>
              <a:gdLst/>
              <a:ahLst/>
              <a:cxnLst/>
              <a:rect l="l" t="t" r="r" b="b"/>
              <a:pathLst>
                <a:path w="34090" h="33972" extrusionOk="0">
                  <a:moveTo>
                    <a:pt x="17046" y="1"/>
                  </a:moveTo>
                  <a:cubicBezTo>
                    <a:pt x="16894" y="1"/>
                    <a:pt x="16742" y="59"/>
                    <a:pt x="16626" y="174"/>
                  </a:cubicBezTo>
                  <a:lnTo>
                    <a:pt x="9933" y="6868"/>
                  </a:lnTo>
                  <a:cubicBezTo>
                    <a:pt x="9821" y="6978"/>
                    <a:pt x="9670" y="7041"/>
                    <a:pt x="9512" y="7041"/>
                  </a:cubicBezTo>
                  <a:cubicBezTo>
                    <a:pt x="9354" y="7041"/>
                    <a:pt x="9203" y="6978"/>
                    <a:pt x="9094" y="6868"/>
                  </a:cubicBezTo>
                  <a:lnTo>
                    <a:pt x="9087" y="6861"/>
                  </a:lnTo>
                  <a:cubicBezTo>
                    <a:pt x="8857" y="6629"/>
                    <a:pt x="8642" y="6175"/>
                    <a:pt x="8611" y="5850"/>
                  </a:cubicBezTo>
                  <a:cubicBezTo>
                    <a:pt x="8611" y="5850"/>
                    <a:pt x="8522" y="4941"/>
                    <a:pt x="7959" y="4378"/>
                  </a:cubicBezTo>
                  <a:cubicBezTo>
                    <a:pt x="7469" y="3863"/>
                    <a:pt x="6813" y="3605"/>
                    <a:pt x="6156" y="3605"/>
                  </a:cubicBezTo>
                  <a:cubicBezTo>
                    <a:pt x="5520" y="3605"/>
                    <a:pt x="4883" y="3847"/>
                    <a:pt x="4396" y="4333"/>
                  </a:cubicBezTo>
                  <a:cubicBezTo>
                    <a:pt x="3407" y="5322"/>
                    <a:pt x="3425" y="6932"/>
                    <a:pt x="4435" y="7898"/>
                  </a:cubicBezTo>
                  <a:cubicBezTo>
                    <a:pt x="5002" y="8462"/>
                    <a:pt x="5908" y="8553"/>
                    <a:pt x="5908" y="8553"/>
                  </a:cubicBezTo>
                  <a:cubicBezTo>
                    <a:pt x="6232" y="8583"/>
                    <a:pt x="6687" y="8797"/>
                    <a:pt x="6919" y="9027"/>
                  </a:cubicBezTo>
                  <a:lnTo>
                    <a:pt x="6926" y="9034"/>
                  </a:lnTo>
                  <a:cubicBezTo>
                    <a:pt x="7156" y="9267"/>
                    <a:pt x="7156" y="9642"/>
                    <a:pt x="6926" y="9875"/>
                  </a:cubicBezTo>
                  <a:lnTo>
                    <a:pt x="232" y="16567"/>
                  </a:lnTo>
                  <a:cubicBezTo>
                    <a:pt x="1" y="16798"/>
                    <a:pt x="1" y="17174"/>
                    <a:pt x="232" y="17406"/>
                  </a:cubicBezTo>
                  <a:lnTo>
                    <a:pt x="6411" y="23585"/>
                  </a:lnTo>
                  <a:lnTo>
                    <a:pt x="6926" y="24100"/>
                  </a:lnTo>
                  <a:cubicBezTo>
                    <a:pt x="6969" y="24141"/>
                    <a:pt x="7020" y="24173"/>
                    <a:pt x="7073" y="24197"/>
                  </a:cubicBezTo>
                  <a:cubicBezTo>
                    <a:pt x="7158" y="24244"/>
                    <a:pt x="7250" y="24269"/>
                    <a:pt x="7345" y="24273"/>
                  </a:cubicBezTo>
                  <a:cubicBezTo>
                    <a:pt x="7503" y="24273"/>
                    <a:pt x="7654" y="24211"/>
                    <a:pt x="7765" y="24101"/>
                  </a:cubicBezTo>
                  <a:lnTo>
                    <a:pt x="7839" y="24027"/>
                  </a:lnTo>
                  <a:cubicBezTo>
                    <a:pt x="8069" y="23796"/>
                    <a:pt x="8283" y="23341"/>
                    <a:pt x="8318" y="23013"/>
                  </a:cubicBezTo>
                  <a:cubicBezTo>
                    <a:pt x="8318" y="23013"/>
                    <a:pt x="8405" y="22107"/>
                    <a:pt x="8967" y="21541"/>
                  </a:cubicBezTo>
                  <a:cubicBezTo>
                    <a:pt x="9183" y="21324"/>
                    <a:pt x="9437" y="21149"/>
                    <a:pt x="9717" y="21026"/>
                  </a:cubicBezTo>
                  <a:cubicBezTo>
                    <a:pt x="10047" y="20876"/>
                    <a:pt x="10396" y="20805"/>
                    <a:pt x="10740" y="20805"/>
                  </a:cubicBezTo>
                  <a:cubicBezTo>
                    <a:pt x="11539" y="20805"/>
                    <a:pt x="12316" y="21191"/>
                    <a:pt x="12792" y="21886"/>
                  </a:cubicBezTo>
                  <a:cubicBezTo>
                    <a:pt x="13474" y="22879"/>
                    <a:pt x="13347" y="24218"/>
                    <a:pt x="12490" y="25064"/>
                  </a:cubicBezTo>
                  <a:cubicBezTo>
                    <a:pt x="12119" y="25437"/>
                    <a:pt x="11599" y="25600"/>
                    <a:pt x="11289" y="25668"/>
                  </a:cubicBezTo>
                  <a:cubicBezTo>
                    <a:pt x="11157" y="25704"/>
                    <a:pt x="11023" y="25732"/>
                    <a:pt x="10887" y="25749"/>
                  </a:cubicBezTo>
                  <a:cubicBezTo>
                    <a:pt x="10830" y="25757"/>
                    <a:pt x="10775" y="25769"/>
                    <a:pt x="10722" y="25785"/>
                  </a:cubicBezTo>
                  <a:cubicBezTo>
                    <a:pt x="10456" y="25871"/>
                    <a:pt x="10173" y="26027"/>
                    <a:pt x="10008" y="26193"/>
                  </a:cubicBezTo>
                  <a:lnTo>
                    <a:pt x="9933" y="26265"/>
                  </a:lnTo>
                  <a:cubicBezTo>
                    <a:pt x="9699" y="26497"/>
                    <a:pt x="9699" y="26875"/>
                    <a:pt x="9933" y="27106"/>
                  </a:cubicBezTo>
                  <a:lnTo>
                    <a:pt x="11412" y="28584"/>
                  </a:lnTo>
                  <a:lnTo>
                    <a:pt x="16625" y="33798"/>
                  </a:lnTo>
                  <a:cubicBezTo>
                    <a:pt x="16736" y="33908"/>
                    <a:pt x="16887" y="33972"/>
                    <a:pt x="17043" y="33972"/>
                  </a:cubicBezTo>
                  <a:cubicBezTo>
                    <a:pt x="17198" y="33970"/>
                    <a:pt x="17347" y="33910"/>
                    <a:pt x="17459" y="33802"/>
                  </a:cubicBezTo>
                  <a:lnTo>
                    <a:pt x="20636" y="30627"/>
                  </a:lnTo>
                  <a:lnTo>
                    <a:pt x="24073" y="27189"/>
                  </a:lnTo>
                  <a:cubicBezTo>
                    <a:pt x="24300" y="26955"/>
                    <a:pt x="24300" y="26581"/>
                    <a:pt x="24073" y="26348"/>
                  </a:cubicBezTo>
                  <a:lnTo>
                    <a:pt x="23953" y="26231"/>
                  </a:lnTo>
                  <a:cubicBezTo>
                    <a:pt x="23722" y="26001"/>
                    <a:pt x="23267" y="25783"/>
                    <a:pt x="22942" y="25754"/>
                  </a:cubicBezTo>
                  <a:cubicBezTo>
                    <a:pt x="22942" y="25754"/>
                    <a:pt x="22033" y="25665"/>
                    <a:pt x="21470" y="25100"/>
                  </a:cubicBezTo>
                  <a:cubicBezTo>
                    <a:pt x="20528" y="24086"/>
                    <a:pt x="20569" y="22503"/>
                    <a:pt x="21561" y="21539"/>
                  </a:cubicBezTo>
                  <a:cubicBezTo>
                    <a:pt x="22056" y="21057"/>
                    <a:pt x="22698" y="20816"/>
                    <a:pt x="23340" y="20816"/>
                  </a:cubicBezTo>
                  <a:cubicBezTo>
                    <a:pt x="23985" y="20816"/>
                    <a:pt x="24629" y="21059"/>
                    <a:pt x="25125" y="21544"/>
                  </a:cubicBezTo>
                  <a:cubicBezTo>
                    <a:pt x="25687" y="22107"/>
                    <a:pt x="25774" y="23017"/>
                    <a:pt x="25774" y="23017"/>
                  </a:cubicBezTo>
                  <a:cubicBezTo>
                    <a:pt x="25807" y="23341"/>
                    <a:pt x="26021" y="23796"/>
                    <a:pt x="26253" y="24027"/>
                  </a:cubicBezTo>
                  <a:lnTo>
                    <a:pt x="26325" y="24101"/>
                  </a:lnTo>
                  <a:cubicBezTo>
                    <a:pt x="26441" y="24216"/>
                    <a:pt x="26592" y="24274"/>
                    <a:pt x="26744" y="24274"/>
                  </a:cubicBezTo>
                  <a:cubicBezTo>
                    <a:pt x="26891" y="24274"/>
                    <a:pt x="27038" y="24219"/>
                    <a:pt x="27152" y="24110"/>
                  </a:cubicBezTo>
                  <a:lnTo>
                    <a:pt x="29878" y="21384"/>
                  </a:lnTo>
                  <a:lnTo>
                    <a:pt x="33774" y="17487"/>
                  </a:lnTo>
                  <a:cubicBezTo>
                    <a:pt x="33779" y="17482"/>
                    <a:pt x="33786" y="17482"/>
                    <a:pt x="33791" y="17476"/>
                  </a:cubicBezTo>
                  <a:lnTo>
                    <a:pt x="33860" y="17408"/>
                  </a:lnTo>
                  <a:cubicBezTo>
                    <a:pt x="34090" y="17174"/>
                    <a:pt x="34090" y="16798"/>
                    <a:pt x="33860" y="16567"/>
                  </a:cubicBezTo>
                  <a:lnTo>
                    <a:pt x="27166" y="9875"/>
                  </a:lnTo>
                  <a:cubicBezTo>
                    <a:pt x="26934" y="9643"/>
                    <a:pt x="26934" y="9267"/>
                    <a:pt x="27166" y="9036"/>
                  </a:cubicBezTo>
                  <a:lnTo>
                    <a:pt x="27283" y="8914"/>
                  </a:lnTo>
                  <a:cubicBezTo>
                    <a:pt x="27513" y="8684"/>
                    <a:pt x="27973" y="8469"/>
                    <a:pt x="28297" y="8437"/>
                  </a:cubicBezTo>
                  <a:cubicBezTo>
                    <a:pt x="28297" y="8437"/>
                    <a:pt x="29203" y="8349"/>
                    <a:pt x="29770" y="7786"/>
                  </a:cubicBezTo>
                  <a:cubicBezTo>
                    <a:pt x="30769" y="6818"/>
                    <a:pt x="30782" y="5219"/>
                    <a:pt x="29799" y="4235"/>
                  </a:cubicBezTo>
                  <a:cubicBezTo>
                    <a:pt x="29311" y="3748"/>
                    <a:pt x="28674" y="3505"/>
                    <a:pt x="28036" y="3505"/>
                  </a:cubicBezTo>
                  <a:cubicBezTo>
                    <a:pt x="27385" y="3505"/>
                    <a:pt x="26735" y="3758"/>
                    <a:pt x="26246" y="4263"/>
                  </a:cubicBezTo>
                  <a:cubicBezTo>
                    <a:pt x="25685" y="4826"/>
                    <a:pt x="25594" y="5735"/>
                    <a:pt x="25594" y="5735"/>
                  </a:cubicBezTo>
                  <a:cubicBezTo>
                    <a:pt x="25563" y="6060"/>
                    <a:pt x="25350" y="6514"/>
                    <a:pt x="25119" y="6746"/>
                  </a:cubicBezTo>
                  <a:lnTo>
                    <a:pt x="24998" y="6866"/>
                  </a:lnTo>
                  <a:cubicBezTo>
                    <a:pt x="24883" y="6982"/>
                    <a:pt x="24731" y="7040"/>
                    <a:pt x="24579" y="7040"/>
                  </a:cubicBezTo>
                  <a:cubicBezTo>
                    <a:pt x="24427" y="7040"/>
                    <a:pt x="24275" y="6982"/>
                    <a:pt x="24159" y="6866"/>
                  </a:cubicBezTo>
                  <a:lnTo>
                    <a:pt x="17466" y="174"/>
                  </a:lnTo>
                  <a:cubicBezTo>
                    <a:pt x="17350" y="59"/>
                    <a:pt x="17198" y="1"/>
                    <a:pt x="1704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7" name="Google Shape;6207;p80"/>
            <p:cNvSpPr/>
            <p:nvPr/>
          </p:nvSpPr>
          <p:spPr>
            <a:xfrm>
              <a:off x="1430530" y="2193486"/>
              <a:ext cx="46960" cy="46948"/>
            </a:xfrm>
            <a:custGeom>
              <a:avLst/>
              <a:gdLst/>
              <a:ahLst/>
              <a:cxnLst/>
              <a:rect l="l" t="t" r="r" b="b"/>
              <a:pathLst>
                <a:path w="3915" h="3914" extrusionOk="0">
                  <a:moveTo>
                    <a:pt x="3914" y="1"/>
                  </a:moveTo>
                  <a:lnTo>
                    <a:pt x="3914" y="1"/>
                  </a:lnTo>
                  <a:cubicBezTo>
                    <a:pt x="3909" y="6"/>
                    <a:pt x="3902" y="8"/>
                    <a:pt x="3897" y="13"/>
                  </a:cubicBezTo>
                  <a:lnTo>
                    <a:pt x="1" y="3909"/>
                  </a:lnTo>
                  <a:lnTo>
                    <a:pt x="1" y="3914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8" name="Google Shape;6208;p80"/>
            <p:cNvSpPr/>
            <p:nvPr/>
          </p:nvSpPr>
          <p:spPr>
            <a:xfrm>
              <a:off x="1277847" y="2191554"/>
              <a:ext cx="408898" cy="407518"/>
            </a:xfrm>
            <a:custGeom>
              <a:avLst/>
              <a:gdLst/>
              <a:ahLst/>
              <a:cxnLst/>
              <a:rect l="l" t="t" r="r" b="b"/>
              <a:pathLst>
                <a:path w="34089" h="33974" extrusionOk="0">
                  <a:moveTo>
                    <a:pt x="17044" y="0"/>
                  </a:moveTo>
                  <a:cubicBezTo>
                    <a:pt x="16893" y="2"/>
                    <a:pt x="16750" y="60"/>
                    <a:pt x="16640" y="163"/>
                  </a:cubicBezTo>
                  <a:lnTo>
                    <a:pt x="12729" y="4075"/>
                  </a:lnTo>
                  <a:lnTo>
                    <a:pt x="12729" y="4070"/>
                  </a:lnTo>
                  <a:lnTo>
                    <a:pt x="10005" y="6793"/>
                  </a:lnTo>
                  <a:cubicBezTo>
                    <a:pt x="9890" y="6904"/>
                    <a:pt x="9742" y="6959"/>
                    <a:pt x="9595" y="6959"/>
                  </a:cubicBezTo>
                  <a:cubicBezTo>
                    <a:pt x="9444" y="6959"/>
                    <a:pt x="9293" y="6901"/>
                    <a:pt x="9178" y="6787"/>
                  </a:cubicBezTo>
                  <a:lnTo>
                    <a:pt x="9104" y="6713"/>
                  </a:lnTo>
                  <a:cubicBezTo>
                    <a:pt x="8874" y="6481"/>
                    <a:pt x="8660" y="6026"/>
                    <a:pt x="8625" y="5702"/>
                  </a:cubicBezTo>
                  <a:cubicBezTo>
                    <a:pt x="8625" y="5702"/>
                    <a:pt x="8539" y="4792"/>
                    <a:pt x="7976" y="4229"/>
                  </a:cubicBezTo>
                  <a:cubicBezTo>
                    <a:pt x="7478" y="3726"/>
                    <a:pt x="6821" y="3474"/>
                    <a:pt x="6165" y="3474"/>
                  </a:cubicBezTo>
                  <a:cubicBezTo>
                    <a:pt x="5524" y="3474"/>
                    <a:pt x="4883" y="3714"/>
                    <a:pt x="4388" y="4197"/>
                  </a:cubicBezTo>
                  <a:cubicBezTo>
                    <a:pt x="3384" y="5172"/>
                    <a:pt x="3354" y="6775"/>
                    <a:pt x="4322" y="7785"/>
                  </a:cubicBezTo>
                  <a:cubicBezTo>
                    <a:pt x="4884" y="8350"/>
                    <a:pt x="5795" y="8439"/>
                    <a:pt x="5795" y="8439"/>
                  </a:cubicBezTo>
                  <a:cubicBezTo>
                    <a:pt x="6118" y="8468"/>
                    <a:pt x="6573" y="8686"/>
                    <a:pt x="6804" y="8916"/>
                  </a:cubicBezTo>
                  <a:lnTo>
                    <a:pt x="6924" y="9033"/>
                  </a:lnTo>
                  <a:cubicBezTo>
                    <a:pt x="7153" y="9267"/>
                    <a:pt x="7153" y="9641"/>
                    <a:pt x="6924" y="9874"/>
                  </a:cubicBezTo>
                  <a:lnTo>
                    <a:pt x="3488" y="13310"/>
                  </a:lnTo>
                  <a:lnTo>
                    <a:pt x="310" y="16487"/>
                  </a:lnTo>
                  <a:lnTo>
                    <a:pt x="233" y="16566"/>
                  </a:lnTo>
                  <a:cubicBezTo>
                    <a:pt x="1" y="16798"/>
                    <a:pt x="1" y="17174"/>
                    <a:pt x="233" y="17405"/>
                  </a:cubicBezTo>
                  <a:lnTo>
                    <a:pt x="6926" y="24099"/>
                  </a:lnTo>
                  <a:cubicBezTo>
                    <a:pt x="7156" y="24332"/>
                    <a:pt x="7156" y="24706"/>
                    <a:pt x="6926" y="24938"/>
                  </a:cubicBezTo>
                  <a:lnTo>
                    <a:pt x="6919" y="24945"/>
                  </a:lnTo>
                  <a:cubicBezTo>
                    <a:pt x="6688" y="25177"/>
                    <a:pt x="6233" y="25391"/>
                    <a:pt x="5908" y="25420"/>
                  </a:cubicBezTo>
                  <a:cubicBezTo>
                    <a:pt x="5908" y="25420"/>
                    <a:pt x="4999" y="25511"/>
                    <a:pt x="4436" y="26074"/>
                  </a:cubicBezTo>
                  <a:cubicBezTo>
                    <a:pt x="3478" y="27047"/>
                    <a:pt x="3485" y="28613"/>
                    <a:pt x="4451" y="29579"/>
                  </a:cubicBezTo>
                  <a:cubicBezTo>
                    <a:pt x="4938" y="30065"/>
                    <a:pt x="5575" y="30309"/>
                    <a:pt x="6213" y="30309"/>
                  </a:cubicBezTo>
                  <a:cubicBezTo>
                    <a:pt x="6843" y="30309"/>
                    <a:pt x="7473" y="30072"/>
                    <a:pt x="7958" y="29596"/>
                  </a:cubicBezTo>
                  <a:cubicBezTo>
                    <a:pt x="8522" y="29031"/>
                    <a:pt x="8608" y="28125"/>
                    <a:pt x="8608" y="28125"/>
                  </a:cubicBezTo>
                  <a:cubicBezTo>
                    <a:pt x="8642" y="27797"/>
                    <a:pt x="8857" y="27341"/>
                    <a:pt x="9087" y="27111"/>
                  </a:cubicBezTo>
                  <a:lnTo>
                    <a:pt x="9090" y="27107"/>
                  </a:lnTo>
                  <a:cubicBezTo>
                    <a:pt x="9204" y="26996"/>
                    <a:pt x="9355" y="26934"/>
                    <a:pt x="9513" y="26934"/>
                  </a:cubicBezTo>
                  <a:cubicBezTo>
                    <a:pt x="9669" y="26934"/>
                    <a:pt x="9820" y="26996"/>
                    <a:pt x="9930" y="27107"/>
                  </a:cubicBezTo>
                  <a:lnTo>
                    <a:pt x="16623" y="33801"/>
                  </a:lnTo>
                  <a:cubicBezTo>
                    <a:pt x="16741" y="33916"/>
                    <a:pt x="16893" y="33973"/>
                    <a:pt x="17045" y="33973"/>
                  </a:cubicBezTo>
                  <a:cubicBezTo>
                    <a:pt x="17198" y="33973"/>
                    <a:pt x="17350" y="33916"/>
                    <a:pt x="17468" y="33801"/>
                  </a:cubicBezTo>
                  <a:lnTo>
                    <a:pt x="24161" y="27107"/>
                  </a:lnTo>
                  <a:cubicBezTo>
                    <a:pt x="24391" y="26874"/>
                    <a:pt x="24391" y="26500"/>
                    <a:pt x="24161" y="26266"/>
                  </a:cubicBezTo>
                  <a:lnTo>
                    <a:pt x="24082" y="26193"/>
                  </a:lnTo>
                  <a:cubicBezTo>
                    <a:pt x="23852" y="25963"/>
                    <a:pt x="23396" y="25746"/>
                    <a:pt x="23073" y="25714"/>
                  </a:cubicBezTo>
                  <a:cubicBezTo>
                    <a:pt x="23073" y="25714"/>
                    <a:pt x="22167" y="25628"/>
                    <a:pt x="21600" y="25063"/>
                  </a:cubicBezTo>
                  <a:cubicBezTo>
                    <a:pt x="20626" y="24092"/>
                    <a:pt x="20631" y="22513"/>
                    <a:pt x="21600" y="21541"/>
                  </a:cubicBezTo>
                  <a:cubicBezTo>
                    <a:pt x="22087" y="21055"/>
                    <a:pt x="22725" y="20812"/>
                    <a:pt x="23362" y="20812"/>
                  </a:cubicBezTo>
                  <a:cubicBezTo>
                    <a:pt x="24000" y="20812"/>
                    <a:pt x="24637" y="21055"/>
                    <a:pt x="25124" y="21541"/>
                  </a:cubicBezTo>
                  <a:cubicBezTo>
                    <a:pt x="25685" y="22104"/>
                    <a:pt x="25776" y="23016"/>
                    <a:pt x="25776" y="23016"/>
                  </a:cubicBezTo>
                  <a:cubicBezTo>
                    <a:pt x="25805" y="23338"/>
                    <a:pt x="26022" y="23793"/>
                    <a:pt x="26252" y="24025"/>
                  </a:cubicBezTo>
                  <a:lnTo>
                    <a:pt x="26325" y="24099"/>
                  </a:lnTo>
                  <a:cubicBezTo>
                    <a:pt x="26437" y="24209"/>
                    <a:pt x="26588" y="24270"/>
                    <a:pt x="26746" y="24270"/>
                  </a:cubicBezTo>
                  <a:cubicBezTo>
                    <a:pt x="26902" y="24270"/>
                    <a:pt x="27053" y="24209"/>
                    <a:pt x="27165" y="24099"/>
                  </a:cubicBezTo>
                  <a:lnTo>
                    <a:pt x="33858" y="17405"/>
                  </a:lnTo>
                  <a:cubicBezTo>
                    <a:pt x="34088" y="17172"/>
                    <a:pt x="34087" y="16798"/>
                    <a:pt x="33855" y="16566"/>
                  </a:cubicBezTo>
                  <a:lnTo>
                    <a:pt x="28225" y="10937"/>
                  </a:lnTo>
                  <a:lnTo>
                    <a:pt x="27163" y="9874"/>
                  </a:lnTo>
                  <a:cubicBezTo>
                    <a:pt x="27051" y="9763"/>
                    <a:pt x="26900" y="9701"/>
                    <a:pt x="26742" y="9701"/>
                  </a:cubicBezTo>
                  <a:cubicBezTo>
                    <a:pt x="26585" y="9701"/>
                    <a:pt x="26434" y="9763"/>
                    <a:pt x="26322" y="9874"/>
                  </a:cubicBezTo>
                  <a:lnTo>
                    <a:pt x="26252" y="9945"/>
                  </a:lnTo>
                  <a:cubicBezTo>
                    <a:pt x="26022" y="10176"/>
                    <a:pt x="25807" y="10631"/>
                    <a:pt x="25773" y="10959"/>
                  </a:cubicBezTo>
                  <a:cubicBezTo>
                    <a:pt x="25773" y="10959"/>
                    <a:pt x="25687" y="11865"/>
                    <a:pt x="25124" y="12430"/>
                  </a:cubicBezTo>
                  <a:cubicBezTo>
                    <a:pt x="24657" y="12897"/>
                    <a:pt x="24024" y="13159"/>
                    <a:pt x="23363" y="13159"/>
                  </a:cubicBezTo>
                  <a:cubicBezTo>
                    <a:pt x="23351" y="13159"/>
                    <a:pt x="23341" y="13156"/>
                    <a:pt x="23329" y="13156"/>
                  </a:cubicBezTo>
                  <a:cubicBezTo>
                    <a:pt x="23312" y="13156"/>
                    <a:pt x="23293" y="13161"/>
                    <a:pt x="23276" y="13161"/>
                  </a:cubicBezTo>
                  <a:cubicBezTo>
                    <a:pt x="22268" y="13161"/>
                    <a:pt x="21358" y="12553"/>
                    <a:pt x="20974" y="11623"/>
                  </a:cubicBezTo>
                  <a:cubicBezTo>
                    <a:pt x="20588" y="10691"/>
                    <a:pt x="20801" y="9620"/>
                    <a:pt x="21513" y="8908"/>
                  </a:cubicBezTo>
                  <a:cubicBezTo>
                    <a:pt x="22076" y="8345"/>
                    <a:pt x="22987" y="8257"/>
                    <a:pt x="22987" y="8257"/>
                  </a:cubicBezTo>
                  <a:cubicBezTo>
                    <a:pt x="23310" y="8228"/>
                    <a:pt x="23765" y="8010"/>
                    <a:pt x="23996" y="7779"/>
                  </a:cubicBezTo>
                  <a:lnTo>
                    <a:pt x="24117" y="7662"/>
                  </a:lnTo>
                  <a:cubicBezTo>
                    <a:pt x="24345" y="7432"/>
                    <a:pt x="24347" y="7063"/>
                    <a:pt x="24122" y="6831"/>
                  </a:cubicBezTo>
                  <a:lnTo>
                    <a:pt x="23358" y="6067"/>
                  </a:lnTo>
                  <a:lnTo>
                    <a:pt x="17464" y="174"/>
                  </a:lnTo>
                  <a:cubicBezTo>
                    <a:pt x="17353" y="64"/>
                    <a:pt x="17202" y="0"/>
                    <a:pt x="1704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9" name="Google Shape;6209;p80"/>
            <p:cNvSpPr/>
            <p:nvPr/>
          </p:nvSpPr>
          <p:spPr>
            <a:xfrm>
              <a:off x="1690156" y="2190379"/>
              <a:ext cx="411261" cy="409845"/>
            </a:xfrm>
            <a:custGeom>
              <a:avLst/>
              <a:gdLst/>
              <a:ahLst/>
              <a:cxnLst/>
              <a:rect l="l" t="t" r="r" b="b"/>
              <a:pathLst>
                <a:path w="34286" h="34168" extrusionOk="0">
                  <a:moveTo>
                    <a:pt x="17145" y="1"/>
                  </a:moveTo>
                  <a:cubicBezTo>
                    <a:pt x="16992" y="1"/>
                    <a:pt x="16839" y="59"/>
                    <a:pt x="16722" y="176"/>
                  </a:cubicBezTo>
                  <a:lnTo>
                    <a:pt x="16686" y="210"/>
                  </a:lnTo>
                  <a:cubicBezTo>
                    <a:pt x="16681" y="215"/>
                    <a:pt x="16681" y="220"/>
                    <a:pt x="16676" y="225"/>
                  </a:cubicBezTo>
                  <a:lnTo>
                    <a:pt x="11966" y="4935"/>
                  </a:lnTo>
                  <a:lnTo>
                    <a:pt x="9984" y="6917"/>
                  </a:lnTo>
                  <a:cubicBezTo>
                    <a:pt x="9756" y="7149"/>
                    <a:pt x="9758" y="7521"/>
                    <a:pt x="9988" y="7751"/>
                  </a:cubicBezTo>
                  <a:lnTo>
                    <a:pt x="10048" y="7810"/>
                  </a:lnTo>
                  <a:cubicBezTo>
                    <a:pt x="10290" y="8021"/>
                    <a:pt x="10698" y="8211"/>
                    <a:pt x="11002" y="8239"/>
                  </a:cubicBezTo>
                  <a:cubicBezTo>
                    <a:pt x="11002" y="8239"/>
                    <a:pt x="11759" y="8319"/>
                    <a:pt x="12317" y="8760"/>
                  </a:cubicBezTo>
                  <a:cubicBezTo>
                    <a:pt x="12404" y="8821"/>
                    <a:pt x="12487" y="8887"/>
                    <a:pt x="12562" y="8963"/>
                  </a:cubicBezTo>
                  <a:cubicBezTo>
                    <a:pt x="13552" y="9938"/>
                    <a:pt x="13559" y="11536"/>
                    <a:pt x="12576" y="12516"/>
                  </a:cubicBezTo>
                  <a:cubicBezTo>
                    <a:pt x="12086" y="13006"/>
                    <a:pt x="11445" y="13250"/>
                    <a:pt x="10804" y="13250"/>
                  </a:cubicBezTo>
                  <a:cubicBezTo>
                    <a:pt x="10156" y="13250"/>
                    <a:pt x="9509" y="13001"/>
                    <a:pt x="9018" y="12502"/>
                  </a:cubicBezTo>
                  <a:cubicBezTo>
                    <a:pt x="8939" y="12421"/>
                    <a:pt x="8869" y="12335"/>
                    <a:pt x="8807" y="12241"/>
                  </a:cubicBezTo>
                  <a:cubicBezTo>
                    <a:pt x="8376" y="11683"/>
                    <a:pt x="8300" y="10944"/>
                    <a:pt x="8300" y="10944"/>
                  </a:cubicBezTo>
                  <a:cubicBezTo>
                    <a:pt x="8271" y="10652"/>
                    <a:pt x="8094" y="10264"/>
                    <a:pt x="7894" y="10017"/>
                  </a:cubicBezTo>
                  <a:cubicBezTo>
                    <a:pt x="7890" y="10013"/>
                    <a:pt x="7887" y="10008"/>
                    <a:pt x="7883" y="10005"/>
                  </a:cubicBezTo>
                  <a:lnTo>
                    <a:pt x="7810" y="9933"/>
                  </a:lnTo>
                  <a:cubicBezTo>
                    <a:pt x="7697" y="9818"/>
                    <a:pt x="7544" y="9756"/>
                    <a:pt x="7388" y="9756"/>
                  </a:cubicBezTo>
                  <a:cubicBezTo>
                    <a:pt x="7313" y="9756"/>
                    <a:pt x="7238" y="9770"/>
                    <a:pt x="7166" y="9799"/>
                  </a:cubicBezTo>
                  <a:cubicBezTo>
                    <a:pt x="7096" y="9828"/>
                    <a:pt x="7029" y="9871"/>
                    <a:pt x="6974" y="9924"/>
                  </a:cubicBezTo>
                  <a:lnTo>
                    <a:pt x="5908" y="10990"/>
                  </a:lnTo>
                  <a:lnTo>
                    <a:pt x="282" y="16618"/>
                  </a:lnTo>
                  <a:cubicBezTo>
                    <a:pt x="277" y="16623"/>
                    <a:pt x="270" y="16624"/>
                    <a:pt x="265" y="16628"/>
                  </a:cubicBezTo>
                  <a:lnTo>
                    <a:pt x="236" y="16662"/>
                  </a:lnTo>
                  <a:cubicBezTo>
                    <a:pt x="0" y="16896"/>
                    <a:pt x="0" y="17275"/>
                    <a:pt x="236" y="17510"/>
                  </a:cubicBezTo>
                  <a:lnTo>
                    <a:pt x="6965" y="24238"/>
                  </a:lnTo>
                  <a:cubicBezTo>
                    <a:pt x="7082" y="24355"/>
                    <a:pt x="7235" y="24414"/>
                    <a:pt x="7388" y="24414"/>
                  </a:cubicBezTo>
                  <a:cubicBezTo>
                    <a:pt x="7541" y="24414"/>
                    <a:pt x="7695" y="24355"/>
                    <a:pt x="7811" y="24238"/>
                  </a:cubicBezTo>
                  <a:lnTo>
                    <a:pt x="7882" y="24168"/>
                  </a:lnTo>
                  <a:cubicBezTo>
                    <a:pt x="8115" y="23932"/>
                    <a:pt x="8330" y="23478"/>
                    <a:pt x="8364" y="23150"/>
                  </a:cubicBezTo>
                  <a:cubicBezTo>
                    <a:pt x="8364" y="23150"/>
                    <a:pt x="8450" y="22237"/>
                    <a:pt x="9016" y="21669"/>
                  </a:cubicBezTo>
                  <a:cubicBezTo>
                    <a:pt x="9506" y="21169"/>
                    <a:pt x="10154" y="20919"/>
                    <a:pt x="10803" y="20919"/>
                  </a:cubicBezTo>
                  <a:cubicBezTo>
                    <a:pt x="11444" y="20919"/>
                    <a:pt x="12085" y="21163"/>
                    <a:pt x="12574" y="21653"/>
                  </a:cubicBezTo>
                  <a:cubicBezTo>
                    <a:pt x="13559" y="22637"/>
                    <a:pt x="13552" y="24236"/>
                    <a:pt x="12559" y="25211"/>
                  </a:cubicBezTo>
                  <a:cubicBezTo>
                    <a:pt x="11994" y="25777"/>
                    <a:pt x="11081" y="25867"/>
                    <a:pt x="11081" y="25867"/>
                  </a:cubicBezTo>
                  <a:cubicBezTo>
                    <a:pt x="10753" y="25898"/>
                    <a:pt x="10295" y="26116"/>
                    <a:pt x="10063" y="26346"/>
                  </a:cubicBezTo>
                  <a:lnTo>
                    <a:pt x="9989" y="26419"/>
                  </a:lnTo>
                  <a:cubicBezTo>
                    <a:pt x="9758" y="26653"/>
                    <a:pt x="9758" y="27030"/>
                    <a:pt x="9989" y="27264"/>
                  </a:cubicBezTo>
                  <a:lnTo>
                    <a:pt x="16722" y="33995"/>
                  </a:lnTo>
                  <a:cubicBezTo>
                    <a:pt x="16839" y="34110"/>
                    <a:pt x="16991" y="34168"/>
                    <a:pt x="17144" y="34168"/>
                  </a:cubicBezTo>
                  <a:cubicBezTo>
                    <a:pt x="17296" y="34168"/>
                    <a:pt x="17448" y="34110"/>
                    <a:pt x="17565" y="33995"/>
                  </a:cubicBezTo>
                  <a:lnTo>
                    <a:pt x="24296" y="27264"/>
                  </a:lnTo>
                  <a:cubicBezTo>
                    <a:pt x="24414" y="27148"/>
                    <a:pt x="24567" y="27090"/>
                    <a:pt x="24720" y="27090"/>
                  </a:cubicBezTo>
                  <a:cubicBezTo>
                    <a:pt x="24873" y="27090"/>
                    <a:pt x="25027" y="27148"/>
                    <a:pt x="25144" y="27264"/>
                  </a:cubicBezTo>
                  <a:lnTo>
                    <a:pt x="25264" y="27384"/>
                  </a:lnTo>
                  <a:cubicBezTo>
                    <a:pt x="25496" y="27619"/>
                    <a:pt x="25712" y="28077"/>
                    <a:pt x="25743" y="28402"/>
                  </a:cubicBezTo>
                  <a:cubicBezTo>
                    <a:pt x="25743" y="28402"/>
                    <a:pt x="25832" y="29315"/>
                    <a:pt x="26399" y="29883"/>
                  </a:cubicBezTo>
                  <a:cubicBezTo>
                    <a:pt x="26888" y="30368"/>
                    <a:pt x="27526" y="30611"/>
                    <a:pt x="28165" y="30611"/>
                  </a:cubicBezTo>
                  <a:cubicBezTo>
                    <a:pt x="28806" y="30611"/>
                    <a:pt x="29447" y="30366"/>
                    <a:pt x="29936" y="29878"/>
                  </a:cubicBezTo>
                  <a:cubicBezTo>
                    <a:pt x="30913" y="28901"/>
                    <a:pt x="30914" y="27319"/>
                    <a:pt x="29943" y="26340"/>
                  </a:cubicBezTo>
                  <a:lnTo>
                    <a:pt x="29943" y="26340"/>
                  </a:lnTo>
                  <a:lnTo>
                    <a:pt x="29943" y="26344"/>
                  </a:lnTo>
                  <a:cubicBezTo>
                    <a:pt x="29373" y="25774"/>
                    <a:pt x="28460" y="25688"/>
                    <a:pt x="28460" y="25688"/>
                  </a:cubicBezTo>
                  <a:cubicBezTo>
                    <a:pt x="28132" y="25654"/>
                    <a:pt x="27677" y="25439"/>
                    <a:pt x="27442" y="25206"/>
                  </a:cubicBezTo>
                  <a:lnTo>
                    <a:pt x="27322" y="25084"/>
                  </a:lnTo>
                  <a:cubicBezTo>
                    <a:pt x="27092" y="24851"/>
                    <a:pt x="27092" y="24475"/>
                    <a:pt x="27322" y="24241"/>
                  </a:cubicBezTo>
                  <a:lnTo>
                    <a:pt x="34054" y="17508"/>
                  </a:lnTo>
                  <a:cubicBezTo>
                    <a:pt x="34285" y="17275"/>
                    <a:pt x="34285" y="16897"/>
                    <a:pt x="34054" y="16664"/>
                  </a:cubicBezTo>
                  <a:lnTo>
                    <a:pt x="27322" y="9933"/>
                  </a:lnTo>
                  <a:cubicBezTo>
                    <a:pt x="27090" y="9698"/>
                    <a:pt x="27090" y="9320"/>
                    <a:pt x="27322" y="9085"/>
                  </a:cubicBezTo>
                  <a:lnTo>
                    <a:pt x="27327" y="9081"/>
                  </a:lnTo>
                  <a:cubicBezTo>
                    <a:pt x="27559" y="8848"/>
                    <a:pt x="28017" y="8635"/>
                    <a:pt x="28345" y="8601"/>
                  </a:cubicBezTo>
                  <a:cubicBezTo>
                    <a:pt x="28345" y="8601"/>
                    <a:pt x="29258" y="8515"/>
                    <a:pt x="29825" y="7947"/>
                  </a:cubicBezTo>
                  <a:cubicBezTo>
                    <a:pt x="30817" y="6972"/>
                    <a:pt x="30823" y="5372"/>
                    <a:pt x="29840" y="4389"/>
                  </a:cubicBezTo>
                  <a:cubicBezTo>
                    <a:pt x="29350" y="3899"/>
                    <a:pt x="28709" y="3655"/>
                    <a:pt x="28068" y="3655"/>
                  </a:cubicBezTo>
                  <a:cubicBezTo>
                    <a:pt x="27420" y="3655"/>
                    <a:pt x="26771" y="3905"/>
                    <a:pt x="26280" y="4404"/>
                  </a:cubicBezTo>
                  <a:cubicBezTo>
                    <a:pt x="25716" y="4969"/>
                    <a:pt x="25628" y="5887"/>
                    <a:pt x="25628" y="5887"/>
                  </a:cubicBezTo>
                  <a:cubicBezTo>
                    <a:pt x="25596" y="6210"/>
                    <a:pt x="25381" y="6670"/>
                    <a:pt x="25146" y="6903"/>
                  </a:cubicBezTo>
                  <a:lnTo>
                    <a:pt x="25144" y="6907"/>
                  </a:lnTo>
                  <a:cubicBezTo>
                    <a:pt x="25027" y="7023"/>
                    <a:pt x="24873" y="7081"/>
                    <a:pt x="24720" y="7081"/>
                  </a:cubicBezTo>
                  <a:cubicBezTo>
                    <a:pt x="24567" y="7081"/>
                    <a:pt x="24414" y="7023"/>
                    <a:pt x="24296" y="6907"/>
                  </a:cubicBezTo>
                  <a:lnTo>
                    <a:pt x="17567" y="176"/>
                  </a:lnTo>
                  <a:cubicBezTo>
                    <a:pt x="17450" y="59"/>
                    <a:pt x="17297" y="1"/>
                    <a:pt x="17145" y="1"/>
                  </a:cubicBez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0" name="Google Shape;6210;p80"/>
            <p:cNvSpPr/>
            <p:nvPr/>
          </p:nvSpPr>
          <p:spPr>
            <a:xfrm>
              <a:off x="1484068" y="1984268"/>
              <a:ext cx="408862" cy="407494"/>
            </a:xfrm>
            <a:custGeom>
              <a:avLst/>
              <a:gdLst/>
              <a:ahLst/>
              <a:cxnLst/>
              <a:rect l="l" t="t" r="r" b="b"/>
              <a:pathLst>
                <a:path w="34086" h="33972" extrusionOk="0">
                  <a:moveTo>
                    <a:pt x="17043" y="1"/>
                  </a:moveTo>
                  <a:cubicBezTo>
                    <a:pt x="16887" y="1"/>
                    <a:pt x="16736" y="61"/>
                    <a:pt x="16624" y="172"/>
                  </a:cubicBezTo>
                  <a:lnTo>
                    <a:pt x="9932" y="6866"/>
                  </a:lnTo>
                  <a:cubicBezTo>
                    <a:pt x="9701" y="7099"/>
                    <a:pt x="9701" y="7475"/>
                    <a:pt x="9932" y="7709"/>
                  </a:cubicBezTo>
                  <a:lnTo>
                    <a:pt x="10003" y="7779"/>
                  </a:lnTo>
                  <a:cubicBezTo>
                    <a:pt x="10235" y="8009"/>
                    <a:pt x="10689" y="8223"/>
                    <a:pt x="11014" y="8254"/>
                  </a:cubicBezTo>
                  <a:cubicBezTo>
                    <a:pt x="11014" y="8254"/>
                    <a:pt x="11923" y="8345"/>
                    <a:pt x="12486" y="8907"/>
                  </a:cubicBezTo>
                  <a:cubicBezTo>
                    <a:pt x="13430" y="9883"/>
                    <a:pt x="13420" y="11436"/>
                    <a:pt x="12459" y="12397"/>
                  </a:cubicBezTo>
                  <a:cubicBezTo>
                    <a:pt x="11973" y="12885"/>
                    <a:pt x="11335" y="13129"/>
                    <a:pt x="10697" y="13129"/>
                  </a:cubicBezTo>
                  <a:cubicBezTo>
                    <a:pt x="10074" y="13129"/>
                    <a:pt x="9450" y="12896"/>
                    <a:pt x="8968" y="12430"/>
                  </a:cubicBezTo>
                  <a:cubicBezTo>
                    <a:pt x="8402" y="11864"/>
                    <a:pt x="8314" y="10958"/>
                    <a:pt x="8314" y="10958"/>
                  </a:cubicBezTo>
                  <a:cubicBezTo>
                    <a:pt x="8280" y="10633"/>
                    <a:pt x="8067" y="10178"/>
                    <a:pt x="7835" y="9948"/>
                  </a:cubicBezTo>
                  <a:lnTo>
                    <a:pt x="7765" y="9873"/>
                  </a:lnTo>
                  <a:cubicBezTo>
                    <a:pt x="7653" y="9763"/>
                    <a:pt x="7502" y="9701"/>
                    <a:pt x="7344" y="9699"/>
                  </a:cubicBezTo>
                  <a:cubicBezTo>
                    <a:pt x="7186" y="9699"/>
                    <a:pt x="7037" y="9763"/>
                    <a:pt x="6926" y="9873"/>
                  </a:cubicBezTo>
                  <a:lnTo>
                    <a:pt x="232" y="16566"/>
                  </a:lnTo>
                  <a:cubicBezTo>
                    <a:pt x="0" y="16800"/>
                    <a:pt x="0" y="17174"/>
                    <a:pt x="232" y="17406"/>
                  </a:cubicBezTo>
                  <a:lnTo>
                    <a:pt x="6170" y="23347"/>
                  </a:lnTo>
                  <a:lnTo>
                    <a:pt x="6167" y="23347"/>
                  </a:lnTo>
                  <a:lnTo>
                    <a:pt x="6929" y="24109"/>
                  </a:lnTo>
                  <a:cubicBezTo>
                    <a:pt x="7154" y="24343"/>
                    <a:pt x="7152" y="24712"/>
                    <a:pt x="6924" y="24942"/>
                  </a:cubicBezTo>
                  <a:lnTo>
                    <a:pt x="6805" y="25059"/>
                  </a:lnTo>
                  <a:cubicBezTo>
                    <a:pt x="6574" y="25290"/>
                    <a:pt x="6119" y="25508"/>
                    <a:pt x="5794" y="25537"/>
                  </a:cubicBezTo>
                  <a:cubicBezTo>
                    <a:pt x="5794" y="25537"/>
                    <a:pt x="4883" y="25625"/>
                    <a:pt x="4322" y="26188"/>
                  </a:cubicBezTo>
                  <a:cubicBezTo>
                    <a:pt x="3610" y="26900"/>
                    <a:pt x="3397" y="27971"/>
                    <a:pt x="3781" y="28903"/>
                  </a:cubicBezTo>
                  <a:cubicBezTo>
                    <a:pt x="4167" y="29833"/>
                    <a:pt x="5075" y="30441"/>
                    <a:pt x="6083" y="30441"/>
                  </a:cubicBezTo>
                  <a:cubicBezTo>
                    <a:pt x="6102" y="30441"/>
                    <a:pt x="6119" y="30436"/>
                    <a:pt x="6138" y="30436"/>
                  </a:cubicBezTo>
                  <a:cubicBezTo>
                    <a:pt x="6148" y="30436"/>
                    <a:pt x="6158" y="30437"/>
                    <a:pt x="6170" y="30437"/>
                  </a:cubicBezTo>
                  <a:cubicBezTo>
                    <a:pt x="6173" y="30437"/>
                    <a:pt x="6175" y="30437"/>
                    <a:pt x="6177" y="30437"/>
                  </a:cubicBezTo>
                  <a:cubicBezTo>
                    <a:pt x="6835" y="30437"/>
                    <a:pt x="7466" y="30175"/>
                    <a:pt x="7933" y="29710"/>
                  </a:cubicBezTo>
                  <a:cubicBezTo>
                    <a:pt x="8494" y="29145"/>
                    <a:pt x="8582" y="28239"/>
                    <a:pt x="8582" y="28239"/>
                  </a:cubicBezTo>
                  <a:cubicBezTo>
                    <a:pt x="8614" y="27911"/>
                    <a:pt x="8829" y="27456"/>
                    <a:pt x="9059" y="27225"/>
                  </a:cubicBezTo>
                  <a:lnTo>
                    <a:pt x="9129" y="27154"/>
                  </a:lnTo>
                  <a:cubicBezTo>
                    <a:pt x="9243" y="27043"/>
                    <a:pt x="9394" y="26981"/>
                    <a:pt x="9551" y="26981"/>
                  </a:cubicBezTo>
                  <a:cubicBezTo>
                    <a:pt x="9708" y="26981"/>
                    <a:pt x="9859" y="27043"/>
                    <a:pt x="9970" y="27154"/>
                  </a:cubicBezTo>
                  <a:lnTo>
                    <a:pt x="11033" y="28217"/>
                  </a:lnTo>
                  <a:lnTo>
                    <a:pt x="11033" y="28211"/>
                  </a:lnTo>
                  <a:lnTo>
                    <a:pt x="16621" y="33800"/>
                  </a:lnTo>
                  <a:cubicBezTo>
                    <a:pt x="16734" y="33909"/>
                    <a:pt x="16885" y="33971"/>
                    <a:pt x="17043" y="33971"/>
                  </a:cubicBezTo>
                  <a:cubicBezTo>
                    <a:pt x="17192" y="33970"/>
                    <a:pt x="17337" y="33913"/>
                    <a:pt x="17445" y="33810"/>
                  </a:cubicBezTo>
                  <a:cubicBezTo>
                    <a:pt x="17450" y="33805"/>
                    <a:pt x="17457" y="33803"/>
                    <a:pt x="17462" y="33800"/>
                  </a:cubicBezTo>
                  <a:lnTo>
                    <a:pt x="23088" y="28172"/>
                  </a:lnTo>
                  <a:lnTo>
                    <a:pt x="24154" y="27106"/>
                  </a:lnTo>
                  <a:cubicBezTo>
                    <a:pt x="24209" y="27053"/>
                    <a:pt x="24274" y="27010"/>
                    <a:pt x="24346" y="26981"/>
                  </a:cubicBezTo>
                  <a:cubicBezTo>
                    <a:pt x="24418" y="26951"/>
                    <a:pt x="24494" y="26937"/>
                    <a:pt x="24569" y="26937"/>
                  </a:cubicBezTo>
                  <a:cubicBezTo>
                    <a:pt x="24724" y="26937"/>
                    <a:pt x="24876" y="26998"/>
                    <a:pt x="24990" y="27113"/>
                  </a:cubicBezTo>
                  <a:lnTo>
                    <a:pt x="25063" y="27187"/>
                  </a:lnTo>
                  <a:cubicBezTo>
                    <a:pt x="25067" y="27190"/>
                    <a:pt x="25070" y="27195"/>
                    <a:pt x="25074" y="27199"/>
                  </a:cubicBezTo>
                  <a:cubicBezTo>
                    <a:pt x="25274" y="27444"/>
                    <a:pt x="25450" y="27834"/>
                    <a:pt x="25480" y="28124"/>
                  </a:cubicBezTo>
                  <a:cubicBezTo>
                    <a:pt x="25480" y="28124"/>
                    <a:pt x="25556" y="28865"/>
                    <a:pt x="25985" y="29423"/>
                  </a:cubicBezTo>
                  <a:cubicBezTo>
                    <a:pt x="26049" y="29516"/>
                    <a:pt x="26119" y="29603"/>
                    <a:pt x="26198" y="29684"/>
                  </a:cubicBezTo>
                  <a:cubicBezTo>
                    <a:pt x="26689" y="30182"/>
                    <a:pt x="27336" y="30431"/>
                    <a:pt x="27983" y="30431"/>
                  </a:cubicBezTo>
                  <a:cubicBezTo>
                    <a:pt x="28624" y="30431"/>
                    <a:pt x="29265" y="30187"/>
                    <a:pt x="29754" y="29698"/>
                  </a:cubicBezTo>
                  <a:cubicBezTo>
                    <a:pt x="30737" y="28716"/>
                    <a:pt x="30732" y="27120"/>
                    <a:pt x="29742" y="26143"/>
                  </a:cubicBezTo>
                  <a:cubicBezTo>
                    <a:pt x="29667" y="26069"/>
                    <a:pt x="29584" y="26001"/>
                    <a:pt x="29497" y="25941"/>
                  </a:cubicBezTo>
                  <a:cubicBezTo>
                    <a:pt x="28937" y="25500"/>
                    <a:pt x="28182" y="25421"/>
                    <a:pt x="28182" y="25421"/>
                  </a:cubicBezTo>
                  <a:cubicBezTo>
                    <a:pt x="27878" y="25392"/>
                    <a:pt x="27470" y="25203"/>
                    <a:pt x="27226" y="24990"/>
                  </a:cubicBezTo>
                  <a:lnTo>
                    <a:pt x="27168" y="24932"/>
                  </a:lnTo>
                  <a:cubicBezTo>
                    <a:pt x="26938" y="24703"/>
                    <a:pt x="26936" y="24331"/>
                    <a:pt x="27164" y="24099"/>
                  </a:cubicBezTo>
                  <a:lnTo>
                    <a:pt x="29146" y="22115"/>
                  </a:lnTo>
                  <a:lnTo>
                    <a:pt x="33856" y="17407"/>
                  </a:lnTo>
                  <a:cubicBezTo>
                    <a:pt x="33861" y="17402"/>
                    <a:pt x="33861" y="17397"/>
                    <a:pt x="33866" y="17392"/>
                  </a:cubicBezTo>
                  <a:cubicBezTo>
                    <a:pt x="34086" y="17160"/>
                    <a:pt x="34081" y="16795"/>
                    <a:pt x="33856" y="16566"/>
                  </a:cubicBezTo>
                  <a:lnTo>
                    <a:pt x="27162" y="9873"/>
                  </a:lnTo>
                  <a:cubicBezTo>
                    <a:pt x="27052" y="9764"/>
                    <a:pt x="26905" y="9701"/>
                    <a:pt x="26750" y="9701"/>
                  </a:cubicBezTo>
                  <a:cubicBezTo>
                    <a:pt x="26748" y="9701"/>
                    <a:pt x="26746" y="9701"/>
                    <a:pt x="26744" y="9701"/>
                  </a:cubicBezTo>
                  <a:cubicBezTo>
                    <a:pt x="26586" y="9701"/>
                    <a:pt x="26435" y="9763"/>
                    <a:pt x="26323" y="9873"/>
                  </a:cubicBezTo>
                  <a:lnTo>
                    <a:pt x="26249" y="9948"/>
                  </a:lnTo>
                  <a:cubicBezTo>
                    <a:pt x="26019" y="10178"/>
                    <a:pt x="25803" y="10635"/>
                    <a:pt x="25774" y="10961"/>
                  </a:cubicBezTo>
                  <a:cubicBezTo>
                    <a:pt x="25774" y="10961"/>
                    <a:pt x="25685" y="11869"/>
                    <a:pt x="25122" y="12434"/>
                  </a:cubicBezTo>
                  <a:cubicBezTo>
                    <a:pt x="24634" y="12928"/>
                    <a:pt x="23990" y="13175"/>
                    <a:pt x="23347" y="13175"/>
                  </a:cubicBezTo>
                  <a:cubicBezTo>
                    <a:pt x="22709" y="13175"/>
                    <a:pt x="22072" y="12932"/>
                    <a:pt x="21586" y="12446"/>
                  </a:cubicBezTo>
                  <a:cubicBezTo>
                    <a:pt x="20608" y="11467"/>
                    <a:pt x="20613" y="9881"/>
                    <a:pt x="21598" y="8910"/>
                  </a:cubicBezTo>
                  <a:cubicBezTo>
                    <a:pt x="22163" y="8347"/>
                    <a:pt x="23071" y="8258"/>
                    <a:pt x="23071" y="8258"/>
                  </a:cubicBezTo>
                  <a:cubicBezTo>
                    <a:pt x="23395" y="8227"/>
                    <a:pt x="23850" y="8014"/>
                    <a:pt x="24080" y="7782"/>
                  </a:cubicBezTo>
                  <a:lnTo>
                    <a:pt x="24159" y="7709"/>
                  </a:lnTo>
                  <a:cubicBezTo>
                    <a:pt x="24389" y="7475"/>
                    <a:pt x="24389" y="7099"/>
                    <a:pt x="24159" y="6866"/>
                  </a:cubicBezTo>
                  <a:lnTo>
                    <a:pt x="17465" y="172"/>
                  </a:lnTo>
                  <a:cubicBezTo>
                    <a:pt x="17352" y="63"/>
                    <a:pt x="17201" y="1"/>
                    <a:pt x="1704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1" name="Google Shape;6211;p80"/>
            <p:cNvSpPr/>
            <p:nvPr/>
          </p:nvSpPr>
          <p:spPr>
            <a:xfrm flipH="1">
              <a:off x="865779" y="2190662"/>
              <a:ext cx="408898" cy="407518"/>
            </a:xfrm>
            <a:custGeom>
              <a:avLst/>
              <a:gdLst/>
              <a:ahLst/>
              <a:cxnLst/>
              <a:rect l="l" t="t" r="r" b="b"/>
              <a:pathLst>
                <a:path w="34089" h="33974" extrusionOk="0">
                  <a:moveTo>
                    <a:pt x="17044" y="0"/>
                  </a:moveTo>
                  <a:cubicBezTo>
                    <a:pt x="16893" y="2"/>
                    <a:pt x="16750" y="60"/>
                    <a:pt x="16640" y="163"/>
                  </a:cubicBezTo>
                  <a:lnTo>
                    <a:pt x="12729" y="4075"/>
                  </a:lnTo>
                  <a:lnTo>
                    <a:pt x="12729" y="4070"/>
                  </a:lnTo>
                  <a:lnTo>
                    <a:pt x="10005" y="6793"/>
                  </a:lnTo>
                  <a:cubicBezTo>
                    <a:pt x="9890" y="6904"/>
                    <a:pt x="9742" y="6959"/>
                    <a:pt x="9595" y="6959"/>
                  </a:cubicBezTo>
                  <a:cubicBezTo>
                    <a:pt x="9444" y="6959"/>
                    <a:pt x="9293" y="6901"/>
                    <a:pt x="9178" y="6787"/>
                  </a:cubicBezTo>
                  <a:lnTo>
                    <a:pt x="9104" y="6713"/>
                  </a:lnTo>
                  <a:cubicBezTo>
                    <a:pt x="8874" y="6481"/>
                    <a:pt x="8660" y="6026"/>
                    <a:pt x="8625" y="5702"/>
                  </a:cubicBezTo>
                  <a:cubicBezTo>
                    <a:pt x="8625" y="5702"/>
                    <a:pt x="8539" y="4792"/>
                    <a:pt x="7976" y="4229"/>
                  </a:cubicBezTo>
                  <a:cubicBezTo>
                    <a:pt x="7478" y="3726"/>
                    <a:pt x="6821" y="3474"/>
                    <a:pt x="6165" y="3474"/>
                  </a:cubicBezTo>
                  <a:cubicBezTo>
                    <a:pt x="5524" y="3474"/>
                    <a:pt x="4883" y="3714"/>
                    <a:pt x="4388" y="4197"/>
                  </a:cubicBezTo>
                  <a:cubicBezTo>
                    <a:pt x="3384" y="5172"/>
                    <a:pt x="3354" y="6775"/>
                    <a:pt x="4322" y="7785"/>
                  </a:cubicBezTo>
                  <a:cubicBezTo>
                    <a:pt x="4884" y="8350"/>
                    <a:pt x="5795" y="8439"/>
                    <a:pt x="5795" y="8439"/>
                  </a:cubicBezTo>
                  <a:cubicBezTo>
                    <a:pt x="6118" y="8468"/>
                    <a:pt x="6573" y="8686"/>
                    <a:pt x="6804" y="8916"/>
                  </a:cubicBezTo>
                  <a:lnTo>
                    <a:pt x="6924" y="9033"/>
                  </a:lnTo>
                  <a:cubicBezTo>
                    <a:pt x="7153" y="9267"/>
                    <a:pt x="7153" y="9641"/>
                    <a:pt x="6924" y="9874"/>
                  </a:cubicBezTo>
                  <a:lnTo>
                    <a:pt x="3488" y="13310"/>
                  </a:lnTo>
                  <a:lnTo>
                    <a:pt x="310" y="16487"/>
                  </a:lnTo>
                  <a:lnTo>
                    <a:pt x="233" y="16566"/>
                  </a:lnTo>
                  <a:cubicBezTo>
                    <a:pt x="1" y="16798"/>
                    <a:pt x="1" y="17174"/>
                    <a:pt x="233" y="17405"/>
                  </a:cubicBezTo>
                  <a:lnTo>
                    <a:pt x="6926" y="24099"/>
                  </a:lnTo>
                  <a:cubicBezTo>
                    <a:pt x="7156" y="24332"/>
                    <a:pt x="7156" y="24706"/>
                    <a:pt x="6926" y="24938"/>
                  </a:cubicBezTo>
                  <a:lnTo>
                    <a:pt x="6919" y="24945"/>
                  </a:lnTo>
                  <a:cubicBezTo>
                    <a:pt x="6688" y="25177"/>
                    <a:pt x="6233" y="25391"/>
                    <a:pt x="5908" y="25420"/>
                  </a:cubicBezTo>
                  <a:cubicBezTo>
                    <a:pt x="5908" y="25420"/>
                    <a:pt x="4999" y="25511"/>
                    <a:pt x="4436" y="26074"/>
                  </a:cubicBezTo>
                  <a:cubicBezTo>
                    <a:pt x="3478" y="27047"/>
                    <a:pt x="3485" y="28613"/>
                    <a:pt x="4451" y="29579"/>
                  </a:cubicBezTo>
                  <a:cubicBezTo>
                    <a:pt x="4938" y="30065"/>
                    <a:pt x="5575" y="30309"/>
                    <a:pt x="6213" y="30309"/>
                  </a:cubicBezTo>
                  <a:cubicBezTo>
                    <a:pt x="6843" y="30309"/>
                    <a:pt x="7473" y="30072"/>
                    <a:pt x="7958" y="29596"/>
                  </a:cubicBezTo>
                  <a:cubicBezTo>
                    <a:pt x="8522" y="29031"/>
                    <a:pt x="8608" y="28125"/>
                    <a:pt x="8608" y="28125"/>
                  </a:cubicBezTo>
                  <a:cubicBezTo>
                    <a:pt x="8642" y="27797"/>
                    <a:pt x="8857" y="27341"/>
                    <a:pt x="9087" y="27111"/>
                  </a:cubicBezTo>
                  <a:lnTo>
                    <a:pt x="9090" y="27107"/>
                  </a:lnTo>
                  <a:cubicBezTo>
                    <a:pt x="9204" y="26996"/>
                    <a:pt x="9355" y="26934"/>
                    <a:pt x="9513" y="26934"/>
                  </a:cubicBezTo>
                  <a:cubicBezTo>
                    <a:pt x="9669" y="26934"/>
                    <a:pt x="9820" y="26996"/>
                    <a:pt x="9930" y="27107"/>
                  </a:cubicBezTo>
                  <a:lnTo>
                    <a:pt x="16623" y="33801"/>
                  </a:lnTo>
                  <a:cubicBezTo>
                    <a:pt x="16741" y="33916"/>
                    <a:pt x="16893" y="33973"/>
                    <a:pt x="17045" y="33973"/>
                  </a:cubicBezTo>
                  <a:cubicBezTo>
                    <a:pt x="17198" y="33973"/>
                    <a:pt x="17350" y="33916"/>
                    <a:pt x="17468" y="33801"/>
                  </a:cubicBezTo>
                  <a:lnTo>
                    <a:pt x="24161" y="27107"/>
                  </a:lnTo>
                  <a:cubicBezTo>
                    <a:pt x="24391" y="26874"/>
                    <a:pt x="24391" y="26500"/>
                    <a:pt x="24161" y="26266"/>
                  </a:cubicBezTo>
                  <a:lnTo>
                    <a:pt x="24082" y="26193"/>
                  </a:lnTo>
                  <a:cubicBezTo>
                    <a:pt x="23852" y="25963"/>
                    <a:pt x="23396" y="25746"/>
                    <a:pt x="23073" y="25714"/>
                  </a:cubicBezTo>
                  <a:cubicBezTo>
                    <a:pt x="23073" y="25714"/>
                    <a:pt x="22167" y="25628"/>
                    <a:pt x="21600" y="25063"/>
                  </a:cubicBezTo>
                  <a:cubicBezTo>
                    <a:pt x="20626" y="24092"/>
                    <a:pt x="20631" y="22513"/>
                    <a:pt x="21600" y="21541"/>
                  </a:cubicBezTo>
                  <a:cubicBezTo>
                    <a:pt x="22087" y="21055"/>
                    <a:pt x="22725" y="20812"/>
                    <a:pt x="23362" y="20812"/>
                  </a:cubicBezTo>
                  <a:cubicBezTo>
                    <a:pt x="24000" y="20812"/>
                    <a:pt x="24637" y="21055"/>
                    <a:pt x="25124" y="21541"/>
                  </a:cubicBezTo>
                  <a:cubicBezTo>
                    <a:pt x="25685" y="22104"/>
                    <a:pt x="25776" y="23016"/>
                    <a:pt x="25776" y="23016"/>
                  </a:cubicBezTo>
                  <a:cubicBezTo>
                    <a:pt x="25805" y="23338"/>
                    <a:pt x="26022" y="23793"/>
                    <a:pt x="26252" y="24025"/>
                  </a:cubicBezTo>
                  <a:lnTo>
                    <a:pt x="26325" y="24099"/>
                  </a:lnTo>
                  <a:cubicBezTo>
                    <a:pt x="26437" y="24209"/>
                    <a:pt x="26588" y="24270"/>
                    <a:pt x="26746" y="24270"/>
                  </a:cubicBezTo>
                  <a:cubicBezTo>
                    <a:pt x="26902" y="24270"/>
                    <a:pt x="27053" y="24209"/>
                    <a:pt x="27165" y="24099"/>
                  </a:cubicBezTo>
                  <a:lnTo>
                    <a:pt x="33858" y="17405"/>
                  </a:lnTo>
                  <a:cubicBezTo>
                    <a:pt x="34088" y="17172"/>
                    <a:pt x="34087" y="16798"/>
                    <a:pt x="33855" y="16566"/>
                  </a:cubicBezTo>
                  <a:lnTo>
                    <a:pt x="28225" y="10937"/>
                  </a:lnTo>
                  <a:lnTo>
                    <a:pt x="27163" y="9874"/>
                  </a:lnTo>
                  <a:cubicBezTo>
                    <a:pt x="27051" y="9763"/>
                    <a:pt x="26900" y="9701"/>
                    <a:pt x="26742" y="9701"/>
                  </a:cubicBezTo>
                  <a:cubicBezTo>
                    <a:pt x="26585" y="9701"/>
                    <a:pt x="26434" y="9763"/>
                    <a:pt x="26322" y="9874"/>
                  </a:cubicBezTo>
                  <a:lnTo>
                    <a:pt x="26252" y="9945"/>
                  </a:lnTo>
                  <a:cubicBezTo>
                    <a:pt x="26022" y="10176"/>
                    <a:pt x="25807" y="10631"/>
                    <a:pt x="25773" y="10959"/>
                  </a:cubicBezTo>
                  <a:cubicBezTo>
                    <a:pt x="25773" y="10959"/>
                    <a:pt x="25687" y="11865"/>
                    <a:pt x="25124" y="12430"/>
                  </a:cubicBezTo>
                  <a:cubicBezTo>
                    <a:pt x="24657" y="12897"/>
                    <a:pt x="24024" y="13159"/>
                    <a:pt x="23363" y="13159"/>
                  </a:cubicBezTo>
                  <a:cubicBezTo>
                    <a:pt x="23351" y="13159"/>
                    <a:pt x="23341" y="13156"/>
                    <a:pt x="23329" y="13156"/>
                  </a:cubicBezTo>
                  <a:cubicBezTo>
                    <a:pt x="23312" y="13156"/>
                    <a:pt x="23293" y="13161"/>
                    <a:pt x="23276" y="13161"/>
                  </a:cubicBezTo>
                  <a:cubicBezTo>
                    <a:pt x="22268" y="13161"/>
                    <a:pt x="21358" y="12553"/>
                    <a:pt x="20974" y="11623"/>
                  </a:cubicBezTo>
                  <a:cubicBezTo>
                    <a:pt x="20588" y="10691"/>
                    <a:pt x="20801" y="9620"/>
                    <a:pt x="21513" y="8908"/>
                  </a:cubicBezTo>
                  <a:cubicBezTo>
                    <a:pt x="22076" y="8345"/>
                    <a:pt x="22987" y="8257"/>
                    <a:pt x="22987" y="8257"/>
                  </a:cubicBezTo>
                  <a:cubicBezTo>
                    <a:pt x="23310" y="8228"/>
                    <a:pt x="23765" y="8010"/>
                    <a:pt x="23996" y="7779"/>
                  </a:cubicBezTo>
                  <a:lnTo>
                    <a:pt x="24117" y="7662"/>
                  </a:lnTo>
                  <a:cubicBezTo>
                    <a:pt x="24345" y="7432"/>
                    <a:pt x="24347" y="7063"/>
                    <a:pt x="24122" y="6831"/>
                  </a:cubicBezTo>
                  <a:lnTo>
                    <a:pt x="23358" y="6067"/>
                  </a:lnTo>
                  <a:lnTo>
                    <a:pt x="17464" y="174"/>
                  </a:lnTo>
                  <a:cubicBezTo>
                    <a:pt x="17353" y="64"/>
                    <a:pt x="17202" y="0"/>
                    <a:pt x="1704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2" name="Google Shape;6212;p80"/>
            <p:cNvSpPr/>
            <p:nvPr/>
          </p:nvSpPr>
          <p:spPr>
            <a:xfrm>
              <a:off x="246070" y="1983826"/>
              <a:ext cx="408910" cy="407494"/>
            </a:xfrm>
            <a:custGeom>
              <a:avLst/>
              <a:gdLst/>
              <a:ahLst/>
              <a:cxnLst/>
              <a:rect l="l" t="t" r="r" b="b"/>
              <a:pathLst>
                <a:path w="34090" h="33972" extrusionOk="0">
                  <a:moveTo>
                    <a:pt x="17046" y="1"/>
                  </a:moveTo>
                  <a:cubicBezTo>
                    <a:pt x="16894" y="1"/>
                    <a:pt x="16742" y="59"/>
                    <a:pt x="16626" y="174"/>
                  </a:cubicBezTo>
                  <a:lnTo>
                    <a:pt x="9933" y="6868"/>
                  </a:lnTo>
                  <a:cubicBezTo>
                    <a:pt x="9821" y="6978"/>
                    <a:pt x="9670" y="7041"/>
                    <a:pt x="9512" y="7041"/>
                  </a:cubicBezTo>
                  <a:cubicBezTo>
                    <a:pt x="9354" y="7041"/>
                    <a:pt x="9203" y="6978"/>
                    <a:pt x="9094" y="6868"/>
                  </a:cubicBezTo>
                  <a:lnTo>
                    <a:pt x="9087" y="6861"/>
                  </a:lnTo>
                  <a:cubicBezTo>
                    <a:pt x="8857" y="6629"/>
                    <a:pt x="8642" y="6175"/>
                    <a:pt x="8611" y="5850"/>
                  </a:cubicBezTo>
                  <a:cubicBezTo>
                    <a:pt x="8611" y="5850"/>
                    <a:pt x="8522" y="4941"/>
                    <a:pt x="7959" y="4378"/>
                  </a:cubicBezTo>
                  <a:cubicBezTo>
                    <a:pt x="7469" y="3863"/>
                    <a:pt x="6813" y="3605"/>
                    <a:pt x="6156" y="3605"/>
                  </a:cubicBezTo>
                  <a:cubicBezTo>
                    <a:pt x="5520" y="3605"/>
                    <a:pt x="4883" y="3847"/>
                    <a:pt x="4396" y="4333"/>
                  </a:cubicBezTo>
                  <a:cubicBezTo>
                    <a:pt x="3407" y="5322"/>
                    <a:pt x="3425" y="6932"/>
                    <a:pt x="4435" y="7898"/>
                  </a:cubicBezTo>
                  <a:cubicBezTo>
                    <a:pt x="5002" y="8462"/>
                    <a:pt x="5908" y="8553"/>
                    <a:pt x="5908" y="8553"/>
                  </a:cubicBezTo>
                  <a:cubicBezTo>
                    <a:pt x="6232" y="8583"/>
                    <a:pt x="6687" y="8797"/>
                    <a:pt x="6919" y="9027"/>
                  </a:cubicBezTo>
                  <a:lnTo>
                    <a:pt x="6926" y="9034"/>
                  </a:lnTo>
                  <a:cubicBezTo>
                    <a:pt x="7156" y="9267"/>
                    <a:pt x="7156" y="9642"/>
                    <a:pt x="6926" y="9875"/>
                  </a:cubicBezTo>
                  <a:lnTo>
                    <a:pt x="232" y="16567"/>
                  </a:lnTo>
                  <a:cubicBezTo>
                    <a:pt x="1" y="16798"/>
                    <a:pt x="1" y="17174"/>
                    <a:pt x="232" y="17406"/>
                  </a:cubicBezTo>
                  <a:lnTo>
                    <a:pt x="6411" y="23585"/>
                  </a:lnTo>
                  <a:lnTo>
                    <a:pt x="6926" y="24100"/>
                  </a:lnTo>
                  <a:cubicBezTo>
                    <a:pt x="6969" y="24141"/>
                    <a:pt x="7020" y="24173"/>
                    <a:pt x="7073" y="24197"/>
                  </a:cubicBezTo>
                  <a:cubicBezTo>
                    <a:pt x="7158" y="24244"/>
                    <a:pt x="7250" y="24269"/>
                    <a:pt x="7345" y="24273"/>
                  </a:cubicBezTo>
                  <a:cubicBezTo>
                    <a:pt x="7503" y="24273"/>
                    <a:pt x="7654" y="24211"/>
                    <a:pt x="7765" y="24101"/>
                  </a:cubicBezTo>
                  <a:lnTo>
                    <a:pt x="7839" y="24027"/>
                  </a:lnTo>
                  <a:cubicBezTo>
                    <a:pt x="8069" y="23796"/>
                    <a:pt x="8283" y="23341"/>
                    <a:pt x="8318" y="23013"/>
                  </a:cubicBezTo>
                  <a:cubicBezTo>
                    <a:pt x="8318" y="23013"/>
                    <a:pt x="8405" y="22107"/>
                    <a:pt x="8967" y="21541"/>
                  </a:cubicBezTo>
                  <a:cubicBezTo>
                    <a:pt x="9183" y="21324"/>
                    <a:pt x="9437" y="21149"/>
                    <a:pt x="9717" y="21026"/>
                  </a:cubicBezTo>
                  <a:cubicBezTo>
                    <a:pt x="10047" y="20876"/>
                    <a:pt x="10396" y="20805"/>
                    <a:pt x="10740" y="20805"/>
                  </a:cubicBezTo>
                  <a:cubicBezTo>
                    <a:pt x="11539" y="20805"/>
                    <a:pt x="12316" y="21191"/>
                    <a:pt x="12792" y="21886"/>
                  </a:cubicBezTo>
                  <a:cubicBezTo>
                    <a:pt x="13474" y="22879"/>
                    <a:pt x="13347" y="24218"/>
                    <a:pt x="12490" y="25064"/>
                  </a:cubicBezTo>
                  <a:cubicBezTo>
                    <a:pt x="12119" y="25437"/>
                    <a:pt x="11599" y="25600"/>
                    <a:pt x="11289" y="25668"/>
                  </a:cubicBezTo>
                  <a:cubicBezTo>
                    <a:pt x="11157" y="25704"/>
                    <a:pt x="11023" y="25732"/>
                    <a:pt x="10887" y="25749"/>
                  </a:cubicBezTo>
                  <a:cubicBezTo>
                    <a:pt x="10830" y="25757"/>
                    <a:pt x="10775" y="25769"/>
                    <a:pt x="10722" y="25785"/>
                  </a:cubicBezTo>
                  <a:cubicBezTo>
                    <a:pt x="10456" y="25871"/>
                    <a:pt x="10173" y="26027"/>
                    <a:pt x="10008" y="26193"/>
                  </a:cubicBezTo>
                  <a:lnTo>
                    <a:pt x="9933" y="26265"/>
                  </a:lnTo>
                  <a:cubicBezTo>
                    <a:pt x="9699" y="26497"/>
                    <a:pt x="9699" y="26875"/>
                    <a:pt x="9933" y="27106"/>
                  </a:cubicBezTo>
                  <a:lnTo>
                    <a:pt x="11412" y="28584"/>
                  </a:lnTo>
                  <a:lnTo>
                    <a:pt x="16625" y="33798"/>
                  </a:lnTo>
                  <a:cubicBezTo>
                    <a:pt x="16736" y="33908"/>
                    <a:pt x="16887" y="33972"/>
                    <a:pt x="17043" y="33972"/>
                  </a:cubicBezTo>
                  <a:cubicBezTo>
                    <a:pt x="17198" y="33970"/>
                    <a:pt x="17347" y="33910"/>
                    <a:pt x="17459" y="33802"/>
                  </a:cubicBezTo>
                  <a:lnTo>
                    <a:pt x="20636" y="30627"/>
                  </a:lnTo>
                  <a:lnTo>
                    <a:pt x="24073" y="27189"/>
                  </a:lnTo>
                  <a:cubicBezTo>
                    <a:pt x="24300" y="26955"/>
                    <a:pt x="24300" y="26581"/>
                    <a:pt x="24073" y="26348"/>
                  </a:cubicBezTo>
                  <a:lnTo>
                    <a:pt x="23953" y="26231"/>
                  </a:lnTo>
                  <a:cubicBezTo>
                    <a:pt x="23722" y="26001"/>
                    <a:pt x="23267" y="25783"/>
                    <a:pt x="22942" y="25754"/>
                  </a:cubicBezTo>
                  <a:cubicBezTo>
                    <a:pt x="22942" y="25754"/>
                    <a:pt x="22033" y="25665"/>
                    <a:pt x="21470" y="25100"/>
                  </a:cubicBezTo>
                  <a:cubicBezTo>
                    <a:pt x="20528" y="24086"/>
                    <a:pt x="20569" y="22503"/>
                    <a:pt x="21561" y="21539"/>
                  </a:cubicBezTo>
                  <a:cubicBezTo>
                    <a:pt x="22056" y="21057"/>
                    <a:pt x="22698" y="20816"/>
                    <a:pt x="23340" y="20816"/>
                  </a:cubicBezTo>
                  <a:cubicBezTo>
                    <a:pt x="23985" y="20816"/>
                    <a:pt x="24629" y="21059"/>
                    <a:pt x="25125" y="21544"/>
                  </a:cubicBezTo>
                  <a:cubicBezTo>
                    <a:pt x="25687" y="22107"/>
                    <a:pt x="25774" y="23017"/>
                    <a:pt x="25774" y="23017"/>
                  </a:cubicBezTo>
                  <a:cubicBezTo>
                    <a:pt x="25807" y="23341"/>
                    <a:pt x="26021" y="23796"/>
                    <a:pt x="26253" y="24027"/>
                  </a:cubicBezTo>
                  <a:lnTo>
                    <a:pt x="26325" y="24101"/>
                  </a:lnTo>
                  <a:cubicBezTo>
                    <a:pt x="26441" y="24216"/>
                    <a:pt x="26592" y="24274"/>
                    <a:pt x="26744" y="24274"/>
                  </a:cubicBezTo>
                  <a:cubicBezTo>
                    <a:pt x="26891" y="24274"/>
                    <a:pt x="27038" y="24219"/>
                    <a:pt x="27152" y="24110"/>
                  </a:cubicBezTo>
                  <a:lnTo>
                    <a:pt x="29878" y="21384"/>
                  </a:lnTo>
                  <a:lnTo>
                    <a:pt x="33774" y="17487"/>
                  </a:lnTo>
                  <a:cubicBezTo>
                    <a:pt x="33779" y="17482"/>
                    <a:pt x="33786" y="17482"/>
                    <a:pt x="33791" y="17476"/>
                  </a:cubicBezTo>
                  <a:lnTo>
                    <a:pt x="33860" y="17408"/>
                  </a:lnTo>
                  <a:cubicBezTo>
                    <a:pt x="34090" y="17174"/>
                    <a:pt x="34090" y="16798"/>
                    <a:pt x="33860" y="16567"/>
                  </a:cubicBezTo>
                  <a:lnTo>
                    <a:pt x="27166" y="9875"/>
                  </a:lnTo>
                  <a:cubicBezTo>
                    <a:pt x="26934" y="9643"/>
                    <a:pt x="26934" y="9267"/>
                    <a:pt x="27166" y="9036"/>
                  </a:cubicBezTo>
                  <a:lnTo>
                    <a:pt x="27283" y="8914"/>
                  </a:lnTo>
                  <a:cubicBezTo>
                    <a:pt x="27513" y="8684"/>
                    <a:pt x="27973" y="8469"/>
                    <a:pt x="28297" y="8437"/>
                  </a:cubicBezTo>
                  <a:cubicBezTo>
                    <a:pt x="28297" y="8437"/>
                    <a:pt x="29203" y="8349"/>
                    <a:pt x="29770" y="7786"/>
                  </a:cubicBezTo>
                  <a:cubicBezTo>
                    <a:pt x="30769" y="6818"/>
                    <a:pt x="30782" y="5219"/>
                    <a:pt x="29799" y="4235"/>
                  </a:cubicBezTo>
                  <a:cubicBezTo>
                    <a:pt x="29311" y="3748"/>
                    <a:pt x="28674" y="3505"/>
                    <a:pt x="28036" y="3505"/>
                  </a:cubicBezTo>
                  <a:cubicBezTo>
                    <a:pt x="27385" y="3505"/>
                    <a:pt x="26735" y="3758"/>
                    <a:pt x="26246" y="4263"/>
                  </a:cubicBezTo>
                  <a:cubicBezTo>
                    <a:pt x="25685" y="4826"/>
                    <a:pt x="25594" y="5735"/>
                    <a:pt x="25594" y="5735"/>
                  </a:cubicBezTo>
                  <a:cubicBezTo>
                    <a:pt x="25563" y="6060"/>
                    <a:pt x="25350" y="6514"/>
                    <a:pt x="25119" y="6746"/>
                  </a:cubicBezTo>
                  <a:lnTo>
                    <a:pt x="24998" y="6866"/>
                  </a:lnTo>
                  <a:cubicBezTo>
                    <a:pt x="24883" y="6982"/>
                    <a:pt x="24731" y="7040"/>
                    <a:pt x="24579" y="7040"/>
                  </a:cubicBezTo>
                  <a:cubicBezTo>
                    <a:pt x="24427" y="7040"/>
                    <a:pt x="24275" y="6982"/>
                    <a:pt x="24159" y="6866"/>
                  </a:cubicBezTo>
                  <a:lnTo>
                    <a:pt x="17466" y="174"/>
                  </a:lnTo>
                  <a:cubicBezTo>
                    <a:pt x="17350" y="59"/>
                    <a:pt x="17198" y="1"/>
                    <a:pt x="1704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3" name="Google Shape;6213;p80"/>
            <p:cNvSpPr/>
            <p:nvPr/>
          </p:nvSpPr>
          <p:spPr>
            <a:xfrm flipH="1">
              <a:off x="659595" y="1983375"/>
              <a:ext cx="408862" cy="407494"/>
            </a:xfrm>
            <a:custGeom>
              <a:avLst/>
              <a:gdLst/>
              <a:ahLst/>
              <a:cxnLst/>
              <a:rect l="l" t="t" r="r" b="b"/>
              <a:pathLst>
                <a:path w="34086" h="33972" extrusionOk="0">
                  <a:moveTo>
                    <a:pt x="17043" y="1"/>
                  </a:moveTo>
                  <a:cubicBezTo>
                    <a:pt x="16887" y="1"/>
                    <a:pt x="16736" y="61"/>
                    <a:pt x="16624" y="172"/>
                  </a:cubicBezTo>
                  <a:lnTo>
                    <a:pt x="9932" y="6866"/>
                  </a:lnTo>
                  <a:cubicBezTo>
                    <a:pt x="9701" y="7099"/>
                    <a:pt x="9701" y="7475"/>
                    <a:pt x="9932" y="7709"/>
                  </a:cubicBezTo>
                  <a:lnTo>
                    <a:pt x="10003" y="7779"/>
                  </a:lnTo>
                  <a:cubicBezTo>
                    <a:pt x="10235" y="8009"/>
                    <a:pt x="10689" y="8223"/>
                    <a:pt x="11014" y="8254"/>
                  </a:cubicBezTo>
                  <a:cubicBezTo>
                    <a:pt x="11014" y="8254"/>
                    <a:pt x="11923" y="8345"/>
                    <a:pt x="12486" y="8907"/>
                  </a:cubicBezTo>
                  <a:cubicBezTo>
                    <a:pt x="13430" y="9883"/>
                    <a:pt x="13420" y="11436"/>
                    <a:pt x="12459" y="12397"/>
                  </a:cubicBezTo>
                  <a:cubicBezTo>
                    <a:pt x="11973" y="12885"/>
                    <a:pt x="11335" y="13129"/>
                    <a:pt x="10697" y="13129"/>
                  </a:cubicBezTo>
                  <a:cubicBezTo>
                    <a:pt x="10074" y="13129"/>
                    <a:pt x="9450" y="12896"/>
                    <a:pt x="8968" y="12430"/>
                  </a:cubicBezTo>
                  <a:cubicBezTo>
                    <a:pt x="8402" y="11864"/>
                    <a:pt x="8314" y="10958"/>
                    <a:pt x="8314" y="10958"/>
                  </a:cubicBezTo>
                  <a:cubicBezTo>
                    <a:pt x="8280" y="10633"/>
                    <a:pt x="8067" y="10178"/>
                    <a:pt x="7835" y="9948"/>
                  </a:cubicBezTo>
                  <a:lnTo>
                    <a:pt x="7765" y="9873"/>
                  </a:lnTo>
                  <a:cubicBezTo>
                    <a:pt x="7653" y="9763"/>
                    <a:pt x="7502" y="9701"/>
                    <a:pt x="7344" y="9699"/>
                  </a:cubicBezTo>
                  <a:cubicBezTo>
                    <a:pt x="7186" y="9699"/>
                    <a:pt x="7037" y="9763"/>
                    <a:pt x="6926" y="9873"/>
                  </a:cubicBezTo>
                  <a:lnTo>
                    <a:pt x="232" y="16566"/>
                  </a:lnTo>
                  <a:cubicBezTo>
                    <a:pt x="0" y="16800"/>
                    <a:pt x="0" y="17174"/>
                    <a:pt x="232" y="17406"/>
                  </a:cubicBezTo>
                  <a:lnTo>
                    <a:pt x="6170" y="23347"/>
                  </a:lnTo>
                  <a:lnTo>
                    <a:pt x="6167" y="23347"/>
                  </a:lnTo>
                  <a:lnTo>
                    <a:pt x="6929" y="24109"/>
                  </a:lnTo>
                  <a:cubicBezTo>
                    <a:pt x="7154" y="24343"/>
                    <a:pt x="7152" y="24712"/>
                    <a:pt x="6924" y="24942"/>
                  </a:cubicBezTo>
                  <a:lnTo>
                    <a:pt x="6805" y="25059"/>
                  </a:lnTo>
                  <a:cubicBezTo>
                    <a:pt x="6574" y="25290"/>
                    <a:pt x="6119" y="25508"/>
                    <a:pt x="5794" y="25537"/>
                  </a:cubicBezTo>
                  <a:cubicBezTo>
                    <a:pt x="5794" y="25537"/>
                    <a:pt x="4883" y="25625"/>
                    <a:pt x="4322" y="26188"/>
                  </a:cubicBezTo>
                  <a:cubicBezTo>
                    <a:pt x="3610" y="26900"/>
                    <a:pt x="3397" y="27971"/>
                    <a:pt x="3781" y="28903"/>
                  </a:cubicBezTo>
                  <a:cubicBezTo>
                    <a:pt x="4167" y="29833"/>
                    <a:pt x="5075" y="30441"/>
                    <a:pt x="6083" y="30441"/>
                  </a:cubicBezTo>
                  <a:cubicBezTo>
                    <a:pt x="6102" y="30441"/>
                    <a:pt x="6119" y="30436"/>
                    <a:pt x="6138" y="30436"/>
                  </a:cubicBezTo>
                  <a:cubicBezTo>
                    <a:pt x="6148" y="30436"/>
                    <a:pt x="6158" y="30437"/>
                    <a:pt x="6170" y="30437"/>
                  </a:cubicBezTo>
                  <a:cubicBezTo>
                    <a:pt x="6173" y="30437"/>
                    <a:pt x="6175" y="30437"/>
                    <a:pt x="6177" y="30437"/>
                  </a:cubicBezTo>
                  <a:cubicBezTo>
                    <a:pt x="6835" y="30437"/>
                    <a:pt x="7466" y="30175"/>
                    <a:pt x="7933" y="29710"/>
                  </a:cubicBezTo>
                  <a:cubicBezTo>
                    <a:pt x="8494" y="29145"/>
                    <a:pt x="8582" y="28239"/>
                    <a:pt x="8582" y="28239"/>
                  </a:cubicBezTo>
                  <a:cubicBezTo>
                    <a:pt x="8614" y="27911"/>
                    <a:pt x="8829" y="27456"/>
                    <a:pt x="9059" y="27225"/>
                  </a:cubicBezTo>
                  <a:lnTo>
                    <a:pt x="9129" y="27154"/>
                  </a:lnTo>
                  <a:cubicBezTo>
                    <a:pt x="9243" y="27043"/>
                    <a:pt x="9394" y="26981"/>
                    <a:pt x="9551" y="26981"/>
                  </a:cubicBezTo>
                  <a:cubicBezTo>
                    <a:pt x="9708" y="26981"/>
                    <a:pt x="9859" y="27043"/>
                    <a:pt x="9970" y="27154"/>
                  </a:cubicBezTo>
                  <a:lnTo>
                    <a:pt x="11033" y="28217"/>
                  </a:lnTo>
                  <a:lnTo>
                    <a:pt x="11033" y="28211"/>
                  </a:lnTo>
                  <a:lnTo>
                    <a:pt x="16621" y="33800"/>
                  </a:lnTo>
                  <a:cubicBezTo>
                    <a:pt x="16734" y="33909"/>
                    <a:pt x="16885" y="33971"/>
                    <a:pt x="17043" y="33971"/>
                  </a:cubicBezTo>
                  <a:cubicBezTo>
                    <a:pt x="17192" y="33970"/>
                    <a:pt x="17337" y="33913"/>
                    <a:pt x="17445" y="33810"/>
                  </a:cubicBezTo>
                  <a:cubicBezTo>
                    <a:pt x="17450" y="33805"/>
                    <a:pt x="17457" y="33803"/>
                    <a:pt x="17462" y="33800"/>
                  </a:cubicBezTo>
                  <a:lnTo>
                    <a:pt x="23088" y="28172"/>
                  </a:lnTo>
                  <a:lnTo>
                    <a:pt x="24154" y="27106"/>
                  </a:lnTo>
                  <a:cubicBezTo>
                    <a:pt x="24209" y="27053"/>
                    <a:pt x="24274" y="27010"/>
                    <a:pt x="24346" y="26981"/>
                  </a:cubicBezTo>
                  <a:cubicBezTo>
                    <a:pt x="24418" y="26951"/>
                    <a:pt x="24494" y="26937"/>
                    <a:pt x="24569" y="26937"/>
                  </a:cubicBezTo>
                  <a:cubicBezTo>
                    <a:pt x="24724" y="26937"/>
                    <a:pt x="24876" y="26998"/>
                    <a:pt x="24990" y="27113"/>
                  </a:cubicBezTo>
                  <a:lnTo>
                    <a:pt x="25063" y="27187"/>
                  </a:lnTo>
                  <a:cubicBezTo>
                    <a:pt x="25067" y="27190"/>
                    <a:pt x="25070" y="27195"/>
                    <a:pt x="25074" y="27199"/>
                  </a:cubicBezTo>
                  <a:cubicBezTo>
                    <a:pt x="25274" y="27444"/>
                    <a:pt x="25450" y="27834"/>
                    <a:pt x="25480" y="28124"/>
                  </a:cubicBezTo>
                  <a:cubicBezTo>
                    <a:pt x="25480" y="28124"/>
                    <a:pt x="25556" y="28865"/>
                    <a:pt x="25985" y="29423"/>
                  </a:cubicBezTo>
                  <a:cubicBezTo>
                    <a:pt x="26049" y="29516"/>
                    <a:pt x="26119" y="29603"/>
                    <a:pt x="26198" y="29684"/>
                  </a:cubicBezTo>
                  <a:cubicBezTo>
                    <a:pt x="26689" y="30182"/>
                    <a:pt x="27336" y="30431"/>
                    <a:pt x="27983" y="30431"/>
                  </a:cubicBezTo>
                  <a:cubicBezTo>
                    <a:pt x="28624" y="30431"/>
                    <a:pt x="29265" y="30187"/>
                    <a:pt x="29754" y="29698"/>
                  </a:cubicBezTo>
                  <a:cubicBezTo>
                    <a:pt x="30737" y="28716"/>
                    <a:pt x="30732" y="27120"/>
                    <a:pt x="29742" y="26143"/>
                  </a:cubicBezTo>
                  <a:cubicBezTo>
                    <a:pt x="29667" y="26069"/>
                    <a:pt x="29584" y="26001"/>
                    <a:pt x="29497" y="25941"/>
                  </a:cubicBezTo>
                  <a:cubicBezTo>
                    <a:pt x="28937" y="25500"/>
                    <a:pt x="28182" y="25421"/>
                    <a:pt x="28182" y="25421"/>
                  </a:cubicBezTo>
                  <a:cubicBezTo>
                    <a:pt x="27878" y="25392"/>
                    <a:pt x="27470" y="25203"/>
                    <a:pt x="27226" y="24990"/>
                  </a:cubicBezTo>
                  <a:lnTo>
                    <a:pt x="27168" y="24932"/>
                  </a:lnTo>
                  <a:cubicBezTo>
                    <a:pt x="26938" y="24703"/>
                    <a:pt x="26936" y="24331"/>
                    <a:pt x="27164" y="24099"/>
                  </a:cubicBezTo>
                  <a:lnTo>
                    <a:pt x="29146" y="22115"/>
                  </a:lnTo>
                  <a:lnTo>
                    <a:pt x="33856" y="17407"/>
                  </a:lnTo>
                  <a:cubicBezTo>
                    <a:pt x="33861" y="17402"/>
                    <a:pt x="33861" y="17397"/>
                    <a:pt x="33866" y="17392"/>
                  </a:cubicBezTo>
                  <a:cubicBezTo>
                    <a:pt x="34086" y="17160"/>
                    <a:pt x="34081" y="16795"/>
                    <a:pt x="33856" y="16566"/>
                  </a:cubicBezTo>
                  <a:lnTo>
                    <a:pt x="27162" y="9873"/>
                  </a:lnTo>
                  <a:cubicBezTo>
                    <a:pt x="27052" y="9764"/>
                    <a:pt x="26905" y="9701"/>
                    <a:pt x="26750" y="9701"/>
                  </a:cubicBezTo>
                  <a:cubicBezTo>
                    <a:pt x="26748" y="9701"/>
                    <a:pt x="26746" y="9701"/>
                    <a:pt x="26744" y="9701"/>
                  </a:cubicBezTo>
                  <a:cubicBezTo>
                    <a:pt x="26586" y="9701"/>
                    <a:pt x="26435" y="9763"/>
                    <a:pt x="26323" y="9873"/>
                  </a:cubicBezTo>
                  <a:lnTo>
                    <a:pt x="26249" y="9948"/>
                  </a:lnTo>
                  <a:cubicBezTo>
                    <a:pt x="26019" y="10178"/>
                    <a:pt x="25803" y="10635"/>
                    <a:pt x="25774" y="10961"/>
                  </a:cubicBezTo>
                  <a:cubicBezTo>
                    <a:pt x="25774" y="10961"/>
                    <a:pt x="25685" y="11869"/>
                    <a:pt x="25122" y="12434"/>
                  </a:cubicBezTo>
                  <a:cubicBezTo>
                    <a:pt x="24634" y="12928"/>
                    <a:pt x="23990" y="13175"/>
                    <a:pt x="23347" y="13175"/>
                  </a:cubicBezTo>
                  <a:cubicBezTo>
                    <a:pt x="22709" y="13175"/>
                    <a:pt x="22072" y="12932"/>
                    <a:pt x="21586" y="12446"/>
                  </a:cubicBezTo>
                  <a:cubicBezTo>
                    <a:pt x="20608" y="11467"/>
                    <a:pt x="20613" y="9881"/>
                    <a:pt x="21598" y="8910"/>
                  </a:cubicBezTo>
                  <a:cubicBezTo>
                    <a:pt x="22163" y="8347"/>
                    <a:pt x="23071" y="8258"/>
                    <a:pt x="23071" y="8258"/>
                  </a:cubicBezTo>
                  <a:cubicBezTo>
                    <a:pt x="23395" y="8227"/>
                    <a:pt x="23850" y="8014"/>
                    <a:pt x="24080" y="7782"/>
                  </a:cubicBezTo>
                  <a:lnTo>
                    <a:pt x="24159" y="7709"/>
                  </a:lnTo>
                  <a:cubicBezTo>
                    <a:pt x="24389" y="7475"/>
                    <a:pt x="24389" y="7099"/>
                    <a:pt x="24159" y="6866"/>
                  </a:cubicBezTo>
                  <a:lnTo>
                    <a:pt x="17465" y="172"/>
                  </a:lnTo>
                  <a:cubicBezTo>
                    <a:pt x="17352" y="63"/>
                    <a:pt x="17201" y="1"/>
                    <a:pt x="1704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4" name="Google Shape;6214;p80"/>
            <p:cNvSpPr/>
            <p:nvPr/>
          </p:nvSpPr>
          <p:spPr>
            <a:xfrm flipH="1">
              <a:off x="451107" y="2189486"/>
              <a:ext cx="411261" cy="409845"/>
            </a:xfrm>
            <a:custGeom>
              <a:avLst/>
              <a:gdLst/>
              <a:ahLst/>
              <a:cxnLst/>
              <a:rect l="l" t="t" r="r" b="b"/>
              <a:pathLst>
                <a:path w="34286" h="34168" extrusionOk="0">
                  <a:moveTo>
                    <a:pt x="17145" y="1"/>
                  </a:moveTo>
                  <a:cubicBezTo>
                    <a:pt x="16992" y="1"/>
                    <a:pt x="16839" y="59"/>
                    <a:pt x="16722" y="176"/>
                  </a:cubicBezTo>
                  <a:lnTo>
                    <a:pt x="16686" y="210"/>
                  </a:lnTo>
                  <a:cubicBezTo>
                    <a:pt x="16681" y="215"/>
                    <a:pt x="16681" y="220"/>
                    <a:pt x="16676" y="225"/>
                  </a:cubicBezTo>
                  <a:lnTo>
                    <a:pt x="11966" y="4935"/>
                  </a:lnTo>
                  <a:lnTo>
                    <a:pt x="9984" y="6917"/>
                  </a:lnTo>
                  <a:cubicBezTo>
                    <a:pt x="9756" y="7149"/>
                    <a:pt x="9758" y="7521"/>
                    <a:pt x="9988" y="7751"/>
                  </a:cubicBezTo>
                  <a:lnTo>
                    <a:pt x="10048" y="7810"/>
                  </a:lnTo>
                  <a:cubicBezTo>
                    <a:pt x="10290" y="8021"/>
                    <a:pt x="10698" y="8211"/>
                    <a:pt x="11002" y="8239"/>
                  </a:cubicBezTo>
                  <a:cubicBezTo>
                    <a:pt x="11002" y="8239"/>
                    <a:pt x="11759" y="8319"/>
                    <a:pt x="12317" y="8760"/>
                  </a:cubicBezTo>
                  <a:cubicBezTo>
                    <a:pt x="12404" y="8821"/>
                    <a:pt x="12487" y="8887"/>
                    <a:pt x="12562" y="8963"/>
                  </a:cubicBezTo>
                  <a:cubicBezTo>
                    <a:pt x="13552" y="9938"/>
                    <a:pt x="13559" y="11536"/>
                    <a:pt x="12576" y="12516"/>
                  </a:cubicBezTo>
                  <a:cubicBezTo>
                    <a:pt x="12086" y="13006"/>
                    <a:pt x="11445" y="13250"/>
                    <a:pt x="10804" y="13250"/>
                  </a:cubicBezTo>
                  <a:cubicBezTo>
                    <a:pt x="10156" y="13250"/>
                    <a:pt x="9509" y="13001"/>
                    <a:pt x="9018" y="12502"/>
                  </a:cubicBezTo>
                  <a:cubicBezTo>
                    <a:pt x="8939" y="12421"/>
                    <a:pt x="8869" y="12335"/>
                    <a:pt x="8807" y="12241"/>
                  </a:cubicBezTo>
                  <a:cubicBezTo>
                    <a:pt x="8376" y="11683"/>
                    <a:pt x="8300" y="10944"/>
                    <a:pt x="8300" y="10944"/>
                  </a:cubicBezTo>
                  <a:cubicBezTo>
                    <a:pt x="8271" y="10652"/>
                    <a:pt x="8094" y="10264"/>
                    <a:pt x="7894" y="10017"/>
                  </a:cubicBezTo>
                  <a:cubicBezTo>
                    <a:pt x="7890" y="10013"/>
                    <a:pt x="7887" y="10008"/>
                    <a:pt x="7883" y="10005"/>
                  </a:cubicBezTo>
                  <a:lnTo>
                    <a:pt x="7810" y="9933"/>
                  </a:lnTo>
                  <a:cubicBezTo>
                    <a:pt x="7697" y="9818"/>
                    <a:pt x="7544" y="9756"/>
                    <a:pt x="7388" y="9756"/>
                  </a:cubicBezTo>
                  <a:cubicBezTo>
                    <a:pt x="7313" y="9756"/>
                    <a:pt x="7238" y="9770"/>
                    <a:pt x="7166" y="9799"/>
                  </a:cubicBezTo>
                  <a:cubicBezTo>
                    <a:pt x="7096" y="9828"/>
                    <a:pt x="7029" y="9871"/>
                    <a:pt x="6974" y="9924"/>
                  </a:cubicBezTo>
                  <a:lnTo>
                    <a:pt x="5908" y="10990"/>
                  </a:lnTo>
                  <a:lnTo>
                    <a:pt x="282" y="16618"/>
                  </a:lnTo>
                  <a:cubicBezTo>
                    <a:pt x="277" y="16623"/>
                    <a:pt x="270" y="16624"/>
                    <a:pt x="265" y="16628"/>
                  </a:cubicBezTo>
                  <a:lnTo>
                    <a:pt x="236" y="16662"/>
                  </a:lnTo>
                  <a:cubicBezTo>
                    <a:pt x="0" y="16896"/>
                    <a:pt x="0" y="17275"/>
                    <a:pt x="236" y="17510"/>
                  </a:cubicBezTo>
                  <a:lnTo>
                    <a:pt x="6965" y="24238"/>
                  </a:lnTo>
                  <a:cubicBezTo>
                    <a:pt x="7082" y="24355"/>
                    <a:pt x="7235" y="24414"/>
                    <a:pt x="7388" y="24414"/>
                  </a:cubicBezTo>
                  <a:cubicBezTo>
                    <a:pt x="7541" y="24414"/>
                    <a:pt x="7695" y="24355"/>
                    <a:pt x="7811" y="24238"/>
                  </a:cubicBezTo>
                  <a:lnTo>
                    <a:pt x="7882" y="24168"/>
                  </a:lnTo>
                  <a:cubicBezTo>
                    <a:pt x="8115" y="23932"/>
                    <a:pt x="8330" y="23478"/>
                    <a:pt x="8364" y="23150"/>
                  </a:cubicBezTo>
                  <a:cubicBezTo>
                    <a:pt x="8364" y="23150"/>
                    <a:pt x="8450" y="22237"/>
                    <a:pt x="9016" y="21669"/>
                  </a:cubicBezTo>
                  <a:cubicBezTo>
                    <a:pt x="9506" y="21169"/>
                    <a:pt x="10154" y="20919"/>
                    <a:pt x="10803" y="20919"/>
                  </a:cubicBezTo>
                  <a:cubicBezTo>
                    <a:pt x="11444" y="20919"/>
                    <a:pt x="12085" y="21163"/>
                    <a:pt x="12574" y="21653"/>
                  </a:cubicBezTo>
                  <a:cubicBezTo>
                    <a:pt x="13559" y="22637"/>
                    <a:pt x="13552" y="24236"/>
                    <a:pt x="12559" y="25211"/>
                  </a:cubicBezTo>
                  <a:cubicBezTo>
                    <a:pt x="11994" y="25777"/>
                    <a:pt x="11081" y="25867"/>
                    <a:pt x="11081" y="25867"/>
                  </a:cubicBezTo>
                  <a:cubicBezTo>
                    <a:pt x="10753" y="25898"/>
                    <a:pt x="10295" y="26116"/>
                    <a:pt x="10063" y="26346"/>
                  </a:cubicBezTo>
                  <a:lnTo>
                    <a:pt x="9989" y="26419"/>
                  </a:lnTo>
                  <a:cubicBezTo>
                    <a:pt x="9758" y="26653"/>
                    <a:pt x="9758" y="27030"/>
                    <a:pt x="9989" y="27264"/>
                  </a:cubicBezTo>
                  <a:lnTo>
                    <a:pt x="16722" y="33995"/>
                  </a:lnTo>
                  <a:cubicBezTo>
                    <a:pt x="16839" y="34110"/>
                    <a:pt x="16991" y="34168"/>
                    <a:pt x="17144" y="34168"/>
                  </a:cubicBezTo>
                  <a:cubicBezTo>
                    <a:pt x="17296" y="34168"/>
                    <a:pt x="17448" y="34110"/>
                    <a:pt x="17565" y="33995"/>
                  </a:cubicBezTo>
                  <a:lnTo>
                    <a:pt x="24296" y="27264"/>
                  </a:lnTo>
                  <a:cubicBezTo>
                    <a:pt x="24414" y="27148"/>
                    <a:pt x="24567" y="27090"/>
                    <a:pt x="24720" y="27090"/>
                  </a:cubicBezTo>
                  <a:cubicBezTo>
                    <a:pt x="24873" y="27090"/>
                    <a:pt x="25027" y="27148"/>
                    <a:pt x="25144" y="27264"/>
                  </a:cubicBezTo>
                  <a:lnTo>
                    <a:pt x="25264" y="27384"/>
                  </a:lnTo>
                  <a:cubicBezTo>
                    <a:pt x="25496" y="27619"/>
                    <a:pt x="25712" y="28077"/>
                    <a:pt x="25743" y="28402"/>
                  </a:cubicBezTo>
                  <a:cubicBezTo>
                    <a:pt x="25743" y="28402"/>
                    <a:pt x="25832" y="29315"/>
                    <a:pt x="26399" y="29883"/>
                  </a:cubicBezTo>
                  <a:cubicBezTo>
                    <a:pt x="26888" y="30368"/>
                    <a:pt x="27526" y="30611"/>
                    <a:pt x="28165" y="30611"/>
                  </a:cubicBezTo>
                  <a:cubicBezTo>
                    <a:pt x="28806" y="30611"/>
                    <a:pt x="29447" y="30366"/>
                    <a:pt x="29936" y="29878"/>
                  </a:cubicBezTo>
                  <a:cubicBezTo>
                    <a:pt x="30913" y="28901"/>
                    <a:pt x="30914" y="27319"/>
                    <a:pt x="29943" y="26340"/>
                  </a:cubicBezTo>
                  <a:lnTo>
                    <a:pt x="29943" y="26340"/>
                  </a:lnTo>
                  <a:lnTo>
                    <a:pt x="29943" y="26344"/>
                  </a:lnTo>
                  <a:cubicBezTo>
                    <a:pt x="29373" y="25774"/>
                    <a:pt x="28460" y="25688"/>
                    <a:pt x="28460" y="25688"/>
                  </a:cubicBezTo>
                  <a:cubicBezTo>
                    <a:pt x="28132" y="25654"/>
                    <a:pt x="27677" y="25439"/>
                    <a:pt x="27442" y="25206"/>
                  </a:cubicBezTo>
                  <a:lnTo>
                    <a:pt x="27322" y="25084"/>
                  </a:lnTo>
                  <a:cubicBezTo>
                    <a:pt x="27092" y="24851"/>
                    <a:pt x="27092" y="24475"/>
                    <a:pt x="27322" y="24241"/>
                  </a:cubicBezTo>
                  <a:lnTo>
                    <a:pt x="34054" y="17508"/>
                  </a:lnTo>
                  <a:cubicBezTo>
                    <a:pt x="34285" y="17275"/>
                    <a:pt x="34285" y="16897"/>
                    <a:pt x="34054" y="16664"/>
                  </a:cubicBezTo>
                  <a:lnTo>
                    <a:pt x="27322" y="9933"/>
                  </a:lnTo>
                  <a:cubicBezTo>
                    <a:pt x="27090" y="9698"/>
                    <a:pt x="27090" y="9320"/>
                    <a:pt x="27322" y="9085"/>
                  </a:cubicBezTo>
                  <a:lnTo>
                    <a:pt x="27327" y="9081"/>
                  </a:lnTo>
                  <a:cubicBezTo>
                    <a:pt x="27559" y="8848"/>
                    <a:pt x="28017" y="8635"/>
                    <a:pt x="28345" y="8601"/>
                  </a:cubicBezTo>
                  <a:cubicBezTo>
                    <a:pt x="28345" y="8601"/>
                    <a:pt x="29258" y="8515"/>
                    <a:pt x="29825" y="7947"/>
                  </a:cubicBezTo>
                  <a:cubicBezTo>
                    <a:pt x="30817" y="6972"/>
                    <a:pt x="30823" y="5372"/>
                    <a:pt x="29840" y="4389"/>
                  </a:cubicBezTo>
                  <a:cubicBezTo>
                    <a:pt x="29350" y="3899"/>
                    <a:pt x="28709" y="3655"/>
                    <a:pt x="28068" y="3655"/>
                  </a:cubicBezTo>
                  <a:cubicBezTo>
                    <a:pt x="27420" y="3655"/>
                    <a:pt x="26771" y="3905"/>
                    <a:pt x="26280" y="4404"/>
                  </a:cubicBezTo>
                  <a:cubicBezTo>
                    <a:pt x="25716" y="4969"/>
                    <a:pt x="25628" y="5887"/>
                    <a:pt x="25628" y="5887"/>
                  </a:cubicBezTo>
                  <a:cubicBezTo>
                    <a:pt x="25596" y="6210"/>
                    <a:pt x="25381" y="6670"/>
                    <a:pt x="25146" y="6903"/>
                  </a:cubicBezTo>
                  <a:lnTo>
                    <a:pt x="25144" y="6907"/>
                  </a:lnTo>
                  <a:cubicBezTo>
                    <a:pt x="25027" y="7023"/>
                    <a:pt x="24873" y="7081"/>
                    <a:pt x="24720" y="7081"/>
                  </a:cubicBezTo>
                  <a:cubicBezTo>
                    <a:pt x="24567" y="7081"/>
                    <a:pt x="24414" y="7023"/>
                    <a:pt x="24296" y="6907"/>
                  </a:cubicBezTo>
                  <a:lnTo>
                    <a:pt x="17567" y="176"/>
                  </a:lnTo>
                  <a:cubicBezTo>
                    <a:pt x="17450" y="59"/>
                    <a:pt x="17297" y="1"/>
                    <a:pt x="17145" y="1"/>
                  </a:cubicBez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15" name="Google Shape;6215;p80"/>
          <p:cNvGrpSpPr/>
          <p:nvPr/>
        </p:nvGrpSpPr>
        <p:grpSpPr>
          <a:xfrm>
            <a:off x="3114482" y="1561809"/>
            <a:ext cx="948073" cy="994657"/>
            <a:chOff x="2496269" y="1171698"/>
            <a:chExt cx="761953" cy="799392"/>
          </a:xfrm>
        </p:grpSpPr>
        <p:grpSp>
          <p:nvGrpSpPr>
            <p:cNvPr id="6216" name="Google Shape;6216;p80"/>
            <p:cNvGrpSpPr/>
            <p:nvPr/>
          </p:nvGrpSpPr>
          <p:grpSpPr>
            <a:xfrm>
              <a:off x="2496269" y="1171698"/>
              <a:ext cx="761953" cy="723022"/>
              <a:chOff x="2496269" y="1171698"/>
              <a:chExt cx="761953" cy="723022"/>
            </a:xfrm>
          </p:grpSpPr>
          <p:sp>
            <p:nvSpPr>
              <p:cNvPr id="6217" name="Google Shape;6217;p80"/>
              <p:cNvSpPr/>
              <p:nvPr/>
            </p:nvSpPr>
            <p:spPr>
              <a:xfrm>
                <a:off x="2727495" y="1360642"/>
                <a:ext cx="175877" cy="207414"/>
              </a:xfrm>
              <a:custGeom>
                <a:avLst/>
                <a:gdLst/>
                <a:ahLst/>
                <a:cxnLst/>
                <a:rect l="l" t="t" r="r" b="b"/>
                <a:pathLst>
                  <a:path w="27928" h="32936" extrusionOk="0">
                    <a:moveTo>
                      <a:pt x="23" y="1"/>
                    </a:moveTo>
                    <a:cubicBezTo>
                      <a:pt x="8" y="305"/>
                      <a:pt x="0" y="607"/>
                      <a:pt x="0" y="910"/>
                    </a:cubicBezTo>
                    <a:cubicBezTo>
                      <a:pt x="0" y="18582"/>
                      <a:pt x="10658" y="32913"/>
                      <a:pt x="23811" y="32936"/>
                    </a:cubicBezTo>
                    <a:cubicBezTo>
                      <a:pt x="23827" y="32889"/>
                      <a:pt x="23841" y="32840"/>
                      <a:pt x="23857" y="32793"/>
                    </a:cubicBezTo>
                    <a:cubicBezTo>
                      <a:pt x="27927" y="20274"/>
                      <a:pt x="17588" y="5690"/>
                      <a:pt x="767" y="228"/>
                    </a:cubicBezTo>
                    <a:cubicBezTo>
                      <a:pt x="522" y="146"/>
                      <a:pt x="273" y="70"/>
                      <a:pt x="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18" name="Google Shape;6218;p80"/>
              <p:cNvSpPr/>
              <p:nvPr/>
            </p:nvSpPr>
            <p:spPr>
              <a:xfrm>
                <a:off x="2730750" y="1408371"/>
                <a:ext cx="108720" cy="144761"/>
              </a:xfrm>
              <a:custGeom>
                <a:avLst/>
                <a:gdLst/>
                <a:ahLst/>
                <a:cxnLst/>
                <a:rect l="l" t="t" r="r" b="b"/>
                <a:pathLst>
                  <a:path w="17264" h="22987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651" y="10456"/>
                      <a:pt x="7099" y="19031"/>
                      <a:pt x="14312" y="22986"/>
                    </a:cubicBezTo>
                    <a:cubicBezTo>
                      <a:pt x="14397" y="22780"/>
                      <a:pt x="14469" y="22572"/>
                      <a:pt x="14539" y="22357"/>
                    </a:cubicBezTo>
                    <a:cubicBezTo>
                      <a:pt x="17263" y="13961"/>
                      <a:pt x="10821" y="4262"/>
                      <a:pt x="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219" name="Google Shape;6219;p80"/>
              <p:cNvGrpSpPr/>
              <p:nvPr/>
            </p:nvGrpSpPr>
            <p:grpSpPr>
              <a:xfrm>
                <a:off x="2496269" y="1171698"/>
                <a:ext cx="761953" cy="723022"/>
                <a:chOff x="2496269" y="1120652"/>
                <a:chExt cx="761953" cy="723022"/>
              </a:xfrm>
            </p:grpSpPr>
            <p:grpSp>
              <p:nvGrpSpPr>
                <p:cNvPr id="6220" name="Google Shape;6220;p80"/>
                <p:cNvGrpSpPr/>
                <p:nvPr/>
              </p:nvGrpSpPr>
              <p:grpSpPr>
                <a:xfrm>
                  <a:off x="2496269" y="1120652"/>
                  <a:ext cx="761953" cy="723022"/>
                  <a:chOff x="2496269" y="1120652"/>
                  <a:chExt cx="761953" cy="723022"/>
                </a:xfrm>
              </p:grpSpPr>
              <p:grpSp>
                <p:nvGrpSpPr>
                  <p:cNvPr id="6221" name="Google Shape;6221;p80"/>
                  <p:cNvGrpSpPr/>
                  <p:nvPr/>
                </p:nvGrpSpPr>
                <p:grpSpPr>
                  <a:xfrm>
                    <a:off x="2496269" y="1304589"/>
                    <a:ext cx="407089" cy="305057"/>
                    <a:chOff x="2496269" y="1304589"/>
                    <a:chExt cx="407089" cy="305057"/>
                  </a:xfrm>
                </p:grpSpPr>
                <p:sp>
                  <p:nvSpPr>
                    <p:cNvPr id="6222" name="Google Shape;6222;p80"/>
                    <p:cNvSpPr/>
                    <p:nvPr/>
                  </p:nvSpPr>
                  <p:spPr>
                    <a:xfrm>
                      <a:off x="2496269" y="1304589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0753" y="1"/>
                          </a:moveTo>
                          <a:cubicBezTo>
                            <a:pt x="19553" y="1"/>
                            <a:pt x="7984" y="7486"/>
                            <a:pt x="2667" y="11431"/>
                          </a:cubicBezTo>
                          <a:cubicBezTo>
                            <a:pt x="790" y="12823"/>
                            <a:pt x="1" y="15251"/>
                            <a:pt x="700" y="17481"/>
                          </a:cubicBezTo>
                          <a:cubicBezTo>
                            <a:pt x="3088" y="25083"/>
                            <a:pt x="9784" y="42156"/>
                            <a:pt x="22752" y="46368"/>
                          </a:cubicBezTo>
                          <a:cubicBezTo>
                            <a:pt x="27079" y="47774"/>
                            <a:pt x="31415" y="48440"/>
                            <a:pt x="35536" y="48440"/>
                          </a:cubicBezTo>
                          <a:cubicBezTo>
                            <a:pt x="47434" y="48440"/>
                            <a:pt x="57553" y="42892"/>
                            <a:pt x="60574" y="33591"/>
                          </a:cubicBezTo>
                          <a:cubicBezTo>
                            <a:pt x="64643" y="21069"/>
                            <a:pt x="54305" y="6487"/>
                            <a:pt x="37486" y="1023"/>
                          </a:cubicBezTo>
                          <a:cubicBezTo>
                            <a:pt x="35294" y="311"/>
                            <a:pt x="33031" y="1"/>
                            <a:pt x="30753" y="1"/>
                          </a:cubicBezTo>
                          <a:close/>
                        </a:path>
                      </a:pathLst>
                    </a:custGeom>
                    <a:solidFill>
                      <a:srgbClr val="213B5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23" name="Google Shape;6223;p80"/>
                    <p:cNvSpPr/>
                    <p:nvPr/>
                  </p:nvSpPr>
                  <p:spPr>
                    <a:xfrm>
                      <a:off x="2553035" y="1348798"/>
                      <a:ext cx="287349" cy="2153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1" extrusionOk="0">
                          <a:moveTo>
                            <a:pt x="21708" y="1"/>
                          </a:moveTo>
                          <a:cubicBezTo>
                            <a:pt x="13802" y="1"/>
                            <a:pt x="5636" y="5284"/>
                            <a:pt x="1883" y="8068"/>
                          </a:cubicBezTo>
                          <a:cubicBezTo>
                            <a:pt x="558" y="9051"/>
                            <a:pt x="1" y="10765"/>
                            <a:pt x="495" y="12338"/>
                          </a:cubicBezTo>
                          <a:cubicBezTo>
                            <a:pt x="2180" y="17705"/>
                            <a:pt x="6907" y="29755"/>
                            <a:pt x="16060" y="32728"/>
                          </a:cubicBezTo>
                          <a:cubicBezTo>
                            <a:pt x="19114" y="33721"/>
                            <a:pt x="22174" y="34191"/>
                            <a:pt x="25083" y="34191"/>
                          </a:cubicBezTo>
                          <a:cubicBezTo>
                            <a:pt x="33482" y="34191"/>
                            <a:pt x="40624" y="30275"/>
                            <a:pt x="42758" y="23710"/>
                          </a:cubicBezTo>
                          <a:cubicBezTo>
                            <a:pt x="45629" y="14872"/>
                            <a:pt x="38332" y="4579"/>
                            <a:pt x="26460" y="722"/>
                          </a:cubicBezTo>
                          <a:cubicBezTo>
                            <a:pt x="24913" y="219"/>
                            <a:pt x="23316" y="1"/>
                            <a:pt x="21708" y="1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224" name="Google Shape;6224;p80"/>
                  <p:cNvGrpSpPr/>
                  <p:nvPr/>
                </p:nvGrpSpPr>
                <p:grpSpPr>
                  <a:xfrm>
                    <a:off x="2586468" y="1493376"/>
                    <a:ext cx="358850" cy="349656"/>
                    <a:chOff x="2586468" y="1493376"/>
                    <a:chExt cx="358850" cy="349656"/>
                  </a:xfrm>
                </p:grpSpPr>
                <p:sp>
                  <p:nvSpPr>
                    <p:cNvPr id="6225" name="Google Shape;6225;p80"/>
                    <p:cNvSpPr/>
                    <p:nvPr/>
                  </p:nvSpPr>
                  <p:spPr>
                    <a:xfrm>
                      <a:off x="2586468" y="1493376"/>
                      <a:ext cx="358850" cy="3496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3" h="55523" extrusionOk="0">
                          <a:moveTo>
                            <a:pt x="34707" y="1"/>
                          </a:moveTo>
                          <a:cubicBezTo>
                            <a:pt x="25495" y="1"/>
                            <a:pt x="15173" y="5595"/>
                            <a:pt x="8014" y="15449"/>
                          </a:cubicBezTo>
                          <a:cubicBezTo>
                            <a:pt x="0" y="26478"/>
                            <a:pt x="4618" y="44227"/>
                            <a:pt x="7155" y="51780"/>
                          </a:cubicBezTo>
                          <a:cubicBezTo>
                            <a:pt x="7899" y="53993"/>
                            <a:pt x="9963" y="55495"/>
                            <a:pt x="12300" y="55519"/>
                          </a:cubicBezTo>
                          <a:cubicBezTo>
                            <a:pt x="12540" y="55521"/>
                            <a:pt x="12789" y="55522"/>
                            <a:pt x="13047" y="55522"/>
                          </a:cubicBezTo>
                          <a:cubicBezTo>
                            <a:pt x="21360" y="55522"/>
                            <a:pt x="38815" y="54172"/>
                            <a:pt x="46588" y="43473"/>
                          </a:cubicBezTo>
                          <a:cubicBezTo>
                            <a:pt x="56983" y="29165"/>
                            <a:pt x="56776" y="11292"/>
                            <a:pt x="46123" y="3553"/>
                          </a:cubicBezTo>
                          <a:cubicBezTo>
                            <a:pt x="42808" y="1144"/>
                            <a:pt x="38871" y="1"/>
                            <a:pt x="3470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26" name="Google Shape;6226;p80"/>
                    <p:cNvSpPr/>
                    <p:nvPr/>
                  </p:nvSpPr>
                  <p:spPr>
                    <a:xfrm>
                      <a:off x="2637642" y="1547125"/>
                      <a:ext cx="253304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3" h="39191" extrusionOk="0">
                          <a:moveTo>
                            <a:pt x="24498" y="0"/>
                          </a:moveTo>
                          <a:cubicBezTo>
                            <a:pt x="17996" y="0"/>
                            <a:pt x="10711" y="3949"/>
                            <a:pt x="5658" y="10904"/>
                          </a:cubicBezTo>
                          <a:cubicBezTo>
                            <a:pt x="0" y="18689"/>
                            <a:pt x="3260" y="31216"/>
                            <a:pt x="5050" y="36549"/>
                          </a:cubicBezTo>
                          <a:cubicBezTo>
                            <a:pt x="5576" y="38112"/>
                            <a:pt x="7034" y="39172"/>
                            <a:pt x="8683" y="39188"/>
                          </a:cubicBezTo>
                          <a:cubicBezTo>
                            <a:pt x="8850" y="39189"/>
                            <a:pt x="9023" y="39190"/>
                            <a:pt x="9202" y="39190"/>
                          </a:cubicBezTo>
                          <a:cubicBezTo>
                            <a:pt x="15067" y="39190"/>
                            <a:pt x="27395" y="38240"/>
                            <a:pt x="32884" y="30686"/>
                          </a:cubicBezTo>
                          <a:cubicBezTo>
                            <a:pt x="40222" y="20587"/>
                            <a:pt x="40075" y="7970"/>
                            <a:pt x="32557" y="2508"/>
                          </a:cubicBezTo>
                          <a:cubicBezTo>
                            <a:pt x="30217" y="807"/>
                            <a:pt x="27437" y="0"/>
                            <a:pt x="24498" y="0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227" name="Google Shape;6227;p80"/>
                  <p:cNvGrpSpPr/>
                  <p:nvPr/>
                </p:nvGrpSpPr>
                <p:grpSpPr>
                  <a:xfrm>
                    <a:off x="2807939" y="1494024"/>
                    <a:ext cx="358857" cy="349650"/>
                    <a:chOff x="2807939" y="1494024"/>
                    <a:chExt cx="358857" cy="349650"/>
                  </a:xfrm>
                </p:grpSpPr>
                <p:sp>
                  <p:nvSpPr>
                    <p:cNvPr id="6228" name="Google Shape;6228;p80"/>
                    <p:cNvSpPr/>
                    <p:nvPr/>
                  </p:nvSpPr>
                  <p:spPr>
                    <a:xfrm>
                      <a:off x="2807939" y="1494024"/>
                      <a:ext cx="358857" cy="349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4" h="55522" extrusionOk="0">
                          <a:moveTo>
                            <a:pt x="22278" y="1"/>
                          </a:moveTo>
                          <a:cubicBezTo>
                            <a:pt x="18114" y="1"/>
                            <a:pt x="14176" y="1144"/>
                            <a:pt x="10859" y="3554"/>
                          </a:cubicBezTo>
                          <a:cubicBezTo>
                            <a:pt x="208" y="11292"/>
                            <a:pt x="0" y="29166"/>
                            <a:pt x="10397" y="43474"/>
                          </a:cubicBezTo>
                          <a:cubicBezTo>
                            <a:pt x="18169" y="54172"/>
                            <a:pt x="35625" y="55522"/>
                            <a:pt x="43938" y="55522"/>
                          </a:cubicBezTo>
                          <a:cubicBezTo>
                            <a:pt x="44195" y="55522"/>
                            <a:pt x="44444" y="55521"/>
                            <a:pt x="44684" y="55518"/>
                          </a:cubicBezTo>
                          <a:cubicBezTo>
                            <a:pt x="47019" y="55494"/>
                            <a:pt x="49085" y="53995"/>
                            <a:pt x="49830" y="51779"/>
                          </a:cubicBezTo>
                          <a:cubicBezTo>
                            <a:pt x="52366" y="44227"/>
                            <a:pt x="56984" y="26479"/>
                            <a:pt x="48970" y="15448"/>
                          </a:cubicBezTo>
                          <a:cubicBezTo>
                            <a:pt x="41810" y="5595"/>
                            <a:pt x="31490" y="1"/>
                            <a:pt x="22278" y="1"/>
                          </a:cubicBezTo>
                          <a:close/>
                        </a:path>
                      </a:pathLst>
                    </a:custGeom>
                    <a:solidFill>
                      <a:srgbClr val="667E9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29" name="Google Shape;6229;p80"/>
                    <p:cNvSpPr/>
                    <p:nvPr/>
                  </p:nvSpPr>
                  <p:spPr>
                    <a:xfrm>
                      <a:off x="2862324" y="1547767"/>
                      <a:ext cx="253292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1" h="39191" extrusionOk="0">
                          <a:moveTo>
                            <a:pt x="15724" y="1"/>
                          </a:moveTo>
                          <a:cubicBezTo>
                            <a:pt x="12785" y="1"/>
                            <a:pt x="10006" y="808"/>
                            <a:pt x="7665" y="2508"/>
                          </a:cubicBezTo>
                          <a:cubicBezTo>
                            <a:pt x="146" y="7971"/>
                            <a:pt x="0" y="20586"/>
                            <a:pt x="7339" y="30686"/>
                          </a:cubicBezTo>
                          <a:cubicBezTo>
                            <a:pt x="12827" y="38240"/>
                            <a:pt x="25156" y="39191"/>
                            <a:pt x="31020" y="39191"/>
                          </a:cubicBezTo>
                          <a:cubicBezTo>
                            <a:pt x="31200" y="39191"/>
                            <a:pt x="31373" y="39190"/>
                            <a:pt x="31540" y="39188"/>
                          </a:cubicBezTo>
                          <a:cubicBezTo>
                            <a:pt x="33188" y="39171"/>
                            <a:pt x="34646" y="38111"/>
                            <a:pt x="35173" y="36549"/>
                          </a:cubicBezTo>
                          <a:cubicBezTo>
                            <a:pt x="36962" y="31218"/>
                            <a:pt x="40221" y="18689"/>
                            <a:pt x="34564" y="10904"/>
                          </a:cubicBezTo>
                          <a:cubicBezTo>
                            <a:pt x="29511" y="3949"/>
                            <a:pt x="22226" y="1"/>
                            <a:pt x="15724" y="1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230" name="Google Shape;6230;p80"/>
                  <p:cNvGrpSpPr/>
                  <p:nvPr/>
                </p:nvGrpSpPr>
                <p:grpSpPr>
                  <a:xfrm>
                    <a:off x="2851133" y="1305635"/>
                    <a:ext cx="407089" cy="305057"/>
                    <a:chOff x="2851133" y="1305635"/>
                    <a:chExt cx="407089" cy="305057"/>
                  </a:xfrm>
                </p:grpSpPr>
                <p:sp>
                  <p:nvSpPr>
                    <p:cNvPr id="6231" name="Google Shape;6231;p80"/>
                    <p:cNvSpPr/>
                    <p:nvPr/>
                  </p:nvSpPr>
                  <p:spPr>
                    <a:xfrm>
                      <a:off x="2851133" y="1305635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3890" y="0"/>
                          </a:moveTo>
                          <a:cubicBezTo>
                            <a:pt x="31613" y="0"/>
                            <a:pt x="29351" y="310"/>
                            <a:pt x="27159" y="1022"/>
                          </a:cubicBezTo>
                          <a:cubicBezTo>
                            <a:pt x="10340" y="6488"/>
                            <a:pt x="1" y="21070"/>
                            <a:pt x="4069" y="33592"/>
                          </a:cubicBezTo>
                          <a:cubicBezTo>
                            <a:pt x="7091" y="42892"/>
                            <a:pt x="17210" y="48440"/>
                            <a:pt x="29109" y="48440"/>
                          </a:cubicBezTo>
                          <a:cubicBezTo>
                            <a:pt x="33230" y="48440"/>
                            <a:pt x="37566" y="47775"/>
                            <a:pt x="41894" y="46368"/>
                          </a:cubicBezTo>
                          <a:cubicBezTo>
                            <a:pt x="54859" y="42156"/>
                            <a:pt x="61556" y="25084"/>
                            <a:pt x="63944" y="17481"/>
                          </a:cubicBezTo>
                          <a:cubicBezTo>
                            <a:pt x="64643" y="15252"/>
                            <a:pt x="63854" y="12824"/>
                            <a:pt x="61978" y="11431"/>
                          </a:cubicBezTo>
                          <a:cubicBezTo>
                            <a:pt x="56659" y="7487"/>
                            <a:pt x="45090" y="0"/>
                            <a:pt x="33890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32" name="Google Shape;6232;p80"/>
                    <p:cNvSpPr/>
                    <p:nvPr/>
                  </p:nvSpPr>
                  <p:spPr>
                    <a:xfrm>
                      <a:off x="2914108" y="1349849"/>
                      <a:ext cx="287349" cy="2153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2" extrusionOk="0">
                          <a:moveTo>
                            <a:pt x="23922" y="0"/>
                          </a:moveTo>
                          <a:cubicBezTo>
                            <a:pt x="22315" y="0"/>
                            <a:pt x="20718" y="219"/>
                            <a:pt x="19171" y="721"/>
                          </a:cubicBezTo>
                          <a:cubicBezTo>
                            <a:pt x="7297" y="4578"/>
                            <a:pt x="1" y="14871"/>
                            <a:pt x="2873" y="23711"/>
                          </a:cubicBezTo>
                          <a:cubicBezTo>
                            <a:pt x="5006" y="30275"/>
                            <a:pt x="12149" y="34191"/>
                            <a:pt x="20548" y="34191"/>
                          </a:cubicBezTo>
                          <a:cubicBezTo>
                            <a:pt x="23457" y="34191"/>
                            <a:pt x="26517" y="33722"/>
                            <a:pt x="29571" y="32729"/>
                          </a:cubicBezTo>
                          <a:cubicBezTo>
                            <a:pt x="38723" y="29754"/>
                            <a:pt x="43449" y="17704"/>
                            <a:pt x="45134" y="12339"/>
                          </a:cubicBezTo>
                          <a:cubicBezTo>
                            <a:pt x="45629" y="10764"/>
                            <a:pt x="45072" y="9052"/>
                            <a:pt x="43747" y="8069"/>
                          </a:cubicBezTo>
                          <a:cubicBezTo>
                            <a:pt x="39994" y="5284"/>
                            <a:pt x="31827" y="0"/>
                            <a:pt x="23922" y="0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233" name="Google Shape;6233;p80"/>
                  <p:cNvGrpSpPr/>
                  <p:nvPr/>
                </p:nvGrpSpPr>
                <p:grpSpPr>
                  <a:xfrm>
                    <a:off x="2727495" y="1120652"/>
                    <a:ext cx="300271" cy="396358"/>
                    <a:chOff x="2727495" y="1120652"/>
                    <a:chExt cx="300271" cy="396358"/>
                  </a:xfrm>
                </p:grpSpPr>
                <p:sp>
                  <p:nvSpPr>
                    <p:cNvPr id="6234" name="Google Shape;6234;p80"/>
                    <p:cNvSpPr/>
                    <p:nvPr/>
                  </p:nvSpPr>
                  <p:spPr>
                    <a:xfrm>
                      <a:off x="2727495" y="1120652"/>
                      <a:ext cx="300271" cy="3963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681" h="62939" extrusionOk="0">
                          <a:moveTo>
                            <a:pt x="23841" y="1"/>
                          </a:moveTo>
                          <a:cubicBezTo>
                            <a:pt x="22726" y="1"/>
                            <a:pt x="21612" y="340"/>
                            <a:pt x="20660" y="1017"/>
                          </a:cubicBezTo>
                          <a:cubicBezTo>
                            <a:pt x="14168" y="5636"/>
                            <a:pt x="0" y="17280"/>
                            <a:pt x="0" y="30914"/>
                          </a:cubicBezTo>
                          <a:cubicBezTo>
                            <a:pt x="0" y="48601"/>
                            <a:pt x="10674" y="62939"/>
                            <a:pt x="23841" y="62939"/>
                          </a:cubicBezTo>
                          <a:cubicBezTo>
                            <a:pt x="37007" y="62939"/>
                            <a:pt x="47681" y="48600"/>
                            <a:pt x="47681" y="30914"/>
                          </a:cubicBezTo>
                          <a:cubicBezTo>
                            <a:pt x="47681" y="17280"/>
                            <a:pt x="33513" y="5636"/>
                            <a:pt x="27022" y="1017"/>
                          </a:cubicBezTo>
                          <a:cubicBezTo>
                            <a:pt x="26069" y="340"/>
                            <a:pt x="24955" y="1"/>
                            <a:pt x="23841" y="1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35" name="Google Shape;6235;p80"/>
                    <p:cNvSpPr/>
                    <p:nvPr/>
                  </p:nvSpPr>
                  <p:spPr>
                    <a:xfrm>
                      <a:off x="2771659" y="1178948"/>
                      <a:ext cx="211942" cy="2797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655" h="44425" extrusionOk="0">
                          <a:moveTo>
                            <a:pt x="16828" y="0"/>
                          </a:moveTo>
                          <a:cubicBezTo>
                            <a:pt x="16042" y="0"/>
                            <a:pt x="15255" y="240"/>
                            <a:pt x="14583" y="718"/>
                          </a:cubicBezTo>
                          <a:cubicBezTo>
                            <a:pt x="10001" y="3978"/>
                            <a:pt x="1" y="12199"/>
                            <a:pt x="1" y="21821"/>
                          </a:cubicBezTo>
                          <a:cubicBezTo>
                            <a:pt x="1" y="34304"/>
                            <a:pt x="7534" y="44424"/>
                            <a:pt x="16828" y="44424"/>
                          </a:cubicBezTo>
                          <a:cubicBezTo>
                            <a:pt x="26121" y="44424"/>
                            <a:pt x="33654" y="34304"/>
                            <a:pt x="33654" y="21821"/>
                          </a:cubicBezTo>
                          <a:cubicBezTo>
                            <a:pt x="33654" y="12197"/>
                            <a:pt x="23654" y="3978"/>
                            <a:pt x="19072" y="718"/>
                          </a:cubicBezTo>
                          <a:cubicBezTo>
                            <a:pt x="18401" y="240"/>
                            <a:pt x="17615" y="0"/>
                            <a:pt x="16828" y="0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  <p:grpSp>
              <p:nvGrpSpPr>
                <p:cNvPr id="6236" name="Google Shape;6236;p80"/>
                <p:cNvGrpSpPr/>
                <p:nvPr/>
              </p:nvGrpSpPr>
              <p:grpSpPr>
                <a:xfrm>
                  <a:off x="2722305" y="1350460"/>
                  <a:ext cx="308357" cy="308344"/>
                  <a:chOff x="2722305" y="1350460"/>
                  <a:chExt cx="308357" cy="308344"/>
                </a:xfrm>
              </p:grpSpPr>
              <p:sp>
                <p:nvSpPr>
                  <p:cNvPr id="6237" name="Google Shape;6237;p80"/>
                  <p:cNvSpPr/>
                  <p:nvPr/>
                </p:nvSpPr>
                <p:spPr>
                  <a:xfrm>
                    <a:off x="2722305" y="1350460"/>
                    <a:ext cx="308357" cy="308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965" h="48963" extrusionOk="0">
                        <a:moveTo>
                          <a:pt x="24483" y="0"/>
                        </a:moveTo>
                        <a:cubicBezTo>
                          <a:pt x="17990" y="0"/>
                          <a:pt x="11762" y="2578"/>
                          <a:pt x="7172" y="7170"/>
                        </a:cubicBezTo>
                        <a:cubicBezTo>
                          <a:pt x="2580" y="11762"/>
                          <a:pt x="0" y="17988"/>
                          <a:pt x="0" y="24481"/>
                        </a:cubicBezTo>
                        <a:cubicBezTo>
                          <a:pt x="0" y="30974"/>
                          <a:pt x="2580" y="37202"/>
                          <a:pt x="7172" y="41792"/>
                        </a:cubicBezTo>
                        <a:cubicBezTo>
                          <a:pt x="11762" y="46384"/>
                          <a:pt x="17990" y="48962"/>
                          <a:pt x="24483" y="48962"/>
                        </a:cubicBezTo>
                        <a:cubicBezTo>
                          <a:pt x="30976" y="48962"/>
                          <a:pt x="37202" y="46384"/>
                          <a:pt x="41794" y="41792"/>
                        </a:cubicBezTo>
                        <a:cubicBezTo>
                          <a:pt x="46386" y="37202"/>
                          <a:pt x="48964" y="30974"/>
                          <a:pt x="48964" y="24481"/>
                        </a:cubicBezTo>
                        <a:cubicBezTo>
                          <a:pt x="48964" y="17988"/>
                          <a:pt x="46386" y="11762"/>
                          <a:pt x="41794" y="7170"/>
                        </a:cubicBezTo>
                        <a:cubicBezTo>
                          <a:pt x="37202" y="2578"/>
                          <a:pt x="30976" y="0"/>
                          <a:pt x="2448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6238" name="Google Shape;6238;p80"/>
                  <p:cNvGrpSpPr/>
                  <p:nvPr/>
                </p:nvGrpSpPr>
                <p:grpSpPr>
                  <a:xfrm>
                    <a:off x="2725064" y="1364529"/>
                    <a:ext cx="297954" cy="280182"/>
                    <a:chOff x="2725064" y="1364529"/>
                    <a:chExt cx="297954" cy="280182"/>
                  </a:xfrm>
                </p:grpSpPr>
                <p:sp>
                  <p:nvSpPr>
                    <p:cNvPr id="6239" name="Google Shape;6239;p80"/>
                    <p:cNvSpPr/>
                    <p:nvPr/>
                  </p:nvSpPr>
                  <p:spPr>
                    <a:xfrm>
                      <a:off x="2743100" y="1541306"/>
                      <a:ext cx="133551" cy="1034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207" h="16420" extrusionOk="0">
                          <a:moveTo>
                            <a:pt x="3036" y="0"/>
                          </a:moveTo>
                          <a:lnTo>
                            <a:pt x="0" y="986"/>
                          </a:lnTo>
                          <a:cubicBezTo>
                            <a:pt x="722" y="3230"/>
                            <a:pt x="1796" y="5346"/>
                            <a:pt x="3182" y="7254"/>
                          </a:cubicBezTo>
                          <a:cubicBezTo>
                            <a:pt x="7535" y="13245"/>
                            <a:pt x="14318" y="16420"/>
                            <a:pt x="21196" y="16420"/>
                          </a:cubicBezTo>
                          <a:cubicBezTo>
                            <a:pt x="21200" y="16420"/>
                            <a:pt x="21203" y="16420"/>
                            <a:pt x="21207" y="16420"/>
                          </a:cubicBezTo>
                          <a:lnTo>
                            <a:pt x="21207" y="13228"/>
                          </a:lnTo>
                          <a:cubicBezTo>
                            <a:pt x="21203" y="13228"/>
                            <a:pt x="21200" y="13228"/>
                            <a:pt x="21196" y="13228"/>
                          </a:cubicBezTo>
                          <a:cubicBezTo>
                            <a:pt x="15304" y="13228"/>
                            <a:pt x="9492" y="10509"/>
                            <a:pt x="5763" y="5378"/>
                          </a:cubicBezTo>
                          <a:cubicBezTo>
                            <a:pt x="4574" y="3741"/>
                            <a:pt x="3654" y="1926"/>
                            <a:pt x="30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40" name="Google Shape;6240;p80"/>
                    <p:cNvSpPr/>
                    <p:nvPr/>
                  </p:nvSpPr>
                  <p:spPr>
                    <a:xfrm>
                      <a:off x="2946887" y="1391180"/>
                      <a:ext cx="76130" cy="1562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089" h="24810" extrusionOk="0">
                          <a:moveTo>
                            <a:pt x="1876" y="0"/>
                          </a:moveTo>
                          <a:lnTo>
                            <a:pt x="0" y="2583"/>
                          </a:lnTo>
                          <a:cubicBezTo>
                            <a:pt x="1626" y="3761"/>
                            <a:pt x="3057" y="5189"/>
                            <a:pt x="4237" y="6815"/>
                          </a:cubicBezTo>
                          <a:cubicBezTo>
                            <a:pt x="7945" y="11917"/>
                            <a:pt x="8749" y="18242"/>
                            <a:pt x="6967" y="23823"/>
                          </a:cubicBezTo>
                          <a:lnTo>
                            <a:pt x="10002" y="24809"/>
                          </a:lnTo>
                          <a:cubicBezTo>
                            <a:pt x="12089" y="18290"/>
                            <a:pt x="11151" y="10899"/>
                            <a:pt x="6820" y="4938"/>
                          </a:cubicBezTo>
                          <a:cubicBezTo>
                            <a:pt x="5442" y="3041"/>
                            <a:pt x="3774" y="1375"/>
                            <a:pt x="187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41" name="Google Shape;6241;p80"/>
                    <p:cNvSpPr/>
                    <p:nvPr/>
                  </p:nvSpPr>
                  <p:spPr>
                    <a:xfrm>
                      <a:off x="2794481" y="1364529"/>
                      <a:ext cx="164226" cy="429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078" h="6816" extrusionOk="0">
                          <a:moveTo>
                            <a:pt x="12998" y="1"/>
                          </a:moveTo>
                          <a:cubicBezTo>
                            <a:pt x="8487" y="1"/>
                            <a:pt x="3935" y="1369"/>
                            <a:pt x="0" y="4210"/>
                          </a:cubicBezTo>
                          <a:lnTo>
                            <a:pt x="1876" y="6793"/>
                          </a:lnTo>
                          <a:cubicBezTo>
                            <a:pt x="5245" y="4363"/>
                            <a:pt x="9141" y="3193"/>
                            <a:pt x="13002" y="3193"/>
                          </a:cubicBezTo>
                          <a:cubicBezTo>
                            <a:pt x="16976" y="3193"/>
                            <a:pt x="20914" y="4433"/>
                            <a:pt x="24201" y="6815"/>
                          </a:cubicBezTo>
                          <a:lnTo>
                            <a:pt x="26077" y="4232"/>
                          </a:lnTo>
                          <a:cubicBezTo>
                            <a:pt x="22239" y="1449"/>
                            <a:pt x="17641" y="1"/>
                            <a:pt x="12998" y="1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42" name="Google Shape;6242;p80"/>
                    <p:cNvSpPr/>
                    <p:nvPr/>
                  </p:nvSpPr>
                  <p:spPr>
                    <a:xfrm>
                      <a:off x="2876645" y="1541193"/>
                      <a:ext cx="133243" cy="1035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158" h="16438" extrusionOk="0">
                          <a:moveTo>
                            <a:pt x="18123" y="1"/>
                          </a:moveTo>
                          <a:cubicBezTo>
                            <a:pt x="16894" y="3864"/>
                            <a:pt x="14459" y="7233"/>
                            <a:pt x="11175" y="9612"/>
                          </a:cubicBezTo>
                          <a:cubicBezTo>
                            <a:pt x="7931" y="11974"/>
                            <a:pt x="4021" y="13246"/>
                            <a:pt x="8" y="13246"/>
                          </a:cubicBezTo>
                          <a:cubicBezTo>
                            <a:pt x="6" y="13246"/>
                            <a:pt x="3" y="13246"/>
                            <a:pt x="1" y="13246"/>
                          </a:cubicBezTo>
                          <a:lnTo>
                            <a:pt x="1" y="16438"/>
                          </a:lnTo>
                          <a:cubicBezTo>
                            <a:pt x="4532" y="16436"/>
                            <a:pt x="9106" y="15060"/>
                            <a:pt x="13053" y="12192"/>
                          </a:cubicBezTo>
                          <a:cubicBezTo>
                            <a:pt x="17030" y="9301"/>
                            <a:pt x="19767" y="5338"/>
                            <a:pt x="21157" y="988"/>
                          </a:cubicBezTo>
                          <a:lnTo>
                            <a:pt x="18123" y="1"/>
                          </a:lnTo>
                          <a:close/>
                        </a:path>
                      </a:pathLst>
                    </a:custGeom>
                    <a:solidFill>
                      <a:srgbClr val="667E9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243" name="Google Shape;6243;p80"/>
                    <p:cNvSpPr/>
                    <p:nvPr/>
                  </p:nvSpPr>
                  <p:spPr>
                    <a:xfrm>
                      <a:off x="2725064" y="1391035"/>
                      <a:ext cx="81238" cy="1564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900" h="24849" extrusionOk="0">
                          <a:moveTo>
                            <a:pt x="11023" y="1"/>
                          </a:moveTo>
                          <a:cubicBezTo>
                            <a:pt x="11006" y="13"/>
                            <a:pt x="10987" y="26"/>
                            <a:pt x="10967" y="39"/>
                          </a:cubicBezTo>
                          <a:cubicBezTo>
                            <a:pt x="2989" y="5836"/>
                            <a:pt x="1" y="15945"/>
                            <a:pt x="2866" y="24848"/>
                          </a:cubicBezTo>
                          <a:lnTo>
                            <a:pt x="5900" y="23861"/>
                          </a:lnTo>
                          <a:cubicBezTo>
                            <a:pt x="3451" y="16238"/>
                            <a:pt x="6012" y="7585"/>
                            <a:pt x="12845" y="2622"/>
                          </a:cubicBezTo>
                          <a:cubicBezTo>
                            <a:pt x="12862" y="2608"/>
                            <a:pt x="12882" y="2597"/>
                            <a:pt x="12899" y="2584"/>
                          </a:cubicBezTo>
                          <a:lnTo>
                            <a:pt x="11023" y="1"/>
                          </a:lnTo>
                          <a:close/>
                        </a:path>
                      </a:pathLst>
                    </a:custGeom>
                    <a:solidFill>
                      <a:srgbClr val="213B5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</p:grpSp>
        <p:sp>
          <p:nvSpPr>
            <p:cNvPr id="6244" name="Google Shape;6244;p80"/>
            <p:cNvSpPr/>
            <p:nvPr/>
          </p:nvSpPr>
          <p:spPr>
            <a:xfrm>
              <a:off x="2621966" y="1245876"/>
              <a:ext cx="114832" cy="86149"/>
            </a:xfrm>
            <a:custGeom>
              <a:avLst/>
              <a:gdLst/>
              <a:ahLst/>
              <a:cxnLst/>
              <a:rect l="l" t="t" r="r" b="b"/>
              <a:pathLst>
                <a:path w="10285" h="7716" extrusionOk="0">
                  <a:moveTo>
                    <a:pt x="10284" y="1"/>
                  </a:moveTo>
                  <a:lnTo>
                    <a:pt x="7413" y="282"/>
                  </a:lnTo>
                  <a:lnTo>
                    <a:pt x="7949" y="1144"/>
                  </a:lnTo>
                  <a:cubicBezTo>
                    <a:pt x="4966" y="2788"/>
                    <a:pt x="2280" y="4920"/>
                    <a:pt x="0" y="7451"/>
                  </a:cubicBezTo>
                  <a:lnTo>
                    <a:pt x="294" y="7716"/>
                  </a:lnTo>
                  <a:cubicBezTo>
                    <a:pt x="2547" y="5212"/>
                    <a:pt x="5206" y="3102"/>
                    <a:pt x="8156" y="1479"/>
                  </a:cubicBezTo>
                  <a:lnTo>
                    <a:pt x="8760" y="245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5" name="Google Shape;6245;p80"/>
            <p:cNvSpPr/>
            <p:nvPr/>
          </p:nvSpPr>
          <p:spPr>
            <a:xfrm>
              <a:off x="2517909" y="1600456"/>
              <a:ext cx="54396" cy="134951"/>
            </a:xfrm>
            <a:custGeom>
              <a:avLst/>
              <a:gdLst/>
              <a:ahLst/>
              <a:cxnLst/>
              <a:rect l="l" t="t" r="r" b="b"/>
              <a:pathLst>
                <a:path w="4872" h="12087" extrusionOk="0">
                  <a:moveTo>
                    <a:pt x="4871" y="11889"/>
                  </a:moveTo>
                  <a:cubicBezTo>
                    <a:pt x="3186" y="8971"/>
                    <a:pt x="2004" y="5793"/>
                    <a:pt x="1370" y="2482"/>
                  </a:cubicBezTo>
                  <a:lnTo>
                    <a:pt x="2481" y="2209"/>
                  </a:lnTo>
                  <a:lnTo>
                    <a:pt x="620" y="0"/>
                  </a:lnTo>
                  <a:lnTo>
                    <a:pt x="1" y="2820"/>
                  </a:lnTo>
                  <a:lnTo>
                    <a:pt x="987" y="2578"/>
                  </a:lnTo>
                  <a:cubicBezTo>
                    <a:pt x="1629" y="5923"/>
                    <a:pt x="2827" y="9136"/>
                    <a:pt x="4530" y="12087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6" name="Google Shape;6246;p80"/>
            <p:cNvSpPr/>
            <p:nvPr/>
          </p:nvSpPr>
          <p:spPr>
            <a:xfrm>
              <a:off x="3174265" y="1614044"/>
              <a:ext cx="46346" cy="135275"/>
            </a:xfrm>
            <a:custGeom>
              <a:avLst/>
              <a:gdLst/>
              <a:ahLst/>
              <a:cxnLst/>
              <a:rect l="l" t="t" r="r" b="b"/>
              <a:pathLst>
                <a:path w="4151" h="12116" extrusionOk="0">
                  <a:moveTo>
                    <a:pt x="4150" y="41"/>
                  </a:moveTo>
                  <a:lnTo>
                    <a:pt x="3759" y="0"/>
                  </a:lnTo>
                  <a:cubicBezTo>
                    <a:pt x="3405" y="3350"/>
                    <a:pt x="2494" y="6618"/>
                    <a:pt x="1059" y="9668"/>
                  </a:cubicBezTo>
                  <a:lnTo>
                    <a:pt x="0" y="9237"/>
                  </a:lnTo>
                  <a:lnTo>
                    <a:pt x="208" y="12116"/>
                  </a:lnTo>
                  <a:lnTo>
                    <a:pt x="2367" y="10200"/>
                  </a:lnTo>
                  <a:lnTo>
                    <a:pt x="1426" y="9817"/>
                  </a:lnTo>
                  <a:cubicBezTo>
                    <a:pt x="2873" y="6733"/>
                    <a:pt x="3793" y="3429"/>
                    <a:pt x="4150" y="4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7" name="Google Shape;6247;p80"/>
            <p:cNvSpPr/>
            <p:nvPr/>
          </p:nvSpPr>
          <p:spPr>
            <a:xfrm>
              <a:off x="3023194" y="1254350"/>
              <a:ext cx="116417" cy="83525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8" name="Google Shape;6248;p80"/>
            <p:cNvSpPr/>
            <p:nvPr/>
          </p:nvSpPr>
          <p:spPr>
            <a:xfrm rot="8660313">
              <a:off x="2818264" y="1861446"/>
              <a:ext cx="116433" cy="83536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49" name="Google Shape;6249;p80"/>
          <p:cNvGrpSpPr/>
          <p:nvPr/>
        </p:nvGrpSpPr>
        <p:grpSpPr>
          <a:xfrm>
            <a:off x="5232748" y="3903283"/>
            <a:ext cx="2092192" cy="788020"/>
            <a:chOff x="3820100" y="3023049"/>
            <a:chExt cx="1303926" cy="491162"/>
          </a:xfrm>
        </p:grpSpPr>
        <p:grpSp>
          <p:nvGrpSpPr>
            <p:cNvPr id="6250" name="Google Shape;6250;p80"/>
            <p:cNvGrpSpPr/>
            <p:nvPr/>
          </p:nvGrpSpPr>
          <p:grpSpPr>
            <a:xfrm>
              <a:off x="3820100" y="3023072"/>
              <a:ext cx="1303926" cy="491139"/>
              <a:chOff x="3820100" y="3023072"/>
              <a:chExt cx="1303926" cy="491139"/>
            </a:xfrm>
          </p:grpSpPr>
          <p:sp>
            <p:nvSpPr>
              <p:cNvPr id="6251" name="Google Shape;6251;p80"/>
              <p:cNvSpPr/>
              <p:nvPr/>
            </p:nvSpPr>
            <p:spPr>
              <a:xfrm>
                <a:off x="3820100" y="3023072"/>
                <a:ext cx="505424" cy="491139"/>
              </a:xfrm>
              <a:custGeom>
                <a:avLst/>
                <a:gdLst/>
                <a:ahLst/>
                <a:cxnLst/>
                <a:rect l="l" t="t" r="r" b="b"/>
                <a:pathLst>
                  <a:path w="45218" h="43940" extrusionOk="0">
                    <a:moveTo>
                      <a:pt x="0" y="0"/>
                    </a:moveTo>
                    <a:cubicBezTo>
                      <a:pt x="0" y="24200"/>
                      <a:pt x="19796" y="43939"/>
                      <a:pt x="44111" y="43939"/>
                    </a:cubicBezTo>
                    <a:lnTo>
                      <a:pt x="45218" y="43939"/>
                    </a:lnTo>
                    <a:lnTo>
                      <a:pt x="45218" y="34795"/>
                    </a:lnTo>
                    <a:lnTo>
                      <a:pt x="44111" y="34795"/>
                    </a:lnTo>
                    <a:cubicBezTo>
                      <a:pt x="24972" y="34795"/>
                      <a:pt x="9345" y="19439"/>
                      <a:pt x="9103" y="450"/>
                    </a:cubicBezTo>
                    <a:cubicBezTo>
                      <a:pt x="9103" y="301"/>
                      <a:pt x="9100" y="150"/>
                      <a:pt x="910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52" name="Google Shape;6252;p80"/>
              <p:cNvSpPr/>
              <p:nvPr/>
            </p:nvSpPr>
            <p:spPr>
              <a:xfrm>
                <a:off x="4323828" y="3411976"/>
                <a:ext cx="800197" cy="102229"/>
              </a:xfrm>
              <a:custGeom>
                <a:avLst/>
                <a:gdLst/>
                <a:ahLst/>
                <a:cxnLst/>
                <a:rect l="l" t="t" r="r" b="b"/>
                <a:pathLst>
                  <a:path w="71590" h="9146" extrusionOk="0">
                    <a:moveTo>
                      <a:pt x="1" y="1"/>
                    </a:moveTo>
                    <a:lnTo>
                      <a:pt x="1" y="9145"/>
                    </a:lnTo>
                    <a:lnTo>
                      <a:pt x="71589" y="9145"/>
                    </a:lnTo>
                    <a:lnTo>
                      <a:pt x="7158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253" name="Google Shape;6253;p80"/>
            <p:cNvGrpSpPr/>
            <p:nvPr/>
          </p:nvGrpSpPr>
          <p:grpSpPr>
            <a:xfrm>
              <a:off x="4132439" y="3023645"/>
              <a:ext cx="393633" cy="177096"/>
              <a:chOff x="4132439" y="3023645"/>
              <a:chExt cx="393633" cy="177096"/>
            </a:xfrm>
          </p:grpSpPr>
          <p:sp>
            <p:nvSpPr>
              <p:cNvPr id="6254" name="Google Shape;6254;p80"/>
              <p:cNvSpPr/>
              <p:nvPr/>
            </p:nvSpPr>
            <p:spPr>
              <a:xfrm>
                <a:off x="4132439" y="3023645"/>
                <a:ext cx="190085" cy="177096"/>
              </a:xfrm>
              <a:custGeom>
                <a:avLst/>
                <a:gdLst/>
                <a:ahLst/>
                <a:cxnLst/>
                <a:rect l="l" t="t" r="r" b="b"/>
                <a:pathLst>
                  <a:path w="17006" h="15844" extrusionOk="0">
                    <a:moveTo>
                      <a:pt x="0" y="1"/>
                    </a:moveTo>
                    <a:cubicBezTo>
                      <a:pt x="0" y="5035"/>
                      <a:pt x="2405" y="9521"/>
                      <a:pt x="6124" y="12423"/>
                    </a:cubicBezTo>
                    <a:cubicBezTo>
                      <a:pt x="8932" y="14639"/>
                      <a:pt x="12404" y="15844"/>
                      <a:pt x="15981" y="15844"/>
                    </a:cubicBezTo>
                    <a:lnTo>
                      <a:pt x="17005" y="15844"/>
                    </a:lnTo>
                    <a:lnTo>
                      <a:pt x="17005" y="6962"/>
                    </a:lnTo>
                    <a:lnTo>
                      <a:pt x="15905" y="6962"/>
                    </a:lnTo>
                    <a:cubicBezTo>
                      <a:pt x="12043" y="6962"/>
                      <a:pt x="8822" y="3862"/>
                      <a:pt x="88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55" name="Google Shape;6255;p80"/>
              <p:cNvSpPr/>
              <p:nvPr/>
            </p:nvSpPr>
            <p:spPr>
              <a:xfrm>
                <a:off x="4318649" y="3101461"/>
                <a:ext cx="207423" cy="99267"/>
              </a:xfrm>
              <a:custGeom>
                <a:avLst/>
                <a:gdLst/>
                <a:ahLst/>
                <a:cxnLst/>
                <a:rect l="l" t="t" r="r" b="b"/>
                <a:pathLst>
                  <a:path w="18211" h="8881" extrusionOk="0">
                    <a:moveTo>
                      <a:pt x="0" y="0"/>
                    </a:moveTo>
                    <a:lnTo>
                      <a:pt x="0" y="8880"/>
                    </a:lnTo>
                    <a:lnTo>
                      <a:pt x="18210" y="8880"/>
                    </a:lnTo>
                    <a:lnTo>
                      <a:pt x="18210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256" name="Google Shape;6256;p80"/>
            <p:cNvGrpSpPr/>
            <p:nvPr/>
          </p:nvGrpSpPr>
          <p:grpSpPr>
            <a:xfrm>
              <a:off x="3921811" y="3023049"/>
              <a:ext cx="1002397" cy="388943"/>
              <a:chOff x="3921811" y="3023049"/>
              <a:chExt cx="1002397" cy="388943"/>
            </a:xfrm>
          </p:grpSpPr>
          <p:sp>
            <p:nvSpPr>
              <p:cNvPr id="6257" name="Google Shape;6257;p80"/>
              <p:cNvSpPr/>
              <p:nvPr/>
            </p:nvSpPr>
            <p:spPr>
              <a:xfrm>
                <a:off x="3921811" y="3023049"/>
                <a:ext cx="403709" cy="388943"/>
              </a:xfrm>
              <a:custGeom>
                <a:avLst/>
                <a:gdLst/>
                <a:ahLst/>
                <a:cxnLst/>
                <a:rect l="l" t="t" r="r" b="b"/>
                <a:pathLst>
                  <a:path w="36118" h="34797" extrusionOk="0">
                    <a:moveTo>
                      <a:pt x="0" y="1"/>
                    </a:moveTo>
                    <a:cubicBezTo>
                      <a:pt x="0" y="152"/>
                      <a:pt x="3" y="301"/>
                      <a:pt x="3" y="452"/>
                    </a:cubicBezTo>
                    <a:cubicBezTo>
                      <a:pt x="245" y="19441"/>
                      <a:pt x="15879" y="34797"/>
                      <a:pt x="35018" y="34797"/>
                    </a:cubicBezTo>
                    <a:lnTo>
                      <a:pt x="36118" y="34797"/>
                    </a:lnTo>
                    <a:lnTo>
                      <a:pt x="36118" y="25652"/>
                    </a:lnTo>
                    <a:lnTo>
                      <a:pt x="34843" y="25652"/>
                    </a:lnTo>
                    <a:lnTo>
                      <a:pt x="34798" y="25632"/>
                    </a:lnTo>
                    <a:cubicBezTo>
                      <a:pt x="20649" y="25575"/>
                      <a:pt x="9181" y="14193"/>
                      <a:pt x="9115" y="123"/>
                    </a:cubicBezTo>
                    <a:cubicBezTo>
                      <a:pt x="9115" y="81"/>
                      <a:pt x="9108" y="42"/>
                      <a:pt x="910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58" name="Google Shape;6258;p80"/>
              <p:cNvSpPr/>
              <p:nvPr/>
            </p:nvSpPr>
            <p:spPr>
              <a:xfrm>
                <a:off x="4322109" y="3309770"/>
                <a:ext cx="602098" cy="102218"/>
              </a:xfrm>
              <a:custGeom>
                <a:avLst/>
                <a:gdLst/>
                <a:ahLst/>
                <a:cxnLst/>
                <a:rect l="l" t="t" r="r" b="b"/>
                <a:pathLst>
                  <a:path w="53867" h="9145" extrusionOk="0">
                    <a:moveTo>
                      <a:pt x="1" y="0"/>
                    </a:moveTo>
                    <a:lnTo>
                      <a:pt x="1" y="9145"/>
                    </a:lnTo>
                    <a:lnTo>
                      <a:pt x="53867" y="9145"/>
                    </a:lnTo>
                    <a:lnTo>
                      <a:pt x="53867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259" name="Google Shape;6259;p80"/>
            <p:cNvGrpSpPr/>
            <p:nvPr/>
          </p:nvGrpSpPr>
          <p:grpSpPr>
            <a:xfrm>
              <a:off x="4023645" y="3023049"/>
              <a:ext cx="683032" cy="286722"/>
              <a:chOff x="4023645" y="3023049"/>
              <a:chExt cx="683032" cy="286722"/>
            </a:xfrm>
          </p:grpSpPr>
          <p:sp>
            <p:nvSpPr>
              <p:cNvPr id="6260" name="Google Shape;6260;p80"/>
              <p:cNvSpPr/>
              <p:nvPr/>
            </p:nvSpPr>
            <p:spPr>
              <a:xfrm>
                <a:off x="4023645" y="3023049"/>
                <a:ext cx="300664" cy="286524"/>
              </a:xfrm>
              <a:custGeom>
                <a:avLst/>
                <a:gdLst/>
                <a:ahLst/>
                <a:cxnLst/>
                <a:rect l="l" t="t" r="r" b="b"/>
                <a:pathLst>
                  <a:path w="26899" h="25634" extrusionOk="0">
                    <a:moveTo>
                      <a:pt x="1" y="1"/>
                    </a:moveTo>
                    <a:cubicBezTo>
                      <a:pt x="1" y="42"/>
                      <a:pt x="4" y="81"/>
                      <a:pt x="4" y="121"/>
                    </a:cubicBezTo>
                    <a:cubicBezTo>
                      <a:pt x="70" y="14193"/>
                      <a:pt x="11538" y="25575"/>
                      <a:pt x="25687" y="25630"/>
                    </a:cubicBezTo>
                    <a:cubicBezTo>
                      <a:pt x="25723" y="25630"/>
                      <a:pt x="25757" y="25634"/>
                      <a:pt x="25792" y="25634"/>
                    </a:cubicBezTo>
                    <a:lnTo>
                      <a:pt x="26899" y="25634"/>
                    </a:lnTo>
                    <a:lnTo>
                      <a:pt x="26899" y="15842"/>
                    </a:lnTo>
                    <a:lnTo>
                      <a:pt x="25768" y="15842"/>
                    </a:lnTo>
                    <a:cubicBezTo>
                      <a:pt x="22191" y="15842"/>
                      <a:pt x="18719" y="14637"/>
                      <a:pt x="15911" y="12423"/>
                    </a:cubicBezTo>
                    <a:cubicBezTo>
                      <a:pt x="12192" y="9521"/>
                      <a:pt x="9787" y="5035"/>
                      <a:pt x="978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61" name="Google Shape;6261;p80"/>
              <p:cNvSpPr/>
              <p:nvPr/>
            </p:nvSpPr>
            <p:spPr>
              <a:xfrm>
                <a:off x="4314850" y="3200125"/>
                <a:ext cx="391827" cy="109646"/>
              </a:xfrm>
              <a:custGeom>
                <a:avLst/>
                <a:gdLst/>
                <a:ahLst/>
                <a:cxnLst/>
                <a:rect l="l" t="t" r="r" b="b"/>
                <a:pathLst>
                  <a:path w="35055" h="9792" extrusionOk="0">
                    <a:moveTo>
                      <a:pt x="1" y="0"/>
                    </a:moveTo>
                    <a:lnTo>
                      <a:pt x="1" y="88"/>
                    </a:lnTo>
                    <a:lnTo>
                      <a:pt x="1" y="9792"/>
                    </a:lnTo>
                    <a:lnTo>
                      <a:pt x="35054" y="9792"/>
                    </a:lnTo>
                    <a:lnTo>
                      <a:pt x="35054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262" name="Google Shape;6262;p80"/>
          <p:cNvGrpSpPr/>
          <p:nvPr/>
        </p:nvGrpSpPr>
        <p:grpSpPr>
          <a:xfrm>
            <a:off x="2075577" y="2739077"/>
            <a:ext cx="951363" cy="917367"/>
            <a:chOff x="1706078" y="2092648"/>
            <a:chExt cx="660913" cy="637296"/>
          </a:xfrm>
        </p:grpSpPr>
        <p:sp>
          <p:nvSpPr>
            <p:cNvPr id="6263" name="Google Shape;6263;p80"/>
            <p:cNvSpPr/>
            <p:nvPr/>
          </p:nvSpPr>
          <p:spPr>
            <a:xfrm>
              <a:off x="1745332" y="2158066"/>
              <a:ext cx="571867" cy="571878"/>
            </a:xfrm>
            <a:custGeom>
              <a:avLst/>
              <a:gdLst/>
              <a:ahLst/>
              <a:cxnLst/>
              <a:rect l="l" t="t" r="r" b="b"/>
              <a:pathLst>
                <a:path w="107747" h="107749" extrusionOk="0">
                  <a:moveTo>
                    <a:pt x="53874" y="11565"/>
                  </a:moveTo>
                  <a:cubicBezTo>
                    <a:pt x="77238" y="11565"/>
                    <a:pt x="96182" y="30509"/>
                    <a:pt x="96182" y="53873"/>
                  </a:cubicBezTo>
                  <a:cubicBezTo>
                    <a:pt x="96182" y="77240"/>
                    <a:pt x="77240" y="96182"/>
                    <a:pt x="53874" y="96182"/>
                  </a:cubicBezTo>
                  <a:cubicBezTo>
                    <a:pt x="30507" y="96182"/>
                    <a:pt x="11565" y="77240"/>
                    <a:pt x="11565" y="53873"/>
                  </a:cubicBezTo>
                  <a:cubicBezTo>
                    <a:pt x="11565" y="30509"/>
                    <a:pt x="30507" y="11565"/>
                    <a:pt x="53874" y="11565"/>
                  </a:cubicBezTo>
                  <a:close/>
                  <a:moveTo>
                    <a:pt x="53874" y="1"/>
                  </a:moveTo>
                  <a:cubicBezTo>
                    <a:pt x="24120" y="1"/>
                    <a:pt x="1" y="24120"/>
                    <a:pt x="1" y="53873"/>
                  </a:cubicBezTo>
                  <a:cubicBezTo>
                    <a:pt x="1" y="83626"/>
                    <a:pt x="24120" y="107748"/>
                    <a:pt x="53874" y="107748"/>
                  </a:cubicBezTo>
                  <a:cubicBezTo>
                    <a:pt x="83625" y="107748"/>
                    <a:pt x="107746" y="83626"/>
                    <a:pt x="107746" y="53873"/>
                  </a:cubicBezTo>
                  <a:cubicBezTo>
                    <a:pt x="107746" y="24120"/>
                    <a:pt x="83627" y="1"/>
                    <a:pt x="53874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6264" name="Google Shape;6264;p80"/>
            <p:cNvGrpSpPr/>
            <p:nvPr/>
          </p:nvGrpSpPr>
          <p:grpSpPr>
            <a:xfrm>
              <a:off x="1706078" y="2092648"/>
              <a:ext cx="660913" cy="575241"/>
              <a:chOff x="1706078" y="2092648"/>
              <a:chExt cx="660913" cy="575241"/>
            </a:xfrm>
          </p:grpSpPr>
          <p:sp>
            <p:nvSpPr>
              <p:cNvPr id="6265" name="Google Shape;6265;p80"/>
              <p:cNvSpPr/>
              <p:nvPr/>
            </p:nvSpPr>
            <p:spPr>
              <a:xfrm>
                <a:off x="1938891" y="2092648"/>
                <a:ext cx="192041" cy="353676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extrusionOk="0">
                    <a:moveTo>
                      <a:pt x="18094" y="1"/>
                    </a:moveTo>
                    <a:cubicBezTo>
                      <a:pt x="8801" y="1"/>
                      <a:pt x="1202" y="7552"/>
                      <a:pt x="1202" y="16877"/>
                    </a:cubicBezTo>
                    <a:cubicBezTo>
                      <a:pt x="1202" y="23723"/>
                      <a:pt x="5288" y="29491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3"/>
                      <a:pt x="2404" y="51972"/>
                      <a:pt x="1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79" y="51975"/>
                      <a:pt x="29930" y="48725"/>
                      <a:pt x="25479" y="47040"/>
                    </a:cubicBezTo>
                    <a:cubicBezTo>
                      <a:pt x="22352" y="45966"/>
                      <a:pt x="20316" y="42957"/>
                      <a:pt x="20316" y="39714"/>
                    </a:cubicBezTo>
                    <a:lnTo>
                      <a:pt x="20316" y="39474"/>
                    </a:lnTo>
                    <a:cubicBezTo>
                      <a:pt x="20316" y="36349"/>
                      <a:pt x="22239" y="33578"/>
                      <a:pt x="24998" y="32260"/>
                    </a:cubicBezTo>
                    <a:cubicBezTo>
                      <a:pt x="31250" y="29491"/>
                      <a:pt x="35461" y="22999"/>
                      <a:pt x="34980" y="15676"/>
                    </a:cubicBezTo>
                    <a:cubicBezTo>
                      <a:pt x="34375" y="7376"/>
                      <a:pt x="27644" y="646"/>
                      <a:pt x="19357" y="47"/>
                    </a:cubicBezTo>
                    <a:cubicBezTo>
                      <a:pt x="18933" y="18"/>
                      <a:pt x="18513" y="1"/>
                      <a:pt x="1809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66" name="Google Shape;6266;p80"/>
              <p:cNvSpPr/>
              <p:nvPr/>
            </p:nvSpPr>
            <p:spPr>
              <a:xfrm>
                <a:off x="1706078" y="2390779"/>
                <a:ext cx="329208" cy="277004"/>
              </a:xfrm>
              <a:custGeom>
                <a:avLst/>
                <a:gdLst/>
                <a:ahLst/>
                <a:cxnLst/>
                <a:rect l="l" t="t" r="r" b="b"/>
                <a:pathLst>
                  <a:path w="62027" h="52191" extrusionOk="0">
                    <a:moveTo>
                      <a:pt x="43872" y="1"/>
                    </a:moveTo>
                    <a:cubicBezTo>
                      <a:pt x="41468" y="4212"/>
                      <a:pt x="40629" y="9019"/>
                      <a:pt x="41353" y="13829"/>
                    </a:cubicBezTo>
                    <a:cubicBezTo>
                      <a:pt x="41946" y="17069"/>
                      <a:pt x="40389" y="20321"/>
                      <a:pt x="37504" y="21878"/>
                    </a:cubicBezTo>
                    <a:lnTo>
                      <a:pt x="37379" y="22004"/>
                    </a:lnTo>
                    <a:cubicBezTo>
                      <a:pt x="36131" y="22712"/>
                      <a:pt x="34723" y="23085"/>
                      <a:pt x="33288" y="23090"/>
                    </a:cubicBezTo>
                    <a:cubicBezTo>
                      <a:pt x="31652" y="23095"/>
                      <a:pt x="30056" y="22587"/>
                      <a:pt x="28724" y="21638"/>
                    </a:cubicBezTo>
                    <a:cubicBezTo>
                      <a:pt x="25815" y="19553"/>
                      <a:pt x="22344" y="18435"/>
                      <a:pt x="18815" y="18435"/>
                    </a:cubicBezTo>
                    <a:cubicBezTo>
                      <a:pt x="15632" y="18435"/>
                      <a:pt x="12399" y="19345"/>
                      <a:pt x="9490" y="21282"/>
                    </a:cubicBezTo>
                    <a:cubicBezTo>
                      <a:pt x="2520" y="25965"/>
                      <a:pt x="1" y="35101"/>
                      <a:pt x="3721" y="42677"/>
                    </a:cubicBezTo>
                    <a:cubicBezTo>
                      <a:pt x="6677" y="48755"/>
                      <a:pt x="12664" y="52191"/>
                      <a:pt x="18840" y="52191"/>
                    </a:cubicBezTo>
                    <a:cubicBezTo>
                      <a:pt x="21707" y="52191"/>
                      <a:pt x="24613" y="51450"/>
                      <a:pt x="27282" y="49890"/>
                    </a:cubicBezTo>
                    <a:cubicBezTo>
                      <a:pt x="33291" y="46525"/>
                      <a:pt x="36303" y="40151"/>
                      <a:pt x="35694" y="33659"/>
                    </a:cubicBezTo>
                    <a:cubicBezTo>
                      <a:pt x="35456" y="30534"/>
                      <a:pt x="37024" y="27407"/>
                      <a:pt x="39783" y="25852"/>
                    </a:cubicBezTo>
                    <a:cubicBezTo>
                      <a:pt x="41044" y="25114"/>
                      <a:pt x="42424" y="24748"/>
                      <a:pt x="43786" y="24748"/>
                    </a:cubicBezTo>
                    <a:cubicBezTo>
                      <a:pt x="45537" y="24748"/>
                      <a:pt x="47261" y="25356"/>
                      <a:pt x="48676" y="26573"/>
                    </a:cubicBezTo>
                    <a:cubicBezTo>
                      <a:pt x="52525" y="29572"/>
                      <a:pt x="57216" y="31255"/>
                      <a:pt x="62026" y="31255"/>
                    </a:cubicBezTo>
                    <a:lnTo>
                      <a:pt x="62026" y="10461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67" name="Google Shape;6267;p80"/>
              <p:cNvSpPr/>
              <p:nvPr/>
            </p:nvSpPr>
            <p:spPr>
              <a:xfrm>
                <a:off x="2035235" y="2390779"/>
                <a:ext cx="331756" cy="277110"/>
              </a:xfrm>
              <a:custGeom>
                <a:avLst/>
                <a:gdLst/>
                <a:ahLst/>
                <a:cxnLst/>
                <a:rect l="l" t="t" r="r" b="b"/>
                <a:pathLst>
                  <a:path w="62507" h="52211" extrusionOk="0">
                    <a:moveTo>
                      <a:pt x="18030" y="1"/>
                    </a:moveTo>
                    <a:lnTo>
                      <a:pt x="0" y="10461"/>
                    </a:lnTo>
                    <a:lnTo>
                      <a:pt x="0" y="31253"/>
                    </a:lnTo>
                    <a:cubicBezTo>
                      <a:pt x="4807" y="31253"/>
                      <a:pt x="9489" y="29570"/>
                      <a:pt x="13222" y="26570"/>
                    </a:cubicBezTo>
                    <a:cubicBezTo>
                      <a:pt x="15722" y="24434"/>
                      <a:pt x="19307" y="24145"/>
                      <a:pt x="22118" y="25849"/>
                    </a:cubicBezTo>
                    <a:lnTo>
                      <a:pt x="22359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599" y="40389"/>
                      <a:pt x="28964" y="47244"/>
                      <a:pt x="35578" y="50486"/>
                    </a:cubicBezTo>
                    <a:cubicBezTo>
                      <a:pt x="37877" y="51619"/>
                      <a:pt x="40405" y="52210"/>
                      <a:pt x="42968" y="52208"/>
                    </a:cubicBezTo>
                    <a:cubicBezTo>
                      <a:pt x="48435" y="52208"/>
                      <a:pt x="53755" y="49544"/>
                      <a:pt x="56978" y="44840"/>
                    </a:cubicBezTo>
                    <a:cubicBezTo>
                      <a:pt x="62506" y="36540"/>
                      <a:pt x="59862" y="25484"/>
                      <a:pt x="51447" y="20674"/>
                    </a:cubicBezTo>
                    <a:cubicBezTo>
                      <a:pt x="48774" y="19149"/>
                      <a:pt x="45855" y="18413"/>
                      <a:pt x="42983" y="18413"/>
                    </a:cubicBezTo>
                    <a:cubicBezTo>
                      <a:pt x="39520" y="18413"/>
                      <a:pt x="36121" y="19482"/>
                      <a:pt x="33290" y="21523"/>
                    </a:cubicBezTo>
                    <a:cubicBezTo>
                      <a:pt x="30671" y="23429"/>
                      <a:pt x="27161" y="23571"/>
                      <a:pt x="24397" y="21878"/>
                    </a:cubicBezTo>
                    <a:cubicBezTo>
                      <a:pt x="21510" y="20321"/>
                      <a:pt x="19955" y="17069"/>
                      <a:pt x="20549" y="13829"/>
                    </a:cubicBezTo>
                    <a:cubicBezTo>
                      <a:pt x="21272" y="9019"/>
                      <a:pt x="20433" y="4212"/>
                      <a:pt x="1803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268" name="Google Shape;6268;p80"/>
          <p:cNvGrpSpPr/>
          <p:nvPr/>
        </p:nvGrpSpPr>
        <p:grpSpPr>
          <a:xfrm>
            <a:off x="8424723" y="1562475"/>
            <a:ext cx="1756612" cy="912224"/>
            <a:chOff x="238125" y="999450"/>
            <a:chExt cx="7140700" cy="3708225"/>
          </a:xfrm>
        </p:grpSpPr>
        <p:sp>
          <p:nvSpPr>
            <p:cNvPr id="6269" name="Google Shape;6269;p80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0" name="Google Shape;6270;p80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1" name="Google Shape;6271;p80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2" name="Google Shape;6272;p80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3" name="Google Shape;6273;p80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4" name="Google Shape;6274;p80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5" name="Google Shape;6275;p80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6" name="Google Shape;6276;p80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7" name="Google Shape;6277;p80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98" grpId="0" animBg="1"/>
      <p:bldP spid="6117" grpId="0" animBg="1"/>
      <p:bldP spid="61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82" name="Google Shape;6282;p81"/>
          <p:cNvGrpSpPr/>
          <p:nvPr/>
        </p:nvGrpSpPr>
        <p:grpSpPr>
          <a:xfrm>
            <a:off x="972318" y="1572887"/>
            <a:ext cx="2181489" cy="2034859"/>
            <a:chOff x="729238" y="1179665"/>
            <a:chExt cx="1636117" cy="1526144"/>
          </a:xfrm>
        </p:grpSpPr>
        <p:grpSp>
          <p:nvGrpSpPr>
            <p:cNvPr id="6283" name="Google Shape;6283;p81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6284" name="Google Shape;6284;p81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85" name="Google Shape;6285;p81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86" name="Google Shape;6286;p81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87" name="Google Shape;6287;p81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88" name="Google Shape;6288;p81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89" name="Google Shape;6289;p81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0" name="Google Shape;6290;p81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1" name="Google Shape;6291;p81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2" name="Google Shape;6292;p81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3" name="Google Shape;6293;p81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294" name="Google Shape;6294;p81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6295" name="Google Shape;6295;p81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6" name="Google Shape;6296;p81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7" name="Google Shape;6297;p81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8" name="Google Shape;6298;p81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99" name="Google Shape;6299;p81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0" name="Google Shape;6300;p81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1" name="Google Shape;6301;p81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2" name="Google Shape;6302;p81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3" name="Google Shape;6303;p81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4" name="Google Shape;6304;p81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05" name="Google Shape;6305;p81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6306" name="Google Shape;6306;p81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7" name="Google Shape;6307;p81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8" name="Google Shape;6308;p81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09" name="Google Shape;6309;p81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0" name="Google Shape;6310;p81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1" name="Google Shape;6311;p81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2" name="Google Shape;6312;p81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3" name="Google Shape;6313;p81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4" name="Google Shape;6314;p81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5" name="Google Shape;6315;p81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16" name="Google Shape;6316;p81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6317" name="Google Shape;6317;p81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8" name="Google Shape;6318;p81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19" name="Google Shape;6319;p81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0" name="Google Shape;6320;p81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1" name="Google Shape;6321;p81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2" name="Google Shape;6322;p81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3" name="Google Shape;6323;p81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4" name="Google Shape;6324;p81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5" name="Google Shape;6325;p81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6" name="Google Shape;6326;p81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27" name="Google Shape;6327;p81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328" name="Google Shape;6328;p81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29" name="Google Shape;6329;p81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0" name="Google Shape;6330;p81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1" name="Google Shape;6331;p81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2" name="Google Shape;6332;p81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3" name="Google Shape;6333;p81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4" name="Google Shape;6334;p81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5" name="Google Shape;6335;p81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6" name="Google Shape;6336;p81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37" name="Google Shape;6337;p81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38" name="Google Shape;6338;p81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339" name="Google Shape;6339;p81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0" name="Google Shape;6340;p81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1" name="Google Shape;6341;p81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2" name="Google Shape;6342;p81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3" name="Google Shape;6343;p81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4" name="Google Shape;6344;p81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5" name="Google Shape;6345;p81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6" name="Google Shape;6346;p81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7" name="Google Shape;6347;p81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48" name="Google Shape;6348;p81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49" name="Google Shape;6349;p81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6350" name="Google Shape;6350;p81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1" name="Google Shape;6351;p81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2" name="Google Shape;6352;p81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3" name="Google Shape;6353;p81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4" name="Google Shape;6354;p81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5" name="Google Shape;6355;p81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6" name="Google Shape;6356;p81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7" name="Google Shape;6357;p81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8" name="Google Shape;6358;p81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59" name="Google Shape;6359;p81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60" name="Google Shape;6360;p81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6361" name="Google Shape;6361;p81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2" name="Google Shape;6362;p81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3" name="Google Shape;6363;p81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4" name="Google Shape;6364;p81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5" name="Google Shape;6365;p81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6" name="Google Shape;6366;p81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7" name="Google Shape;6367;p81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8" name="Google Shape;6368;p81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69" name="Google Shape;6369;p81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0" name="Google Shape;6370;p81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71" name="Google Shape;6371;p81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6372" name="Google Shape;6372;p81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3" name="Google Shape;6373;p81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4" name="Google Shape;6374;p81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5" name="Google Shape;6375;p81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6" name="Google Shape;6376;p81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7" name="Google Shape;6377;p81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8" name="Google Shape;6378;p81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79" name="Google Shape;6379;p81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0" name="Google Shape;6380;p81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1" name="Google Shape;6381;p81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382" name="Google Shape;6382;p81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6383" name="Google Shape;6383;p81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4" name="Google Shape;6384;p81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5" name="Google Shape;6385;p81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6" name="Google Shape;6386;p81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7" name="Google Shape;6387;p81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8" name="Google Shape;6388;p81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89" name="Google Shape;6389;p81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0" name="Google Shape;6390;p81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1" name="Google Shape;6391;p81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2" name="Google Shape;6392;p81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393" name="Google Shape;6393;p81"/>
          <p:cNvGrpSpPr/>
          <p:nvPr/>
        </p:nvGrpSpPr>
        <p:grpSpPr>
          <a:xfrm>
            <a:off x="3498539" y="1598405"/>
            <a:ext cx="1818997" cy="1469511"/>
            <a:chOff x="2623904" y="1198803"/>
            <a:chExt cx="1364248" cy="1102133"/>
          </a:xfrm>
        </p:grpSpPr>
        <p:grpSp>
          <p:nvGrpSpPr>
            <p:cNvPr id="6394" name="Google Shape;6394;p81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6395" name="Google Shape;6395;p81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6" name="Google Shape;6396;p81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7" name="Google Shape;6397;p81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8" name="Google Shape;6398;p81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99" name="Google Shape;6399;p81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00" name="Google Shape;6400;p81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6401" name="Google Shape;6401;p81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02" name="Google Shape;6402;p81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03" name="Google Shape;6403;p81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04" name="Google Shape;6404;p81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05" name="Google Shape;6405;p81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06" name="Google Shape;6406;p81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6407" name="Google Shape;6407;p81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08" name="Google Shape;6408;p81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09" name="Google Shape;6409;p81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10" name="Google Shape;6410;p81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11" name="Google Shape;6411;p81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12" name="Google Shape;6412;p81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6413" name="Google Shape;6413;p81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14" name="Google Shape;6414;p81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15" name="Google Shape;6415;p81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16" name="Google Shape;6416;p81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17" name="Google Shape;6417;p81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418" name="Google Shape;6418;p81"/>
          <p:cNvGrpSpPr/>
          <p:nvPr/>
        </p:nvGrpSpPr>
        <p:grpSpPr>
          <a:xfrm>
            <a:off x="3484487" y="3543835"/>
            <a:ext cx="1850055" cy="212165"/>
            <a:chOff x="3200660" y="2180272"/>
            <a:chExt cx="2563824" cy="378237"/>
          </a:xfrm>
        </p:grpSpPr>
        <p:sp>
          <p:nvSpPr>
            <p:cNvPr id="6419" name="Google Shape;6419;p81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0" name="Google Shape;6420;p81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1" name="Google Shape;6421;p81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2" name="Google Shape;6422;p81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3" name="Google Shape;6423;p81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4" name="Google Shape;6424;p81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5" name="Google Shape;6425;p81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6" name="Google Shape;6426;p81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7" name="Google Shape;6427;p81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8" name="Google Shape;6428;p81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9" name="Google Shape;6429;p81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0" name="Google Shape;6430;p81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1" name="Google Shape;6431;p81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2" name="Google Shape;6432;p81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3" name="Google Shape;6433;p81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4" name="Google Shape;6434;p81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5" name="Google Shape;6435;p81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6" name="Google Shape;6436;p81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37" name="Google Shape;6437;p81"/>
          <p:cNvGrpSpPr/>
          <p:nvPr/>
        </p:nvGrpSpPr>
        <p:grpSpPr>
          <a:xfrm>
            <a:off x="3479853" y="3914188"/>
            <a:ext cx="1854003" cy="212833"/>
            <a:chOff x="3530150" y="2790075"/>
            <a:chExt cx="1962600" cy="225300"/>
          </a:xfrm>
        </p:grpSpPr>
        <p:sp>
          <p:nvSpPr>
            <p:cNvPr id="6438" name="Google Shape;6438;p81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9" name="Google Shape;6439;p81"/>
            <p:cNvSpPr/>
            <p:nvPr/>
          </p:nvSpPr>
          <p:spPr>
            <a:xfrm>
              <a:off x="3530150" y="2790075"/>
              <a:ext cx="1110000" cy="2253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40" name="Google Shape;6440;p81"/>
          <p:cNvGrpSpPr/>
          <p:nvPr/>
        </p:nvGrpSpPr>
        <p:grpSpPr>
          <a:xfrm>
            <a:off x="3479931" y="4285207"/>
            <a:ext cx="1882172" cy="205567"/>
            <a:chOff x="3558802" y="4011244"/>
            <a:chExt cx="1866000" cy="111600"/>
          </a:xfrm>
        </p:grpSpPr>
        <p:sp>
          <p:nvSpPr>
            <p:cNvPr id="6441" name="Google Shape;6441;p81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2" name="Google Shape;6442;p81"/>
            <p:cNvSpPr/>
            <p:nvPr/>
          </p:nvSpPr>
          <p:spPr>
            <a:xfrm rot="5400000" flipH="1">
              <a:off x="4157232" y="3412894"/>
              <a:ext cx="111600" cy="13083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43" name="Google Shape;6443;p81"/>
          <p:cNvGrpSpPr/>
          <p:nvPr/>
        </p:nvGrpSpPr>
        <p:grpSpPr>
          <a:xfrm>
            <a:off x="3480314" y="3225968"/>
            <a:ext cx="1844671" cy="159681"/>
            <a:chOff x="3465975" y="2270258"/>
            <a:chExt cx="1986364" cy="171947"/>
          </a:xfrm>
        </p:grpSpPr>
        <p:sp>
          <p:nvSpPr>
            <p:cNvPr id="6444" name="Google Shape;6444;p81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5" name="Google Shape;6445;p81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6" name="Google Shape;6446;p81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7" name="Google Shape;6447;p81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8" name="Google Shape;6448;p81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9" name="Google Shape;6449;p81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0" name="Google Shape;6450;p81"/>
            <p:cNvSpPr/>
            <p:nvPr/>
          </p:nvSpPr>
          <p:spPr>
            <a:xfrm rot="-5400000">
              <a:off x="5021230" y="2270258"/>
              <a:ext cx="171900" cy="1719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1" name="Google Shape;6451;p81"/>
            <p:cNvSpPr/>
            <p:nvPr/>
          </p:nvSpPr>
          <p:spPr>
            <a:xfrm rot="-5400000">
              <a:off x="5280440" y="2270258"/>
              <a:ext cx="171900" cy="171900"/>
            </a:xfrm>
            <a:prstGeom prst="ellipse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52" name="Google Shape;6452;p81"/>
          <p:cNvGrpSpPr/>
          <p:nvPr/>
        </p:nvGrpSpPr>
        <p:grpSpPr>
          <a:xfrm>
            <a:off x="3494992" y="5044331"/>
            <a:ext cx="1826041" cy="260613"/>
            <a:chOff x="723300" y="4253549"/>
            <a:chExt cx="2276482" cy="324900"/>
          </a:xfrm>
        </p:grpSpPr>
        <p:sp>
          <p:nvSpPr>
            <p:cNvPr id="6453" name="Google Shape;6453;p81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4" name="Google Shape;6454;p81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5" name="Google Shape;6455;p81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6" name="Google Shape;6456;p81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7" name="Google Shape;6457;p81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58" name="Google Shape;6458;p81"/>
          <p:cNvGrpSpPr/>
          <p:nvPr/>
        </p:nvGrpSpPr>
        <p:grpSpPr>
          <a:xfrm>
            <a:off x="3481071" y="4645986"/>
            <a:ext cx="1852088" cy="240159"/>
            <a:chOff x="705948" y="3788465"/>
            <a:chExt cx="2308953" cy="299400"/>
          </a:xfrm>
        </p:grpSpPr>
        <p:sp>
          <p:nvSpPr>
            <p:cNvPr id="6459" name="Google Shape;6459;p81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0" name="Google Shape;6460;p81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1" name="Google Shape;6461;p81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2" name="Google Shape;6462;p81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3" name="Google Shape;6463;p81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64" name="Google Shape;6464;p81"/>
          <p:cNvGrpSpPr/>
          <p:nvPr/>
        </p:nvGrpSpPr>
        <p:grpSpPr>
          <a:xfrm>
            <a:off x="5610393" y="2784591"/>
            <a:ext cx="1911761" cy="255335"/>
            <a:chOff x="4273350" y="2088443"/>
            <a:chExt cx="1433821" cy="191501"/>
          </a:xfrm>
        </p:grpSpPr>
        <p:grpSp>
          <p:nvGrpSpPr>
            <p:cNvPr id="6465" name="Google Shape;6465;p81"/>
            <p:cNvGrpSpPr/>
            <p:nvPr/>
          </p:nvGrpSpPr>
          <p:grpSpPr>
            <a:xfrm>
              <a:off x="4273350" y="2088443"/>
              <a:ext cx="1433821" cy="0"/>
              <a:chOff x="5224975" y="2962250"/>
              <a:chExt cx="1544400" cy="0"/>
            </a:xfrm>
          </p:grpSpPr>
          <p:cxnSp>
            <p:nvCxnSpPr>
              <p:cNvPr id="6466" name="Google Shape;6466;p81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67" name="Google Shape;6467;p81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6468" name="Google Shape;6468;p81"/>
            <p:cNvGrpSpPr/>
            <p:nvPr/>
          </p:nvGrpSpPr>
          <p:grpSpPr>
            <a:xfrm>
              <a:off x="4273350" y="2279944"/>
              <a:ext cx="1433821" cy="0"/>
              <a:chOff x="5224975" y="2962250"/>
              <a:chExt cx="1544400" cy="0"/>
            </a:xfrm>
          </p:grpSpPr>
          <p:cxnSp>
            <p:nvCxnSpPr>
              <p:cNvPr id="6469" name="Google Shape;6469;p81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70" name="Google Shape;6470;p81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6471" name="Google Shape;6471;p81"/>
          <p:cNvGrpSpPr/>
          <p:nvPr/>
        </p:nvGrpSpPr>
        <p:grpSpPr>
          <a:xfrm>
            <a:off x="3544989" y="5463129"/>
            <a:ext cx="1739479" cy="392099"/>
            <a:chOff x="2658741" y="4097347"/>
            <a:chExt cx="1304609" cy="294074"/>
          </a:xfrm>
        </p:grpSpPr>
        <p:grpSp>
          <p:nvGrpSpPr>
            <p:cNvPr id="6472" name="Google Shape;6472;p81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6473" name="Google Shape;6473;p81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74" name="Google Shape;6474;p81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75" name="Google Shape;6475;p81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6476" name="Google Shape;6476;p81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77" name="Google Shape;6477;p81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78" name="Google Shape;6478;p81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6479" name="Google Shape;6479;p81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80" name="Google Shape;6480;p81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81" name="Google Shape;6481;p81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6482" name="Google Shape;6482;p81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83" name="Google Shape;6483;p81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484" name="Google Shape;6484;p81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6485" name="Google Shape;6485;p81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86" name="Google Shape;6486;p81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487" name="Google Shape;6487;p81"/>
          <p:cNvGrpSpPr/>
          <p:nvPr/>
        </p:nvGrpSpPr>
        <p:grpSpPr>
          <a:xfrm>
            <a:off x="5612466" y="1568056"/>
            <a:ext cx="1907615" cy="1001649"/>
            <a:chOff x="5159450" y="1919950"/>
            <a:chExt cx="1541050" cy="862500"/>
          </a:xfrm>
        </p:grpSpPr>
        <p:sp>
          <p:nvSpPr>
            <p:cNvPr id="6488" name="Google Shape;6488;p81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sp>
        <p:grpSp>
          <p:nvGrpSpPr>
            <p:cNvPr id="6489" name="Google Shape;6489;p81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6490" name="Google Shape;6490;p81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91" name="Google Shape;6491;p81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492" name="Google Shape;6492;p81"/>
          <p:cNvGrpSpPr/>
          <p:nvPr/>
        </p:nvGrpSpPr>
        <p:grpSpPr>
          <a:xfrm>
            <a:off x="5676648" y="3253081"/>
            <a:ext cx="1779248" cy="1290552"/>
            <a:chOff x="4294923" y="2439811"/>
            <a:chExt cx="1334436" cy="967914"/>
          </a:xfrm>
        </p:grpSpPr>
        <p:grpSp>
          <p:nvGrpSpPr>
            <p:cNvPr id="6493" name="Google Shape;6493;p81"/>
            <p:cNvGrpSpPr/>
            <p:nvPr/>
          </p:nvGrpSpPr>
          <p:grpSpPr>
            <a:xfrm>
              <a:off x="4960455" y="2469658"/>
              <a:ext cx="668904" cy="885524"/>
              <a:chOff x="4960455" y="2469658"/>
              <a:chExt cx="668904" cy="885524"/>
            </a:xfrm>
          </p:grpSpPr>
          <p:sp>
            <p:nvSpPr>
              <p:cNvPr id="6494" name="Google Shape;6494;p81"/>
              <p:cNvSpPr/>
              <p:nvPr/>
            </p:nvSpPr>
            <p:spPr>
              <a:xfrm>
                <a:off x="4960455" y="3257057"/>
                <a:ext cx="668904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42851" h="6286" extrusionOk="0">
                    <a:moveTo>
                      <a:pt x="0" y="1"/>
                    </a:moveTo>
                    <a:lnTo>
                      <a:pt x="0" y="6286"/>
                    </a:lnTo>
                    <a:lnTo>
                      <a:pt x="42851" y="6286"/>
                    </a:lnTo>
                    <a:lnTo>
                      <a:pt x="42851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95" name="Google Shape;6495;p81"/>
              <p:cNvSpPr/>
              <p:nvPr/>
            </p:nvSpPr>
            <p:spPr>
              <a:xfrm>
                <a:off x="4960455" y="3099584"/>
                <a:ext cx="668904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42851" h="6286" extrusionOk="0">
                    <a:moveTo>
                      <a:pt x="0" y="0"/>
                    </a:moveTo>
                    <a:lnTo>
                      <a:pt x="0" y="6285"/>
                    </a:lnTo>
                    <a:lnTo>
                      <a:pt x="42851" y="6285"/>
                    </a:lnTo>
                    <a:lnTo>
                      <a:pt x="42851" y="0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96" name="Google Shape;6496;p81"/>
              <p:cNvSpPr/>
              <p:nvPr/>
            </p:nvSpPr>
            <p:spPr>
              <a:xfrm>
                <a:off x="4960455" y="2942094"/>
                <a:ext cx="668904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42851" h="6286" extrusionOk="0">
                    <a:moveTo>
                      <a:pt x="0" y="1"/>
                    </a:moveTo>
                    <a:lnTo>
                      <a:pt x="0" y="6286"/>
                    </a:lnTo>
                    <a:lnTo>
                      <a:pt x="42851" y="6286"/>
                    </a:lnTo>
                    <a:lnTo>
                      <a:pt x="42851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97" name="Google Shape;6497;p81"/>
              <p:cNvSpPr/>
              <p:nvPr/>
            </p:nvSpPr>
            <p:spPr>
              <a:xfrm>
                <a:off x="4960455" y="2784621"/>
                <a:ext cx="618094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39596" h="6286" extrusionOk="0">
                    <a:moveTo>
                      <a:pt x="0" y="0"/>
                    </a:moveTo>
                    <a:lnTo>
                      <a:pt x="0" y="6285"/>
                    </a:lnTo>
                    <a:lnTo>
                      <a:pt x="39596" y="6285"/>
                    </a:lnTo>
                    <a:lnTo>
                      <a:pt x="39596" y="0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98" name="Google Shape;6498;p81"/>
              <p:cNvSpPr/>
              <p:nvPr/>
            </p:nvSpPr>
            <p:spPr>
              <a:xfrm>
                <a:off x="4960455" y="2627131"/>
                <a:ext cx="516519" cy="98140"/>
              </a:xfrm>
              <a:custGeom>
                <a:avLst/>
                <a:gdLst/>
                <a:ahLst/>
                <a:cxnLst/>
                <a:rect l="l" t="t" r="r" b="b"/>
                <a:pathLst>
                  <a:path w="33089" h="6287" extrusionOk="0">
                    <a:moveTo>
                      <a:pt x="0" y="1"/>
                    </a:moveTo>
                    <a:lnTo>
                      <a:pt x="0" y="6286"/>
                    </a:lnTo>
                    <a:lnTo>
                      <a:pt x="33089" y="6286"/>
                    </a:lnTo>
                    <a:lnTo>
                      <a:pt x="33089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99" name="Google Shape;6499;p81"/>
              <p:cNvSpPr/>
              <p:nvPr/>
            </p:nvSpPr>
            <p:spPr>
              <a:xfrm>
                <a:off x="4960455" y="2469658"/>
                <a:ext cx="313293" cy="98078"/>
              </a:xfrm>
              <a:custGeom>
                <a:avLst/>
                <a:gdLst/>
                <a:ahLst/>
                <a:cxnLst/>
                <a:rect l="l" t="t" r="r" b="b"/>
                <a:pathLst>
                  <a:path w="20070" h="6283" extrusionOk="0">
                    <a:moveTo>
                      <a:pt x="0" y="1"/>
                    </a:moveTo>
                    <a:lnTo>
                      <a:pt x="0" y="6283"/>
                    </a:lnTo>
                    <a:lnTo>
                      <a:pt x="20069" y="6283"/>
                    </a:lnTo>
                    <a:lnTo>
                      <a:pt x="20069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500" name="Google Shape;6500;p81"/>
            <p:cNvGrpSpPr/>
            <p:nvPr/>
          </p:nvGrpSpPr>
          <p:grpSpPr>
            <a:xfrm>
              <a:off x="4294923" y="2469658"/>
              <a:ext cx="668951" cy="885524"/>
              <a:chOff x="4294923" y="2469658"/>
              <a:chExt cx="668951" cy="885524"/>
            </a:xfrm>
          </p:grpSpPr>
          <p:sp>
            <p:nvSpPr>
              <p:cNvPr id="6501" name="Google Shape;6501;p81"/>
              <p:cNvSpPr/>
              <p:nvPr/>
            </p:nvSpPr>
            <p:spPr>
              <a:xfrm>
                <a:off x="4294923" y="3257057"/>
                <a:ext cx="668951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42854" h="6286" extrusionOk="0">
                    <a:moveTo>
                      <a:pt x="0" y="1"/>
                    </a:moveTo>
                    <a:lnTo>
                      <a:pt x="0" y="6286"/>
                    </a:lnTo>
                    <a:lnTo>
                      <a:pt x="42854" y="6286"/>
                    </a:lnTo>
                    <a:lnTo>
                      <a:pt x="4285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02" name="Google Shape;6502;p81"/>
              <p:cNvSpPr/>
              <p:nvPr/>
            </p:nvSpPr>
            <p:spPr>
              <a:xfrm>
                <a:off x="4294923" y="3099584"/>
                <a:ext cx="668951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42854" h="6286" extrusionOk="0">
                    <a:moveTo>
                      <a:pt x="0" y="0"/>
                    </a:moveTo>
                    <a:lnTo>
                      <a:pt x="0" y="6285"/>
                    </a:lnTo>
                    <a:lnTo>
                      <a:pt x="42854" y="6285"/>
                    </a:lnTo>
                    <a:lnTo>
                      <a:pt x="42854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03" name="Google Shape;6503;p81"/>
              <p:cNvSpPr/>
              <p:nvPr/>
            </p:nvSpPr>
            <p:spPr>
              <a:xfrm>
                <a:off x="4294923" y="2942094"/>
                <a:ext cx="668951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42854" h="6286" extrusionOk="0">
                    <a:moveTo>
                      <a:pt x="0" y="1"/>
                    </a:moveTo>
                    <a:lnTo>
                      <a:pt x="0" y="6286"/>
                    </a:lnTo>
                    <a:lnTo>
                      <a:pt x="42854" y="6286"/>
                    </a:lnTo>
                    <a:lnTo>
                      <a:pt x="4285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04" name="Google Shape;6504;p81"/>
              <p:cNvSpPr/>
              <p:nvPr/>
            </p:nvSpPr>
            <p:spPr>
              <a:xfrm>
                <a:off x="4447355" y="2784621"/>
                <a:ext cx="516519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33089" h="6286" extrusionOk="0">
                    <a:moveTo>
                      <a:pt x="0" y="0"/>
                    </a:moveTo>
                    <a:lnTo>
                      <a:pt x="0" y="6285"/>
                    </a:lnTo>
                    <a:lnTo>
                      <a:pt x="33089" y="6285"/>
                    </a:lnTo>
                    <a:lnTo>
                      <a:pt x="3308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05" name="Google Shape;6505;p81"/>
              <p:cNvSpPr/>
              <p:nvPr/>
            </p:nvSpPr>
            <p:spPr>
              <a:xfrm>
                <a:off x="4548960" y="2627131"/>
                <a:ext cx="414914" cy="98140"/>
              </a:xfrm>
              <a:custGeom>
                <a:avLst/>
                <a:gdLst/>
                <a:ahLst/>
                <a:cxnLst/>
                <a:rect l="l" t="t" r="r" b="b"/>
                <a:pathLst>
                  <a:path w="26580" h="6287" extrusionOk="0">
                    <a:moveTo>
                      <a:pt x="1" y="1"/>
                    </a:moveTo>
                    <a:lnTo>
                      <a:pt x="1" y="6286"/>
                    </a:lnTo>
                    <a:lnTo>
                      <a:pt x="26580" y="6286"/>
                    </a:lnTo>
                    <a:lnTo>
                      <a:pt x="2658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06" name="Google Shape;6506;p81"/>
              <p:cNvSpPr/>
              <p:nvPr/>
            </p:nvSpPr>
            <p:spPr>
              <a:xfrm>
                <a:off x="4650534" y="2469658"/>
                <a:ext cx="313340" cy="98078"/>
              </a:xfrm>
              <a:custGeom>
                <a:avLst/>
                <a:gdLst/>
                <a:ahLst/>
                <a:cxnLst/>
                <a:rect l="l" t="t" r="r" b="b"/>
                <a:pathLst>
                  <a:path w="20073" h="6283" extrusionOk="0">
                    <a:moveTo>
                      <a:pt x="1" y="1"/>
                    </a:moveTo>
                    <a:lnTo>
                      <a:pt x="1" y="6283"/>
                    </a:lnTo>
                    <a:lnTo>
                      <a:pt x="20073" y="6283"/>
                    </a:lnTo>
                    <a:lnTo>
                      <a:pt x="20073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6507" name="Google Shape;6507;p81"/>
            <p:cNvSpPr/>
            <p:nvPr/>
          </p:nvSpPr>
          <p:spPr>
            <a:xfrm>
              <a:off x="4963437" y="2439811"/>
              <a:ext cx="16" cy="967914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508" name="Google Shape;6508;p81"/>
          <p:cNvGrpSpPr/>
          <p:nvPr/>
        </p:nvGrpSpPr>
        <p:grpSpPr>
          <a:xfrm>
            <a:off x="5658254" y="4659009"/>
            <a:ext cx="1907932" cy="1196385"/>
            <a:chOff x="4351371" y="3547942"/>
            <a:chExt cx="1345130" cy="843475"/>
          </a:xfrm>
        </p:grpSpPr>
        <p:grpSp>
          <p:nvGrpSpPr>
            <p:cNvPr id="6509" name="Google Shape;6509;p81"/>
            <p:cNvGrpSpPr/>
            <p:nvPr/>
          </p:nvGrpSpPr>
          <p:grpSpPr>
            <a:xfrm>
              <a:off x="4351371" y="4209917"/>
              <a:ext cx="1345130" cy="181500"/>
              <a:chOff x="4351371" y="4209917"/>
              <a:chExt cx="1345130" cy="181500"/>
            </a:xfrm>
          </p:grpSpPr>
          <p:sp>
            <p:nvSpPr>
              <p:cNvPr id="6510" name="Google Shape;6510;p81"/>
              <p:cNvSpPr/>
              <p:nvPr/>
            </p:nvSpPr>
            <p:spPr>
              <a:xfrm rot="10800000">
                <a:off x="4351371" y="4209917"/>
                <a:ext cx="1281600" cy="181500"/>
              </a:xfrm>
              <a:prstGeom prst="rect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cxnSp>
            <p:nvCxnSpPr>
              <p:cNvPr id="6511" name="Google Shape;6511;p81"/>
              <p:cNvCxnSpPr/>
              <p:nvPr/>
            </p:nvCxnSpPr>
            <p:spPr>
              <a:xfrm>
                <a:off x="5551000" y="4298797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512" name="Google Shape;6512;p81"/>
            <p:cNvGrpSpPr/>
            <p:nvPr/>
          </p:nvGrpSpPr>
          <p:grpSpPr>
            <a:xfrm>
              <a:off x="4403010" y="3985221"/>
              <a:ext cx="1109518" cy="181500"/>
              <a:chOff x="4403010" y="3985221"/>
              <a:chExt cx="1109518" cy="181500"/>
            </a:xfrm>
          </p:grpSpPr>
          <p:sp>
            <p:nvSpPr>
              <p:cNvPr id="6513" name="Google Shape;6513;p81"/>
              <p:cNvSpPr/>
              <p:nvPr/>
            </p:nvSpPr>
            <p:spPr>
              <a:xfrm rot="10800000">
                <a:off x="4471829" y="3985221"/>
                <a:ext cx="1040700" cy="181500"/>
              </a:xfrm>
              <a:prstGeom prst="rect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cxnSp>
            <p:nvCxnSpPr>
              <p:cNvPr id="6514" name="Google Shape;6514;p81"/>
              <p:cNvCxnSpPr/>
              <p:nvPr/>
            </p:nvCxnSpPr>
            <p:spPr>
              <a:xfrm>
                <a:off x="4403010" y="4075993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515" name="Google Shape;6515;p81"/>
            <p:cNvGrpSpPr/>
            <p:nvPr/>
          </p:nvGrpSpPr>
          <p:grpSpPr>
            <a:xfrm>
              <a:off x="4618704" y="3766582"/>
              <a:ext cx="807858" cy="181500"/>
              <a:chOff x="4618704" y="3766582"/>
              <a:chExt cx="807858" cy="181500"/>
            </a:xfrm>
          </p:grpSpPr>
          <p:sp>
            <p:nvSpPr>
              <p:cNvPr id="6516" name="Google Shape;6516;p81"/>
              <p:cNvSpPr/>
              <p:nvPr/>
            </p:nvSpPr>
            <p:spPr>
              <a:xfrm rot="10800000">
                <a:off x="4618704" y="3766582"/>
                <a:ext cx="747000" cy="181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cxnSp>
            <p:nvCxnSpPr>
              <p:cNvPr id="6517" name="Google Shape;6517;p81"/>
              <p:cNvCxnSpPr/>
              <p:nvPr/>
            </p:nvCxnSpPr>
            <p:spPr>
              <a:xfrm>
                <a:off x="5281062" y="3855291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518" name="Google Shape;6518;p81"/>
            <p:cNvGrpSpPr/>
            <p:nvPr/>
          </p:nvGrpSpPr>
          <p:grpSpPr>
            <a:xfrm>
              <a:off x="4735238" y="3547942"/>
              <a:ext cx="462839" cy="181500"/>
              <a:chOff x="4735238" y="3547942"/>
              <a:chExt cx="462839" cy="181500"/>
            </a:xfrm>
          </p:grpSpPr>
          <p:sp>
            <p:nvSpPr>
              <p:cNvPr id="6519" name="Google Shape;6519;p81"/>
              <p:cNvSpPr/>
              <p:nvPr/>
            </p:nvSpPr>
            <p:spPr>
              <a:xfrm rot="10800000">
                <a:off x="4786477" y="3547942"/>
                <a:ext cx="411600" cy="181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cxnSp>
            <p:nvCxnSpPr>
              <p:cNvPr id="6520" name="Google Shape;6520;p81"/>
              <p:cNvCxnSpPr/>
              <p:nvPr/>
            </p:nvCxnSpPr>
            <p:spPr>
              <a:xfrm>
                <a:off x="4735238" y="3636872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521" name="Google Shape;6521;p81"/>
          <p:cNvGrpSpPr/>
          <p:nvPr/>
        </p:nvGrpSpPr>
        <p:grpSpPr>
          <a:xfrm>
            <a:off x="9893397" y="3239441"/>
            <a:ext cx="1361273" cy="1238471"/>
            <a:chOff x="926675" y="238125"/>
            <a:chExt cx="5755100" cy="5232975"/>
          </a:xfrm>
        </p:grpSpPr>
        <p:sp>
          <p:nvSpPr>
            <p:cNvPr id="6522" name="Google Shape;6522;p81"/>
            <p:cNvSpPr/>
            <p:nvPr/>
          </p:nvSpPr>
          <p:spPr>
            <a:xfrm>
              <a:off x="2235475" y="2161100"/>
              <a:ext cx="3138650" cy="1012350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3" name="Google Shape;6523;p81"/>
            <p:cNvSpPr/>
            <p:nvPr/>
          </p:nvSpPr>
          <p:spPr>
            <a:xfrm>
              <a:off x="2825775" y="238125"/>
              <a:ext cx="1961900" cy="1850225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4" name="Google Shape;6524;p81"/>
            <p:cNvSpPr/>
            <p:nvPr/>
          </p:nvSpPr>
          <p:spPr>
            <a:xfrm>
              <a:off x="926675" y="4357100"/>
              <a:ext cx="5755100" cy="1114000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5" name="Google Shape;6525;p81"/>
            <p:cNvSpPr/>
            <p:nvPr/>
          </p:nvSpPr>
          <p:spPr>
            <a:xfrm>
              <a:off x="1621700" y="3256600"/>
              <a:ext cx="4370050" cy="1006950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526" name="Google Shape;6526;p81"/>
          <p:cNvGrpSpPr/>
          <p:nvPr/>
        </p:nvGrpSpPr>
        <p:grpSpPr>
          <a:xfrm>
            <a:off x="969895" y="3771087"/>
            <a:ext cx="2260499" cy="2081116"/>
            <a:chOff x="727421" y="2828315"/>
            <a:chExt cx="1695374" cy="1560837"/>
          </a:xfrm>
        </p:grpSpPr>
        <p:grpSp>
          <p:nvGrpSpPr>
            <p:cNvPr id="6527" name="Google Shape;6527;p81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6528" name="Google Shape;6528;p81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29" name="Google Shape;6529;p81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530" name="Google Shape;6530;p81"/>
            <p:cNvGrpSpPr/>
            <p:nvPr/>
          </p:nvGrpSpPr>
          <p:grpSpPr>
            <a:xfrm>
              <a:off x="819108" y="2882501"/>
              <a:ext cx="1556791" cy="1426186"/>
              <a:chOff x="819108" y="2882501"/>
              <a:chExt cx="1556791" cy="1426186"/>
            </a:xfrm>
          </p:grpSpPr>
          <p:grpSp>
            <p:nvGrpSpPr>
              <p:cNvPr id="6531" name="Google Shape;6531;p81"/>
              <p:cNvGrpSpPr/>
              <p:nvPr/>
            </p:nvGrpSpPr>
            <p:grpSpPr>
              <a:xfrm>
                <a:off x="819108" y="2882501"/>
                <a:ext cx="103104" cy="1426186"/>
                <a:chOff x="4674013" y="3100904"/>
                <a:chExt cx="122758" cy="1698043"/>
              </a:xfrm>
            </p:grpSpPr>
            <p:sp>
              <p:nvSpPr>
                <p:cNvPr id="6532" name="Google Shape;6532;p81"/>
                <p:cNvSpPr/>
                <p:nvPr/>
              </p:nvSpPr>
              <p:spPr>
                <a:xfrm>
                  <a:off x="4674013" y="3100904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33" name="Google Shape;6533;p81"/>
                <p:cNvSpPr/>
                <p:nvPr/>
              </p:nvSpPr>
              <p:spPr>
                <a:xfrm>
                  <a:off x="4674013" y="3363453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34" name="Google Shape;6534;p81"/>
                <p:cNvSpPr/>
                <p:nvPr/>
              </p:nvSpPr>
              <p:spPr>
                <a:xfrm>
                  <a:off x="4674013" y="3625992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35" name="Google Shape;6535;p81"/>
                <p:cNvSpPr/>
                <p:nvPr/>
              </p:nvSpPr>
              <p:spPr>
                <a:xfrm>
                  <a:off x="4674013" y="3888561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36" name="Google Shape;6536;p81"/>
                <p:cNvSpPr/>
                <p:nvPr/>
              </p:nvSpPr>
              <p:spPr>
                <a:xfrm>
                  <a:off x="4674013" y="4151100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37" name="Google Shape;6537;p81"/>
                <p:cNvSpPr/>
                <p:nvPr/>
              </p:nvSpPr>
              <p:spPr>
                <a:xfrm>
                  <a:off x="4674013" y="4413650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38" name="Google Shape;6538;p81"/>
                <p:cNvSpPr/>
                <p:nvPr/>
              </p:nvSpPr>
              <p:spPr>
                <a:xfrm>
                  <a:off x="4674013" y="4676209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539" name="Google Shape;6539;p81"/>
              <p:cNvGrpSpPr/>
              <p:nvPr/>
            </p:nvGrpSpPr>
            <p:grpSpPr>
              <a:xfrm>
                <a:off x="1062475" y="2882501"/>
                <a:ext cx="103104" cy="1426186"/>
                <a:chOff x="4940438" y="3100904"/>
                <a:chExt cx="122758" cy="1698043"/>
              </a:xfrm>
            </p:grpSpPr>
            <p:sp>
              <p:nvSpPr>
                <p:cNvPr id="6540" name="Google Shape;6540;p81"/>
                <p:cNvSpPr/>
                <p:nvPr/>
              </p:nvSpPr>
              <p:spPr>
                <a:xfrm>
                  <a:off x="4940438" y="3100904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1" name="Google Shape;6541;p81"/>
                <p:cNvSpPr/>
                <p:nvPr/>
              </p:nvSpPr>
              <p:spPr>
                <a:xfrm>
                  <a:off x="4940438" y="3363453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2" name="Google Shape;6542;p81"/>
                <p:cNvSpPr/>
                <p:nvPr/>
              </p:nvSpPr>
              <p:spPr>
                <a:xfrm>
                  <a:off x="4940438" y="3625992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3" name="Google Shape;6543;p81"/>
                <p:cNvSpPr/>
                <p:nvPr/>
              </p:nvSpPr>
              <p:spPr>
                <a:xfrm>
                  <a:off x="4940438" y="3888561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4" name="Google Shape;6544;p81"/>
                <p:cNvSpPr/>
                <p:nvPr/>
              </p:nvSpPr>
              <p:spPr>
                <a:xfrm>
                  <a:off x="4940438" y="4151100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5" name="Google Shape;6545;p81"/>
                <p:cNvSpPr/>
                <p:nvPr/>
              </p:nvSpPr>
              <p:spPr>
                <a:xfrm>
                  <a:off x="4940438" y="4413650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6" name="Google Shape;6546;p81"/>
                <p:cNvSpPr/>
                <p:nvPr/>
              </p:nvSpPr>
              <p:spPr>
                <a:xfrm>
                  <a:off x="4940438" y="4676209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547" name="Google Shape;6547;p81"/>
              <p:cNvGrpSpPr/>
              <p:nvPr/>
            </p:nvGrpSpPr>
            <p:grpSpPr>
              <a:xfrm>
                <a:off x="1299324" y="2882501"/>
                <a:ext cx="103104" cy="1426186"/>
                <a:chOff x="5206863" y="3100904"/>
                <a:chExt cx="122758" cy="1698043"/>
              </a:xfrm>
            </p:grpSpPr>
            <p:sp>
              <p:nvSpPr>
                <p:cNvPr id="6548" name="Google Shape;6548;p81"/>
                <p:cNvSpPr/>
                <p:nvPr/>
              </p:nvSpPr>
              <p:spPr>
                <a:xfrm>
                  <a:off x="5206863" y="3100904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49" name="Google Shape;6549;p81"/>
                <p:cNvSpPr/>
                <p:nvPr/>
              </p:nvSpPr>
              <p:spPr>
                <a:xfrm>
                  <a:off x="5206863" y="3363453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0" name="Google Shape;6550;p81"/>
                <p:cNvSpPr/>
                <p:nvPr/>
              </p:nvSpPr>
              <p:spPr>
                <a:xfrm>
                  <a:off x="5206863" y="3625992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1" name="Google Shape;6551;p81"/>
                <p:cNvSpPr/>
                <p:nvPr/>
              </p:nvSpPr>
              <p:spPr>
                <a:xfrm>
                  <a:off x="5206863" y="3888561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2" name="Google Shape;6552;p81"/>
                <p:cNvSpPr/>
                <p:nvPr/>
              </p:nvSpPr>
              <p:spPr>
                <a:xfrm>
                  <a:off x="5206863" y="4151100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3" name="Google Shape;6553;p81"/>
                <p:cNvSpPr/>
                <p:nvPr/>
              </p:nvSpPr>
              <p:spPr>
                <a:xfrm>
                  <a:off x="5206863" y="4413650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4" name="Google Shape;6554;p81"/>
                <p:cNvSpPr/>
                <p:nvPr/>
              </p:nvSpPr>
              <p:spPr>
                <a:xfrm>
                  <a:off x="5206863" y="4676209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555" name="Google Shape;6555;p81"/>
              <p:cNvGrpSpPr/>
              <p:nvPr/>
            </p:nvGrpSpPr>
            <p:grpSpPr>
              <a:xfrm>
                <a:off x="1786057" y="2882501"/>
                <a:ext cx="103104" cy="1426186"/>
                <a:chOff x="6006138" y="3143629"/>
                <a:chExt cx="122758" cy="1698043"/>
              </a:xfrm>
            </p:grpSpPr>
            <p:sp>
              <p:nvSpPr>
                <p:cNvPr id="6556" name="Google Shape;6556;p81"/>
                <p:cNvSpPr/>
                <p:nvPr/>
              </p:nvSpPr>
              <p:spPr>
                <a:xfrm>
                  <a:off x="6006138" y="3143629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7" name="Google Shape;6557;p81"/>
                <p:cNvSpPr/>
                <p:nvPr/>
              </p:nvSpPr>
              <p:spPr>
                <a:xfrm>
                  <a:off x="6006138" y="3406178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8" name="Google Shape;6558;p81"/>
                <p:cNvSpPr/>
                <p:nvPr/>
              </p:nvSpPr>
              <p:spPr>
                <a:xfrm>
                  <a:off x="6006138" y="3668717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59" name="Google Shape;6559;p81"/>
                <p:cNvSpPr/>
                <p:nvPr/>
              </p:nvSpPr>
              <p:spPr>
                <a:xfrm>
                  <a:off x="6006138" y="3931286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0" name="Google Shape;6560;p81"/>
                <p:cNvSpPr/>
                <p:nvPr/>
              </p:nvSpPr>
              <p:spPr>
                <a:xfrm>
                  <a:off x="6006138" y="4193825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1" name="Google Shape;6561;p81"/>
                <p:cNvSpPr/>
                <p:nvPr/>
              </p:nvSpPr>
              <p:spPr>
                <a:xfrm>
                  <a:off x="6006138" y="4456375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2" name="Google Shape;6562;p81"/>
                <p:cNvSpPr/>
                <p:nvPr/>
              </p:nvSpPr>
              <p:spPr>
                <a:xfrm>
                  <a:off x="6006138" y="4718934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563" name="Google Shape;6563;p81"/>
              <p:cNvGrpSpPr/>
              <p:nvPr/>
            </p:nvGrpSpPr>
            <p:grpSpPr>
              <a:xfrm>
                <a:off x="2029422" y="2882501"/>
                <a:ext cx="103104" cy="1426186"/>
                <a:chOff x="6805413" y="3100904"/>
                <a:chExt cx="122758" cy="1698043"/>
              </a:xfrm>
            </p:grpSpPr>
            <p:sp>
              <p:nvSpPr>
                <p:cNvPr id="6564" name="Google Shape;6564;p81"/>
                <p:cNvSpPr/>
                <p:nvPr/>
              </p:nvSpPr>
              <p:spPr>
                <a:xfrm>
                  <a:off x="6805413" y="3100904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5" name="Google Shape;6565;p81"/>
                <p:cNvSpPr/>
                <p:nvPr/>
              </p:nvSpPr>
              <p:spPr>
                <a:xfrm>
                  <a:off x="6805413" y="3363453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6" name="Google Shape;6566;p81"/>
                <p:cNvSpPr/>
                <p:nvPr/>
              </p:nvSpPr>
              <p:spPr>
                <a:xfrm>
                  <a:off x="6805413" y="3625992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7" name="Google Shape;6567;p81"/>
                <p:cNvSpPr/>
                <p:nvPr/>
              </p:nvSpPr>
              <p:spPr>
                <a:xfrm>
                  <a:off x="6805413" y="3888561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8" name="Google Shape;6568;p81"/>
                <p:cNvSpPr/>
                <p:nvPr/>
              </p:nvSpPr>
              <p:spPr>
                <a:xfrm>
                  <a:off x="6805413" y="4151100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69" name="Google Shape;6569;p81"/>
                <p:cNvSpPr/>
                <p:nvPr/>
              </p:nvSpPr>
              <p:spPr>
                <a:xfrm>
                  <a:off x="6805413" y="4413650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0" name="Google Shape;6570;p81"/>
                <p:cNvSpPr/>
                <p:nvPr/>
              </p:nvSpPr>
              <p:spPr>
                <a:xfrm>
                  <a:off x="6805413" y="4676209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571" name="Google Shape;6571;p81"/>
              <p:cNvGrpSpPr/>
              <p:nvPr/>
            </p:nvGrpSpPr>
            <p:grpSpPr>
              <a:xfrm>
                <a:off x="2272795" y="2882501"/>
                <a:ext cx="103104" cy="1426186"/>
                <a:chOff x="5206863" y="3100904"/>
                <a:chExt cx="122758" cy="1698043"/>
              </a:xfrm>
            </p:grpSpPr>
            <p:sp>
              <p:nvSpPr>
                <p:cNvPr id="6572" name="Google Shape;6572;p81"/>
                <p:cNvSpPr/>
                <p:nvPr/>
              </p:nvSpPr>
              <p:spPr>
                <a:xfrm>
                  <a:off x="5206863" y="3100904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3" name="Google Shape;6573;p81"/>
                <p:cNvSpPr/>
                <p:nvPr/>
              </p:nvSpPr>
              <p:spPr>
                <a:xfrm>
                  <a:off x="5206863" y="3363453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4" name="Google Shape;6574;p81"/>
                <p:cNvSpPr/>
                <p:nvPr/>
              </p:nvSpPr>
              <p:spPr>
                <a:xfrm>
                  <a:off x="5206863" y="3625992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5" name="Google Shape;6575;p81"/>
                <p:cNvSpPr/>
                <p:nvPr/>
              </p:nvSpPr>
              <p:spPr>
                <a:xfrm>
                  <a:off x="5206863" y="3888561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6" name="Google Shape;6576;p81"/>
                <p:cNvSpPr/>
                <p:nvPr/>
              </p:nvSpPr>
              <p:spPr>
                <a:xfrm>
                  <a:off x="5206863" y="4151100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7" name="Google Shape;6577;p81"/>
                <p:cNvSpPr/>
                <p:nvPr/>
              </p:nvSpPr>
              <p:spPr>
                <a:xfrm>
                  <a:off x="5206863" y="4413650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78" name="Google Shape;6578;p81"/>
                <p:cNvSpPr/>
                <p:nvPr/>
              </p:nvSpPr>
              <p:spPr>
                <a:xfrm>
                  <a:off x="5206863" y="4676209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579" name="Google Shape;6579;p81"/>
              <p:cNvGrpSpPr/>
              <p:nvPr/>
            </p:nvGrpSpPr>
            <p:grpSpPr>
              <a:xfrm>
                <a:off x="1542694" y="2882501"/>
                <a:ext cx="103104" cy="1426186"/>
                <a:chOff x="6006138" y="3143629"/>
                <a:chExt cx="122758" cy="1698043"/>
              </a:xfrm>
            </p:grpSpPr>
            <p:sp>
              <p:nvSpPr>
                <p:cNvPr id="6580" name="Google Shape;6580;p81"/>
                <p:cNvSpPr/>
                <p:nvPr/>
              </p:nvSpPr>
              <p:spPr>
                <a:xfrm>
                  <a:off x="6006138" y="3143629"/>
                  <a:ext cx="12275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0" extrusionOk="0">
                      <a:moveTo>
                        <a:pt x="6191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1" y="12379"/>
                      </a:cubicBezTo>
                      <a:cubicBezTo>
                        <a:pt x="9610" y="12379"/>
                        <a:pt x="12381" y="9608"/>
                        <a:pt x="12381" y="6190"/>
                      </a:cubicBezTo>
                      <a:cubicBezTo>
                        <a:pt x="12381" y="2772"/>
                        <a:pt x="9610" y="1"/>
                        <a:pt x="6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81" name="Google Shape;6581;p81"/>
                <p:cNvSpPr/>
                <p:nvPr/>
              </p:nvSpPr>
              <p:spPr>
                <a:xfrm>
                  <a:off x="6006138" y="3406178"/>
                  <a:ext cx="12275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1" h="12381" extrusionOk="0">
                      <a:moveTo>
                        <a:pt x="6191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10"/>
                        <a:pt x="2771" y="12381"/>
                        <a:pt x="6191" y="12381"/>
                      </a:cubicBezTo>
                      <a:cubicBezTo>
                        <a:pt x="9610" y="12381"/>
                        <a:pt x="12381" y="9610"/>
                        <a:pt x="12381" y="6191"/>
                      </a:cubicBezTo>
                      <a:cubicBezTo>
                        <a:pt x="12381" y="2771"/>
                        <a:pt x="9610" y="0"/>
                        <a:pt x="61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82" name="Google Shape;6582;p81"/>
                <p:cNvSpPr/>
                <p:nvPr/>
              </p:nvSpPr>
              <p:spPr>
                <a:xfrm>
                  <a:off x="6006138" y="3668717"/>
                  <a:ext cx="122738" cy="122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2" extrusionOk="0">
                      <a:moveTo>
                        <a:pt x="6190" y="1"/>
                      </a:moveTo>
                      <a:cubicBezTo>
                        <a:pt x="2771" y="1"/>
                        <a:pt x="0" y="2774"/>
                        <a:pt x="0" y="6192"/>
                      </a:cubicBezTo>
                      <a:cubicBezTo>
                        <a:pt x="0" y="9610"/>
                        <a:pt x="2771" y="12381"/>
                        <a:pt x="6190" y="12381"/>
                      </a:cubicBezTo>
                      <a:cubicBezTo>
                        <a:pt x="9608" y="12381"/>
                        <a:pt x="12379" y="9610"/>
                        <a:pt x="12379" y="6192"/>
                      </a:cubicBezTo>
                      <a:cubicBezTo>
                        <a:pt x="12379" y="2774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83" name="Google Shape;6583;p81"/>
                <p:cNvSpPr/>
                <p:nvPr/>
              </p:nvSpPr>
              <p:spPr>
                <a:xfrm>
                  <a:off x="6006138" y="3931286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84" name="Google Shape;6584;p81"/>
                <p:cNvSpPr/>
                <p:nvPr/>
              </p:nvSpPr>
              <p:spPr>
                <a:xfrm>
                  <a:off x="6006138" y="4193825"/>
                  <a:ext cx="122738" cy="1227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0" extrusionOk="0">
                      <a:moveTo>
                        <a:pt x="6190" y="1"/>
                      </a:moveTo>
                      <a:cubicBezTo>
                        <a:pt x="2771" y="1"/>
                        <a:pt x="0" y="2772"/>
                        <a:pt x="0" y="6190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90"/>
                      </a:cubicBezTo>
                      <a:cubicBezTo>
                        <a:pt x="12379" y="2772"/>
                        <a:pt x="9608" y="1"/>
                        <a:pt x="6190" y="1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85" name="Google Shape;6585;p81"/>
                <p:cNvSpPr/>
                <p:nvPr/>
              </p:nvSpPr>
              <p:spPr>
                <a:xfrm>
                  <a:off x="6006138" y="4456375"/>
                  <a:ext cx="122738" cy="12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81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91"/>
                      </a:cubicBezTo>
                      <a:cubicBezTo>
                        <a:pt x="0" y="9609"/>
                        <a:pt x="2771" y="12380"/>
                        <a:pt x="6190" y="12380"/>
                      </a:cubicBezTo>
                      <a:cubicBezTo>
                        <a:pt x="9608" y="12380"/>
                        <a:pt x="12379" y="9609"/>
                        <a:pt x="12379" y="6191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586" name="Google Shape;6586;p81"/>
                <p:cNvSpPr/>
                <p:nvPr/>
              </p:nvSpPr>
              <p:spPr>
                <a:xfrm>
                  <a:off x="6006138" y="4718934"/>
                  <a:ext cx="122738" cy="122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12379" extrusionOk="0">
                      <a:moveTo>
                        <a:pt x="6190" y="0"/>
                      </a:moveTo>
                      <a:cubicBezTo>
                        <a:pt x="2771" y="0"/>
                        <a:pt x="0" y="2771"/>
                        <a:pt x="0" y="6189"/>
                      </a:cubicBezTo>
                      <a:cubicBezTo>
                        <a:pt x="0" y="9608"/>
                        <a:pt x="2771" y="12379"/>
                        <a:pt x="6190" y="12379"/>
                      </a:cubicBezTo>
                      <a:cubicBezTo>
                        <a:pt x="9608" y="12379"/>
                        <a:pt x="12379" y="9608"/>
                        <a:pt x="12379" y="6189"/>
                      </a:cubicBezTo>
                      <a:cubicBezTo>
                        <a:pt x="12379" y="2771"/>
                        <a:pt x="9608" y="0"/>
                        <a:pt x="6190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6587" name="Google Shape;6587;p81"/>
          <p:cNvGrpSpPr/>
          <p:nvPr/>
        </p:nvGrpSpPr>
        <p:grpSpPr>
          <a:xfrm>
            <a:off x="7577963" y="4690717"/>
            <a:ext cx="3666603" cy="1160903"/>
            <a:chOff x="238125" y="1725700"/>
            <a:chExt cx="7139025" cy="2260325"/>
          </a:xfrm>
        </p:grpSpPr>
        <p:sp>
          <p:nvSpPr>
            <p:cNvPr id="6588" name="Google Shape;6588;p81"/>
            <p:cNvSpPr/>
            <p:nvPr/>
          </p:nvSpPr>
          <p:spPr>
            <a:xfrm>
              <a:off x="238125" y="1741950"/>
              <a:ext cx="6506150" cy="2228050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solidFill>
              <a:srgbClr val="E3E9ED">
                <a:alpha val="4358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9" name="Google Shape;6589;p81"/>
            <p:cNvSpPr/>
            <p:nvPr/>
          </p:nvSpPr>
          <p:spPr>
            <a:xfrm>
              <a:off x="2480475" y="2435950"/>
              <a:ext cx="438500" cy="841400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0" name="Google Shape;6590;p81"/>
            <p:cNvSpPr/>
            <p:nvPr/>
          </p:nvSpPr>
          <p:spPr>
            <a:xfrm>
              <a:off x="3663250" y="2219875"/>
              <a:ext cx="607450" cy="1272525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1" name="Google Shape;6591;p81"/>
            <p:cNvSpPr/>
            <p:nvPr/>
          </p:nvSpPr>
          <p:spPr>
            <a:xfrm>
              <a:off x="4999700" y="1973525"/>
              <a:ext cx="820500" cy="1764350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2" name="Google Shape;6592;p81"/>
            <p:cNvSpPr/>
            <p:nvPr/>
          </p:nvSpPr>
          <p:spPr>
            <a:xfrm>
              <a:off x="6838275" y="1725700"/>
              <a:ext cx="150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3" name="Google Shape;6593;p81"/>
            <p:cNvSpPr/>
            <p:nvPr/>
          </p:nvSpPr>
          <p:spPr>
            <a:xfrm>
              <a:off x="6838400" y="398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4" name="Google Shape;6594;p81"/>
            <p:cNvSpPr/>
            <p:nvPr/>
          </p:nvSpPr>
          <p:spPr>
            <a:xfrm>
              <a:off x="6744250" y="3969975"/>
              <a:ext cx="94175" cy="16050"/>
            </a:xfrm>
            <a:custGeom>
              <a:avLst/>
              <a:gdLst/>
              <a:ahLst/>
              <a:cxnLst/>
              <a:rect l="l" t="t" r="r" b="b"/>
              <a:pathLst>
                <a:path w="3767" h="642" extrusionOk="0">
                  <a:moveTo>
                    <a:pt x="1" y="0"/>
                  </a:moveTo>
                  <a:lnTo>
                    <a:pt x="1" y="0"/>
                  </a:lnTo>
                  <a:cubicBezTo>
                    <a:pt x="1190" y="425"/>
                    <a:pt x="2415" y="642"/>
                    <a:pt x="3662" y="642"/>
                  </a:cubicBezTo>
                  <a:lnTo>
                    <a:pt x="3766" y="64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5" name="Google Shape;6595;p81"/>
            <p:cNvSpPr/>
            <p:nvPr/>
          </p:nvSpPr>
          <p:spPr>
            <a:xfrm>
              <a:off x="6744250" y="1725700"/>
              <a:ext cx="94050" cy="16175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6" name="Google Shape;6596;p81"/>
            <p:cNvSpPr/>
            <p:nvPr/>
          </p:nvSpPr>
          <p:spPr>
            <a:xfrm>
              <a:off x="6294575" y="1725700"/>
              <a:ext cx="1082575" cy="2260225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7" name="Google Shape;6597;p81"/>
            <p:cNvSpPr/>
            <p:nvPr/>
          </p:nvSpPr>
          <p:spPr>
            <a:xfrm>
              <a:off x="1511625" y="2613375"/>
              <a:ext cx="292400" cy="484275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598" name="Google Shape;6598;p81"/>
          <p:cNvGrpSpPr/>
          <p:nvPr/>
        </p:nvGrpSpPr>
        <p:grpSpPr>
          <a:xfrm>
            <a:off x="7938181" y="3279712"/>
            <a:ext cx="1473936" cy="1222329"/>
            <a:chOff x="5249100" y="1210600"/>
            <a:chExt cx="3502700" cy="2904775"/>
          </a:xfrm>
        </p:grpSpPr>
        <p:sp>
          <p:nvSpPr>
            <p:cNvPr id="6599" name="Google Shape;6599;p81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0" name="Google Shape;6600;p81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1" name="Google Shape;6601;p81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2" name="Google Shape;6602;p81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6603" name="Google Shape;6603;p81"/>
            <p:cNvCxnSpPr/>
            <p:nvPr/>
          </p:nvCxnSpPr>
          <p:spPr>
            <a:xfrm>
              <a:off x="5249100" y="2382654"/>
              <a:ext cx="922800" cy="0"/>
            </a:xfrm>
            <a:prstGeom prst="straightConnector1">
              <a:avLst/>
            </a:prstGeom>
            <a:noFill/>
            <a:ln w="19050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604" name="Google Shape;6604;p81"/>
            <p:cNvCxnSpPr/>
            <p:nvPr/>
          </p:nvCxnSpPr>
          <p:spPr>
            <a:xfrm rot="10800000">
              <a:off x="8178522" y="1765431"/>
              <a:ext cx="559200" cy="0"/>
            </a:xfrm>
            <a:prstGeom prst="straightConnector1">
              <a:avLst/>
            </a:prstGeom>
            <a:noFill/>
            <a:ln w="19050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605" name="Google Shape;6605;p81"/>
            <p:cNvCxnSpPr/>
            <p:nvPr/>
          </p:nvCxnSpPr>
          <p:spPr>
            <a:xfrm rot="10800000">
              <a:off x="7467500" y="2943528"/>
              <a:ext cx="1284300" cy="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606" name="Google Shape;6606;p81"/>
            <p:cNvCxnSpPr/>
            <p:nvPr/>
          </p:nvCxnSpPr>
          <p:spPr>
            <a:xfrm>
              <a:off x="5787288" y="3630350"/>
              <a:ext cx="922800" cy="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6607" name="Google Shape;6607;p81"/>
            <p:cNvSpPr/>
            <p:nvPr/>
          </p:nvSpPr>
          <p:spPr>
            <a:xfrm>
              <a:off x="6601902" y="3690575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608" name="Google Shape;6608;p81"/>
          <p:cNvGrpSpPr/>
          <p:nvPr/>
        </p:nvGrpSpPr>
        <p:grpSpPr>
          <a:xfrm>
            <a:off x="9514911" y="1572268"/>
            <a:ext cx="1739533" cy="1499808"/>
            <a:chOff x="7287122" y="1165658"/>
            <a:chExt cx="1219413" cy="1051365"/>
          </a:xfrm>
        </p:grpSpPr>
        <p:grpSp>
          <p:nvGrpSpPr>
            <p:cNvPr id="6609" name="Google Shape;6609;p81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6610" name="Google Shape;6610;p81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611" name="Google Shape;6611;p81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6612" name="Google Shape;6612;p81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13" name="Google Shape;6613;p81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614" name="Google Shape;6614;p81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6615" name="Google Shape;6615;p81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616" name="Google Shape;6616;p81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6617" name="Google Shape;6617;p81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solidFill>
                  <a:srgbClr val="A5B7C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18" name="Google Shape;6618;p81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619" name="Google Shape;6619;p81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6620" name="Google Shape;6620;p81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621" name="Google Shape;6621;p81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6622" name="Google Shape;6622;p81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23" name="Google Shape;6623;p81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624" name="Google Shape;6624;p81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6625" name="Google Shape;6625;p81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626" name="Google Shape;6626;p81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6627" name="Google Shape;6627;p81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28" name="Google Shape;6628;p81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6629" name="Google Shape;6629;p81"/>
          <p:cNvGrpSpPr/>
          <p:nvPr/>
        </p:nvGrpSpPr>
        <p:grpSpPr>
          <a:xfrm>
            <a:off x="7736902" y="1580299"/>
            <a:ext cx="1863639" cy="1464720"/>
            <a:chOff x="5900602" y="1193063"/>
            <a:chExt cx="1299851" cy="1021707"/>
          </a:xfrm>
        </p:grpSpPr>
        <p:grpSp>
          <p:nvGrpSpPr>
            <p:cNvPr id="6630" name="Google Shape;6630;p81"/>
            <p:cNvGrpSpPr/>
            <p:nvPr/>
          </p:nvGrpSpPr>
          <p:grpSpPr>
            <a:xfrm>
              <a:off x="6520337" y="1193063"/>
              <a:ext cx="341815" cy="799959"/>
              <a:chOff x="6520337" y="1193063"/>
              <a:chExt cx="341815" cy="799959"/>
            </a:xfrm>
          </p:grpSpPr>
          <p:grpSp>
            <p:nvGrpSpPr>
              <p:cNvPr id="6631" name="Google Shape;6631;p81"/>
              <p:cNvGrpSpPr/>
              <p:nvPr/>
            </p:nvGrpSpPr>
            <p:grpSpPr>
              <a:xfrm>
                <a:off x="6520337" y="1589527"/>
                <a:ext cx="213950" cy="403494"/>
                <a:chOff x="6520337" y="1589527"/>
                <a:chExt cx="213950" cy="403494"/>
              </a:xfrm>
            </p:grpSpPr>
            <p:sp>
              <p:nvSpPr>
                <p:cNvPr id="6632" name="Google Shape;6632;p81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solidFill>
                  <a:srgbClr val="A5B7C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633" name="Google Shape;6633;p81"/>
                <p:cNvSpPr/>
                <p:nvPr/>
              </p:nvSpPr>
              <p:spPr>
                <a:xfrm rot="-5400000">
                  <a:off x="6529204" y="178793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solidFill>
                  <a:srgbClr val="A5B7C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634" name="Google Shape;6634;p81"/>
              <p:cNvGrpSpPr/>
              <p:nvPr/>
            </p:nvGrpSpPr>
            <p:grpSpPr>
              <a:xfrm>
                <a:off x="6577204" y="1193063"/>
                <a:ext cx="284947" cy="464512"/>
                <a:chOff x="6577204" y="1193063"/>
                <a:chExt cx="284947" cy="464512"/>
              </a:xfrm>
            </p:grpSpPr>
            <p:sp>
              <p:nvSpPr>
                <p:cNvPr id="6635" name="Google Shape;6635;p81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solidFill>
                  <a:srgbClr val="A5B7C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36" name="Google Shape;6636;p81"/>
                <p:cNvCxnSpPr/>
                <p:nvPr/>
              </p:nvCxnSpPr>
              <p:spPr>
                <a:xfrm rot="10800000">
                  <a:off x="6677825" y="1279575"/>
                  <a:ext cx="0" cy="3780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637" name="Google Shape;6637;p81"/>
            <p:cNvGrpSpPr/>
            <p:nvPr/>
          </p:nvGrpSpPr>
          <p:grpSpPr>
            <a:xfrm>
              <a:off x="6238903" y="1193063"/>
              <a:ext cx="300475" cy="900152"/>
              <a:chOff x="6238903" y="1193063"/>
              <a:chExt cx="300475" cy="900152"/>
            </a:xfrm>
          </p:grpSpPr>
          <p:grpSp>
            <p:nvGrpSpPr>
              <p:cNvPr id="6638" name="Google Shape;6638;p81"/>
              <p:cNvGrpSpPr/>
              <p:nvPr/>
            </p:nvGrpSpPr>
            <p:grpSpPr>
              <a:xfrm>
                <a:off x="6290865" y="1489315"/>
                <a:ext cx="248514" cy="603900"/>
                <a:chOff x="6290865" y="1489315"/>
                <a:chExt cx="248514" cy="603900"/>
              </a:xfrm>
            </p:grpSpPr>
            <p:sp>
              <p:nvSpPr>
                <p:cNvPr id="6639" name="Google Shape;6639;p81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640" name="Google Shape;6640;p81"/>
                <p:cNvSpPr/>
                <p:nvPr/>
              </p:nvSpPr>
              <p:spPr>
                <a:xfrm rot="-5400000">
                  <a:off x="6266916" y="1820752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641" name="Google Shape;6641;p81"/>
              <p:cNvGrpSpPr/>
              <p:nvPr/>
            </p:nvGrpSpPr>
            <p:grpSpPr>
              <a:xfrm>
                <a:off x="6238903" y="1193063"/>
                <a:ext cx="284947" cy="333087"/>
                <a:chOff x="6238903" y="1193063"/>
                <a:chExt cx="284947" cy="333087"/>
              </a:xfrm>
            </p:grpSpPr>
            <p:sp>
              <p:nvSpPr>
                <p:cNvPr id="6642" name="Google Shape;6642;p81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43" name="Google Shape;6643;p81"/>
                <p:cNvCxnSpPr/>
                <p:nvPr/>
              </p:nvCxnSpPr>
              <p:spPr>
                <a:xfrm rot="10800000">
                  <a:off x="6431250" y="1279250"/>
                  <a:ext cx="0" cy="2469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644" name="Google Shape;6644;p81"/>
            <p:cNvGrpSpPr/>
            <p:nvPr/>
          </p:nvGrpSpPr>
          <p:grpSpPr>
            <a:xfrm>
              <a:off x="5900602" y="1193063"/>
              <a:ext cx="444345" cy="1021707"/>
              <a:chOff x="5900602" y="1193063"/>
              <a:chExt cx="444345" cy="1021707"/>
            </a:xfrm>
          </p:grpSpPr>
          <p:grpSp>
            <p:nvGrpSpPr>
              <p:cNvPr id="6645" name="Google Shape;6645;p81"/>
              <p:cNvGrpSpPr/>
              <p:nvPr/>
            </p:nvGrpSpPr>
            <p:grpSpPr>
              <a:xfrm>
                <a:off x="6046501" y="1367785"/>
                <a:ext cx="298446" cy="846986"/>
                <a:chOff x="6046501" y="1367785"/>
                <a:chExt cx="298446" cy="846986"/>
              </a:xfrm>
            </p:grpSpPr>
            <p:sp>
              <p:nvSpPr>
                <p:cNvPr id="6646" name="Google Shape;6646;p81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647" name="Google Shape;6647;p81"/>
                <p:cNvSpPr/>
                <p:nvPr/>
              </p:nvSpPr>
              <p:spPr>
                <a:xfrm rot="-5400000">
                  <a:off x="5986745" y="185656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solidFill>
                  <a:srgbClr val="657E9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6648" name="Google Shape;6648;p81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6649" name="Google Shape;6649;p81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50" name="Google Shape;6650;p81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651" name="Google Shape;6651;p81"/>
            <p:cNvGrpSpPr/>
            <p:nvPr/>
          </p:nvGrpSpPr>
          <p:grpSpPr>
            <a:xfrm>
              <a:off x="6738300" y="1193063"/>
              <a:ext cx="462153" cy="707634"/>
              <a:chOff x="6738300" y="1193063"/>
              <a:chExt cx="462153" cy="707634"/>
            </a:xfrm>
          </p:grpSpPr>
          <p:grpSp>
            <p:nvGrpSpPr>
              <p:cNvPr id="6652" name="Google Shape;6652;p81"/>
              <p:cNvGrpSpPr/>
              <p:nvPr/>
            </p:nvGrpSpPr>
            <p:grpSpPr>
              <a:xfrm>
                <a:off x="6915505" y="1193063"/>
                <a:ext cx="284947" cy="597387"/>
                <a:chOff x="6915505" y="1193063"/>
                <a:chExt cx="284947" cy="597387"/>
              </a:xfrm>
            </p:grpSpPr>
            <p:sp>
              <p:nvSpPr>
                <p:cNvPr id="6653" name="Google Shape;6653;p81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solidFill>
                  <a:srgbClr val="E3E7E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6654" name="Google Shape;6654;p81"/>
                <p:cNvCxnSpPr/>
                <p:nvPr/>
              </p:nvCxnSpPr>
              <p:spPr>
                <a:xfrm rot="10800000">
                  <a:off x="6938275" y="1279850"/>
                  <a:ext cx="0" cy="51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E3E7EA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  <p:grpSp>
            <p:nvGrpSpPr>
              <p:cNvPr id="6655" name="Google Shape;6655;p81"/>
              <p:cNvGrpSpPr/>
              <p:nvPr/>
            </p:nvGrpSpPr>
            <p:grpSpPr>
              <a:xfrm>
                <a:off x="6738300" y="1684725"/>
                <a:ext cx="230066" cy="215971"/>
                <a:chOff x="6738300" y="1684725"/>
                <a:chExt cx="230066" cy="215971"/>
              </a:xfrm>
            </p:grpSpPr>
            <p:sp>
              <p:nvSpPr>
                <p:cNvPr id="6656" name="Google Shape;6656;p81"/>
                <p:cNvSpPr/>
                <p:nvPr/>
              </p:nvSpPr>
              <p:spPr>
                <a:xfrm rot="-5400000">
                  <a:off x="6799187" y="1731518"/>
                  <a:ext cx="108296" cy="230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solidFill>
                  <a:srgbClr val="E3E7E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657" name="Google Shape;6657;p81"/>
                <p:cNvSpPr/>
                <p:nvPr/>
              </p:nvSpPr>
              <p:spPr>
                <a:xfrm rot="-5400000" flipH="1">
                  <a:off x="6799182" y="1623843"/>
                  <a:ext cx="108296" cy="230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solidFill>
                  <a:srgbClr val="E3E7E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2" name="Google Shape;6662;p82"/>
          <p:cNvSpPr txBox="1">
            <a:spLocks noGrp="1"/>
          </p:cNvSpPr>
          <p:nvPr>
            <p:ph type="title" idx="4294967295"/>
          </p:nvPr>
        </p:nvSpPr>
        <p:spPr>
          <a:xfrm>
            <a:off x="891016" y="147320"/>
            <a:ext cx="9396412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...and our </a:t>
            </a:r>
            <a:r>
              <a:rPr lang="en" dirty="0">
                <a:latin typeface="Arial"/>
                <a:ea typeface="Arial"/>
                <a:cs typeface="Arial"/>
                <a:sym typeface="Arial"/>
              </a:rPr>
              <a:t>sets </a:t>
            </a: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editable icons</a:t>
            </a:r>
            <a:endParaRPr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63" name="Google Shape;6663;p82"/>
          <p:cNvSpPr txBox="1">
            <a:spLocks noGrp="1"/>
          </p:cNvSpPr>
          <p:nvPr>
            <p:ph type="body" idx="4294967295"/>
          </p:nvPr>
        </p:nvSpPr>
        <p:spPr>
          <a:xfrm>
            <a:off x="279315" y="1696750"/>
            <a:ext cx="10034587" cy="6445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 can</a:t>
            </a:r>
            <a:r>
              <a:rPr lang="en" dirty="0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resize</a:t>
            </a:r>
            <a:r>
              <a:rPr lang="en" dirty="0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these icons without losing quality.</a:t>
            </a:r>
            <a:endParaRPr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 can </a:t>
            </a:r>
            <a:r>
              <a:rPr lang="en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change the stroke and fill color</a:t>
            </a: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; just select the icon and click on the</a:t>
            </a:r>
            <a:r>
              <a:rPr lang="en" dirty="0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dirty="0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paint bucket/pen</a:t>
            </a: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 Google Slides, you can also use </a:t>
            </a:r>
            <a:r>
              <a:rPr lang="en" dirty="0">
                <a:solidFill>
                  <a:srgbClr val="869FB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Flaticon’s extension</a:t>
            </a:r>
            <a:r>
              <a:rPr lang="en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allowing you to customize and add even more icons.</a:t>
            </a:r>
            <a:br>
              <a:rPr lang="en" dirty="0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64" name="Google Shape;6664;p82"/>
          <p:cNvGrpSpPr/>
          <p:nvPr/>
        </p:nvGrpSpPr>
        <p:grpSpPr>
          <a:xfrm>
            <a:off x="1105813" y="3076847"/>
            <a:ext cx="452313" cy="397581"/>
            <a:chOff x="898875" y="244725"/>
            <a:chExt cx="481800" cy="423500"/>
          </a:xfrm>
        </p:grpSpPr>
        <p:sp>
          <p:nvSpPr>
            <p:cNvPr id="6665" name="Google Shape;6665;p82"/>
            <p:cNvSpPr/>
            <p:nvPr/>
          </p:nvSpPr>
          <p:spPr>
            <a:xfrm>
              <a:off x="1125675" y="470575"/>
              <a:ext cx="28275" cy="28250"/>
            </a:xfrm>
            <a:custGeom>
              <a:avLst/>
              <a:gdLst/>
              <a:ahLst/>
              <a:cxnLst/>
              <a:rect l="l" t="t" r="r" b="b"/>
              <a:pathLst>
                <a:path w="1131" h="1130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66" name="Google Shape;6666;p82"/>
            <p:cNvSpPr/>
            <p:nvPr/>
          </p:nvSpPr>
          <p:spPr>
            <a:xfrm>
              <a:off x="898875" y="244725"/>
              <a:ext cx="481800" cy="225875"/>
            </a:xfrm>
            <a:custGeom>
              <a:avLst/>
              <a:gdLst/>
              <a:ahLst/>
              <a:cxnLst/>
              <a:rect l="l" t="t" r="r" b="b"/>
              <a:pathLst>
                <a:path w="19272" h="9035" extrusionOk="0">
                  <a:moveTo>
                    <a:pt x="2825" y="1130"/>
                  </a:moveTo>
                  <a:cubicBezTo>
                    <a:pt x="3135" y="1130"/>
                    <a:pt x="3388" y="1380"/>
                    <a:pt x="3388" y="1693"/>
                  </a:cubicBezTo>
                  <a:lnTo>
                    <a:pt x="3388" y="2259"/>
                  </a:lnTo>
                  <a:lnTo>
                    <a:pt x="2258" y="2259"/>
                  </a:lnTo>
                  <a:lnTo>
                    <a:pt x="2258" y="1693"/>
                  </a:lnTo>
                  <a:cubicBezTo>
                    <a:pt x="2258" y="1380"/>
                    <a:pt x="2511" y="1130"/>
                    <a:pt x="2825" y="1130"/>
                  </a:cubicBezTo>
                  <a:close/>
                  <a:moveTo>
                    <a:pt x="11894" y="1130"/>
                  </a:moveTo>
                  <a:cubicBezTo>
                    <a:pt x="12208" y="1130"/>
                    <a:pt x="12461" y="1380"/>
                    <a:pt x="12461" y="1693"/>
                  </a:cubicBezTo>
                  <a:lnTo>
                    <a:pt x="12461" y="2259"/>
                  </a:lnTo>
                  <a:lnTo>
                    <a:pt x="6814" y="2259"/>
                  </a:lnTo>
                  <a:lnTo>
                    <a:pt x="6814" y="1693"/>
                  </a:lnTo>
                  <a:cubicBezTo>
                    <a:pt x="6814" y="1380"/>
                    <a:pt x="7064" y="1130"/>
                    <a:pt x="7378" y="1130"/>
                  </a:cubicBezTo>
                  <a:close/>
                  <a:moveTo>
                    <a:pt x="5083" y="4518"/>
                  </a:moveTo>
                  <a:cubicBezTo>
                    <a:pt x="5586" y="4518"/>
                    <a:pt x="5836" y="5123"/>
                    <a:pt x="5480" y="5481"/>
                  </a:cubicBezTo>
                  <a:cubicBezTo>
                    <a:pt x="5366" y="5596"/>
                    <a:pt x="5225" y="5647"/>
                    <a:pt x="5086" y="5647"/>
                  </a:cubicBezTo>
                  <a:cubicBezTo>
                    <a:pt x="4796" y="5647"/>
                    <a:pt x="4517" y="5422"/>
                    <a:pt x="4517" y="5081"/>
                  </a:cubicBezTo>
                  <a:cubicBezTo>
                    <a:pt x="4517" y="4768"/>
                    <a:pt x="4770" y="4518"/>
                    <a:pt x="5083" y="4518"/>
                  </a:cubicBezTo>
                  <a:close/>
                  <a:moveTo>
                    <a:pt x="2825" y="1"/>
                  </a:moveTo>
                  <a:cubicBezTo>
                    <a:pt x="1888" y="1"/>
                    <a:pt x="1129" y="757"/>
                    <a:pt x="1129" y="1693"/>
                  </a:cubicBezTo>
                  <a:lnTo>
                    <a:pt x="1129" y="2362"/>
                  </a:lnTo>
                  <a:cubicBezTo>
                    <a:pt x="455" y="2600"/>
                    <a:pt x="3" y="3235"/>
                    <a:pt x="0" y="3952"/>
                  </a:cubicBezTo>
                  <a:lnTo>
                    <a:pt x="0" y="4518"/>
                  </a:lnTo>
                  <a:lnTo>
                    <a:pt x="1695" y="4518"/>
                  </a:lnTo>
                  <a:cubicBezTo>
                    <a:pt x="2629" y="4518"/>
                    <a:pt x="3388" y="5274"/>
                    <a:pt x="3388" y="6210"/>
                  </a:cubicBezTo>
                  <a:lnTo>
                    <a:pt x="3388" y="9035"/>
                  </a:lnTo>
                  <a:lnTo>
                    <a:pt x="5742" y="9035"/>
                  </a:lnTo>
                  <a:cubicBezTo>
                    <a:pt x="6016" y="7123"/>
                    <a:pt x="7652" y="5647"/>
                    <a:pt x="9636" y="5647"/>
                  </a:cubicBezTo>
                  <a:cubicBezTo>
                    <a:pt x="11620" y="5647"/>
                    <a:pt x="13256" y="7123"/>
                    <a:pt x="13533" y="9035"/>
                  </a:cubicBezTo>
                  <a:lnTo>
                    <a:pt x="15884" y="9035"/>
                  </a:lnTo>
                  <a:lnTo>
                    <a:pt x="15884" y="6210"/>
                  </a:lnTo>
                  <a:cubicBezTo>
                    <a:pt x="15884" y="5274"/>
                    <a:pt x="16643" y="4518"/>
                    <a:pt x="17580" y="4518"/>
                  </a:cubicBezTo>
                  <a:lnTo>
                    <a:pt x="19272" y="4518"/>
                  </a:lnTo>
                  <a:lnTo>
                    <a:pt x="19272" y="3952"/>
                  </a:lnTo>
                  <a:cubicBezTo>
                    <a:pt x="19272" y="3015"/>
                    <a:pt x="18513" y="2259"/>
                    <a:pt x="17580" y="2259"/>
                  </a:cubicBezTo>
                  <a:lnTo>
                    <a:pt x="13590" y="2259"/>
                  </a:lnTo>
                  <a:lnTo>
                    <a:pt x="13590" y="1693"/>
                  </a:lnTo>
                  <a:cubicBezTo>
                    <a:pt x="13587" y="757"/>
                    <a:pt x="12831" y="1"/>
                    <a:pt x="11894" y="1"/>
                  </a:cubicBezTo>
                  <a:lnTo>
                    <a:pt x="7378" y="1"/>
                  </a:lnTo>
                  <a:cubicBezTo>
                    <a:pt x="6441" y="1"/>
                    <a:pt x="5685" y="757"/>
                    <a:pt x="5685" y="1693"/>
                  </a:cubicBezTo>
                  <a:lnTo>
                    <a:pt x="5685" y="2259"/>
                  </a:lnTo>
                  <a:lnTo>
                    <a:pt x="4517" y="2259"/>
                  </a:lnTo>
                  <a:lnTo>
                    <a:pt x="4517" y="1693"/>
                  </a:lnTo>
                  <a:cubicBezTo>
                    <a:pt x="4517" y="757"/>
                    <a:pt x="3758" y="1"/>
                    <a:pt x="28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67" name="Google Shape;6667;p82"/>
            <p:cNvSpPr/>
            <p:nvPr/>
          </p:nvSpPr>
          <p:spPr>
            <a:xfrm>
              <a:off x="1324200" y="385900"/>
              <a:ext cx="56475" cy="197625"/>
            </a:xfrm>
            <a:custGeom>
              <a:avLst/>
              <a:gdLst/>
              <a:ahLst/>
              <a:cxnLst/>
              <a:rect l="l" t="t" r="r" b="b"/>
              <a:pathLst>
                <a:path w="2259" h="7905" extrusionOk="0">
                  <a:moveTo>
                    <a:pt x="567" y="0"/>
                  </a:moveTo>
                  <a:cubicBezTo>
                    <a:pt x="254" y="0"/>
                    <a:pt x="1" y="250"/>
                    <a:pt x="1" y="563"/>
                  </a:cubicBezTo>
                  <a:lnTo>
                    <a:pt x="1" y="7339"/>
                  </a:lnTo>
                  <a:cubicBezTo>
                    <a:pt x="1" y="7652"/>
                    <a:pt x="254" y="7905"/>
                    <a:pt x="567" y="7905"/>
                  </a:cubicBezTo>
                  <a:lnTo>
                    <a:pt x="2259" y="7905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68" name="Google Shape;6668;p82"/>
            <p:cNvSpPr/>
            <p:nvPr/>
          </p:nvSpPr>
          <p:spPr>
            <a:xfrm>
              <a:off x="898875" y="385900"/>
              <a:ext cx="56475" cy="197625"/>
            </a:xfrm>
            <a:custGeom>
              <a:avLst/>
              <a:gdLst/>
              <a:ahLst/>
              <a:cxnLst/>
              <a:rect l="l" t="t" r="r" b="b"/>
              <a:pathLst>
                <a:path w="2259" h="7905" extrusionOk="0">
                  <a:moveTo>
                    <a:pt x="0" y="0"/>
                  </a:moveTo>
                  <a:lnTo>
                    <a:pt x="0" y="7905"/>
                  </a:lnTo>
                  <a:lnTo>
                    <a:pt x="1695" y="7905"/>
                  </a:lnTo>
                  <a:cubicBezTo>
                    <a:pt x="2005" y="7905"/>
                    <a:pt x="2258" y="7652"/>
                    <a:pt x="2258" y="7339"/>
                  </a:cubicBezTo>
                  <a:lnTo>
                    <a:pt x="2258" y="563"/>
                  </a:lnTo>
                  <a:cubicBezTo>
                    <a:pt x="2258" y="250"/>
                    <a:pt x="2005" y="0"/>
                    <a:pt x="16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69" name="Google Shape;6669;p82"/>
            <p:cNvSpPr/>
            <p:nvPr/>
          </p:nvSpPr>
          <p:spPr>
            <a:xfrm>
              <a:off x="1063650" y="414125"/>
              <a:ext cx="146750" cy="141125"/>
            </a:xfrm>
            <a:custGeom>
              <a:avLst/>
              <a:gdLst/>
              <a:ahLst/>
              <a:cxnLst/>
              <a:rect l="l" t="t" r="r" b="b"/>
              <a:pathLst>
                <a:path w="5870" h="5645" extrusionOk="0">
                  <a:moveTo>
                    <a:pt x="3045" y="1127"/>
                  </a:moveTo>
                  <a:cubicBezTo>
                    <a:pt x="3263" y="1127"/>
                    <a:pt x="3483" y="1169"/>
                    <a:pt x="3692" y="1256"/>
                  </a:cubicBezTo>
                  <a:cubicBezTo>
                    <a:pt x="4325" y="1518"/>
                    <a:pt x="4740" y="2135"/>
                    <a:pt x="4740" y="2822"/>
                  </a:cubicBezTo>
                  <a:cubicBezTo>
                    <a:pt x="4737" y="3758"/>
                    <a:pt x="3981" y="4514"/>
                    <a:pt x="3045" y="4517"/>
                  </a:cubicBezTo>
                  <a:cubicBezTo>
                    <a:pt x="2358" y="4517"/>
                    <a:pt x="1741" y="4102"/>
                    <a:pt x="1479" y="3469"/>
                  </a:cubicBezTo>
                  <a:cubicBezTo>
                    <a:pt x="1217" y="2837"/>
                    <a:pt x="1362" y="2108"/>
                    <a:pt x="1847" y="1623"/>
                  </a:cubicBezTo>
                  <a:cubicBezTo>
                    <a:pt x="2171" y="1299"/>
                    <a:pt x="2604" y="1127"/>
                    <a:pt x="3045" y="1127"/>
                  </a:cubicBezTo>
                  <a:close/>
                  <a:moveTo>
                    <a:pt x="3045" y="0"/>
                  </a:moveTo>
                  <a:cubicBezTo>
                    <a:pt x="1904" y="0"/>
                    <a:pt x="874" y="687"/>
                    <a:pt x="437" y="1741"/>
                  </a:cubicBezTo>
                  <a:cubicBezTo>
                    <a:pt x="1" y="2798"/>
                    <a:pt x="242" y="4011"/>
                    <a:pt x="1049" y="4818"/>
                  </a:cubicBezTo>
                  <a:cubicBezTo>
                    <a:pt x="1588" y="5358"/>
                    <a:pt x="2310" y="5645"/>
                    <a:pt x="3045" y="5645"/>
                  </a:cubicBezTo>
                  <a:cubicBezTo>
                    <a:pt x="3409" y="5645"/>
                    <a:pt x="3776" y="5574"/>
                    <a:pt x="4126" y="5430"/>
                  </a:cubicBezTo>
                  <a:cubicBezTo>
                    <a:pt x="5180" y="4993"/>
                    <a:pt x="5870" y="3963"/>
                    <a:pt x="5870" y="2822"/>
                  </a:cubicBezTo>
                  <a:cubicBezTo>
                    <a:pt x="5867" y="1262"/>
                    <a:pt x="4605" y="0"/>
                    <a:pt x="30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70" name="Google Shape;6670;p82"/>
            <p:cNvSpPr/>
            <p:nvPr/>
          </p:nvSpPr>
          <p:spPr>
            <a:xfrm>
              <a:off x="898875" y="498800"/>
              <a:ext cx="481800" cy="169425"/>
            </a:xfrm>
            <a:custGeom>
              <a:avLst/>
              <a:gdLst/>
              <a:ahLst/>
              <a:cxnLst/>
              <a:rect l="l" t="t" r="r" b="b"/>
              <a:pathLst>
                <a:path w="19272" h="6777" extrusionOk="0">
                  <a:moveTo>
                    <a:pt x="3388" y="1"/>
                  </a:moveTo>
                  <a:lnTo>
                    <a:pt x="3388" y="2823"/>
                  </a:lnTo>
                  <a:cubicBezTo>
                    <a:pt x="3388" y="3759"/>
                    <a:pt x="2629" y="4515"/>
                    <a:pt x="1695" y="4518"/>
                  </a:cubicBezTo>
                  <a:lnTo>
                    <a:pt x="0" y="4518"/>
                  </a:lnTo>
                  <a:lnTo>
                    <a:pt x="0" y="5081"/>
                  </a:lnTo>
                  <a:cubicBezTo>
                    <a:pt x="0" y="6017"/>
                    <a:pt x="759" y="6773"/>
                    <a:pt x="1695" y="6776"/>
                  </a:cubicBezTo>
                  <a:lnTo>
                    <a:pt x="17580" y="6776"/>
                  </a:lnTo>
                  <a:cubicBezTo>
                    <a:pt x="18513" y="6773"/>
                    <a:pt x="19272" y="6017"/>
                    <a:pt x="19272" y="5081"/>
                  </a:cubicBezTo>
                  <a:lnTo>
                    <a:pt x="19272" y="4518"/>
                  </a:lnTo>
                  <a:lnTo>
                    <a:pt x="17580" y="4518"/>
                  </a:lnTo>
                  <a:cubicBezTo>
                    <a:pt x="16643" y="4515"/>
                    <a:pt x="15884" y="3759"/>
                    <a:pt x="15884" y="2823"/>
                  </a:cubicBezTo>
                  <a:lnTo>
                    <a:pt x="15884" y="1"/>
                  </a:lnTo>
                  <a:lnTo>
                    <a:pt x="13533" y="1"/>
                  </a:lnTo>
                  <a:cubicBezTo>
                    <a:pt x="13256" y="1910"/>
                    <a:pt x="11620" y="3389"/>
                    <a:pt x="9636" y="3389"/>
                  </a:cubicBezTo>
                  <a:cubicBezTo>
                    <a:pt x="7652" y="3389"/>
                    <a:pt x="6016" y="1910"/>
                    <a:pt x="57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71" name="Google Shape;6671;p82"/>
          <p:cNvGrpSpPr/>
          <p:nvPr/>
        </p:nvGrpSpPr>
        <p:grpSpPr>
          <a:xfrm>
            <a:off x="1690322" y="3049472"/>
            <a:ext cx="397559" cy="452337"/>
            <a:chOff x="1529350" y="258825"/>
            <a:chExt cx="423475" cy="481825"/>
          </a:xfrm>
        </p:grpSpPr>
        <p:sp>
          <p:nvSpPr>
            <p:cNvPr id="6672" name="Google Shape;6672;p82"/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73" name="Google Shape;6673;p82"/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74" name="Google Shape;6674;p82"/>
          <p:cNvGrpSpPr/>
          <p:nvPr/>
        </p:nvGrpSpPr>
        <p:grpSpPr>
          <a:xfrm>
            <a:off x="2214288" y="3156364"/>
            <a:ext cx="454520" cy="238549"/>
            <a:chOff x="2084325" y="363300"/>
            <a:chExt cx="484150" cy="254100"/>
          </a:xfrm>
        </p:grpSpPr>
        <p:sp>
          <p:nvSpPr>
            <p:cNvPr id="6675" name="Google Shape;6675;p82"/>
            <p:cNvSpPr/>
            <p:nvPr/>
          </p:nvSpPr>
          <p:spPr>
            <a:xfrm>
              <a:off x="2084325" y="363300"/>
              <a:ext cx="484150" cy="254100"/>
            </a:xfrm>
            <a:custGeom>
              <a:avLst/>
              <a:gdLst/>
              <a:ahLst/>
              <a:cxnLst/>
              <a:rect l="l" t="t" r="r" b="b"/>
              <a:pathLst>
                <a:path w="19366" h="10164" extrusionOk="0">
                  <a:moveTo>
                    <a:pt x="9686" y="1128"/>
                  </a:moveTo>
                  <a:cubicBezTo>
                    <a:pt x="10195" y="1128"/>
                    <a:pt x="10707" y="1226"/>
                    <a:pt x="11196" y="1428"/>
                  </a:cubicBezTo>
                  <a:cubicBezTo>
                    <a:pt x="12671" y="2042"/>
                    <a:pt x="13635" y="3482"/>
                    <a:pt x="13635" y="5081"/>
                  </a:cubicBezTo>
                  <a:cubicBezTo>
                    <a:pt x="13632" y="7264"/>
                    <a:pt x="11864" y="9031"/>
                    <a:pt x="9684" y="9034"/>
                  </a:cubicBezTo>
                  <a:cubicBezTo>
                    <a:pt x="8085" y="9034"/>
                    <a:pt x="6643" y="8071"/>
                    <a:pt x="6032" y="6592"/>
                  </a:cubicBezTo>
                  <a:cubicBezTo>
                    <a:pt x="5420" y="5117"/>
                    <a:pt x="5758" y="3415"/>
                    <a:pt x="6887" y="2286"/>
                  </a:cubicBezTo>
                  <a:cubicBezTo>
                    <a:pt x="7645" y="1530"/>
                    <a:pt x="8657" y="1128"/>
                    <a:pt x="9686" y="1128"/>
                  </a:cubicBezTo>
                  <a:close/>
                  <a:moveTo>
                    <a:pt x="9684" y="1"/>
                  </a:moveTo>
                  <a:cubicBezTo>
                    <a:pt x="4502" y="1"/>
                    <a:pt x="361" y="4512"/>
                    <a:pt x="190" y="4704"/>
                  </a:cubicBezTo>
                  <a:cubicBezTo>
                    <a:pt x="0" y="4918"/>
                    <a:pt x="0" y="5243"/>
                    <a:pt x="190" y="5457"/>
                  </a:cubicBezTo>
                  <a:cubicBezTo>
                    <a:pt x="361" y="5650"/>
                    <a:pt x="4502" y="10164"/>
                    <a:pt x="9684" y="10164"/>
                  </a:cubicBezTo>
                  <a:cubicBezTo>
                    <a:pt x="14867" y="10164"/>
                    <a:pt x="19004" y="5650"/>
                    <a:pt x="19176" y="5457"/>
                  </a:cubicBezTo>
                  <a:cubicBezTo>
                    <a:pt x="19365" y="5243"/>
                    <a:pt x="19365" y="4918"/>
                    <a:pt x="19176" y="4704"/>
                  </a:cubicBezTo>
                  <a:cubicBezTo>
                    <a:pt x="19004" y="4512"/>
                    <a:pt x="14867" y="1"/>
                    <a:pt x="96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76" name="Google Shape;6676;p82"/>
            <p:cNvSpPr/>
            <p:nvPr/>
          </p:nvSpPr>
          <p:spPr>
            <a:xfrm>
              <a:off x="2250600" y="419775"/>
              <a:ext cx="145175" cy="141125"/>
            </a:xfrm>
            <a:custGeom>
              <a:avLst/>
              <a:gdLst/>
              <a:ahLst/>
              <a:cxnLst/>
              <a:rect l="l" t="t" r="r" b="b"/>
              <a:pathLst>
                <a:path w="5807" h="5645" extrusionOk="0">
                  <a:moveTo>
                    <a:pt x="3018" y="0"/>
                  </a:moveTo>
                  <a:cubicBezTo>
                    <a:pt x="1922" y="0"/>
                    <a:pt x="929" y="634"/>
                    <a:pt x="468" y="1626"/>
                  </a:cubicBezTo>
                  <a:cubicBezTo>
                    <a:pt x="1" y="2623"/>
                    <a:pt x="158" y="3797"/>
                    <a:pt x="862" y="4637"/>
                  </a:cubicBezTo>
                  <a:cubicBezTo>
                    <a:pt x="1407" y="5287"/>
                    <a:pt x="2203" y="5645"/>
                    <a:pt x="3025" y="5645"/>
                  </a:cubicBezTo>
                  <a:cubicBezTo>
                    <a:pt x="3270" y="5645"/>
                    <a:pt x="3518" y="5613"/>
                    <a:pt x="3762" y="5547"/>
                  </a:cubicBezTo>
                  <a:cubicBezTo>
                    <a:pt x="4825" y="5258"/>
                    <a:pt x="5620" y="4382"/>
                    <a:pt x="5807" y="3297"/>
                  </a:cubicBezTo>
                  <a:lnTo>
                    <a:pt x="5807" y="3297"/>
                  </a:lnTo>
                  <a:cubicBezTo>
                    <a:pt x="5625" y="3356"/>
                    <a:pt x="5446" y="3383"/>
                    <a:pt x="5272" y="3383"/>
                  </a:cubicBezTo>
                  <a:cubicBezTo>
                    <a:pt x="4356" y="3383"/>
                    <a:pt x="3596" y="2626"/>
                    <a:pt x="3596" y="1692"/>
                  </a:cubicBezTo>
                  <a:cubicBezTo>
                    <a:pt x="3596" y="1147"/>
                    <a:pt x="3861" y="633"/>
                    <a:pt x="4307" y="316"/>
                  </a:cubicBezTo>
                  <a:cubicBezTo>
                    <a:pt x="3913" y="112"/>
                    <a:pt x="3476" y="3"/>
                    <a:pt x="3033" y="0"/>
                  </a:cubicBezTo>
                  <a:cubicBezTo>
                    <a:pt x="3028" y="0"/>
                    <a:pt x="3023" y="0"/>
                    <a:pt x="30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77" name="Google Shape;6677;p82"/>
          <p:cNvGrpSpPr/>
          <p:nvPr/>
        </p:nvGrpSpPr>
        <p:grpSpPr>
          <a:xfrm>
            <a:off x="2813349" y="3049470"/>
            <a:ext cx="397559" cy="452337"/>
            <a:chOff x="2707500" y="249400"/>
            <a:chExt cx="423475" cy="481825"/>
          </a:xfrm>
        </p:grpSpPr>
        <p:sp>
          <p:nvSpPr>
            <p:cNvPr id="6678" name="Google Shape;6678;p82"/>
            <p:cNvSpPr/>
            <p:nvPr/>
          </p:nvSpPr>
          <p:spPr>
            <a:xfrm>
              <a:off x="2739175" y="420675"/>
              <a:ext cx="360100" cy="310550"/>
            </a:xfrm>
            <a:custGeom>
              <a:avLst/>
              <a:gdLst/>
              <a:ahLst/>
              <a:cxnLst/>
              <a:rect l="l" t="t" r="r" b="b"/>
              <a:pathLst>
                <a:path w="14404" h="12422" extrusionOk="0">
                  <a:moveTo>
                    <a:pt x="3816" y="1130"/>
                  </a:moveTo>
                  <a:cubicBezTo>
                    <a:pt x="4126" y="1130"/>
                    <a:pt x="4379" y="1382"/>
                    <a:pt x="4379" y="1696"/>
                  </a:cubicBezTo>
                  <a:lnTo>
                    <a:pt x="4379" y="8471"/>
                  </a:lnTo>
                  <a:cubicBezTo>
                    <a:pt x="4379" y="8781"/>
                    <a:pt x="4126" y="9034"/>
                    <a:pt x="3816" y="9034"/>
                  </a:cubicBezTo>
                  <a:cubicBezTo>
                    <a:pt x="3503" y="9034"/>
                    <a:pt x="3250" y="8781"/>
                    <a:pt x="3250" y="8471"/>
                  </a:cubicBezTo>
                  <a:lnTo>
                    <a:pt x="3250" y="1696"/>
                  </a:lnTo>
                  <a:cubicBezTo>
                    <a:pt x="3250" y="1382"/>
                    <a:pt x="3503" y="1130"/>
                    <a:pt x="3816" y="1130"/>
                  </a:cubicBezTo>
                  <a:close/>
                  <a:moveTo>
                    <a:pt x="7204" y="1130"/>
                  </a:moveTo>
                  <a:cubicBezTo>
                    <a:pt x="7514" y="1130"/>
                    <a:pt x="7767" y="1382"/>
                    <a:pt x="7767" y="1696"/>
                  </a:cubicBezTo>
                  <a:lnTo>
                    <a:pt x="7767" y="8471"/>
                  </a:lnTo>
                  <a:cubicBezTo>
                    <a:pt x="7767" y="8781"/>
                    <a:pt x="7514" y="9034"/>
                    <a:pt x="7204" y="9034"/>
                  </a:cubicBezTo>
                  <a:cubicBezTo>
                    <a:pt x="6891" y="9034"/>
                    <a:pt x="6638" y="8781"/>
                    <a:pt x="6638" y="8471"/>
                  </a:cubicBezTo>
                  <a:lnTo>
                    <a:pt x="6638" y="1696"/>
                  </a:lnTo>
                  <a:cubicBezTo>
                    <a:pt x="6638" y="1382"/>
                    <a:pt x="6891" y="1130"/>
                    <a:pt x="7204" y="1130"/>
                  </a:cubicBezTo>
                  <a:close/>
                  <a:moveTo>
                    <a:pt x="10592" y="1130"/>
                  </a:moveTo>
                  <a:cubicBezTo>
                    <a:pt x="10902" y="1130"/>
                    <a:pt x="11155" y="1382"/>
                    <a:pt x="11155" y="1696"/>
                  </a:cubicBezTo>
                  <a:lnTo>
                    <a:pt x="11155" y="8471"/>
                  </a:lnTo>
                  <a:cubicBezTo>
                    <a:pt x="11155" y="8781"/>
                    <a:pt x="10902" y="9034"/>
                    <a:pt x="10592" y="9034"/>
                  </a:cubicBezTo>
                  <a:cubicBezTo>
                    <a:pt x="10278" y="9034"/>
                    <a:pt x="10025" y="8781"/>
                    <a:pt x="10025" y="8471"/>
                  </a:cubicBezTo>
                  <a:lnTo>
                    <a:pt x="10025" y="1696"/>
                  </a:lnTo>
                  <a:cubicBezTo>
                    <a:pt x="10025" y="1382"/>
                    <a:pt x="10278" y="1130"/>
                    <a:pt x="10592" y="1130"/>
                  </a:cubicBezTo>
                  <a:close/>
                  <a:moveTo>
                    <a:pt x="1" y="0"/>
                  </a:moveTo>
                  <a:lnTo>
                    <a:pt x="901" y="10880"/>
                  </a:lnTo>
                  <a:cubicBezTo>
                    <a:pt x="976" y="11754"/>
                    <a:pt x="1705" y="12422"/>
                    <a:pt x="2582" y="12422"/>
                  </a:cubicBezTo>
                  <a:cubicBezTo>
                    <a:pt x="2584" y="12422"/>
                    <a:pt x="2586" y="12422"/>
                    <a:pt x="2588" y="12422"/>
                  </a:cubicBezTo>
                  <a:lnTo>
                    <a:pt x="11817" y="12422"/>
                  </a:lnTo>
                  <a:cubicBezTo>
                    <a:pt x="11819" y="12422"/>
                    <a:pt x="11821" y="12422"/>
                    <a:pt x="11823" y="12422"/>
                  </a:cubicBezTo>
                  <a:cubicBezTo>
                    <a:pt x="12700" y="12422"/>
                    <a:pt x="13431" y="11751"/>
                    <a:pt x="13503" y="10877"/>
                  </a:cubicBezTo>
                  <a:lnTo>
                    <a:pt x="144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79" name="Google Shape;6679;p82"/>
            <p:cNvSpPr/>
            <p:nvPr/>
          </p:nvSpPr>
          <p:spPr>
            <a:xfrm>
              <a:off x="2707500" y="249400"/>
              <a:ext cx="423475" cy="141175"/>
            </a:xfrm>
            <a:custGeom>
              <a:avLst/>
              <a:gdLst/>
              <a:ahLst/>
              <a:cxnLst/>
              <a:rect l="l" t="t" r="r" b="b"/>
              <a:pathLst>
                <a:path w="16939" h="5647" extrusionOk="0">
                  <a:moveTo>
                    <a:pt x="9600" y="1130"/>
                  </a:moveTo>
                  <a:cubicBezTo>
                    <a:pt x="9910" y="1130"/>
                    <a:pt x="10163" y="1383"/>
                    <a:pt x="10163" y="1696"/>
                  </a:cubicBezTo>
                  <a:lnTo>
                    <a:pt x="10163" y="2259"/>
                  </a:lnTo>
                  <a:lnTo>
                    <a:pt x="6776" y="2259"/>
                  </a:lnTo>
                  <a:lnTo>
                    <a:pt x="6776" y="1696"/>
                  </a:lnTo>
                  <a:cubicBezTo>
                    <a:pt x="6776" y="1383"/>
                    <a:pt x="7029" y="1130"/>
                    <a:pt x="7342" y="1130"/>
                  </a:cubicBezTo>
                  <a:close/>
                  <a:moveTo>
                    <a:pt x="7342" y="1"/>
                  </a:moveTo>
                  <a:cubicBezTo>
                    <a:pt x="6405" y="1"/>
                    <a:pt x="5646" y="760"/>
                    <a:pt x="5646" y="1696"/>
                  </a:cubicBezTo>
                  <a:lnTo>
                    <a:pt x="5646" y="2259"/>
                  </a:lnTo>
                  <a:lnTo>
                    <a:pt x="1696" y="2259"/>
                  </a:lnTo>
                  <a:cubicBezTo>
                    <a:pt x="759" y="2259"/>
                    <a:pt x="0" y="3018"/>
                    <a:pt x="0" y="3954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375" y="5647"/>
                  </a:lnTo>
                  <a:cubicBezTo>
                    <a:pt x="16686" y="5647"/>
                    <a:pt x="16939" y="5394"/>
                    <a:pt x="16939" y="5084"/>
                  </a:cubicBezTo>
                  <a:lnTo>
                    <a:pt x="16939" y="3954"/>
                  </a:lnTo>
                  <a:cubicBezTo>
                    <a:pt x="16939" y="3018"/>
                    <a:pt x="16180" y="2259"/>
                    <a:pt x="15246" y="2259"/>
                  </a:cubicBezTo>
                  <a:lnTo>
                    <a:pt x="11292" y="2259"/>
                  </a:lnTo>
                  <a:lnTo>
                    <a:pt x="11292" y="1696"/>
                  </a:lnTo>
                  <a:cubicBezTo>
                    <a:pt x="11292" y="760"/>
                    <a:pt x="10534" y="1"/>
                    <a:pt x="960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80" name="Google Shape;6680;p82"/>
          <p:cNvGrpSpPr/>
          <p:nvPr/>
        </p:nvGrpSpPr>
        <p:grpSpPr>
          <a:xfrm>
            <a:off x="3364835" y="3049904"/>
            <a:ext cx="407181" cy="451469"/>
            <a:chOff x="3300325" y="249875"/>
            <a:chExt cx="433725" cy="480900"/>
          </a:xfrm>
        </p:grpSpPr>
        <p:sp>
          <p:nvSpPr>
            <p:cNvPr id="6681" name="Google Shape;6681;p82"/>
            <p:cNvSpPr/>
            <p:nvPr/>
          </p:nvSpPr>
          <p:spPr>
            <a:xfrm>
              <a:off x="3610875" y="334550"/>
              <a:ext cx="56475" cy="28250"/>
            </a:xfrm>
            <a:custGeom>
              <a:avLst/>
              <a:gdLst/>
              <a:ahLst/>
              <a:cxnLst/>
              <a:rect l="l" t="t" r="r" b="b"/>
              <a:pathLst>
                <a:path w="2259" h="1130" extrusionOk="0">
                  <a:moveTo>
                    <a:pt x="566" y="0"/>
                  </a:moveTo>
                  <a:cubicBezTo>
                    <a:pt x="253" y="0"/>
                    <a:pt x="0" y="253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82" name="Google Shape;6682;p82"/>
            <p:cNvSpPr/>
            <p:nvPr/>
          </p:nvSpPr>
          <p:spPr>
            <a:xfrm>
              <a:off x="346767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647" y="1"/>
                  </a:moveTo>
                  <a:cubicBezTo>
                    <a:pt x="562" y="1"/>
                    <a:pt x="476" y="20"/>
                    <a:pt x="395" y="60"/>
                  </a:cubicBezTo>
                  <a:cubicBezTo>
                    <a:pt x="115" y="198"/>
                    <a:pt x="1" y="539"/>
                    <a:pt x="142" y="819"/>
                  </a:cubicBezTo>
                  <a:lnTo>
                    <a:pt x="705" y="1948"/>
                  </a:lnTo>
                  <a:cubicBezTo>
                    <a:pt x="806" y="2144"/>
                    <a:pt x="1004" y="2259"/>
                    <a:pt x="1211" y="2259"/>
                  </a:cubicBezTo>
                  <a:cubicBezTo>
                    <a:pt x="1296" y="2259"/>
                    <a:pt x="1383" y="2239"/>
                    <a:pt x="1464" y="2198"/>
                  </a:cubicBezTo>
                  <a:cubicBezTo>
                    <a:pt x="1744" y="2059"/>
                    <a:pt x="1856" y="1722"/>
                    <a:pt x="1717" y="1442"/>
                  </a:cubicBezTo>
                  <a:lnTo>
                    <a:pt x="1151" y="313"/>
                  </a:lnTo>
                  <a:cubicBezTo>
                    <a:pt x="1053" y="114"/>
                    <a:pt x="853" y="1"/>
                    <a:pt x="6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83" name="Google Shape;6683;p82"/>
            <p:cNvSpPr/>
            <p:nvPr/>
          </p:nvSpPr>
          <p:spPr>
            <a:xfrm>
              <a:off x="356652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1210" y="1"/>
                  </a:moveTo>
                  <a:cubicBezTo>
                    <a:pt x="1003" y="1"/>
                    <a:pt x="803" y="114"/>
                    <a:pt x="705" y="313"/>
                  </a:cubicBezTo>
                  <a:lnTo>
                    <a:pt x="139" y="1442"/>
                  </a:lnTo>
                  <a:cubicBezTo>
                    <a:pt x="1" y="1719"/>
                    <a:pt x="115" y="2059"/>
                    <a:pt x="392" y="2198"/>
                  </a:cubicBezTo>
                  <a:cubicBezTo>
                    <a:pt x="474" y="2239"/>
                    <a:pt x="561" y="2259"/>
                    <a:pt x="646" y="2259"/>
                  </a:cubicBezTo>
                  <a:cubicBezTo>
                    <a:pt x="852" y="2259"/>
                    <a:pt x="1051" y="2144"/>
                    <a:pt x="1151" y="1948"/>
                  </a:cubicBezTo>
                  <a:lnTo>
                    <a:pt x="1714" y="819"/>
                  </a:lnTo>
                  <a:cubicBezTo>
                    <a:pt x="1856" y="539"/>
                    <a:pt x="1741" y="198"/>
                    <a:pt x="1461" y="60"/>
                  </a:cubicBezTo>
                  <a:cubicBezTo>
                    <a:pt x="1381" y="20"/>
                    <a:pt x="1295" y="1"/>
                    <a:pt x="12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84" name="Google Shape;6684;p82"/>
            <p:cNvSpPr/>
            <p:nvPr/>
          </p:nvSpPr>
          <p:spPr>
            <a:xfrm>
              <a:off x="3413250" y="334550"/>
              <a:ext cx="56500" cy="28250"/>
            </a:xfrm>
            <a:custGeom>
              <a:avLst/>
              <a:gdLst/>
              <a:ahLst/>
              <a:cxnLst/>
              <a:rect l="l" t="t" r="r" b="b"/>
              <a:pathLst>
                <a:path w="2260" h="1130" extrusionOk="0">
                  <a:moveTo>
                    <a:pt x="567" y="0"/>
                  </a:moveTo>
                  <a:cubicBezTo>
                    <a:pt x="254" y="0"/>
                    <a:pt x="1" y="253"/>
                    <a:pt x="1" y="567"/>
                  </a:cubicBezTo>
                  <a:cubicBezTo>
                    <a:pt x="1" y="877"/>
                    <a:pt x="254" y="1130"/>
                    <a:pt x="567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85" name="Google Shape;6685;p82"/>
            <p:cNvSpPr/>
            <p:nvPr/>
          </p:nvSpPr>
          <p:spPr>
            <a:xfrm>
              <a:off x="3300325" y="476675"/>
              <a:ext cx="84725" cy="254100"/>
            </a:xfrm>
            <a:custGeom>
              <a:avLst/>
              <a:gdLst/>
              <a:ahLst/>
              <a:cxnLst/>
              <a:rect l="l" t="t" r="r" b="b"/>
              <a:pathLst>
                <a:path w="3389" h="10164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lnTo>
                    <a:pt x="1" y="9598"/>
                  </a:lnTo>
                  <a:cubicBezTo>
                    <a:pt x="1" y="9911"/>
                    <a:pt x="254" y="10164"/>
                    <a:pt x="567" y="10164"/>
                  </a:cubicBezTo>
                  <a:lnTo>
                    <a:pt x="2825" y="10164"/>
                  </a:lnTo>
                  <a:cubicBezTo>
                    <a:pt x="3136" y="10164"/>
                    <a:pt x="3389" y="9911"/>
                    <a:pt x="3389" y="9598"/>
                  </a:cubicBezTo>
                  <a:lnTo>
                    <a:pt x="3389" y="564"/>
                  </a:lnTo>
                  <a:cubicBezTo>
                    <a:pt x="3389" y="251"/>
                    <a:pt x="3136" y="1"/>
                    <a:pt x="28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86" name="Google Shape;6686;p82"/>
            <p:cNvSpPr/>
            <p:nvPr/>
          </p:nvSpPr>
          <p:spPr>
            <a:xfrm>
              <a:off x="3413250" y="335525"/>
              <a:ext cx="320800" cy="395250"/>
            </a:xfrm>
            <a:custGeom>
              <a:avLst/>
              <a:gdLst/>
              <a:ahLst/>
              <a:cxnLst/>
              <a:rect l="l" t="t" r="r" b="b"/>
              <a:pathLst>
                <a:path w="12832" h="15810" extrusionOk="0">
                  <a:moveTo>
                    <a:pt x="3954" y="1"/>
                  </a:moveTo>
                  <a:cubicBezTo>
                    <a:pt x="3641" y="1"/>
                    <a:pt x="3388" y="254"/>
                    <a:pt x="3388" y="564"/>
                  </a:cubicBezTo>
                  <a:cubicBezTo>
                    <a:pt x="3388" y="1871"/>
                    <a:pt x="2879" y="4225"/>
                    <a:pt x="1922" y="5186"/>
                  </a:cubicBezTo>
                  <a:cubicBezTo>
                    <a:pt x="1274" y="5830"/>
                    <a:pt x="723" y="6065"/>
                    <a:pt x="1" y="6427"/>
                  </a:cubicBezTo>
                  <a:lnTo>
                    <a:pt x="1" y="14897"/>
                  </a:lnTo>
                  <a:cubicBezTo>
                    <a:pt x="1109" y="15268"/>
                    <a:pt x="2515" y="15810"/>
                    <a:pt x="4659" y="15810"/>
                  </a:cubicBezTo>
                  <a:lnTo>
                    <a:pt x="8351" y="15810"/>
                  </a:lnTo>
                  <a:cubicBezTo>
                    <a:pt x="9567" y="15810"/>
                    <a:pt x="10516" y="14680"/>
                    <a:pt x="10046" y="13491"/>
                  </a:cubicBezTo>
                  <a:cubicBezTo>
                    <a:pt x="11019" y="13226"/>
                    <a:pt x="11546" y="12172"/>
                    <a:pt x="11175" y="11233"/>
                  </a:cubicBezTo>
                  <a:cubicBezTo>
                    <a:pt x="12386" y="10901"/>
                    <a:pt x="12832" y="9408"/>
                    <a:pt x="11992" y="8468"/>
                  </a:cubicBezTo>
                  <a:cubicBezTo>
                    <a:pt x="12314" y="8107"/>
                    <a:pt x="12467" y="7625"/>
                    <a:pt x="12410" y="7143"/>
                  </a:cubicBezTo>
                  <a:cubicBezTo>
                    <a:pt x="12311" y="6267"/>
                    <a:pt x="11495" y="5647"/>
                    <a:pt x="10612" y="5647"/>
                  </a:cubicBezTo>
                  <a:lnTo>
                    <a:pt x="6213" y="5647"/>
                  </a:lnTo>
                  <a:cubicBezTo>
                    <a:pt x="6586" y="4975"/>
                    <a:pt x="6785" y="3081"/>
                    <a:pt x="6776" y="2307"/>
                  </a:cubicBezTo>
                  <a:cubicBezTo>
                    <a:pt x="6761" y="1027"/>
                    <a:pt x="5701" y="1"/>
                    <a:pt x="4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87" name="Google Shape;6687;p82"/>
          <p:cNvGrpSpPr/>
          <p:nvPr/>
        </p:nvGrpSpPr>
        <p:grpSpPr>
          <a:xfrm>
            <a:off x="3883617" y="3049799"/>
            <a:ext cx="469799" cy="451680"/>
            <a:chOff x="3854700" y="249750"/>
            <a:chExt cx="500425" cy="481125"/>
          </a:xfrm>
        </p:grpSpPr>
        <p:sp>
          <p:nvSpPr>
            <p:cNvPr id="6688" name="Google Shape;6688;p82"/>
            <p:cNvSpPr/>
            <p:nvPr/>
          </p:nvSpPr>
          <p:spPr>
            <a:xfrm>
              <a:off x="4206725" y="598350"/>
              <a:ext cx="70775" cy="68025"/>
            </a:xfrm>
            <a:custGeom>
              <a:avLst/>
              <a:gdLst/>
              <a:ahLst/>
              <a:cxnLst/>
              <a:rect l="l" t="t" r="r" b="b"/>
              <a:pathLst>
                <a:path w="2831" h="2721" extrusionOk="0">
                  <a:moveTo>
                    <a:pt x="622" y="1"/>
                  </a:moveTo>
                  <a:cubicBezTo>
                    <a:pt x="478" y="1"/>
                    <a:pt x="333" y="56"/>
                    <a:pt x="223" y="165"/>
                  </a:cubicBezTo>
                  <a:cubicBezTo>
                    <a:pt x="0" y="388"/>
                    <a:pt x="0" y="744"/>
                    <a:pt x="223" y="966"/>
                  </a:cubicBezTo>
                  <a:lnTo>
                    <a:pt x="1819" y="2562"/>
                  </a:lnTo>
                  <a:cubicBezTo>
                    <a:pt x="1929" y="2668"/>
                    <a:pt x="2070" y="2721"/>
                    <a:pt x="2211" y="2721"/>
                  </a:cubicBezTo>
                  <a:cubicBezTo>
                    <a:pt x="2356" y="2721"/>
                    <a:pt x="2501" y="2665"/>
                    <a:pt x="2611" y="2553"/>
                  </a:cubicBezTo>
                  <a:cubicBezTo>
                    <a:pt x="2828" y="2337"/>
                    <a:pt x="2831" y="1984"/>
                    <a:pt x="2617" y="1764"/>
                  </a:cubicBezTo>
                  <a:lnTo>
                    <a:pt x="1021" y="165"/>
                  </a:lnTo>
                  <a:cubicBezTo>
                    <a:pt x="911" y="56"/>
                    <a:pt x="767" y="1"/>
                    <a:pt x="6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89" name="Google Shape;6689;p82"/>
            <p:cNvSpPr/>
            <p:nvPr/>
          </p:nvSpPr>
          <p:spPr>
            <a:xfrm>
              <a:off x="4226750" y="538600"/>
              <a:ext cx="91250" cy="48150"/>
            </a:xfrm>
            <a:custGeom>
              <a:avLst/>
              <a:gdLst/>
              <a:ahLst/>
              <a:cxnLst/>
              <a:rect l="l" t="t" r="r" b="b"/>
              <a:pathLst>
                <a:path w="3650" h="1926" extrusionOk="0">
                  <a:moveTo>
                    <a:pt x="631" y="1"/>
                  </a:moveTo>
                  <a:cubicBezTo>
                    <a:pt x="393" y="1"/>
                    <a:pt x="175" y="151"/>
                    <a:pt x="97" y="387"/>
                  </a:cubicBezTo>
                  <a:cubicBezTo>
                    <a:pt x="0" y="676"/>
                    <a:pt x="151" y="993"/>
                    <a:pt x="440" y="1098"/>
                  </a:cubicBezTo>
                  <a:lnTo>
                    <a:pt x="2837" y="1896"/>
                  </a:lnTo>
                  <a:cubicBezTo>
                    <a:pt x="2896" y="1916"/>
                    <a:pt x="2956" y="1925"/>
                    <a:pt x="3014" y="1925"/>
                  </a:cubicBezTo>
                  <a:cubicBezTo>
                    <a:pt x="3251" y="1925"/>
                    <a:pt x="3471" y="1774"/>
                    <a:pt x="3551" y="1538"/>
                  </a:cubicBezTo>
                  <a:cubicBezTo>
                    <a:pt x="3650" y="1243"/>
                    <a:pt x="3490" y="920"/>
                    <a:pt x="3192" y="824"/>
                  </a:cubicBezTo>
                  <a:lnTo>
                    <a:pt x="798" y="26"/>
                  </a:lnTo>
                  <a:cubicBezTo>
                    <a:pt x="742" y="9"/>
                    <a:pt x="686" y="1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0" name="Google Shape;6690;p82"/>
            <p:cNvSpPr/>
            <p:nvPr/>
          </p:nvSpPr>
          <p:spPr>
            <a:xfrm>
              <a:off x="4146500" y="618325"/>
              <a:ext cx="52050" cy="88650"/>
            </a:xfrm>
            <a:custGeom>
              <a:avLst/>
              <a:gdLst/>
              <a:ahLst/>
              <a:cxnLst/>
              <a:rect l="l" t="t" r="r" b="b"/>
              <a:pathLst>
                <a:path w="2082" h="3546" extrusionOk="0">
                  <a:moveTo>
                    <a:pt x="632" y="1"/>
                  </a:moveTo>
                  <a:cubicBezTo>
                    <a:pt x="574" y="1"/>
                    <a:pt x="514" y="10"/>
                    <a:pt x="455" y="29"/>
                  </a:cubicBezTo>
                  <a:cubicBezTo>
                    <a:pt x="160" y="128"/>
                    <a:pt x="0" y="447"/>
                    <a:pt x="100" y="746"/>
                  </a:cubicBezTo>
                  <a:lnTo>
                    <a:pt x="898" y="3140"/>
                  </a:lnTo>
                  <a:cubicBezTo>
                    <a:pt x="970" y="3386"/>
                    <a:pt x="1196" y="3546"/>
                    <a:pt x="1439" y="3546"/>
                  </a:cubicBezTo>
                  <a:cubicBezTo>
                    <a:pt x="1498" y="3546"/>
                    <a:pt x="1558" y="3536"/>
                    <a:pt x="1617" y="3516"/>
                  </a:cubicBezTo>
                  <a:cubicBezTo>
                    <a:pt x="1921" y="3417"/>
                    <a:pt x="2081" y="3082"/>
                    <a:pt x="1970" y="2784"/>
                  </a:cubicBezTo>
                  <a:lnTo>
                    <a:pt x="1172" y="387"/>
                  </a:lnTo>
                  <a:cubicBezTo>
                    <a:pt x="1092" y="150"/>
                    <a:pt x="871" y="1"/>
                    <a:pt x="6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1" name="Google Shape;6691;p82"/>
            <p:cNvSpPr/>
            <p:nvPr/>
          </p:nvSpPr>
          <p:spPr>
            <a:xfrm>
              <a:off x="3927425" y="319075"/>
              <a:ext cx="70650" cy="67850"/>
            </a:xfrm>
            <a:custGeom>
              <a:avLst/>
              <a:gdLst/>
              <a:ahLst/>
              <a:cxnLst/>
              <a:rect l="l" t="t" r="r" b="b"/>
              <a:pathLst>
                <a:path w="2826" h="2714" extrusionOk="0">
                  <a:moveTo>
                    <a:pt x="621" y="0"/>
                  </a:moveTo>
                  <a:cubicBezTo>
                    <a:pt x="477" y="0"/>
                    <a:pt x="333" y="55"/>
                    <a:pt x="223" y="165"/>
                  </a:cubicBezTo>
                  <a:cubicBezTo>
                    <a:pt x="4" y="385"/>
                    <a:pt x="1" y="737"/>
                    <a:pt x="214" y="957"/>
                  </a:cubicBezTo>
                  <a:lnTo>
                    <a:pt x="1813" y="2556"/>
                  </a:lnTo>
                  <a:cubicBezTo>
                    <a:pt x="1922" y="2661"/>
                    <a:pt x="2062" y="2714"/>
                    <a:pt x="2203" y="2714"/>
                  </a:cubicBezTo>
                  <a:cubicBezTo>
                    <a:pt x="2348" y="2714"/>
                    <a:pt x="2494" y="2658"/>
                    <a:pt x="2605" y="2547"/>
                  </a:cubicBezTo>
                  <a:cubicBezTo>
                    <a:pt x="2822" y="2330"/>
                    <a:pt x="2825" y="1977"/>
                    <a:pt x="2611" y="1755"/>
                  </a:cubicBezTo>
                  <a:lnTo>
                    <a:pt x="1012" y="159"/>
                  </a:lnTo>
                  <a:cubicBezTo>
                    <a:pt x="904" y="53"/>
                    <a:pt x="762" y="0"/>
                    <a:pt x="6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2" name="Google Shape;6692;p82"/>
            <p:cNvSpPr/>
            <p:nvPr/>
          </p:nvSpPr>
          <p:spPr>
            <a:xfrm>
              <a:off x="4007000" y="279300"/>
              <a:ext cx="51675" cy="88150"/>
            </a:xfrm>
            <a:custGeom>
              <a:avLst/>
              <a:gdLst/>
              <a:ahLst/>
              <a:cxnLst/>
              <a:rect l="l" t="t" r="r" b="b"/>
              <a:pathLst>
                <a:path w="2067" h="3526" extrusionOk="0">
                  <a:moveTo>
                    <a:pt x="632" y="0"/>
                  </a:moveTo>
                  <a:cubicBezTo>
                    <a:pt x="573" y="0"/>
                    <a:pt x="512" y="10"/>
                    <a:pt x="452" y="30"/>
                  </a:cubicBezTo>
                  <a:cubicBezTo>
                    <a:pt x="160" y="127"/>
                    <a:pt x="0" y="437"/>
                    <a:pt x="91" y="732"/>
                  </a:cubicBezTo>
                  <a:lnTo>
                    <a:pt x="889" y="3126"/>
                  </a:lnTo>
                  <a:cubicBezTo>
                    <a:pt x="964" y="3370"/>
                    <a:pt x="1188" y="3525"/>
                    <a:pt x="1428" y="3525"/>
                  </a:cubicBezTo>
                  <a:cubicBezTo>
                    <a:pt x="1487" y="3525"/>
                    <a:pt x="1547" y="3516"/>
                    <a:pt x="1605" y="3496"/>
                  </a:cubicBezTo>
                  <a:cubicBezTo>
                    <a:pt x="1907" y="3397"/>
                    <a:pt x="2066" y="3069"/>
                    <a:pt x="1961" y="2771"/>
                  </a:cubicBezTo>
                  <a:lnTo>
                    <a:pt x="1160" y="374"/>
                  </a:lnTo>
                  <a:cubicBezTo>
                    <a:pt x="1079" y="144"/>
                    <a:pt x="863" y="0"/>
                    <a:pt x="6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3" name="Google Shape;6693;p82"/>
            <p:cNvSpPr/>
            <p:nvPr/>
          </p:nvSpPr>
          <p:spPr>
            <a:xfrm>
              <a:off x="3887300" y="398850"/>
              <a:ext cx="91800" cy="48250"/>
            </a:xfrm>
            <a:custGeom>
              <a:avLst/>
              <a:gdLst/>
              <a:ahLst/>
              <a:cxnLst/>
              <a:rect l="l" t="t" r="r" b="b"/>
              <a:pathLst>
                <a:path w="3672" h="1930" extrusionOk="0">
                  <a:moveTo>
                    <a:pt x="638" y="0"/>
                  </a:moveTo>
                  <a:cubicBezTo>
                    <a:pt x="399" y="0"/>
                    <a:pt x="178" y="150"/>
                    <a:pt x="100" y="385"/>
                  </a:cubicBezTo>
                  <a:cubicBezTo>
                    <a:pt x="1" y="678"/>
                    <a:pt x="154" y="991"/>
                    <a:pt x="443" y="1096"/>
                  </a:cubicBezTo>
                  <a:lnTo>
                    <a:pt x="2840" y="1894"/>
                  </a:lnTo>
                  <a:cubicBezTo>
                    <a:pt x="2905" y="1918"/>
                    <a:pt x="2971" y="1930"/>
                    <a:pt x="3036" y="1930"/>
                  </a:cubicBezTo>
                  <a:cubicBezTo>
                    <a:pt x="3271" y="1930"/>
                    <a:pt x="3492" y="1781"/>
                    <a:pt x="3572" y="1545"/>
                  </a:cubicBezTo>
                  <a:cubicBezTo>
                    <a:pt x="3671" y="1241"/>
                    <a:pt x="3503" y="915"/>
                    <a:pt x="3195" y="825"/>
                  </a:cubicBezTo>
                  <a:lnTo>
                    <a:pt x="802" y="24"/>
                  </a:lnTo>
                  <a:cubicBezTo>
                    <a:pt x="747" y="8"/>
                    <a:pt x="692" y="0"/>
                    <a:pt x="6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4" name="Google Shape;6694;p82"/>
            <p:cNvSpPr/>
            <p:nvPr/>
          </p:nvSpPr>
          <p:spPr>
            <a:xfrm>
              <a:off x="3854700" y="413675"/>
              <a:ext cx="353475" cy="317200"/>
            </a:xfrm>
            <a:custGeom>
              <a:avLst/>
              <a:gdLst/>
              <a:ahLst/>
              <a:cxnLst/>
              <a:rect l="l" t="t" r="r" b="b"/>
              <a:pathLst>
                <a:path w="14139" h="12688" extrusionOk="0">
                  <a:moveTo>
                    <a:pt x="12278" y="0"/>
                  </a:moveTo>
                  <a:lnTo>
                    <a:pt x="10639" y="1635"/>
                  </a:lnTo>
                  <a:cubicBezTo>
                    <a:pt x="10811" y="1720"/>
                    <a:pt x="10971" y="1831"/>
                    <a:pt x="11109" y="1964"/>
                  </a:cubicBezTo>
                  <a:cubicBezTo>
                    <a:pt x="11772" y="2623"/>
                    <a:pt x="11772" y="3698"/>
                    <a:pt x="11109" y="4358"/>
                  </a:cubicBezTo>
                  <a:lnTo>
                    <a:pt x="5520" y="9949"/>
                  </a:lnTo>
                  <a:cubicBezTo>
                    <a:pt x="5189" y="10281"/>
                    <a:pt x="4755" y="10446"/>
                    <a:pt x="4322" y="10446"/>
                  </a:cubicBezTo>
                  <a:cubicBezTo>
                    <a:pt x="3889" y="10446"/>
                    <a:pt x="3456" y="10281"/>
                    <a:pt x="3126" y="9949"/>
                  </a:cubicBezTo>
                  <a:cubicBezTo>
                    <a:pt x="2464" y="9287"/>
                    <a:pt x="2464" y="8215"/>
                    <a:pt x="3126" y="7552"/>
                  </a:cubicBezTo>
                  <a:lnTo>
                    <a:pt x="5331" y="5351"/>
                  </a:lnTo>
                  <a:cubicBezTo>
                    <a:pt x="4924" y="4499"/>
                    <a:pt x="4764" y="3554"/>
                    <a:pt x="4867" y="2620"/>
                  </a:cubicBezTo>
                  <a:lnTo>
                    <a:pt x="4867" y="2620"/>
                  </a:lnTo>
                  <a:lnTo>
                    <a:pt x="1527" y="5956"/>
                  </a:lnTo>
                  <a:cubicBezTo>
                    <a:pt x="1" y="7501"/>
                    <a:pt x="7" y="9992"/>
                    <a:pt x="1545" y="11530"/>
                  </a:cubicBezTo>
                  <a:cubicBezTo>
                    <a:pt x="2316" y="12301"/>
                    <a:pt x="3328" y="12687"/>
                    <a:pt x="4340" y="12687"/>
                  </a:cubicBezTo>
                  <a:cubicBezTo>
                    <a:pt x="5344" y="12687"/>
                    <a:pt x="6348" y="12307"/>
                    <a:pt x="7119" y="11545"/>
                  </a:cubicBezTo>
                  <a:lnTo>
                    <a:pt x="12708" y="5956"/>
                  </a:lnTo>
                  <a:cubicBezTo>
                    <a:pt x="13783" y="4878"/>
                    <a:pt x="14139" y="3276"/>
                    <a:pt x="13627" y="1843"/>
                  </a:cubicBezTo>
                  <a:cubicBezTo>
                    <a:pt x="13500" y="1467"/>
                    <a:pt x="13316" y="1114"/>
                    <a:pt x="13076" y="798"/>
                  </a:cubicBezTo>
                  <a:lnTo>
                    <a:pt x="13066" y="807"/>
                  </a:lnTo>
                  <a:cubicBezTo>
                    <a:pt x="12955" y="663"/>
                    <a:pt x="12844" y="503"/>
                    <a:pt x="12708" y="368"/>
                  </a:cubicBezTo>
                  <a:cubicBezTo>
                    <a:pt x="12570" y="235"/>
                    <a:pt x="12428" y="115"/>
                    <a:pt x="1227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5" name="Google Shape;6695;p82"/>
            <p:cNvSpPr/>
            <p:nvPr/>
          </p:nvSpPr>
          <p:spPr>
            <a:xfrm>
              <a:off x="3996825" y="249750"/>
              <a:ext cx="358300" cy="322025"/>
            </a:xfrm>
            <a:custGeom>
              <a:avLst/>
              <a:gdLst/>
              <a:ahLst/>
              <a:cxnLst/>
              <a:rect l="l" t="t" r="r" b="b"/>
              <a:pathLst>
                <a:path w="14332" h="12881" extrusionOk="0">
                  <a:moveTo>
                    <a:pt x="9993" y="1"/>
                  </a:moveTo>
                  <a:cubicBezTo>
                    <a:pt x="8989" y="1"/>
                    <a:pt x="7985" y="381"/>
                    <a:pt x="7216" y="1143"/>
                  </a:cubicBezTo>
                  <a:lnTo>
                    <a:pt x="1434" y="6925"/>
                  </a:lnTo>
                  <a:cubicBezTo>
                    <a:pt x="359" y="8003"/>
                    <a:pt x="1" y="9605"/>
                    <a:pt x="516" y="11038"/>
                  </a:cubicBezTo>
                  <a:cubicBezTo>
                    <a:pt x="639" y="11414"/>
                    <a:pt x="826" y="11767"/>
                    <a:pt x="1067" y="12083"/>
                  </a:cubicBezTo>
                  <a:lnTo>
                    <a:pt x="1073" y="12074"/>
                  </a:lnTo>
                  <a:cubicBezTo>
                    <a:pt x="1187" y="12218"/>
                    <a:pt x="1296" y="12378"/>
                    <a:pt x="1434" y="12513"/>
                  </a:cubicBezTo>
                  <a:cubicBezTo>
                    <a:pt x="1570" y="12646"/>
                    <a:pt x="1711" y="12766"/>
                    <a:pt x="1865" y="12881"/>
                  </a:cubicBezTo>
                  <a:lnTo>
                    <a:pt x="3500" y="11243"/>
                  </a:lnTo>
                  <a:cubicBezTo>
                    <a:pt x="3328" y="11158"/>
                    <a:pt x="3169" y="11050"/>
                    <a:pt x="3030" y="10918"/>
                  </a:cubicBezTo>
                  <a:cubicBezTo>
                    <a:pt x="2368" y="10255"/>
                    <a:pt x="2368" y="9183"/>
                    <a:pt x="3030" y="8521"/>
                  </a:cubicBezTo>
                  <a:lnTo>
                    <a:pt x="8812" y="2739"/>
                  </a:lnTo>
                  <a:cubicBezTo>
                    <a:pt x="9143" y="2408"/>
                    <a:pt x="9577" y="2242"/>
                    <a:pt x="10010" y="2242"/>
                  </a:cubicBezTo>
                  <a:cubicBezTo>
                    <a:pt x="10443" y="2242"/>
                    <a:pt x="10876" y="2408"/>
                    <a:pt x="11206" y="2739"/>
                  </a:cubicBezTo>
                  <a:cubicBezTo>
                    <a:pt x="11868" y="3401"/>
                    <a:pt x="11868" y="4473"/>
                    <a:pt x="11206" y="5136"/>
                  </a:cubicBezTo>
                  <a:lnTo>
                    <a:pt x="8812" y="7530"/>
                  </a:lnTo>
                  <a:cubicBezTo>
                    <a:pt x="9215" y="8382"/>
                    <a:pt x="9375" y="9328"/>
                    <a:pt x="9273" y="10261"/>
                  </a:cubicBezTo>
                  <a:lnTo>
                    <a:pt x="12805" y="6732"/>
                  </a:lnTo>
                  <a:cubicBezTo>
                    <a:pt x="14331" y="5187"/>
                    <a:pt x="14325" y="2697"/>
                    <a:pt x="12787" y="1158"/>
                  </a:cubicBezTo>
                  <a:cubicBezTo>
                    <a:pt x="12016" y="387"/>
                    <a:pt x="11004" y="1"/>
                    <a:pt x="99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96" name="Google Shape;6696;p82"/>
          <p:cNvGrpSpPr/>
          <p:nvPr/>
        </p:nvGrpSpPr>
        <p:grpSpPr>
          <a:xfrm>
            <a:off x="4440935" y="3049799"/>
            <a:ext cx="469799" cy="451680"/>
            <a:chOff x="4447550" y="249750"/>
            <a:chExt cx="500425" cy="481125"/>
          </a:xfrm>
        </p:grpSpPr>
        <p:sp>
          <p:nvSpPr>
            <p:cNvPr id="6697" name="Google Shape;6697;p82"/>
            <p:cNvSpPr/>
            <p:nvPr/>
          </p:nvSpPr>
          <p:spPr>
            <a:xfrm>
              <a:off x="4447550" y="413675"/>
              <a:ext cx="353475" cy="317200"/>
            </a:xfrm>
            <a:custGeom>
              <a:avLst/>
              <a:gdLst/>
              <a:ahLst/>
              <a:cxnLst/>
              <a:rect l="l" t="t" r="r" b="b"/>
              <a:pathLst>
                <a:path w="14139" h="12688" extrusionOk="0">
                  <a:moveTo>
                    <a:pt x="12274" y="0"/>
                  </a:moveTo>
                  <a:lnTo>
                    <a:pt x="10639" y="1635"/>
                  </a:lnTo>
                  <a:cubicBezTo>
                    <a:pt x="10811" y="1720"/>
                    <a:pt x="10970" y="1831"/>
                    <a:pt x="11109" y="1964"/>
                  </a:cubicBezTo>
                  <a:cubicBezTo>
                    <a:pt x="11771" y="2623"/>
                    <a:pt x="11771" y="3698"/>
                    <a:pt x="11109" y="4358"/>
                  </a:cubicBezTo>
                  <a:lnTo>
                    <a:pt x="5520" y="9949"/>
                  </a:lnTo>
                  <a:cubicBezTo>
                    <a:pt x="5189" y="10281"/>
                    <a:pt x="4755" y="10446"/>
                    <a:pt x="4322" y="10446"/>
                  </a:cubicBezTo>
                  <a:cubicBezTo>
                    <a:pt x="3889" y="10446"/>
                    <a:pt x="3456" y="10281"/>
                    <a:pt x="3126" y="9949"/>
                  </a:cubicBezTo>
                  <a:cubicBezTo>
                    <a:pt x="2463" y="9287"/>
                    <a:pt x="2463" y="8215"/>
                    <a:pt x="3126" y="7552"/>
                  </a:cubicBezTo>
                  <a:lnTo>
                    <a:pt x="5330" y="5351"/>
                  </a:lnTo>
                  <a:cubicBezTo>
                    <a:pt x="4924" y="4499"/>
                    <a:pt x="4764" y="3554"/>
                    <a:pt x="4866" y="2620"/>
                  </a:cubicBezTo>
                  <a:lnTo>
                    <a:pt x="4866" y="2620"/>
                  </a:lnTo>
                  <a:lnTo>
                    <a:pt x="1527" y="5956"/>
                  </a:lnTo>
                  <a:cubicBezTo>
                    <a:pt x="0" y="7501"/>
                    <a:pt x="6" y="9992"/>
                    <a:pt x="1545" y="11530"/>
                  </a:cubicBezTo>
                  <a:cubicBezTo>
                    <a:pt x="2316" y="12301"/>
                    <a:pt x="3327" y="12687"/>
                    <a:pt x="4339" y="12687"/>
                  </a:cubicBezTo>
                  <a:cubicBezTo>
                    <a:pt x="5343" y="12687"/>
                    <a:pt x="6348" y="12307"/>
                    <a:pt x="7119" y="11545"/>
                  </a:cubicBezTo>
                  <a:lnTo>
                    <a:pt x="12708" y="5956"/>
                  </a:lnTo>
                  <a:cubicBezTo>
                    <a:pt x="13783" y="4878"/>
                    <a:pt x="14138" y="3276"/>
                    <a:pt x="13626" y="1843"/>
                  </a:cubicBezTo>
                  <a:cubicBezTo>
                    <a:pt x="13500" y="1467"/>
                    <a:pt x="13316" y="1114"/>
                    <a:pt x="13075" y="798"/>
                  </a:cubicBezTo>
                  <a:lnTo>
                    <a:pt x="13066" y="807"/>
                  </a:lnTo>
                  <a:cubicBezTo>
                    <a:pt x="12952" y="663"/>
                    <a:pt x="12843" y="503"/>
                    <a:pt x="12708" y="368"/>
                  </a:cubicBezTo>
                  <a:cubicBezTo>
                    <a:pt x="12569" y="235"/>
                    <a:pt x="12428" y="115"/>
                    <a:pt x="122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698" name="Google Shape;6698;p82"/>
            <p:cNvSpPr/>
            <p:nvPr/>
          </p:nvSpPr>
          <p:spPr>
            <a:xfrm>
              <a:off x="4589675" y="249750"/>
              <a:ext cx="358300" cy="322025"/>
            </a:xfrm>
            <a:custGeom>
              <a:avLst/>
              <a:gdLst/>
              <a:ahLst/>
              <a:cxnLst/>
              <a:rect l="l" t="t" r="r" b="b"/>
              <a:pathLst>
                <a:path w="14332" h="12881" extrusionOk="0">
                  <a:moveTo>
                    <a:pt x="9992" y="1"/>
                  </a:moveTo>
                  <a:cubicBezTo>
                    <a:pt x="8989" y="1"/>
                    <a:pt x="7985" y="381"/>
                    <a:pt x="7215" y="1143"/>
                  </a:cubicBezTo>
                  <a:lnTo>
                    <a:pt x="1434" y="6925"/>
                  </a:lnTo>
                  <a:cubicBezTo>
                    <a:pt x="359" y="8003"/>
                    <a:pt x="1" y="9605"/>
                    <a:pt x="515" y="11038"/>
                  </a:cubicBezTo>
                  <a:cubicBezTo>
                    <a:pt x="639" y="11414"/>
                    <a:pt x="826" y="11767"/>
                    <a:pt x="1066" y="12083"/>
                  </a:cubicBezTo>
                  <a:lnTo>
                    <a:pt x="1073" y="12074"/>
                  </a:lnTo>
                  <a:cubicBezTo>
                    <a:pt x="1187" y="12218"/>
                    <a:pt x="1295" y="12378"/>
                    <a:pt x="1434" y="12513"/>
                  </a:cubicBezTo>
                  <a:cubicBezTo>
                    <a:pt x="1569" y="12646"/>
                    <a:pt x="1711" y="12766"/>
                    <a:pt x="1864" y="12881"/>
                  </a:cubicBezTo>
                  <a:lnTo>
                    <a:pt x="3500" y="11243"/>
                  </a:lnTo>
                  <a:cubicBezTo>
                    <a:pt x="3328" y="11158"/>
                    <a:pt x="3168" y="11050"/>
                    <a:pt x="3030" y="10918"/>
                  </a:cubicBezTo>
                  <a:cubicBezTo>
                    <a:pt x="2367" y="10255"/>
                    <a:pt x="2367" y="9183"/>
                    <a:pt x="3030" y="8521"/>
                  </a:cubicBezTo>
                  <a:lnTo>
                    <a:pt x="8811" y="2739"/>
                  </a:lnTo>
                  <a:cubicBezTo>
                    <a:pt x="9143" y="2408"/>
                    <a:pt x="9576" y="2242"/>
                    <a:pt x="10010" y="2242"/>
                  </a:cubicBezTo>
                  <a:cubicBezTo>
                    <a:pt x="10443" y="2242"/>
                    <a:pt x="10876" y="2408"/>
                    <a:pt x="11205" y="2739"/>
                  </a:cubicBezTo>
                  <a:cubicBezTo>
                    <a:pt x="11868" y="3401"/>
                    <a:pt x="11868" y="4473"/>
                    <a:pt x="11205" y="5136"/>
                  </a:cubicBezTo>
                  <a:lnTo>
                    <a:pt x="8811" y="7530"/>
                  </a:lnTo>
                  <a:cubicBezTo>
                    <a:pt x="9215" y="8382"/>
                    <a:pt x="9375" y="9328"/>
                    <a:pt x="9272" y="10261"/>
                  </a:cubicBezTo>
                  <a:lnTo>
                    <a:pt x="12804" y="6732"/>
                  </a:lnTo>
                  <a:cubicBezTo>
                    <a:pt x="14331" y="5187"/>
                    <a:pt x="14325" y="2697"/>
                    <a:pt x="12786" y="1158"/>
                  </a:cubicBezTo>
                  <a:cubicBezTo>
                    <a:pt x="12015" y="387"/>
                    <a:pt x="11004" y="1"/>
                    <a:pt x="999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699" name="Google Shape;6699;p82"/>
          <p:cNvGrpSpPr/>
          <p:nvPr/>
        </p:nvGrpSpPr>
        <p:grpSpPr>
          <a:xfrm>
            <a:off x="5013204" y="3049470"/>
            <a:ext cx="452337" cy="452337"/>
            <a:chOff x="5049725" y="249400"/>
            <a:chExt cx="481825" cy="481825"/>
          </a:xfrm>
        </p:grpSpPr>
        <p:sp>
          <p:nvSpPr>
            <p:cNvPr id="6700" name="Google Shape;6700;p82"/>
            <p:cNvSpPr/>
            <p:nvPr/>
          </p:nvSpPr>
          <p:spPr>
            <a:xfrm>
              <a:off x="5191775" y="560925"/>
              <a:ext cx="197625" cy="170300"/>
            </a:xfrm>
            <a:custGeom>
              <a:avLst/>
              <a:gdLst/>
              <a:ahLst/>
              <a:cxnLst/>
              <a:rect l="l" t="t" r="r" b="b"/>
              <a:pathLst>
                <a:path w="7905" h="6812" extrusionOk="0">
                  <a:moveTo>
                    <a:pt x="6213" y="1129"/>
                  </a:moveTo>
                  <a:cubicBezTo>
                    <a:pt x="6523" y="1129"/>
                    <a:pt x="6776" y="1379"/>
                    <a:pt x="6776" y="1693"/>
                  </a:cubicBezTo>
                  <a:cubicBezTo>
                    <a:pt x="6776" y="2006"/>
                    <a:pt x="6523" y="2259"/>
                    <a:pt x="6213" y="2259"/>
                  </a:cubicBezTo>
                  <a:lnTo>
                    <a:pt x="1696" y="2259"/>
                  </a:lnTo>
                  <a:cubicBezTo>
                    <a:pt x="1383" y="2259"/>
                    <a:pt x="1130" y="2006"/>
                    <a:pt x="1130" y="1693"/>
                  </a:cubicBezTo>
                  <a:cubicBezTo>
                    <a:pt x="1130" y="1379"/>
                    <a:pt x="1383" y="1129"/>
                    <a:pt x="1696" y="1129"/>
                  </a:cubicBezTo>
                  <a:close/>
                  <a:moveTo>
                    <a:pt x="6213" y="3388"/>
                  </a:moveTo>
                  <a:cubicBezTo>
                    <a:pt x="6523" y="3388"/>
                    <a:pt x="6776" y="3638"/>
                    <a:pt x="6776" y="3951"/>
                  </a:cubicBezTo>
                  <a:cubicBezTo>
                    <a:pt x="6776" y="4264"/>
                    <a:pt x="6523" y="4517"/>
                    <a:pt x="6213" y="4517"/>
                  </a:cubicBezTo>
                  <a:lnTo>
                    <a:pt x="1696" y="4517"/>
                  </a:lnTo>
                  <a:cubicBezTo>
                    <a:pt x="1383" y="4517"/>
                    <a:pt x="1130" y="4264"/>
                    <a:pt x="1130" y="3951"/>
                  </a:cubicBezTo>
                  <a:cubicBezTo>
                    <a:pt x="1130" y="3638"/>
                    <a:pt x="1383" y="3388"/>
                    <a:pt x="1696" y="3388"/>
                  </a:cubicBezTo>
                  <a:close/>
                  <a:moveTo>
                    <a:pt x="0" y="0"/>
                  </a:moveTo>
                  <a:lnTo>
                    <a:pt x="0" y="6249"/>
                  </a:lnTo>
                  <a:cubicBezTo>
                    <a:pt x="0" y="6559"/>
                    <a:pt x="253" y="6812"/>
                    <a:pt x="567" y="6812"/>
                  </a:cubicBezTo>
                  <a:lnTo>
                    <a:pt x="7342" y="6812"/>
                  </a:lnTo>
                  <a:cubicBezTo>
                    <a:pt x="7652" y="6812"/>
                    <a:pt x="7905" y="6559"/>
                    <a:pt x="7905" y="6249"/>
                  </a:cubicBezTo>
                  <a:lnTo>
                    <a:pt x="790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01" name="Google Shape;6701;p82"/>
            <p:cNvSpPr/>
            <p:nvPr/>
          </p:nvSpPr>
          <p:spPr>
            <a:xfrm>
              <a:off x="5049725" y="249400"/>
              <a:ext cx="481825" cy="396225"/>
            </a:xfrm>
            <a:custGeom>
              <a:avLst/>
              <a:gdLst/>
              <a:ahLst/>
              <a:cxnLst/>
              <a:rect l="l" t="t" r="r" b="b"/>
              <a:pathLst>
                <a:path w="19273" h="15849" extrusionOk="0">
                  <a:moveTo>
                    <a:pt x="4553" y="4518"/>
                  </a:moveTo>
                  <a:lnTo>
                    <a:pt x="4553" y="5686"/>
                  </a:lnTo>
                  <a:lnTo>
                    <a:pt x="3424" y="5686"/>
                  </a:lnTo>
                  <a:lnTo>
                    <a:pt x="3424" y="4948"/>
                  </a:lnTo>
                  <a:cubicBezTo>
                    <a:pt x="3424" y="4710"/>
                    <a:pt x="3617" y="4518"/>
                    <a:pt x="3852" y="4518"/>
                  </a:cubicBezTo>
                  <a:close/>
                  <a:moveTo>
                    <a:pt x="15418" y="4518"/>
                  </a:moveTo>
                  <a:cubicBezTo>
                    <a:pt x="15653" y="4518"/>
                    <a:pt x="15845" y="4710"/>
                    <a:pt x="15845" y="4948"/>
                  </a:cubicBezTo>
                  <a:lnTo>
                    <a:pt x="15845" y="5686"/>
                  </a:lnTo>
                  <a:lnTo>
                    <a:pt x="14716" y="5686"/>
                  </a:lnTo>
                  <a:lnTo>
                    <a:pt x="14716" y="4518"/>
                  </a:lnTo>
                  <a:close/>
                  <a:moveTo>
                    <a:pt x="10199" y="1130"/>
                  </a:moveTo>
                  <a:lnTo>
                    <a:pt x="10199" y="3954"/>
                  </a:lnTo>
                  <a:cubicBezTo>
                    <a:pt x="10199" y="4265"/>
                    <a:pt x="10452" y="4518"/>
                    <a:pt x="10765" y="4518"/>
                  </a:cubicBezTo>
                  <a:lnTo>
                    <a:pt x="13587" y="4518"/>
                  </a:lnTo>
                  <a:lnTo>
                    <a:pt x="13587" y="6815"/>
                  </a:lnTo>
                  <a:lnTo>
                    <a:pt x="5682" y="6815"/>
                  </a:lnTo>
                  <a:lnTo>
                    <a:pt x="5682" y="1130"/>
                  </a:lnTo>
                  <a:close/>
                  <a:moveTo>
                    <a:pt x="16412" y="9074"/>
                  </a:moveTo>
                  <a:cubicBezTo>
                    <a:pt x="16722" y="9074"/>
                    <a:pt x="16975" y="9324"/>
                    <a:pt x="16975" y="9637"/>
                  </a:cubicBezTo>
                  <a:cubicBezTo>
                    <a:pt x="16975" y="9950"/>
                    <a:pt x="16722" y="10203"/>
                    <a:pt x="16412" y="10203"/>
                  </a:cubicBezTo>
                  <a:lnTo>
                    <a:pt x="15282" y="10203"/>
                  </a:lnTo>
                  <a:cubicBezTo>
                    <a:pt x="14969" y="10203"/>
                    <a:pt x="14716" y="9950"/>
                    <a:pt x="14716" y="9637"/>
                  </a:cubicBezTo>
                  <a:cubicBezTo>
                    <a:pt x="14716" y="9324"/>
                    <a:pt x="14969" y="9074"/>
                    <a:pt x="15282" y="9074"/>
                  </a:cubicBezTo>
                  <a:close/>
                  <a:moveTo>
                    <a:pt x="10782" y="1"/>
                  </a:moveTo>
                  <a:cubicBezTo>
                    <a:pt x="10776" y="1"/>
                    <a:pt x="10771" y="1"/>
                    <a:pt x="10765" y="1"/>
                  </a:cubicBezTo>
                  <a:lnTo>
                    <a:pt x="5119" y="1"/>
                  </a:lnTo>
                  <a:cubicBezTo>
                    <a:pt x="4806" y="1"/>
                    <a:pt x="4553" y="254"/>
                    <a:pt x="4553" y="567"/>
                  </a:cubicBezTo>
                  <a:lnTo>
                    <a:pt x="4553" y="3388"/>
                  </a:lnTo>
                  <a:lnTo>
                    <a:pt x="3852" y="3388"/>
                  </a:lnTo>
                  <a:cubicBezTo>
                    <a:pt x="2993" y="3388"/>
                    <a:pt x="2295" y="4087"/>
                    <a:pt x="2295" y="4948"/>
                  </a:cubicBezTo>
                  <a:lnTo>
                    <a:pt x="2295" y="5686"/>
                  </a:lnTo>
                  <a:lnTo>
                    <a:pt x="1693" y="5686"/>
                  </a:lnTo>
                  <a:cubicBezTo>
                    <a:pt x="756" y="5686"/>
                    <a:pt x="0" y="6442"/>
                    <a:pt x="0" y="7378"/>
                  </a:cubicBezTo>
                  <a:lnTo>
                    <a:pt x="0" y="14154"/>
                  </a:lnTo>
                  <a:cubicBezTo>
                    <a:pt x="0" y="15090"/>
                    <a:pt x="756" y="15846"/>
                    <a:pt x="1693" y="15849"/>
                  </a:cubicBezTo>
                  <a:lnTo>
                    <a:pt x="4553" y="15849"/>
                  </a:lnTo>
                  <a:lnTo>
                    <a:pt x="4553" y="12461"/>
                  </a:lnTo>
                  <a:lnTo>
                    <a:pt x="3990" y="12461"/>
                  </a:lnTo>
                  <a:cubicBezTo>
                    <a:pt x="3677" y="12461"/>
                    <a:pt x="3424" y="12208"/>
                    <a:pt x="3424" y="11895"/>
                  </a:cubicBezTo>
                  <a:cubicBezTo>
                    <a:pt x="3424" y="11582"/>
                    <a:pt x="3677" y="11332"/>
                    <a:pt x="3990" y="11332"/>
                  </a:cubicBezTo>
                  <a:lnTo>
                    <a:pt x="15282" y="11332"/>
                  </a:lnTo>
                  <a:cubicBezTo>
                    <a:pt x="15593" y="11332"/>
                    <a:pt x="15845" y="11582"/>
                    <a:pt x="15845" y="11895"/>
                  </a:cubicBezTo>
                  <a:cubicBezTo>
                    <a:pt x="15845" y="12208"/>
                    <a:pt x="15593" y="12461"/>
                    <a:pt x="15282" y="12461"/>
                  </a:cubicBezTo>
                  <a:lnTo>
                    <a:pt x="14716" y="12461"/>
                  </a:lnTo>
                  <a:lnTo>
                    <a:pt x="14716" y="15849"/>
                  </a:lnTo>
                  <a:lnTo>
                    <a:pt x="17541" y="15849"/>
                  </a:lnTo>
                  <a:cubicBezTo>
                    <a:pt x="18474" y="15849"/>
                    <a:pt x="19272" y="15087"/>
                    <a:pt x="19272" y="14154"/>
                  </a:cubicBezTo>
                  <a:lnTo>
                    <a:pt x="19272" y="7378"/>
                  </a:lnTo>
                  <a:cubicBezTo>
                    <a:pt x="19272" y="6445"/>
                    <a:pt x="18474" y="5686"/>
                    <a:pt x="17541" y="5686"/>
                  </a:cubicBezTo>
                  <a:lnTo>
                    <a:pt x="16975" y="5686"/>
                  </a:lnTo>
                  <a:lnTo>
                    <a:pt x="16975" y="4948"/>
                  </a:lnTo>
                  <a:cubicBezTo>
                    <a:pt x="16975" y="4087"/>
                    <a:pt x="16276" y="3388"/>
                    <a:pt x="15418" y="3388"/>
                  </a:cubicBezTo>
                  <a:lnTo>
                    <a:pt x="14385" y="3388"/>
                  </a:lnTo>
                  <a:cubicBezTo>
                    <a:pt x="11026" y="30"/>
                    <a:pt x="11079" y="1"/>
                    <a:pt x="107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02" name="Google Shape;6702;p82"/>
          <p:cNvGrpSpPr/>
          <p:nvPr/>
        </p:nvGrpSpPr>
        <p:grpSpPr>
          <a:xfrm>
            <a:off x="5565125" y="3049470"/>
            <a:ext cx="452337" cy="452337"/>
            <a:chOff x="5660400" y="238125"/>
            <a:chExt cx="481825" cy="481825"/>
          </a:xfrm>
        </p:grpSpPr>
        <p:sp>
          <p:nvSpPr>
            <p:cNvPr id="6703" name="Google Shape;6703;p82"/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04" name="Google Shape;6704;p82"/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05" name="Google Shape;6705;p82"/>
          <p:cNvGrpSpPr/>
          <p:nvPr/>
        </p:nvGrpSpPr>
        <p:grpSpPr>
          <a:xfrm>
            <a:off x="6120706" y="3049470"/>
            <a:ext cx="452337" cy="452337"/>
            <a:chOff x="6235400" y="249400"/>
            <a:chExt cx="481825" cy="481825"/>
          </a:xfrm>
        </p:grpSpPr>
        <p:sp>
          <p:nvSpPr>
            <p:cNvPr id="6706" name="Google Shape;6706;p82"/>
            <p:cNvSpPr/>
            <p:nvPr/>
          </p:nvSpPr>
          <p:spPr>
            <a:xfrm>
              <a:off x="6425625" y="482025"/>
              <a:ext cx="177700" cy="135375"/>
            </a:xfrm>
            <a:custGeom>
              <a:avLst/>
              <a:gdLst/>
              <a:ahLst/>
              <a:cxnLst/>
              <a:rect l="l" t="t" r="r" b="b"/>
              <a:pathLst>
                <a:path w="7108" h="5415" extrusionOk="0">
                  <a:moveTo>
                    <a:pt x="5415" y="0"/>
                  </a:moveTo>
                  <a:lnTo>
                    <a:pt x="1" y="5415"/>
                  </a:lnTo>
                  <a:lnTo>
                    <a:pt x="7107" y="5415"/>
                  </a:lnTo>
                  <a:lnTo>
                    <a:pt x="7107" y="1696"/>
                  </a:lnTo>
                  <a:lnTo>
                    <a:pt x="541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07" name="Google Shape;6707;p82"/>
            <p:cNvSpPr/>
            <p:nvPr/>
          </p:nvSpPr>
          <p:spPr>
            <a:xfrm>
              <a:off x="6462150" y="419775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6" y="0"/>
                  </a:moveTo>
                  <a:cubicBezTo>
                    <a:pt x="253" y="0"/>
                    <a:pt x="0" y="250"/>
                    <a:pt x="0" y="563"/>
                  </a:cubicBezTo>
                  <a:cubicBezTo>
                    <a:pt x="0" y="876"/>
                    <a:pt x="253" y="1129"/>
                    <a:pt x="566" y="1129"/>
                  </a:cubicBezTo>
                  <a:cubicBezTo>
                    <a:pt x="877" y="1129"/>
                    <a:pt x="1130" y="876"/>
                    <a:pt x="1130" y="563"/>
                  </a:cubicBezTo>
                  <a:cubicBezTo>
                    <a:pt x="1130" y="250"/>
                    <a:pt x="877" y="0"/>
                    <a:pt x="5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08" name="Google Shape;6708;p82"/>
            <p:cNvSpPr/>
            <p:nvPr/>
          </p:nvSpPr>
          <p:spPr>
            <a:xfrm>
              <a:off x="6349225" y="508600"/>
              <a:ext cx="113625" cy="108800"/>
            </a:xfrm>
            <a:custGeom>
              <a:avLst/>
              <a:gdLst/>
              <a:ahLst/>
              <a:cxnLst/>
              <a:rect l="l" t="t" r="r" b="b"/>
              <a:pathLst>
                <a:path w="4545" h="4352" extrusionOk="0">
                  <a:moveTo>
                    <a:pt x="2858" y="0"/>
                  </a:moveTo>
                  <a:lnTo>
                    <a:pt x="0" y="2623"/>
                  </a:lnTo>
                  <a:lnTo>
                    <a:pt x="0" y="4352"/>
                  </a:lnTo>
                  <a:lnTo>
                    <a:pt x="1461" y="4352"/>
                  </a:lnTo>
                  <a:lnTo>
                    <a:pt x="4544" y="1265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09" name="Google Shape;6709;p82"/>
            <p:cNvSpPr/>
            <p:nvPr/>
          </p:nvSpPr>
          <p:spPr>
            <a:xfrm>
              <a:off x="6349225" y="363300"/>
              <a:ext cx="254100" cy="172575"/>
            </a:xfrm>
            <a:custGeom>
              <a:avLst/>
              <a:gdLst/>
              <a:ahLst/>
              <a:cxnLst/>
              <a:rect l="l" t="t" r="r" b="b"/>
              <a:pathLst>
                <a:path w="10164" h="6903" extrusionOk="0">
                  <a:moveTo>
                    <a:pt x="5083" y="1130"/>
                  </a:moveTo>
                  <a:cubicBezTo>
                    <a:pt x="5767" y="1130"/>
                    <a:pt x="6384" y="1542"/>
                    <a:pt x="6646" y="2175"/>
                  </a:cubicBezTo>
                  <a:cubicBezTo>
                    <a:pt x="6908" y="2807"/>
                    <a:pt x="6764" y="3536"/>
                    <a:pt x="6279" y="4021"/>
                  </a:cubicBezTo>
                  <a:cubicBezTo>
                    <a:pt x="5955" y="4345"/>
                    <a:pt x="5521" y="4517"/>
                    <a:pt x="5081" y="4517"/>
                  </a:cubicBezTo>
                  <a:cubicBezTo>
                    <a:pt x="4862" y="4517"/>
                    <a:pt x="4642" y="4475"/>
                    <a:pt x="4433" y="4388"/>
                  </a:cubicBezTo>
                  <a:cubicBezTo>
                    <a:pt x="3801" y="4126"/>
                    <a:pt x="3388" y="3509"/>
                    <a:pt x="3388" y="2822"/>
                  </a:cubicBezTo>
                  <a:cubicBezTo>
                    <a:pt x="3388" y="1886"/>
                    <a:pt x="4147" y="1130"/>
                    <a:pt x="5083" y="1130"/>
                  </a:cubicBezTo>
                  <a:close/>
                  <a:moveTo>
                    <a:pt x="0" y="1"/>
                  </a:moveTo>
                  <a:lnTo>
                    <a:pt x="0" y="6903"/>
                  </a:lnTo>
                  <a:lnTo>
                    <a:pt x="2443" y="4665"/>
                  </a:lnTo>
                  <a:cubicBezTo>
                    <a:pt x="2549" y="4567"/>
                    <a:pt x="2686" y="4517"/>
                    <a:pt x="2824" y="4517"/>
                  </a:cubicBezTo>
                  <a:cubicBezTo>
                    <a:pt x="2943" y="4517"/>
                    <a:pt x="3062" y="4554"/>
                    <a:pt x="3162" y="4629"/>
                  </a:cubicBezTo>
                  <a:lnTo>
                    <a:pt x="5351" y="6270"/>
                  </a:lnTo>
                  <a:lnTo>
                    <a:pt x="8071" y="3551"/>
                  </a:lnTo>
                  <a:cubicBezTo>
                    <a:pt x="8181" y="3441"/>
                    <a:pt x="8325" y="3386"/>
                    <a:pt x="8470" y="3386"/>
                  </a:cubicBezTo>
                  <a:cubicBezTo>
                    <a:pt x="8614" y="3386"/>
                    <a:pt x="8759" y="3441"/>
                    <a:pt x="8869" y="3551"/>
                  </a:cubicBezTo>
                  <a:lnTo>
                    <a:pt x="10163" y="4846"/>
                  </a:lnTo>
                  <a:lnTo>
                    <a:pt x="1016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10" name="Google Shape;6710;p82"/>
            <p:cNvSpPr/>
            <p:nvPr/>
          </p:nvSpPr>
          <p:spPr>
            <a:xfrm>
              <a:off x="6235400" y="249400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5283" y="3427"/>
                  </a:moveTo>
                  <a:cubicBezTo>
                    <a:pt x="15593" y="3427"/>
                    <a:pt x="15846" y="3677"/>
                    <a:pt x="15846" y="3991"/>
                  </a:cubicBezTo>
                  <a:lnTo>
                    <a:pt x="15846" y="15283"/>
                  </a:lnTo>
                  <a:cubicBezTo>
                    <a:pt x="15846" y="15596"/>
                    <a:pt x="15593" y="15849"/>
                    <a:pt x="15283" y="15849"/>
                  </a:cubicBezTo>
                  <a:lnTo>
                    <a:pt x="3990" y="15849"/>
                  </a:lnTo>
                  <a:cubicBezTo>
                    <a:pt x="3677" y="15849"/>
                    <a:pt x="3424" y="15596"/>
                    <a:pt x="3424" y="15283"/>
                  </a:cubicBezTo>
                  <a:lnTo>
                    <a:pt x="3424" y="3991"/>
                  </a:lnTo>
                  <a:cubicBezTo>
                    <a:pt x="3424" y="3677"/>
                    <a:pt x="3677" y="3427"/>
                    <a:pt x="3990" y="3427"/>
                  </a:cubicBezTo>
                  <a:close/>
                  <a:moveTo>
                    <a:pt x="564" y="1"/>
                  </a:moveTo>
                  <a:cubicBezTo>
                    <a:pt x="250" y="1"/>
                    <a:pt x="0" y="254"/>
                    <a:pt x="0" y="567"/>
                  </a:cubicBezTo>
                  <a:lnTo>
                    <a:pt x="0" y="2861"/>
                  </a:lnTo>
                  <a:cubicBezTo>
                    <a:pt x="0" y="3175"/>
                    <a:pt x="250" y="3427"/>
                    <a:pt x="564" y="3427"/>
                  </a:cubicBezTo>
                  <a:cubicBezTo>
                    <a:pt x="877" y="3427"/>
                    <a:pt x="1127" y="3677"/>
                    <a:pt x="1127" y="3991"/>
                  </a:cubicBezTo>
                  <a:cubicBezTo>
                    <a:pt x="1127" y="4304"/>
                    <a:pt x="877" y="4557"/>
                    <a:pt x="564" y="4557"/>
                  </a:cubicBezTo>
                  <a:cubicBezTo>
                    <a:pt x="250" y="4557"/>
                    <a:pt x="0" y="4807"/>
                    <a:pt x="0" y="5120"/>
                  </a:cubicBezTo>
                  <a:lnTo>
                    <a:pt x="0" y="8507"/>
                  </a:lnTo>
                  <a:cubicBezTo>
                    <a:pt x="0" y="8821"/>
                    <a:pt x="250" y="9074"/>
                    <a:pt x="564" y="9074"/>
                  </a:cubicBezTo>
                  <a:cubicBezTo>
                    <a:pt x="877" y="9074"/>
                    <a:pt x="1127" y="9324"/>
                    <a:pt x="1127" y="9637"/>
                  </a:cubicBezTo>
                  <a:cubicBezTo>
                    <a:pt x="1127" y="9950"/>
                    <a:pt x="877" y="10203"/>
                    <a:pt x="564" y="10203"/>
                  </a:cubicBezTo>
                  <a:cubicBezTo>
                    <a:pt x="250" y="10203"/>
                    <a:pt x="0" y="10453"/>
                    <a:pt x="0" y="10766"/>
                  </a:cubicBezTo>
                  <a:lnTo>
                    <a:pt x="0" y="14154"/>
                  </a:lnTo>
                  <a:cubicBezTo>
                    <a:pt x="0" y="14467"/>
                    <a:pt x="250" y="14720"/>
                    <a:pt x="564" y="14720"/>
                  </a:cubicBezTo>
                  <a:cubicBezTo>
                    <a:pt x="877" y="14720"/>
                    <a:pt x="1127" y="14970"/>
                    <a:pt x="1127" y="15283"/>
                  </a:cubicBezTo>
                  <a:cubicBezTo>
                    <a:pt x="1127" y="15596"/>
                    <a:pt x="877" y="15849"/>
                    <a:pt x="564" y="15849"/>
                  </a:cubicBezTo>
                  <a:cubicBezTo>
                    <a:pt x="250" y="15849"/>
                    <a:pt x="0" y="16099"/>
                    <a:pt x="0" y="16412"/>
                  </a:cubicBezTo>
                  <a:lnTo>
                    <a:pt x="0" y="18710"/>
                  </a:lnTo>
                  <a:cubicBezTo>
                    <a:pt x="0" y="19020"/>
                    <a:pt x="250" y="19273"/>
                    <a:pt x="564" y="19273"/>
                  </a:cubicBezTo>
                  <a:lnTo>
                    <a:pt x="2861" y="19273"/>
                  </a:lnTo>
                  <a:cubicBezTo>
                    <a:pt x="3171" y="19273"/>
                    <a:pt x="3424" y="19020"/>
                    <a:pt x="3424" y="18710"/>
                  </a:cubicBezTo>
                  <a:cubicBezTo>
                    <a:pt x="3424" y="18396"/>
                    <a:pt x="3677" y="18143"/>
                    <a:pt x="3990" y="18143"/>
                  </a:cubicBezTo>
                  <a:cubicBezTo>
                    <a:pt x="4300" y="18143"/>
                    <a:pt x="4553" y="18396"/>
                    <a:pt x="4553" y="18710"/>
                  </a:cubicBezTo>
                  <a:cubicBezTo>
                    <a:pt x="4553" y="19020"/>
                    <a:pt x="4806" y="19273"/>
                    <a:pt x="5120" y="19273"/>
                  </a:cubicBezTo>
                  <a:lnTo>
                    <a:pt x="8507" y="19273"/>
                  </a:lnTo>
                  <a:cubicBezTo>
                    <a:pt x="8817" y="19273"/>
                    <a:pt x="9070" y="19020"/>
                    <a:pt x="9070" y="18710"/>
                  </a:cubicBezTo>
                  <a:cubicBezTo>
                    <a:pt x="9070" y="18396"/>
                    <a:pt x="9323" y="18143"/>
                    <a:pt x="9636" y="18143"/>
                  </a:cubicBezTo>
                  <a:cubicBezTo>
                    <a:pt x="9947" y="18143"/>
                    <a:pt x="10200" y="18396"/>
                    <a:pt x="10200" y="18710"/>
                  </a:cubicBezTo>
                  <a:cubicBezTo>
                    <a:pt x="10200" y="19020"/>
                    <a:pt x="10452" y="19273"/>
                    <a:pt x="10766" y="19273"/>
                  </a:cubicBezTo>
                  <a:lnTo>
                    <a:pt x="14153" y="19273"/>
                  </a:lnTo>
                  <a:cubicBezTo>
                    <a:pt x="14463" y="19273"/>
                    <a:pt x="14716" y="19020"/>
                    <a:pt x="14716" y="18710"/>
                  </a:cubicBezTo>
                  <a:cubicBezTo>
                    <a:pt x="14716" y="18396"/>
                    <a:pt x="14969" y="18143"/>
                    <a:pt x="15283" y="18143"/>
                  </a:cubicBezTo>
                  <a:cubicBezTo>
                    <a:pt x="15593" y="18143"/>
                    <a:pt x="15846" y="18396"/>
                    <a:pt x="15846" y="18710"/>
                  </a:cubicBezTo>
                  <a:cubicBezTo>
                    <a:pt x="15846" y="19020"/>
                    <a:pt x="16099" y="19273"/>
                    <a:pt x="16412" y="19273"/>
                  </a:cubicBezTo>
                  <a:lnTo>
                    <a:pt x="18706" y="19273"/>
                  </a:lnTo>
                  <a:cubicBezTo>
                    <a:pt x="19019" y="19273"/>
                    <a:pt x="19272" y="19020"/>
                    <a:pt x="19272" y="18710"/>
                  </a:cubicBezTo>
                  <a:lnTo>
                    <a:pt x="19272" y="16412"/>
                  </a:lnTo>
                  <a:cubicBezTo>
                    <a:pt x="19272" y="16099"/>
                    <a:pt x="19019" y="15849"/>
                    <a:pt x="18706" y="15849"/>
                  </a:cubicBezTo>
                  <a:cubicBezTo>
                    <a:pt x="18393" y="15849"/>
                    <a:pt x="18143" y="15596"/>
                    <a:pt x="18143" y="15283"/>
                  </a:cubicBezTo>
                  <a:cubicBezTo>
                    <a:pt x="18143" y="14970"/>
                    <a:pt x="18393" y="14720"/>
                    <a:pt x="18706" y="14720"/>
                  </a:cubicBezTo>
                  <a:cubicBezTo>
                    <a:pt x="19019" y="14720"/>
                    <a:pt x="19272" y="14467"/>
                    <a:pt x="19272" y="14154"/>
                  </a:cubicBezTo>
                  <a:lnTo>
                    <a:pt x="19272" y="10766"/>
                  </a:lnTo>
                  <a:cubicBezTo>
                    <a:pt x="19272" y="10453"/>
                    <a:pt x="19019" y="10203"/>
                    <a:pt x="18706" y="10203"/>
                  </a:cubicBezTo>
                  <a:cubicBezTo>
                    <a:pt x="18393" y="10203"/>
                    <a:pt x="18143" y="9950"/>
                    <a:pt x="18143" y="9637"/>
                  </a:cubicBezTo>
                  <a:cubicBezTo>
                    <a:pt x="18143" y="9324"/>
                    <a:pt x="18393" y="9074"/>
                    <a:pt x="18706" y="9074"/>
                  </a:cubicBezTo>
                  <a:cubicBezTo>
                    <a:pt x="19019" y="9074"/>
                    <a:pt x="19272" y="8821"/>
                    <a:pt x="19272" y="8507"/>
                  </a:cubicBezTo>
                  <a:lnTo>
                    <a:pt x="19272" y="5120"/>
                  </a:lnTo>
                  <a:cubicBezTo>
                    <a:pt x="19272" y="4807"/>
                    <a:pt x="19019" y="4557"/>
                    <a:pt x="18706" y="4557"/>
                  </a:cubicBezTo>
                  <a:cubicBezTo>
                    <a:pt x="18393" y="4557"/>
                    <a:pt x="18143" y="4304"/>
                    <a:pt x="18143" y="3991"/>
                  </a:cubicBezTo>
                  <a:cubicBezTo>
                    <a:pt x="18143" y="3677"/>
                    <a:pt x="18393" y="3427"/>
                    <a:pt x="18706" y="3427"/>
                  </a:cubicBezTo>
                  <a:cubicBezTo>
                    <a:pt x="19019" y="3427"/>
                    <a:pt x="19272" y="3175"/>
                    <a:pt x="19272" y="2861"/>
                  </a:cubicBezTo>
                  <a:lnTo>
                    <a:pt x="19272" y="567"/>
                  </a:lnTo>
                  <a:cubicBezTo>
                    <a:pt x="19272" y="254"/>
                    <a:pt x="19019" y="1"/>
                    <a:pt x="18706" y="1"/>
                  </a:cubicBezTo>
                  <a:lnTo>
                    <a:pt x="16412" y="1"/>
                  </a:lnTo>
                  <a:cubicBezTo>
                    <a:pt x="16099" y="1"/>
                    <a:pt x="15846" y="254"/>
                    <a:pt x="15846" y="567"/>
                  </a:cubicBezTo>
                  <a:cubicBezTo>
                    <a:pt x="15846" y="877"/>
                    <a:pt x="15593" y="1130"/>
                    <a:pt x="15283" y="1130"/>
                  </a:cubicBezTo>
                  <a:cubicBezTo>
                    <a:pt x="14969" y="1130"/>
                    <a:pt x="14716" y="877"/>
                    <a:pt x="14716" y="567"/>
                  </a:cubicBezTo>
                  <a:cubicBezTo>
                    <a:pt x="14716" y="254"/>
                    <a:pt x="14463" y="1"/>
                    <a:pt x="14153" y="1"/>
                  </a:cubicBezTo>
                  <a:lnTo>
                    <a:pt x="10766" y="1"/>
                  </a:lnTo>
                  <a:cubicBezTo>
                    <a:pt x="10452" y="1"/>
                    <a:pt x="10200" y="254"/>
                    <a:pt x="10200" y="567"/>
                  </a:cubicBezTo>
                  <a:cubicBezTo>
                    <a:pt x="10200" y="877"/>
                    <a:pt x="9947" y="1130"/>
                    <a:pt x="9636" y="1130"/>
                  </a:cubicBezTo>
                  <a:cubicBezTo>
                    <a:pt x="9323" y="1130"/>
                    <a:pt x="9070" y="877"/>
                    <a:pt x="9070" y="567"/>
                  </a:cubicBezTo>
                  <a:cubicBezTo>
                    <a:pt x="9070" y="254"/>
                    <a:pt x="8817" y="1"/>
                    <a:pt x="8507" y="1"/>
                  </a:cubicBezTo>
                  <a:lnTo>
                    <a:pt x="5120" y="1"/>
                  </a:lnTo>
                  <a:cubicBezTo>
                    <a:pt x="4806" y="1"/>
                    <a:pt x="4553" y="254"/>
                    <a:pt x="4553" y="567"/>
                  </a:cubicBezTo>
                  <a:cubicBezTo>
                    <a:pt x="4553" y="877"/>
                    <a:pt x="4300" y="1130"/>
                    <a:pt x="3990" y="1130"/>
                  </a:cubicBezTo>
                  <a:cubicBezTo>
                    <a:pt x="3677" y="1130"/>
                    <a:pt x="3424" y="877"/>
                    <a:pt x="3424" y="567"/>
                  </a:cubicBezTo>
                  <a:cubicBezTo>
                    <a:pt x="3424" y="254"/>
                    <a:pt x="3171" y="1"/>
                    <a:pt x="28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11" name="Google Shape;6711;p82"/>
          <p:cNvGrpSpPr/>
          <p:nvPr/>
        </p:nvGrpSpPr>
        <p:grpSpPr>
          <a:xfrm>
            <a:off x="1105167" y="3642413"/>
            <a:ext cx="453605" cy="397488"/>
            <a:chOff x="899850" y="871450"/>
            <a:chExt cx="483175" cy="423400"/>
          </a:xfrm>
        </p:grpSpPr>
        <p:sp>
          <p:nvSpPr>
            <p:cNvPr id="6712" name="Google Shape;6712;p82"/>
            <p:cNvSpPr/>
            <p:nvPr/>
          </p:nvSpPr>
          <p:spPr>
            <a:xfrm>
              <a:off x="1325175" y="1040825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4"/>
                  </a:cubicBezTo>
                  <a:cubicBezTo>
                    <a:pt x="2256" y="251"/>
                    <a:pt x="2006" y="1"/>
                    <a:pt x="16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13" name="Google Shape;6713;p82"/>
            <p:cNvSpPr/>
            <p:nvPr/>
          </p:nvSpPr>
          <p:spPr>
            <a:xfrm>
              <a:off x="1323750" y="95610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1750" y="0"/>
                  </a:moveTo>
                  <a:cubicBezTo>
                    <a:pt x="1605" y="0"/>
                    <a:pt x="1461" y="55"/>
                    <a:pt x="1350" y="165"/>
                  </a:cubicBezTo>
                  <a:lnTo>
                    <a:pt x="220" y="1294"/>
                  </a:lnTo>
                  <a:cubicBezTo>
                    <a:pt x="0" y="1517"/>
                    <a:pt x="0" y="1872"/>
                    <a:pt x="220" y="2095"/>
                  </a:cubicBezTo>
                  <a:cubicBezTo>
                    <a:pt x="332" y="2205"/>
                    <a:pt x="476" y="2260"/>
                    <a:pt x="621" y="2260"/>
                  </a:cubicBezTo>
                  <a:cubicBezTo>
                    <a:pt x="765" y="2260"/>
                    <a:pt x="910" y="2205"/>
                    <a:pt x="1021" y="2095"/>
                  </a:cubicBezTo>
                  <a:lnTo>
                    <a:pt x="2151" y="966"/>
                  </a:lnTo>
                  <a:cubicBezTo>
                    <a:pt x="2370" y="743"/>
                    <a:pt x="2370" y="388"/>
                    <a:pt x="2151" y="165"/>
                  </a:cubicBezTo>
                  <a:cubicBezTo>
                    <a:pt x="2039" y="55"/>
                    <a:pt x="1895" y="0"/>
                    <a:pt x="17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14" name="Google Shape;6714;p82"/>
            <p:cNvSpPr/>
            <p:nvPr/>
          </p:nvSpPr>
          <p:spPr>
            <a:xfrm>
              <a:off x="1323750" y="109725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621" y="0"/>
                  </a:moveTo>
                  <a:cubicBezTo>
                    <a:pt x="476" y="0"/>
                    <a:pt x="332" y="55"/>
                    <a:pt x="220" y="165"/>
                  </a:cubicBezTo>
                  <a:cubicBezTo>
                    <a:pt x="0" y="388"/>
                    <a:pt x="0" y="743"/>
                    <a:pt x="220" y="966"/>
                  </a:cubicBezTo>
                  <a:lnTo>
                    <a:pt x="1350" y="2095"/>
                  </a:lnTo>
                  <a:cubicBezTo>
                    <a:pt x="1461" y="2205"/>
                    <a:pt x="1605" y="2260"/>
                    <a:pt x="1750" y="2260"/>
                  </a:cubicBezTo>
                  <a:cubicBezTo>
                    <a:pt x="1895" y="2260"/>
                    <a:pt x="2039" y="2205"/>
                    <a:pt x="2151" y="2095"/>
                  </a:cubicBezTo>
                  <a:cubicBezTo>
                    <a:pt x="2370" y="1872"/>
                    <a:pt x="2370" y="1517"/>
                    <a:pt x="2151" y="1294"/>
                  </a:cubicBezTo>
                  <a:lnTo>
                    <a:pt x="1021" y="165"/>
                  </a:lnTo>
                  <a:cubicBezTo>
                    <a:pt x="910" y="55"/>
                    <a:pt x="765" y="0"/>
                    <a:pt x="6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15" name="Google Shape;6715;p82"/>
            <p:cNvSpPr/>
            <p:nvPr/>
          </p:nvSpPr>
          <p:spPr>
            <a:xfrm>
              <a:off x="899850" y="871450"/>
              <a:ext cx="396150" cy="423400"/>
            </a:xfrm>
            <a:custGeom>
              <a:avLst/>
              <a:gdLst/>
              <a:ahLst/>
              <a:cxnLst/>
              <a:rect l="l" t="t" r="r" b="b"/>
              <a:pathLst>
                <a:path w="15846" h="16936" extrusionOk="0">
                  <a:moveTo>
                    <a:pt x="6812" y="4518"/>
                  </a:moveTo>
                  <a:lnTo>
                    <a:pt x="6812" y="10164"/>
                  </a:lnTo>
                  <a:lnTo>
                    <a:pt x="5682" y="10164"/>
                  </a:lnTo>
                  <a:lnTo>
                    <a:pt x="5682" y="4518"/>
                  </a:lnTo>
                  <a:close/>
                  <a:moveTo>
                    <a:pt x="14153" y="1130"/>
                  </a:moveTo>
                  <a:cubicBezTo>
                    <a:pt x="14463" y="1130"/>
                    <a:pt x="14716" y="1380"/>
                    <a:pt x="14716" y="1693"/>
                  </a:cubicBezTo>
                  <a:lnTo>
                    <a:pt x="14716" y="12985"/>
                  </a:lnTo>
                  <a:cubicBezTo>
                    <a:pt x="14716" y="13298"/>
                    <a:pt x="14463" y="13551"/>
                    <a:pt x="14153" y="13551"/>
                  </a:cubicBezTo>
                  <a:lnTo>
                    <a:pt x="13587" y="13551"/>
                  </a:lnTo>
                  <a:lnTo>
                    <a:pt x="13587" y="1130"/>
                  </a:lnTo>
                  <a:close/>
                  <a:moveTo>
                    <a:pt x="13018" y="1"/>
                  </a:moveTo>
                  <a:cubicBezTo>
                    <a:pt x="13012" y="1"/>
                    <a:pt x="13006" y="4"/>
                    <a:pt x="13000" y="4"/>
                  </a:cubicBezTo>
                  <a:cubicBezTo>
                    <a:pt x="12992" y="4"/>
                    <a:pt x="12985" y="4"/>
                    <a:pt x="12978" y="4"/>
                  </a:cubicBezTo>
                  <a:cubicBezTo>
                    <a:pt x="12972" y="4"/>
                    <a:pt x="12967" y="4"/>
                    <a:pt x="12961" y="4"/>
                  </a:cubicBezTo>
                  <a:cubicBezTo>
                    <a:pt x="12797" y="4"/>
                    <a:pt x="12768" y="58"/>
                    <a:pt x="7221" y="3385"/>
                  </a:cubicBezTo>
                  <a:lnTo>
                    <a:pt x="3990" y="3385"/>
                  </a:lnTo>
                  <a:cubicBezTo>
                    <a:pt x="1810" y="3388"/>
                    <a:pt x="0" y="5159"/>
                    <a:pt x="0" y="7339"/>
                  </a:cubicBezTo>
                  <a:cubicBezTo>
                    <a:pt x="0" y="9323"/>
                    <a:pt x="1515" y="10959"/>
                    <a:pt x="3424" y="11236"/>
                  </a:cubicBezTo>
                  <a:lnTo>
                    <a:pt x="3424" y="15244"/>
                  </a:lnTo>
                  <a:cubicBezTo>
                    <a:pt x="3424" y="16180"/>
                    <a:pt x="4183" y="16936"/>
                    <a:pt x="5119" y="16936"/>
                  </a:cubicBezTo>
                  <a:cubicBezTo>
                    <a:pt x="6053" y="16936"/>
                    <a:pt x="6812" y="16180"/>
                    <a:pt x="6812" y="15244"/>
                  </a:cubicBezTo>
                  <a:lnTo>
                    <a:pt x="6812" y="11293"/>
                  </a:lnTo>
                  <a:lnTo>
                    <a:pt x="7221" y="11293"/>
                  </a:lnTo>
                  <a:cubicBezTo>
                    <a:pt x="12690" y="14573"/>
                    <a:pt x="12811" y="14681"/>
                    <a:pt x="12984" y="14681"/>
                  </a:cubicBezTo>
                  <a:cubicBezTo>
                    <a:pt x="12997" y="14681"/>
                    <a:pt x="13009" y="14681"/>
                    <a:pt x="13024" y="14681"/>
                  </a:cubicBezTo>
                  <a:lnTo>
                    <a:pt x="14153" y="14681"/>
                  </a:lnTo>
                  <a:cubicBezTo>
                    <a:pt x="15087" y="14678"/>
                    <a:pt x="15845" y="13922"/>
                    <a:pt x="15845" y="12985"/>
                  </a:cubicBezTo>
                  <a:lnTo>
                    <a:pt x="15845" y="1693"/>
                  </a:lnTo>
                  <a:cubicBezTo>
                    <a:pt x="15845" y="756"/>
                    <a:pt x="15087" y="1"/>
                    <a:pt x="1415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716" name="Google Shape;6716;p82"/>
          <p:cNvSpPr/>
          <p:nvPr/>
        </p:nvSpPr>
        <p:spPr>
          <a:xfrm>
            <a:off x="1687566" y="3614953"/>
            <a:ext cx="402933" cy="452337"/>
          </a:xfrm>
          <a:custGeom>
            <a:avLst/>
            <a:gdLst/>
            <a:ahLst/>
            <a:cxnLst/>
            <a:rect l="l" t="t" r="r" b="b"/>
            <a:pathLst>
              <a:path w="17168" h="19273" extrusionOk="0">
                <a:moveTo>
                  <a:pt x="15361" y="1130"/>
                </a:moveTo>
                <a:cubicBezTo>
                  <a:pt x="15671" y="1130"/>
                  <a:pt x="15924" y="1382"/>
                  <a:pt x="15924" y="1696"/>
                </a:cubicBezTo>
                <a:cubicBezTo>
                  <a:pt x="15924" y="2006"/>
                  <a:pt x="15671" y="2259"/>
                  <a:pt x="15361" y="2259"/>
                </a:cubicBezTo>
                <a:lnTo>
                  <a:pt x="1810" y="2259"/>
                </a:lnTo>
                <a:cubicBezTo>
                  <a:pt x="1497" y="2259"/>
                  <a:pt x="1244" y="2006"/>
                  <a:pt x="1244" y="1696"/>
                </a:cubicBezTo>
                <a:cubicBezTo>
                  <a:pt x="1244" y="1382"/>
                  <a:pt x="1497" y="1130"/>
                  <a:pt x="1810" y="1130"/>
                </a:cubicBezTo>
                <a:close/>
                <a:moveTo>
                  <a:pt x="15361" y="11332"/>
                </a:moveTo>
                <a:cubicBezTo>
                  <a:pt x="15671" y="11332"/>
                  <a:pt x="15924" y="11582"/>
                  <a:pt x="15924" y="11895"/>
                </a:cubicBezTo>
                <a:cubicBezTo>
                  <a:pt x="15924" y="12208"/>
                  <a:pt x="15671" y="12461"/>
                  <a:pt x="15361" y="12461"/>
                </a:cubicBezTo>
                <a:lnTo>
                  <a:pt x="1810" y="12461"/>
                </a:lnTo>
                <a:cubicBezTo>
                  <a:pt x="1497" y="12461"/>
                  <a:pt x="1244" y="12208"/>
                  <a:pt x="1244" y="11895"/>
                </a:cubicBezTo>
                <a:cubicBezTo>
                  <a:pt x="1244" y="11582"/>
                  <a:pt x="1497" y="11332"/>
                  <a:pt x="1810" y="11332"/>
                </a:cubicBezTo>
                <a:close/>
                <a:moveTo>
                  <a:pt x="1804" y="0"/>
                </a:moveTo>
                <a:cubicBezTo>
                  <a:pt x="982" y="0"/>
                  <a:pt x="277" y="593"/>
                  <a:pt x="139" y="1404"/>
                </a:cubicBezTo>
                <a:cubicBezTo>
                  <a:pt x="1" y="2217"/>
                  <a:pt x="467" y="3012"/>
                  <a:pt x="1244" y="3286"/>
                </a:cubicBezTo>
                <a:lnTo>
                  <a:pt x="1244" y="10305"/>
                </a:lnTo>
                <a:cubicBezTo>
                  <a:pt x="570" y="10543"/>
                  <a:pt x="118" y="11178"/>
                  <a:pt x="115" y="11895"/>
                </a:cubicBezTo>
                <a:cubicBezTo>
                  <a:pt x="115" y="12831"/>
                  <a:pt x="874" y="13587"/>
                  <a:pt x="1810" y="13590"/>
                </a:cubicBezTo>
                <a:lnTo>
                  <a:pt x="6752" y="13590"/>
                </a:lnTo>
                <a:lnTo>
                  <a:pt x="2518" y="18333"/>
                </a:lnTo>
                <a:cubicBezTo>
                  <a:pt x="2316" y="18565"/>
                  <a:pt x="2337" y="18914"/>
                  <a:pt x="2566" y="19122"/>
                </a:cubicBezTo>
                <a:cubicBezTo>
                  <a:pt x="2674" y="19218"/>
                  <a:pt x="2809" y="19266"/>
                  <a:pt x="2943" y="19266"/>
                </a:cubicBezTo>
                <a:cubicBezTo>
                  <a:pt x="3095" y="19266"/>
                  <a:pt x="3247" y="19205"/>
                  <a:pt x="3358" y="19086"/>
                </a:cubicBezTo>
                <a:lnTo>
                  <a:pt x="8020" y="13867"/>
                </a:lnTo>
                <a:lnTo>
                  <a:pt x="8020" y="18709"/>
                </a:lnTo>
                <a:cubicBezTo>
                  <a:pt x="8020" y="19019"/>
                  <a:pt x="8273" y="19272"/>
                  <a:pt x="8586" y="19272"/>
                </a:cubicBezTo>
                <a:cubicBezTo>
                  <a:pt x="8896" y="19272"/>
                  <a:pt x="9149" y="19019"/>
                  <a:pt x="9149" y="18709"/>
                </a:cubicBezTo>
                <a:lnTo>
                  <a:pt x="9149" y="13867"/>
                </a:lnTo>
                <a:lnTo>
                  <a:pt x="13810" y="19086"/>
                </a:lnTo>
                <a:cubicBezTo>
                  <a:pt x="13922" y="19203"/>
                  <a:pt x="14072" y="19263"/>
                  <a:pt x="14224" y="19263"/>
                </a:cubicBezTo>
                <a:cubicBezTo>
                  <a:pt x="14359" y="19263"/>
                  <a:pt x="14494" y="19215"/>
                  <a:pt x="14602" y="19119"/>
                </a:cubicBezTo>
                <a:cubicBezTo>
                  <a:pt x="14831" y="18914"/>
                  <a:pt x="14852" y="18562"/>
                  <a:pt x="14650" y="18330"/>
                </a:cubicBezTo>
                <a:lnTo>
                  <a:pt x="10417" y="13590"/>
                </a:lnTo>
                <a:lnTo>
                  <a:pt x="15361" y="13590"/>
                </a:lnTo>
                <a:cubicBezTo>
                  <a:pt x="16183" y="13590"/>
                  <a:pt x="16891" y="12997"/>
                  <a:pt x="17029" y="12184"/>
                </a:cubicBezTo>
                <a:cubicBezTo>
                  <a:pt x="17168" y="11374"/>
                  <a:pt x="16701" y="10579"/>
                  <a:pt x="15924" y="10305"/>
                </a:cubicBezTo>
                <a:lnTo>
                  <a:pt x="15924" y="3286"/>
                </a:lnTo>
                <a:cubicBezTo>
                  <a:pt x="16701" y="3012"/>
                  <a:pt x="17168" y="2217"/>
                  <a:pt x="17029" y="1404"/>
                </a:cubicBezTo>
                <a:cubicBezTo>
                  <a:pt x="16891" y="593"/>
                  <a:pt x="16187" y="0"/>
                  <a:pt x="15367" y="0"/>
                </a:cubicBezTo>
                <a:cubicBezTo>
                  <a:pt x="15365" y="0"/>
                  <a:pt x="15363" y="0"/>
                  <a:pt x="15361" y="0"/>
                </a:cubicBezTo>
                <a:lnTo>
                  <a:pt x="1810" y="0"/>
                </a:lnTo>
                <a:cubicBezTo>
                  <a:pt x="1808" y="0"/>
                  <a:pt x="1806" y="0"/>
                  <a:pt x="180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717" name="Google Shape;6717;p82"/>
          <p:cNvGrpSpPr/>
          <p:nvPr/>
        </p:nvGrpSpPr>
        <p:grpSpPr>
          <a:xfrm>
            <a:off x="2214501" y="3614977"/>
            <a:ext cx="454097" cy="452361"/>
            <a:chOff x="2085450" y="842250"/>
            <a:chExt cx="483700" cy="481850"/>
          </a:xfrm>
        </p:grpSpPr>
        <p:sp>
          <p:nvSpPr>
            <p:cNvPr id="6718" name="Google Shape;6718;p82"/>
            <p:cNvSpPr/>
            <p:nvPr/>
          </p:nvSpPr>
          <p:spPr>
            <a:xfrm>
              <a:off x="2085525" y="926925"/>
              <a:ext cx="483625" cy="397175"/>
            </a:xfrm>
            <a:custGeom>
              <a:avLst/>
              <a:gdLst/>
              <a:ahLst/>
              <a:cxnLst/>
              <a:rect l="l" t="t" r="r" b="b"/>
              <a:pathLst>
                <a:path w="19345" h="15887" extrusionOk="0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19" name="Google Shape;6719;p82"/>
            <p:cNvSpPr/>
            <p:nvPr/>
          </p:nvSpPr>
          <p:spPr>
            <a:xfrm>
              <a:off x="2085450" y="1151875"/>
              <a:ext cx="143650" cy="87575"/>
            </a:xfrm>
            <a:custGeom>
              <a:avLst/>
              <a:gdLst/>
              <a:ahLst/>
              <a:cxnLst/>
              <a:rect l="l" t="t" r="r" b="b"/>
              <a:pathLst>
                <a:path w="5746" h="3503" extrusionOk="0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20" name="Google Shape;6720;p82"/>
            <p:cNvSpPr/>
            <p:nvPr/>
          </p:nvSpPr>
          <p:spPr>
            <a:xfrm>
              <a:off x="2274775" y="842250"/>
              <a:ext cx="294375" cy="197650"/>
            </a:xfrm>
            <a:custGeom>
              <a:avLst/>
              <a:gdLst/>
              <a:ahLst/>
              <a:cxnLst/>
              <a:rect l="l" t="t" r="r" b="b"/>
              <a:pathLst>
                <a:path w="11775" h="7906" extrusionOk="0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21" name="Google Shape;6721;p82"/>
          <p:cNvGrpSpPr/>
          <p:nvPr/>
        </p:nvGrpSpPr>
        <p:grpSpPr>
          <a:xfrm>
            <a:off x="2785924" y="3614989"/>
            <a:ext cx="452408" cy="452337"/>
            <a:chOff x="2685825" y="840375"/>
            <a:chExt cx="481900" cy="481825"/>
          </a:xfrm>
        </p:grpSpPr>
        <p:sp>
          <p:nvSpPr>
            <p:cNvPr id="6722" name="Google Shape;6722;p82"/>
            <p:cNvSpPr/>
            <p:nvPr/>
          </p:nvSpPr>
          <p:spPr>
            <a:xfrm>
              <a:off x="2685825" y="840375"/>
              <a:ext cx="481900" cy="481825"/>
            </a:xfrm>
            <a:custGeom>
              <a:avLst/>
              <a:gdLst/>
              <a:ahLst/>
              <a:cxnLst/>
              <a:rect l="l" t="t" r="r" b="b"/>
              <a:pathLst>
                <a:path w="19276" h="19273" extrusionOk="0">
                  <a:moveTo>
                    <a:pt x="9600" y="4592"/>
                  </a:moveTo>
                  <a:cubicBezTo>
                    <a:pt x="12403" y="4592"/>
                    <a:pt x="14683" y="6872"/>
                    <a:pt x="14683" y="9675"/>
                  </a:cubicBezTo>
                  <a:cubicBezTo>
                    <a:pt x="14683" y="12476"/>
                    <a:pt x="12403" y="14755"/>
                    <a:pt x="9600" y="14755"/>
                  </a:cubicBezTo>
                  <a:cubicBezTo>
                    <a:pt x="6799" y="14755"/>
                    <a:pt x="4520" y="12476"/>
                    <a:pt x="4520" y="9675"/>
                  </a:cubicBezTo>
                  <a:cubicBezTo>
                    <a:pt x="4520" y="6872"/>
                    <a:pt x="6799" y="4592"/>
                    <a:pt x="9600" y="4592"/>
                  </a:cubicBezTo>
                  <a:close/>
                  <a:moveTo>
                    <a:pt x="8471" y="0"/>
                  </a:moveTo>
                  <a:cubicBezTo>
                    <a:pt x="8212" y="0"/>
                    <a:pt x="7986" y="175"/>
                    <a:pt x="7923" y="428"/>
                  </a:cubicBezTo>
                  <a:lnTo>
                    <a:pt x="7691" y="1427"/>
                  </a:lnTo>
                  <a:cubicBezTo>
                    <a:pt x="6778" y="1635"/>
                    <a:pt x="5908" y="1993"/>
                    <a:pt x="5116" y="2490"/>
                  </a:cubicBezTo>
                  <a:lnTo>
                    <a:pt x="4300" y="2002"/>
                  </a:lnTo>
                  <a:cubicBezTo>
                    <a:pt x="4210" y="1949"/>
                    <a:pt x="4110" y="1922"/>
                    <a:pt x="4010" y="1922"/>
                  </a:cubicBezTo>
                  <a:cubicBezTo>
                    <a:pt x="3864" y="1922"/>
                    <a:pt x="3719" y="1978"/>
                    <a:pt x="3611" y="2087"/>
                  </a:cubicBezTo>
                  <a:lnTo>
                    <a:pt x="2015" y="3683"/>
                  </a:lnTo>
                  <a:cubicBezTo>
                    <a:pt x="1831" y="3866"/>
                    <a:pt x="1798" y="4153"/>
                    <a:pt x="1930" y="4372"/>
                  </a:cubicBezTo>
                  <a:lnTo>
                    <a:pt x="2418" y="5188"/>
                  </a:lnTo>
                  <a:cubicBezTo>
                    <a:pt x="1921" y="5980"/>
                    <a:pt x="1563" y="6851"/>
                    <a:pt x="1355" y="7766"/>
                  </a:cubicBezTo>
                  <a:lnTo>
                    <a:pt x="431" y="7995"/>
                  </a:lnTo>
                  <a:cubicBezTo>
                    <a:pt x="178" y="8058"/>
                    <a:pt x="0" y="8284"/>
                    <a:pt x="3" y="8546"/>
                  </a:cubicBezTo>
                  <a:lnTo>
                    <a:pt x="3" y="10804"/>
                  </a:lnTo>
                  <a:cubicBezTo>
                    <a:pt x="0" y="11060"/>
                    <a:pt x="178" y="11286"/>
                    <a:pt x="428" y="11349"/>
                  </a:cubicBezTo>
                  <a:lnTo>
                    <a:pt x="1352" y="11581"/>
                  </a:lnTo>
                  <a:cubicBezTo>
                    <a:pt x="1560" y="12494"/>
                    <a:pt x="1921" y="13364"/>
                    <a:pt x="2418" y="14159"/>
                  </a:cubicBezTo>
                  <a:lnTo>
                    <a:pt x="1927" y="14972"/>
                  </a:lnTo>
                  <a:cubicBezTo>
                    <a:pt x="1795" y="15195"/>
                    <a:pt x="1831" y="15478"/>
                    <a:pt x="2012" y="15662"/>
                  </a:cubicBezTo>
                  <a:lnTo>
                    <a:pt x="3611" y="17261"/>
                  </a:lnTo>
                  <a:cubicBezTo>
                    <a:pt x="3720" y="17368"/>
                    <a:pt x="3864" y="17424"/>
                    <a:pt x="4011" y="17424"/>
                  </a:cubicBezTo>
                  <a:cubicBezTo>
                    <a:pt x="4110" y="17424"/>
                    <a:pt x="4210" y="17398"/>
                    <a:pt x="4300" y="17345"/>
                  </a:cubicBezTo>
                  <a:lnTo>
                    <a:pt x="5113" y="16854"/>
                  </a:lnTo>
                  <a:cubicBezTo>
                    <a:pt x="5908" y="17351"/>
                    <a:pt x="6778" y="17712"/>
                    <a:pt x="7691" y="17920"/>
                  </a:cubicBezTo>
                  <a:lnTo>
                    <a:pt x="7923" y="18844"/>
                  </a:lnTo>
                  <a:cubicBezTo>
                    <a:pt x="7983" y="19094"/>
                    <a:pt x="8212" y="19272"/>
                    <a:pt x="8471" y="19272"/>
                  </a:cubicBezTo>
                  <a:lnTo>
                    <a:pt x="10729" y="19272"/>
                  </a:lnTo>
                  <a:cubicBezTo>
                    <a:pt x="10988" y="19272"/>
                    <a:pt x="11214" y="19097"/>
                    <a:pt x="11277" y="18844"/>
                  </a:cubicBezTo>
                  <a:lnTo>
                    <a:pt x="11509" y="17920"/>
                  </a:lnTo>
                  <a:cubicBezTo>
                    <a:pt x="12421" y="17712"/>
                    <a:pt x="13292" y="17354"/>
                    <a:pt x="14084" y="16857"/>
                  </a:cubicBezTo>
                  <a:lnTo>
                    <a:pt x="14900" y="17345"/>
                  </a:lnTo>
                  <a:cubicBezTo>
                    <a:pt x="14989" y="17399"/>
                    <a:pt x="15090" y="17425"/>
                    <a:pt x="15190" y="17425"/>
                  </a:cubicBezTo>
                  <a:cubicBezTo>
                    <a:pt x="15336" y="17425"/>
                    <a:pt x="15480" y="17369"/>
                    <a:pt x="15589" y="17261"/>
                  </a:cubicBezTo>
                  <a:lnTo>
                    <a:pt x="17185" y="15665"/>
                  </a:lnTo>
                  <a:cubicBezTo>
                    <a:pt x="17369" y="15481"/>
                    <a:pt x="17402" y="15195"/>
                    <a:pt x="17270" y="14975"/>
                  </a:cubicBezTo>
                  <a:lnTo>
                    <a:pt x="16782" y="14159"/>
                  </a:lnTo>
                  <a:cubicBezTo>
                    <a:pt x="17279" y="13367"/>
                    <a:pt x="17637" y="12497"/>
                    <a:pt x="17845" y="11584"/>
                  </a:cubicBezTo>
                  <a:lnTo>
                    <a:pt x="18844" y="11352"/>
                  </a:lnTo>
                  <a:cubicBezTo>
                    <a:pt x="19097" y="11289"/>
                    <a:pt x="19275" y="11063"/>
                    <a:pt x="19275" y="10804"/>
                  </a:cubicBezTo>
                  <a:lnTo>
                    <a:pt x="19275" y="8546"/>
                  </a:lnTo>
                  <a:cubicBezTo>
                    <a:pt x="19275" y="8287"/>
                    <a:pt x="19097" y="8061"/>
                    <a:pt x="18847" y="7998"/>
                  </a:cubicBezTo>
                  <a:lnTo>
                    <a:pt x="17848" y="7766"/>
                  </a:lnTo>
                  <a:cubicBezTo>
                    <a:pt x="17640" y="6854"/>
                    <a:pt x="17279" y="5983"/>
                    <a:pt x="16782" y="5188"/>
                  </a:cubicBezTo>
                  <a:lnTo>
                    <a:pt x="17273" y="4375"/>
                  </a:lnTo>
                  <a:cubicBezTo>
                    <a:pt x="17405" y="4153"/>
                    <a:pt x="17369" y="3869"/>
                    <a:pt x="17188" y="3686"/>
                  </a:cubicBezTo>
                  <a:lnTo>
                    <a:pt x="15589" y="2090"/>
                  </a:lnTo>
                  <a:cubicBezTo>
                    <a:pt x="15480" y="1980"/>
                    <a:pt x="15335" y="1923"/>
                    <a:pt x="15188" y="1923"/>
                  </a:cubicBezTo>
                  <a:cubicBezTo>
                    <a:pt x="15089" y="1923"/>
                    <a:pt x="14989" y="1949"/>
                    <a:pt x="14900" y="2002"/>
                  </a:cubicBezTo>
                  <a:lnTo>
                    <a:pt x="14087" y="2493"/>
                  </a:lnTo>
                  <a:cubicBezTo>
                    <a:pt x="13292" y="1996"/>
                    <a:pt x="12421" y="1635"/>
                    <a:pt x="11509" y="1427"/>
                  </a:cubicBezTo>
                  <a:lnTo>
                    <a:pt x="11277" y="428"/>
                  </a:lnTo>
                  <a:cubicBezTo>
                    <a:pt x="11217" y="178"/>
                    <a:pt x="10988" y="0"/>
                    <a:pt x="107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23" name="Google Shape;6723;p82"/>
            <p:cNvSpPr/>
            <p:nvPr/>
          </p:nvSpPr>
          <p:spPr>
            <a:xfrm>
              <a:off x="2819200" y="98340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5" y="1129"/>
                  </a:moveTo>
                  <a:cubicBezTo>
                    <a:pt x="4629" y="1129"/>
                    <a:pt x="4996" y="1199"/>
                    <a:pt x="5346" y="1343"/>
                  </a:cubicBezTo>
                  <a:cubicBezTo>
                    <a:pt x="6400" y="1780"/>
                    <a:pt x="7089" y="2810"/>
                    <a:pt x="7089" y="3954"/>
                  </a:cubicBezTo>
                  <a:cubicBezTo>
                    <a:pt x="7086" y="5511"/>
                    <a:pt x="5825" y="6773"/>
                    <a:pt x="4265" y="6776"/>
                  </a:cubicBezTo>
                  <a:cubicBezTo>
                    <a:pt x="3124" y="6776"/>
                    <a:pt x="2094" y="6089"/>
                    <a:pt x="1657" y="5032"/>
                  </a:cubicBezTo>
                  <a:cubicBezTo>
                    <a:pt x="1221" y="3978"/>
                    <a:pt x="1461" y="2765"/>
                    <a:pt x="2268" y="1958"/>
                  </a:cubicBezTo>
                  <a:cubicBezTo>
                    <a:pt x="2808" y="1416"/>
                    <a:pt x="3530" y="1129"/>
                    <a:pt x="4265" y="1129"/>
                  </a:cubicBezTo>
                  <a:close/>
                  <a:moveTo>
                    <a:pt x="4265" y="0"/>
                  </a:moveTo>
                  <a:cubicBezTo>
                    <a:pt x="2666" y="0"/>
                    <a:pt x="1227" y="964"/>
                    <a:pt x="612" y="2440"/>
                  </a:cubicBezTo>
                  <a:cubicBezTo>
                    <a:pt x="1" y="3918"/>
                    <a:pt x="341" y="5616"/>
                    <a:pt x="1470" y="6749"/>
                  </a:cubicBezTo>
                  <a:cubicBezTo>
                    <a:pt x="2226" y="7504"/>
                    <a:pt x="3237" y="7905"/>
                    <a:pt x="4265" y="7905"/>
                  </a:cubicBezTo>
                  <a:cubicBezTo>
                    <a:pt x="4774" y="7905"/>
                    <a:pt x="5288" y="7806"/>
                    <a:pt x="5777" y="7604"/>
                  </a:cubicBezTo>
                  <a:cubicBezTo>
                    <a:pt x="7255" y="6993"/>
                    <a:pt x="8219" y="5550"/>
                    <a:pt x="8219" y="3954"/>
                  </a:cubicBezTo>
                  <a:cubicBezTo>
                    <a:pt x="8216" y="1771"/>
                    <a:pt x="6448" y="3"/>
                    <a:pt x="42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24" name="Google Shape;6724;p82"/>
          <p:cNvGrpSpPr/>
          <p:nvPr/>
        </p:nvGrpSpPr>
        <p:grpSpPr>
          <a:xfrm>
            <a:off x="3334806" y="3614566"/>
            <a:ext cx="467241" cy="453183"/>
            <a:chOff x="3270675" y="841800"/>
            <a:chExt cx="497700" cy="482725"/>
          </a:xfrm>
        </p:grpSpPr>
        <p:sp>
          <p:nvSpPr>
            <p:cNvPr id="6725" name="Google Shape;6725;p82"/>
            <p:cNvSpPr/>
            <p:nvPr/>
          </p:nvSpPr>
          <p:spPr>
            <a:xfrm>
              <a:off x="3270675" y="902000"/>
              <a:ext cx="447125" cy="422525"/>
            </a:xfrm>
            <a:custGeom>
              <a:avLst/>
              <a:gdLst/>
              <a:ahLst/>
              <a:cxnLst/>
              <a:rect l="l" t="t" r="r" b="b"/>
              <a:pathLst>
                <a:path w="17885" h="16901" extrusionOk="0">
                  <a:moveTo>
                    <a:pt x="3454" y="0"/>
                  </a:moveTo>
                  <a:cubicBezTo>
                    <a:pt x="3343" y="0"/>
                    <a:pt x="3231" y="40"/>
                    <a:pt x="3141" y="122"/>
                  </a:cubicBezTo>
                  <a:cubicBezTo>
                    <a:pt x="1160" y="1940"/>
                    <a:pt x="0" y="4548"/>
                    <a:pt x="0" y="7246"/>
                  </a:cubicBezTo>
                  <a:cubicBezTo>
                    <a:pt x="0" y="12579"/>
                    <a:pt x="4325" y="16900"/>
                    <a:pt x="9657" y="16900"/>
                  </a:cubicBezTo>
                  <a:cubicBezTo>
                    <a:pt x="10907" y="16900"/>
                    <a:pt x="12175" y="16662"/>
                    <a:pt x="13331" y="16178"/>
                  </a:cubicBezTo>
                  <a:cubicBezTo>
                    <a:pt x="15126" y="15434"/>
                    <a:pt x="16659" y="14169"/>
                    <a:pt x="17728" y="12546"/>
                  </a:cubicBezTo>
                  <a:cubicBezTo>
                    <a:pt x="17884" y="12305"/>
                    <a:pt x="17788" y="11983"/>
                    <a:pt x="17526" y="11866"/>
                  </a:cubicBezTo>
                  <a:lnTo>
                    <a:pt x="9158" y="8171"/>
                  </a:lnTo>
                  <a:cubicBezTo>
                    <a:pt x="9016" y="8108"/>
                    <a:pt x="8896" y="8005"/>
                    <a:pt x="8811" y="7876"/>
                  </a:cubicBezTo>
                  <a:lnTo>
                    <a:pt x="8405" y="7246"/>
                  </a:lnTo>
                  <a:lnTo>
                    <a:pt x="3846" y="212"/>
                  </a:lnTo>
                  <a:cubicBezTo>
                    <a:pt x="3756" y="73"/>
                    <a:pt x="3606" y="0"/>
                    <a:pt x="34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26" name="Google Shape;6726;p82"/>
            <p:cNvSpPr/>
            <p:nvPr/>
          </p:nvSpPr>
          <p:spPr>
            <a:xfrm>
              <a:off x="3385250" y="841800"/>
              <a:ext cx="279700" cy="220925"/>
            </a:xfrm>
            <a:custGeom>
              <a:avLst/>
              <a:gdLst/>
              <a:ahLst/>
              <a:cxnLst/>
              <a:rect l="l" t="t" r="r" b="b"/>
              <a:pathLst>
                <a:path w="11188" h="8837" extrusionOk="0">
                  <a:moveTo>
                    <a:pt x="5070" y="0"/>
                  </a:moveTo>
                  <a:cubicBezTo>
                    <a:pt x="3434" y="0"/>
                    <a:pt x="1792" y="415"/>
                    <a:pt x="308" y="1256"/>
                  </a:cubicBezTo>
                  <a:cubicBezTo>
                    <a:pt x="76" y="1388"/>
                    <a:pt x="1" y="1690"/>
                    <a:pt x="148" y="1912"/>
                  </a:cubicBezTo>
                  <a:lnTo>
                    <a:pt x="4532" y="8676"/>
                  </a:lnTo>
                  <a:cubicBezTo>
                    <a:pt x="4601" y="8781"/>
                    <a:pt x="4714" y="8837"/>
                    <a:pt x="4828" y="8837"/>
                  </a:cubicBezTo>
                  <a:cubicBezTo>
                    <a:pt x="4919" y="8837"/>
                    <a:pt x="5010" y="8802"/>
                    <a:pt x="5081" y="8730"/>
                  </a:cubicBezTo>
                  <a:lnTo>
                    <a:pt x="10992" y="2683"/>
                  </a:lnTo>
                  <a:cubicBezTo>
                    <a:pt x="11187" y="2482"/>
                    <a:pt x="11163" y="2156"/>
                    <a:pt x="10940" y="1988"/>
                  </a:cubicBezTo>
                  <a:cubicBezTo>
                    <a:pt x="9218" y="670"/>
                    <a:pt x="7149" y="0"/>
                    <a:pt x="50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27" name="Google Shape;6727;p82"/>
            <p:cNvSpPr/>
            <p:nvPr/>
          </p:nvSpPr>
          <p:spPr>
            <a:xfrm>
              <a:off x="3530100" y="924750"/>
              <a:ext cx="238275" cy="250200"/>
            </a:xfrm>
            <a:custGeom>
              <a:avLst/>
              <a:gdLst/>
              <a:ahLst/>
              <a:cxnLst/>
              <a:rect l="l" t="t" r="r" b="b"/>
              <a:pathLst>
                <a:path w="9531" h="10008" extrusionOk="0">
                  <a:moveTo>
                    <a:pt x="6350" y="1"/>
                  </a:moveTo>
                  <a:cubicBezTo>
                    <a:pt x="6230" y="1"/>
                    <a:pt x="6108" y="47"/>
                    <a:pt x="6017" y="142"/>
                  </a:cubicBezTo>
                  <a:lnTo>
                    <a:pt x="172" y="6123"/>
                  </a:lnTo>
                  <a:cubicBezTo>
                    <a:pt x="0" y="6297"/>
                    <a:pt x="57" y="6589"/>
                    <a:pt x="283" y="6689"/>
                  </a:cubicBezTo>
                  <a:lnTo>
                    <a:pt x="7706" y="9968"/>
                  </a:lnTo>
                  <a:cubicBezTo>
                    <a:pt x="7767" y="9995"/>
                    <a:pt x="7830" y="10007"/>
                    <a:pt x="7893" y="10007"/>
                  </a:cubicBezTo>
                  <a:cubicBezTo>
                    <a:pt x="8082" y="10007"/>
                    <a:pt x="8261" y="9890"/>
                    <a:pt x="8329" y="9700"/>
                  </a:cubicBezTo>
                  <a:cubicBezTo>
                    <a:pt x="9531" y="6463"/>
                    <a:pt x="8913" y="2828"/>
                    <a:pt x="6706" y="169"/>
                  </a:cubicBezTo>
                  <a:cubicBezTo>
                    <a:pt x="6615" y="57"/>
                    <a:pt x="6483" y="1"/>
                    <a:pt x="63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728" name="Google Shape;6728;p82"/>
          <p:cNvSpPr/>
          <p:nvPr/>
        </p:nvSpPr>
        <p:spPr>
          <a:xfrm>
            <a:off x="3892173" y="3629081"/>
            <a:ext cx="452337" cy="424080"/>
          </a:xfrm>
          <a:custGeom>
            <a:avLst/>
            <a:gdLst/>
            <a:ahLst/>
            <a:cxnLst/>
            <a:rect l="l" t="t" r="r" b="b"/>
            <a:pathLst>
              <a:path w="19273" h="18069" extrusionOk="0">
                <a:moveTo>
                  <a:pt x="5456" y="7679"/>
                </a:moveTo>
                <a:cubicBezTo>
                  <a:pt x="6294" y="7679"/>
                  <a:pt x="6715" y="8694"/>
                  <a:pt x="6122" y="9284"/>
                </a:cubicBezTo>
                <a:cubicBezTo>
                  <a:pt x="5930" y="9476"/>
                  <a:pt x="5694" y="9562"/>
                  <a:pt x="5462" y="9562"/>
                </a:cubicBezTo>
                <a:cubicBezTo>
                  <a:pt x="4979" y="9562"/>
                  <a:pt x="4517" y="9188"/>
                  <a:pt x="4517" y="8622"/>
                </a:cubicBezTo>
                <a:cubicBezTo>
                  <a:pt x="4517" y="8101"/>
                  <a:pt x="4936" y="7679"/>
                  <a:pt x="5456" y="7679"/>
                </a:cubicBezTo>
                <a:close/>
                <a:moveTo>
                  <a:pt x="9636" y="7679"/>
                </a:moveTo>
                <a:cubicBezTo>
                  <a:pt x="10473" y="7679"/>
                  <a:pt x="10892" y="8694"/>
                  <a:pt x="10299" y="9284"/>
                </a:cubicBezTo>
                <a:cubicBezTo>
                  <a:pt x="10107" y="9476"/>
                  <a:pt x="9872" y="9562"/>
                  <a:pt x="9640" y="9562"/>
                </a:cubicBezTo>
                <a:cubicBezTo>
                  <a:pt x="9157" y="9562"/>
                  <a:pt x="8694" y="9188"/>
                  <a:pt x="8694" y="8622"/>
                </a:cubicBezTo>
                <a:cubicBezTo>
                  <a:pt x="8694" y="8101"/>
                  <a:pt x="9115" y="7679"/>
                  <a:pt x="9636" y="7679"/>
                </a:cubicBezTo>
                <a:close/>
                <a:moveTo>
                  <a:pt x="13813" y="7679"/>
                </a:moveTo>
                <a:cubicBezTo>
                  <a:pt x="14650" y="7679"/>
                  <a:pt x="15071" y="8694"/>
                  <a:pt x="14478" y="9284"/>
                </a:cubicBezTo>
                <a:cubicBezTo>
                  <a:pt x="14286" y="9476"/>
                  <a:pt x="14050" y="9562"/>
                  <a:pt x="13819" y="9562"/>
                </a:cubicBezTo>
                <a:cubicBezTo>
                  <a:pt x="13336" y="9562"/>
                  <a:pt x="12873" y="9188"/>
                  <a:pt x="12873" y="8622"/>
                </a:cubicBezTo>
                <a:cubicBezTo>
                  <a:pt x="12873" y="8101"/>
                  <a:pt x="13292" y="7679"/>
                  <a:pt x="13813" y="7679"/>
                </a:cubicBezTo>
                <a:close/>
                <a:moveTo>
                  <a:pt x="9597" y="1"/>
                </a:moveTo>
                <a:cubicBezTo>
                  <a:pt x="4303" y="1"/>
                  <a:pt x="0" y="3801"/>
                  <a:pt x="0" y="8471"/>
                </a:cubicBezTo>
                <a:cubicBezTo>
                  <a:pt x="0" y="10444"/>
                  <a:pt x="780" y="12356"/>
                  <a:pt x="2201" y="13870"/>
                </a:cubicBezTo>
                <a:cubicBezTo>
                  <a:pt x="2481" y="15033"/>
                  <a:pt x="2138" y="16258"/>
                  <a:pt x="1292" y="17104"/>
                </a:cubicBezTo>
                <a:cubicBezTo>
                  <a:pt x="940" y="17460"/>
                  <a:pt x="1190" y="18068"/>
                  <a:pt x="1692" y="18068"/>
                </a:cubicBezTo>
                <a:cubicBezTo>
                  <a:pt x="3300" y="18065"/>
                  <a:pt x="4845" y="17442"/>
                  <a:pt x="6005" y="16328"/>
                </a:cubicBezTo>
                <a:cubicBezTo>
                  <a:pt x="7150" y="16731"/>
                  <a:pt x="8357" y="16939"/>
                  <a:pt x="9571" y="16939"/>
                </a:cubicBezTo>
                <a:cubicBezTo>
                  <a:pt x="9579" y="16939"/>
                  <a:pt x="9588" y="16939"/>
                  <a:pt x="9597" y="16939"/>
                </a:cubicBezTo>
                <a:cubicBezTo>
                  <a:pt x="14891" y="16939"/>
                  <a:pt x="19272" y="13139"/>
                  <a:pt x="19272" y="8471"/>
                </a:cubicBezTo>
                <a:cubicBezTo>
                  <a:pt x="19272" y="3801"/>
                  <a:pt x="14891" y="1"/>
                  <a:pt x="9597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729" name="Google Shape;6729;p82"/>
          <p:cNvGrpSpPr/>
          <p:nvPr/>
        </p:nvGrpSpPr>
        <p:grpSpPr>
          <a:xfrm>
            <a:off x="4449666" y="3642378"/>
            <a:ext cx="452337" cy="397559"/>
            <a:chOff x="4467200" y="877100"/>
            <a:chExt cx="481825" cy="423475"/>
          </a:xfrm>
        </p:grpSpPr>
        <p:sp>
          <p:nvSpPr>
            <p:cNvPr id="6730" name="Google Shape;6730;p82"/>
            <p:cNvSpPr/>
            <p:nvPr/>
          </p:nvSpPr>
          <p:spPr>
            <a:xfrm>
              <a:off x="4467200" y="1018225"/>
              <a:ext cx="481825" cy="282350"/>
            </a:xfrm>
            <a:custGeom>
              <a:avLst/>
              <a:gdLst/>
              <a:ahLst/>
              <a:cxnLst/>
              <a:rect l="l" t="t" r="r" b="b"/>
              <a:pathLst>
                <a:path w="19273" h="11294" extrusionOk="0">
                  <a:moveTo>
                    <a:pt x="10723" y="2257"/>
                  </a:moveTo>
                  <a:cubicBezTo>
                    <a:pt x="11013" y="2257"/>
                    <a:pt x="11292" y="2483"/>
                    <a:pt x="11292" y="2823"/>
                  </a:cubicBezTo>
                  <a:cubicBezTo>
                    <a:pt x="11292" y="3136"/>
                    <a:pt x="11039" y="3389"/>
                    <a:pt x="10729" y="3389"/>
                  </a:cubicBezTo>
                  <a:cubicBezTo>
                    <a:pt x="10223" y="3389"/>
                    <a:pt x="9973" y="2781"/>
                    <a:pt x="10329" y="2423"/>
                  </a:cubicBezTo>
                  <a:cubicBezTo>
                    <a:pt x="10443" y="2308"/>
                    <a:pt x="10585" y="2257"/>
                    <a:pt x="10723" y="2257"/>
                  </a:cubicBezTo>
                  <a:close/>
                  <a:moveTo>
                    <a:pt x="14755" y="3389"/>
                  </a:moveTo>
                  <a:lnTo>
                    <a:pt x="14755" y="7906"/>
                  </a:lnTo>
                  <a:lnTo>
                    <a:pt x="13551" y="7906"/>
                  </a:lnTo>
                  <a:lnTo>
                    <a:pt x="13551" y="3389"/>
                  </a:lnTo>
                  <a:close/>
                  <a:moveTo>
                    <a:pt x="5083" y="2822"/>
                  </a:moveTo>
                  <a:cubicBezTo>
                    <a:pt x="5189" y="2822"/>
                    <a:pt x="5297" y="2853"/>
                    <a:pt x="5396" y="2920"/>
                  </a:cubicBezTo>
                  <a:lnTo>
                    <a:pt x="8784" y="5178"/>
                  </a:lnTo>
                  <a:cubicBezTo>
                    <a:pt x="9118" y="5401"/>
                    <a:pt x="9118" y="5892"/>
                    <a:pt x="8784" y="6117"/>
                  </a:cubicBezTo>
                  <a:lnTo>
                    <a:pt x="5396" y="8376"/>
                  </a:lnTo>
                  <a:cubicBezTo>
                    <a:pt x="5297" y="8442"/>
                    <a:pt x="5189" y="8472"/>
                    <a:pt x="5084" y="8472"/>
                  </a:cubicBezTo>
                  <a:cubicBezTo>
                    <a:pt x="4790" y="8472"/>
                    <a:pt x="4517" y="8239"/>
                    <a:pt x="4517" y="7906"/>
                  </a:cubicBezTo>
                  <a:lnTo>
                    <a:pt x="4517" y="3389"/>
                  </a:lnTo>
                  <a:cubicBezTo>
                    <a:pt x="4517" y="3057"/>
                    <a:pt x="4789" y="2822"/>
                    <a:pt x="5083" y="2822"/>
                  </a:cubicBezTo>
                  <a:close/>
                  <a:moveTo>
                    <a:pt x="18711" y="1"/>
                  </a:moveTo>
                  <a:cubicBezTo>
                    <a:pt x="18601" y="1"/>
                    <a:pt x="18491" y="33"/>
                    <a:pt x="18396" y="95"/>
                  </a:cubicBezTo>
                  <a:lnTo>
                    <a:pt x="15150" y="2260"/>
                  </a:lnTo>
                  <a:lnTo>
                    <a:pt x="13551" y="2260"/>
                  </a:lnTo>
                  <a:lnTo>
                    <a:pt x="13551" y="1694"/>
                  </a:lnTo>
                  <a:cubicBezTo>
                    <a:pt x="13548" y="926"/>
                    <a:pt x="13027" y="255"/>
                    <a:pt x="12283" y="62"/>
                  </a:cubicBezTo>
                  <a:cubicBezTo>
                    <a:pt x="11527" y="774"/>
                    <a:pt x="10560" y="1128"/>
                    <a:pt x="9594" y="1128"/>
                  </a:cubicBezTo>
                  <a:cubicBezTo>
                    <a:pt x="8599" y="1128"/>
                    <a:pt x="7604" y="752"/>
                    <a:pt x="6842" y="2"/>
                  </a:cubicBezTo>
                  <a:lnTo>
                    <a:pt x="6712" y="2"/>
                  </a:lnTo>
                  <a:cubicBezTo>
                    <a:pt x="5950" y="753"/>
                    <a:pt x="4955" y="1131"/>
                    <a:pt x="3959" y="1131"/>
                  </a:cubicBezTo>
                  <a:cubicBezTo>
                    <a:pt x="2993" y="1131"/>
                    <a:pt x="2026" y="775"/>
                    <a:pt x="1271" y="62"/>
                  </a:cubicBezTo>
                  <a:cubicBezTo>
                    <a:pt x="524" y="255"/>
                    <a:pt x="3" y="923"/>
                    <a:pt x="0" y="1694"/>
                  </a:cubicBezTo>
                  <a:lnTo>
                    <a:pt x="0" y="9598"/>
                  </a:lnTo>
                  <a:cubicBezTo>
                    <a:pt x="0" y="10535"/>
                    <a:pt x="759" y="11291"/>
                    <a:pt x="1696" y="11294"/>
                  </a:cubicBezTo>
                  <a:lnTo>
                    <a:pt x="11859" y="11294"/>
                  </a:lnTo>
                  <a:cubicBezTo>
                    <a:pt x="12792" y="11294"/>
                    <a:pt x="13551" y="10535"/>
                    <a:pt x="13551" y="9598"/>
                  </a:cubicBezTo>
                  <a:lnTo>
                    <a:pt x="13551" y="9035"/>
                  </a:lnTo>
                  <a:lnTo>
                    <a:pt x="15150" y="9035"/>
                  </a:lnTo>
                  <a:lnTo>
                    <a:pt x="18396" y="11197"/>
                  </a:lnTo>
                  <a:cubicBezTo>
                    <a:pt x="18494" y="11263"/>
                    <a:pt x="18602" y="11293"/>
                    <a:pt x="18707" y="11293"/>
                  </a:cubicBezTo>
                  <a:cubicBezTo>
                    <a:pt x="19000" y="11293"/>
                    <a:pt x="19272" y="11060"/>
                    <a:pt x="19272" y="10728"/>
                  </a:cubicBezTo>
                  <a:lnTo>
                    <a:pt x="19272" y="565"/>
                  </a:lnTo>
                  <a:cubicBezTo>
                    <a:pt x="19272" y="357"/>
                    <a:pt x="19158" y="164"/>
                    <a:pt x="18977" y="68"/>
                  </a:cubicBezTo>
                  <a:cubicBezTo>
                    <a:pt x="18894" y="23"/>
                    <a:pt x="18802" y="1"/>
                    <a:pt x="187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31" name="Google Shape;6731;p82"/>
            <p:cNvSpPr/>
            <p:nvPr/>
          </p:nvSpPr>
          <p:spPr>
            <a:xfrm>
              <a:off x="4608425" y="1129300"/>
              <a:ext cx="45125" cy="60175"/>
            </a:xfrm>
            <a:custGeom>
              <a:avLst/>
              <a:gdLst/>
              <a:ahLst/>
              <a:cxnLst/>
              <a:rect l="l" t="t" r="r" b="b"/>
              <a:pathLst>
                <a:path w="1805" h="2407" extrusionOk="0">
                  <a:moveTo>
                    <a:pt x="0" y="0"/>
                  </a:moveTo>
                  <a:lnTo>
                    <a:pt x="0" y="2406"/>
                  </a:lnTo>
                  <a:lnTo>
                    <a:pt x="1804" y="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32" name="Google Shape;6732;p82"/>
            <p:cNvSpPr/>
            <p:nvPr/>
          </p:nvSpPr>
          <p:spPr>
            <a:xfrm>
              <a:off x="4495500" y="877100"/>
              <a:ext cx="141175" cy="141175"/>
            </a:xfrm>
            <a:custGeom>
              <a:avLst/>
              <a:gdLst/>
              <a:ahLst/>
              <a:cxnLst/>
              <a:rect l="l" t="t" r="r" b="b"/>
              <a:pathLst>
                <a:path w="5647" h="5647" extrusionOk="0">
                  <a:moveTo>
                    <a:pt x="2822" y="1"/>
                  </a:moveTo>
                  <a:cubicBezTo>
                    <a:pt x="1262" y="1"/>
                    <a:pt x="0" y="1262"/>
                    <a:pt x="0" y="2822"/>
                  </a:cubicBezTo>
                  <a:cubicBezTo>
                    <a:pt x="0" y="4382"/>
                    <a:pt x="1262" y="5647"/>
                    <a:pt x="2822" y="5647"/>
                  </a:cubicBezTo>
                  <a:cubicBezTo>
                    <a:pt x="4382" y="5647"/>
                    <a:pt x="5647" y="4382"/>
                    <a:pt x="5647" y="2822"/>
                  </a:cubicBezTo>
                  <a:cubicBezTo>
                    <a:pt x="5647" y="1262"/>
                    <a:pt x="4382" y="1"/>
                    <a:pt x="28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33" name="Google Shape;6733;p82"/>
            <p:cNvSpPr/>
            <p:nvPr/>
          </p:nvSpPr>
          <p:spPr>
            <a:xfrm>
              <a:off x="4636650" y="877100"/>
              <a:ext cx="141175" cy="141175"/>
            </a:xfrm>
            <a:custGeom>
              <a:avLst/>
              <a:gdLst/>
              <a:ahLst/>
              <a:cxnLst/>
              <a:rect l="l" t="t" r="r" b="b"/>
              <a:pathLst>
                <a:path w="5647" h="5647" extrusionOk="0">
                  <a:moveTo>
                    <a:pt x="2822" y="1"/>
                  </a:moveTo>
                  <a:cubicBezTo>
                    <a:pt x="1262" y="1"/>
                    <a:pt x="1" y="1262"/>
                    <a:pt x="1" y="2822"/>
                  </a:cubicBezTo>
                  <a:cubicBezTo>
                    <a:pt x="1" y="4382"/>
                    <a:pt x="1262" y="5647"/>
                    <a:pt x="2822" y="5647"/>
                  </a:cubicBezTo>
                  <a:cubicBezTo>
                    <a:pt x="4382" y="5647"/>
                    <a:pt x="5647" y="4382"/>
                    <a:pt x="5647" y="2822"/>
                  </a:cubicBezTo>
                  <a:cubicBezTo>
                    <a:pt x="5647" y="1262"/>
                    <a:pt x="4382" y="1"/>
                    <a:pt x="28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34" name="Google Shape;6734;p82"/>
          <p:cNvGrpSpPr/>
          <p:nvPr/>
        </p:nvGrpSpPr>
        <p:grpSpPr>
          <a:xfrm>
            <a:off x="5002854" y="3614977"/>
            <a:ext cx="473037" cy="452361"/>
            <a:chOff x="5045500" y="842250"/>
            <a:chExt cx="503875" cy="481850"/>
          </a:xfrm>
        </p:grpSpPr>
        <p:sp>
          <p:nvSpPr>
            <p:cNvPr id="6735" name="Google Shape;6735;p82"/>
            <p:cNvSpPr/>
            <p:nvPr/>
          </p:nvSpPr>
          <p:spPr>
            <a:xfrm>
              <a:off x="5045500" y="842250"/>
              <a:ext cx="503875" cy="481850"/>
            </a:xfrm>
            <a:custGeom>
              <a:avLst/>
              <a:gdLst/>
              <a:ahLst/>
              <a:cxnLst/>
              <a:rect l="l" t="t" r="r" b="b"/>
              <a:pathLst>
                <a:path w="20155" h="19274" extrusionOk="0">
                  <a:moveTo>
                    <a:pt x="12103" y="1130"/>
                  </a:moveTo>
                  <a:cubicBezTo>
                    <a:pt x="13694" y="1130"/>
                    <a:pt x="15284" y="1735"/>
                    <a:pt x="16496" y="2945"/>
                  </a:cubicBezTo>
                  <a:cubicBezTo>
                    <a:pt x="18917" y="5366"/>
                    <a:pt x="18917" y="9305"/>
                    <a:pt x="16496" y="11729"/>
                  </a:cubicBezTo>
                  <a:cubicBezTo>
                    <a:pt x="15286" y="12940"/>
                    <a:pt x="13695" y="13545"/>
                    <a:pt x="12104" y="13545"/>
                  </a:cubicBezTo>
                  <a:cubicBezTo>
                    <a:pt x="10514" y="13545"/>
                    <a:pt x="8923" y="12940"/>
                    <a:pt x="7712" y="11729"/>
                  </a:cubicBezTo>
                  <a:cubicBezTo>
                    <a:pt x="5288" y="9305"/>
                    <a:pt x="5288" y="5369"/>
                    <a:pt x="7712" y="2945"/>
                  </a:cubicBezTo>
                  <a:cubicBezTo>
                    <a:pt x="8923" y="1735"/>
                    <a:pt x="10513" y="1130"/>
                    <a:pt x="12103" y="1130"/>
                  </a:cubicBezTo>
                  <a:close/>
                  <a:moveTo>
                    <a:pt x="4918" y="13726"/>
                  </a:moveTo>
                  <a:lnTo>
                    <a:pt x="5716" y="14524"/>
                  </a:lnTo>
                  <a:lnTo>
                    <a:pt x="4918" y="15322"/>
                  </a:lnTo>
                  <a:lnTo>
                    <a:pt x="4120" y="14524"/>
                  </a:lnTo>
                  <a:lnTo>
                    <a:pt x="4918" y="13726"/>
                  </a:lnTo>
                  <a:close/>
                  <a:moveTo>
                    <a:pt x="12106" y="1"/>
                  </a:moveTo>
                  <a:cubicBezTo>
                    <a:pt x="10226" y="1"/>
                    <a:pt x="8345" y="717"/>
                    <a:pt x="6914" y="2147"/>
                  </a:cubicBezTo>
                  <a:cubicBezTo>
                    <a:pt x="4725" y="4333"/>
                    <a:pt x="4240" y="7516"/>
                    <a:pt x="5315" y="10133"/>
                  </a:cubicBezTo>
                  <a:lnTo>
                    <a:pt x="4518" y="10931"/>
                  </a:lnTo>
                  <a:cubicBezTo>
                    <a:pt x="4009" y="11434"/>
                    <a:pt x="3876" y="12208"/>
                    <a:pt x="4192" y="12852"/>
                  </a:cubicBezTo>
                  <a:lnTo>
                    <a:pt x="663" y="16382"/>
                  </a:lnTo>
                  <a:cubicBezTo>
                    <a:pt x="1" y="17044"/>
                    <a:pt x="1" y="18116"/>
                    <a:pt x="663" y="18778"/>
                  </a:cubicBezTo>
                  <a:cubicBezTo>
                    <a:pt x="994" y="19108"/>
                    <a:pt x="1428" y="19273"/>
                    <a:pt x="1862" y="19273"/>
                  </a:cubicBezTo>
                  <a:cubicBezTo>
                    <a:pt x="2295" y="19273"/>
                    <a:pt x="2729" y="19108"/>
                    <a:pt x="3060" y="18778"/>
                  </a:cubicBezTo>
                  <a:lnTo>
                    <a:pt x="6586" y="15249"/>
                  </a:lnTo>
                  <a:cubicBezTo>
                    <a:pt x="6820" y="15363"/>
                    <a:pt x="7071" y="15418"/>
                    <a:pt x="7320" y="15418"/>
                  </a:cubicBezTo>
                  <a:cubicBezTo>
                    <a:pt x="7757" y="15418"/>
                    <a:pt x="8188" y="15247"/>
                    <a:pt x="8510" y="14921"/>
                  </a:cubicBezTo>
                  <a:lnTo>
                    <a:pt x="9308" y="14126"/>
                  </a:lnTo>
                  <a:cubicBezTo>
                    <a:pt x="10192" y="14489"/>
                    <a:pt x="11145" y="14675"/>
                    <a:pt x="12104" y="14675"/>
                  </a:cubicBezTo>
                  <a:cubicBezTo>
                    <a:pt x="13962" y="14675"/>
                    <a:pt x="15843" y="13979"/>
                    <a:pt x="17294" y="12527"/>
                  </a:cubicBezTo>
                  <a:cubicBezTo>
                    <a:pt x="20155" y="9666"/>
                    <a:pt x="20155" y="5008"/>
                    <a:pt x="17294" y="2147"/>
                  </a:cubicBezTo>
                  <a:cubicBezTo>
                    <a:pt x="15864" y="716"/>
                    <a:pt x="13985" y="1"/>
                    <a:pt x="1210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36" name="Google Shape;6736;p82"/>
            <p:cNvSpPr/>
            <p:nvPr/>
          </p:nvSpPr>
          <p:spPr>
            <a:xfrm>
              <a:off x="5221050" y="898625"/>
              <a:ext cx="254100" cy="254100"/>
            </a:xfrm>
            <a:custGeom>
              <a:avLst/>
              <a:gdLst/>
              <a:ahLst/>
              <a:cxnLst/>
              <a:rect l="l" t="t" r="r" b="b"/>
              <a:pathLst>
                <a:path w="10164" h="10164" extrusionOk="0">
                  <a:moveTo>
                    <a:pt x="5081" y="1"/>
                  </a:moveTo>
                  <a:cubicBezTo>
                    <a:pt x="2274" y="1"/>
                    <a:pt x="1" y="2274"/>
                    <a:pt x="1" y="5081"/>
                  </a:cubicBezTo>
                  <a:cubicBezTo>
                    <a:pt x="1" y="7887"/>
                    <a:pt x="2274" y="10164"/>
                    <a:pt x="5081" y="10164"/>
                  </a:cubicBezTo>
                  <a:cubicBezTo>
                    <a:pt x="7887" y="10164"/>
                    <a:pt x="10164" y="7887"/>
                    <a:pt x="10164" y="5081"/>
                  </a:cubicBezTo>
                  <a:cubicBezTo>
                    <a:pt x="10164" y="2274"/>
                    <a:pt x="7887" y="1"/>
                    <a:pt x="508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37" name="Google Shape;6737;p82"/>
          <p:cNvGrpSpPr/>
          <p:nvPr/>
        </p:nvGrpSpPr>
        <p:grpSpPr>
          <a:xfrm>
            <a:off x="5566650" y="3649935"/>
            <a:ext cx="449287" cy="382444"/>
            <a:chOff x="5645200" y="879425"/>
            <a:chExt cx="478575" cy="407375"/>
          </a:xfrm>
        </p:grpSpPr>
        <p:sp>
          <p:nvSpPr>
            <p:cNvPr id="6738" name="Google Shape;6738;p82"/>
            <p:cNvSpPr/>
            <p:nvPr/>
          </p:nvSpPr>
          <p:spPr>
            <a:xfrm>
              <a:off x="6004200" y="1075025"/>
              <a:ext cx="86075" cy="93450"/>
            </a:xfrm>
            <a:custGeom>
              <a:avLst/>
              <a:gdLst/>
              <a:ahLst/>
              <a:cxnLst/>
              <a:rect l="l" t="t" r="r" b="b"/>
              <a:pathLst>
                <a:path w="3443" h="3738" extrusionOk="0">
                  <a:moveTo>
                    <a:pt x="1" y="0"/>
                  </a:moveTo>
                  <a:lnTo>
                    <a:pt x="1" y="3737"/>
                  </a:lnTo>
                  <a:lnTo>
                    <a:pt x="1907" y="3737"/>
                  </a:lnTo>
                  <a:cubicBezTo>
                    <a:pt x="2157" y="3737"/>
                    <a:pt x="2377" y="3574"/>
                    <a:pt x="2449" y="3334"/>
                  </a:cubicBezTo>
                  <a:lnTo>
                    <a:pt x="34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39" name="Google Shape;6739;p82"/>
            <p:cNvSpPr/>
            <p:nvPr/>
          </p:nvSpPr>
          <p:spPr>
            <a:xfrm>
              <a:off x="5880900" y="953275"/>
              <a:ext cx="95100" cy="93525"/>
            </a:xfrm>
            <a:custGeom>
              <a:avLst/>
              <a:gdLst/>
              <a:ahLst/>
              <a:cxnLst/>
              <a:rect l="l" t="t" r="r" b="b"/>
              <a:pathLst>
                <a:path w="3804" h="3741" extrusionOk="0">
                  <a:moveTo>
                    <a:pt x="0" y="1"/>
                  </a:moveTo>
                  <a:lnTo>
                    <a:pt x="0" y="3741"/>
                  </a:lnTo>
                  <a:lnTo>
                    <a:pt x="3804" y="3741"/>
                  </a:lnTo>
                  <a:lnTo>
                    <a:pt x="38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0" name="Google Shape;6740;p82"/>
            <p:cNvSpPr/>
            <p:nvPr/>
          </p:nvSpPr>
          <p:spPr>
            <a:xfrm>
              <a:off x="6004200" y="953275"/>
              <a:ext cx="119575" cy="93525"/>
            </a:xfrm>
            <a:custGeom>
              <a:avLst/>
              <a:gdLst/>
              <a:ahLst/>
              <a:cxnLst/>
              <a:rect l="l" t="t" r="r" b="b"/>
              <a:pathLst>
                <a:path w="4783" h="3741" extrusionOk="0">
                  <a:moveTo>
                    <a:pt x="1" y="1"/>
                  </a:moveTo>
                  <a:lnTo>
                    <a:pt x="1" y="3741"/>
                  </a:lnTo>
                  <a:lnTo>
                    <a:pt x="3777" y="3741"/>
                  </a:lnTo>
                  <a:lnTo>
                    <a:pt x="4674" y="727"/>
                  </a:lnTo>
                  <a:cubicBezTo>
                    <a:pt x="4783" y="365"/>
                    <a:pt x="4512" y="1"/>
                    <a:pt x="41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1" name="Google Shape;6741;p82"/>
            <p:cNvSpPr/>
            <p:nvPr/>
          </p:nvSpPr>
          <p:spPr>
            <a:xfrm>
              <a:off x="5880900" y="1075025"/>
              <a:ext cx="95100" cy="93450"/>
            </a:xfrm>
            <a:custGeom>
              <a:avLst/>
              <a:gdLst/>
              <a:ahLst/>
              <a:cxnLst/>
              <a:rect l="l" t="t" r="r" b="b"/>
              <a:pathLst>
                <a:path w="3804" h="3738" extrusionOk="0">
                  <a:moveTo>
                    <a:pt x="0" y="0"/>
                  </a:moveTo>
                  <a:lnTo>
                    <a:pt x="0" y="3737"/>
                  </a:lnTo>
                  <a:lnTo>
                    <a:pt x="3804" y="3737"/>
                  </a:lnTo>
                  <a:lnTo>
                    <a:pt x="38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2" name="Google Shape;6742;p82"/>
            <p:cNvSpPr/>
            <p:nvPr/>
          </p:nvSpPr>
          <p:spPr>
            <a:xfrm>
              <a:off x="5645200" y="879425"/>
              <a:ext cx="207500" cy="167375"/>
            </a:xfrm>
            <a:custGeom>
              <a:avLst/>
              <a:gdLst/>
              <a:ahLst/>
              <a:cxnLst/>
              <a:rect l="l" t="t" r="r" b="b"/>
              <a:pathLst>
                <a:path w="8300" h="6695" extrusionOk="0">
                  <a:moveTo>
                    <a:pt x="563" y="1"/>
                  </a:moveTo>
                  <a:cubicBezTo>
                    <a:pt x="253" y="1"/>
                    <a:pt x="0" y="254"/>
                    <a:pt x="0" y="564"/>
                  </a:cubicBezTo>
                  <a:cubicBezTo>
                    <a:pt x="0" y="877"/>
                    <a:pt x="253" y="1130"/>
                    <a:pt x="563" y="1130"/>
                  </a:cubicBezTo>
                  <a:lnTo>
                    <a:pt x="2403" y="1130"/>
                  </a:lnTo>
                  <a:lnTo>
                    <a:pt x="3159" y="3672"/>
                  </a:lnTo>
                  <a:cubicBezTo>
                    <a:pt x="3162" y="3678"/>
                    <a:pt x="3162" y="3687"/>
                    <a:pt x="3165" y="3696"/>
                  </a:cubicBezTo>
                  <a:lnTo>
                    <a:pt x="4059" y="6695"/>
                  </a:lnTo>
                  <a:lnTo>
                    <a:pt x="8299" y="6695"/>
                  </a:lnTo>
                  <a:lnTo>
                    <a:pt x="8299" y="2955"/>
                  </a:lnTo>
                  <a:lnTo>
                    <a:pt x="4123" y="2955"/>
                  </a:lnTo>
                  <a:lnTo>
                    <a:pt x="3364" y="404"/>
                  </a:lnTo>
                  <a:cubicBezTo>
                    <a:pt x="3295" y="163"/>
                    <a:pt x="3072" y="1"/>
                    <a:pt x="28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3" name="Google Shape;6743;p82"/>
            <p:cNvSpPr/>
            <p:nvPr/>
          </p:nvSpPr>
          <p:spPr>
            <a:xfrm>
              <a:off x="5722500" y="1075025"/>
              <a:ext cx="370875" cy="211775"/>
            </a:xfrm>
            <a:custGeom>
              <a:avLst/>
              <a:gdLst/>
              <a:ahLst/>
              <a:cxnLst/>
              <a:rect l="l" t="t" r="r" b="b"/>
              <a:pathLst>
                <a:path w="14835" h="8471" extrusionOk="0">
                  <a:moveTo>
                    <a:pt x="1305" y="0"/>
                  </a:moveTo>
                  <a:lnTo>
                    <a:pt x="2082" y="2614"/>
                  </a:lnTo>
                  <a:cubicBezTo>
                    <a:pt x="901" y="2701"/>
                    <a:pt x="1" y="3704"/>
                    <a:pt x="40" y="4887"/>
                  </a:cubicBezTo>
                  <a:cubicBezTo>
                    <a:pt x="82" y="6071"/>
                    <a:pt x="1049" y="7010"/>
                    <a:pt x="2232" y="7019"/>
                  </a:cubicBezTo>
                  <a:lnTo>
                    <a:pt x="2795" y="7019"/>
                  </a:lnTo>
                  <a:cubicBezTo>
                    <a:pt x="3045" y="7878"/>
                    <a:pt x="3834" y="8471"/>
                    <a:pt x="4731" y="8471"/>
                  </a:cubicBezTo>
                  <a:cubicBezTo>
                    <a:pt x="5629" y="8471"/>
                    <a:pt x="6418" y="7878"/>
                    <a:pt x="6671" y="7019"/>
                  </a:cubicBezTo>
                  <a:lnTo>
                    <a:pt x="9667" y="7019"/>
                  </a:lnTo>
                  <a:cubicBezTo>
                    <a:pt x="9917" y="7878"/>
                    <a:pt x="10709" y="8471"/>
                    <a:pt x="11606" y="8471"/>
                  </a:cubicBezTo>
                  <a:cubicBezTo>
                    <a:pt x="12500" y="8471"/>
                    <a:pt x="13292" y="7878"/>
                    <a:pt x="13542" y="7019"/>
                  </a:cubicBezTo>
                  <a:lnTo>
                    <a:pt x="14271" y="7019"/>
                  </a:lnTo>
                  <a:cubicBezTo>
                    <a:pt x="14581" y="7019"/>
                    <a:pt x="14834" y="6766"/>
                    <a:pt x="14834" y="6453"/>
                  </a:cubicBezTo>
                  <a:cubicBezTo>
                    <a:pt x="14834" y="6140"/>
                    <a:pt x="14581" y="5890"/>
                    <a:pt x="14271" y="5890"/>
                  </a:cubicBezTo>
                  <a:lnTo>
                    <a:pt x="13542" y="5890"/>
                  </a:lnTo>
                  <a:cubicBezTo>
                    <a:pt x="13292" y="5029"/>
                    <a:pt x="12500" y="4436"/>
                    <a:pt x="11606" y="4436"/>
                  </a:cubicBezTo>
                  <a:cubicBezTo>
                    <a:pt x="10709" y="4436"/>
                    <a:pt x="9917" y="5029"/>
                    <a:pt x="9667" y="5890"/>
                  </a:cubicBezTo>
                  <a:lnTo>
                    <a:pt x="6671" y="5890"/>
                  </a:lnTo>
                  <a:cubicBezTo>
                    <a:pt x="6418" y="5029"/>
                    <a:pt x="5629" y="4436"/>
                    <a:pt x="4731" y="4436"/>
                  </a:cubicBezTo>
                  <a:cubicBezTo>
                    <a:pt x="3834" y="4436"/>
                    <a:pt x="3045" y="5029"/>
                    <a:pt x="2792" y="5890"/>
                  </a:cubicBezTo>
                  <a:lnTo>
                    <a:pt x="2232" y="5890"/>
                  </a:lnTo>
                  <a:cubicBezTo>
                    <a:pt x="1639" y="5890"/>
                    <a:pt x="1157" y="5408"/>
                    <a:pt x="1157" y="4815"/>
                  </a:cubicBezTo>
                  <a:cubicBezTo>
                    <a:pt x="1157" y="4219"/>
                    <a:pt x="1639" y="3737"/>
                    <a:pt x="2232" y="3737"/>
                  </a:cubicBezTo>
                  <a:lnTo>
                    <a:pt x="5207" y="3737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44" name="Google Shape;6744;p82"/>
          <p:cNvGrpSpPr/>
          <p:nvPr/>
        </p:nvGrpSpPr>
        <p:grpSpPr>
          <a:xfrm>
            <a:off x="6148083" y="3614989"/>
            <a:ext cx="397581" cy="452337"/>
            <a:chOff x="6264525" y="842250"/>
            <a:chExt cx="423500" cy="481825"/>
          </a:xfrm>
        </p:grpSpPr>
        <p:sp>
          <p:nvSpPr>
            <p:cNvPr id="6745" name="Google Shape;6745;p82"/>
            <p:cNvSpPr/>
            <p:nvPr/>
          </p:nvSpPr>
          <p:spPr>
            <a:xfrm>
              <a:off x="6264525" y="1033450"/>
              <a:ext cx="135300" cy="266450"/>
            </a:xfrm>
            <a:custGeom>
              <a:avLst/>
              <a:gdLst/>
              <a:ahLst/>
              <a:cxnLst/>
              <a:rect l="l" t="t" r="r" b="b"/>
              <a:pathLst>
                <a:path w="5412" h="10658" extrusionOk="0">
                  <a:moveTo>
                    <a:pt x="1" y="1"/>
                  </a:moveTo>
                  <a:lnTo>
                    <a:pt x="1" y="9932"/>
                  </a:lnTo>
                  <a:cubicBezTo>
                    <a:pt x="1" y="10182"/>
                    <a:pt x="61" y="10429"/>
                    <a:pt x="169" y="10658"/>
                  </a:cubicBezTo>
                  <a:lnTo>
                    <a:pt x="5412" y="54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6" name="Google Shape;6746;p82"/>
            <p:cNvSpPr/>
            <p:nvPr/>
          </p:nvSpPr>
          <p:spPr>
            <a:xfrm>
              <a:off x="6552700" y="1033450"/>
              <a:ext cx="135325" cy="266450"/>
            </a:xfrm>
            <a:custGeom>
              <a:avLst/>
              <a:gdLst/>
              <a:ahLst/>
              <a:cxnLst/>
              <a:rect l="l" t="t" r="r" b="b"/>
              <a:pathLst>
                <a:path w="5413" h="10658" extrusionOk="0">
                  <a:moveTo>
                    <a:pt x="5412" y="1"/>
                  </a:moveTo>
                  <a:lnTo>
                    <a:pt x="1" y="5415"/>
                  </a:lnTo>
                  <a:lnTo>
                    <a:pt x="5243" y="10658"/>
                  </a:lnTo>
                  <a:cubicBezTo>
                    <a:pt x="5352" y="10429"/>
                    <a:pt x="5412" y="10182"/>
                    <a:pt x="5412" y="9932"/>
                  </a:cubicBezTo>
                  <a:lnTo>
                    <a:pt x="541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7" name="Google Shape;6747;p82"/>
            <p:cNvSpPr/>
            <p:nvPr/>
          </p:nvSpPr>
          <p:spPr>
            <a:xfrm>
              <a:off x="6462150" y="985275"/>
              <a:ext cx="28025" cy="28250"/>
            </a:xfrm>
            <a:custGeom>
              <a:avLst/>
              <a:gdLst/>
              <a:ahLst/>
              <a:cxnLst/>
              <a:rect l="l" t="t" r="r" b="b"/>
              <a:pathLst>
                <a:path w="1121" h="1130" extrusionOk="0">
                  <a:moveTo>
                    <a:pt x="566" y="1"/>
                  </a:moveTo>
                  <a:cubicBezTo>
                    <a:pt x="253" y="1"/>
                    <a:pt x="0" y="254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955" y="1130"/>
                    <a:pt x="1060" y="862"/>
                    <a:pt x="1120" y="528"/>
                  </a:cubicBezTo>
                  <a:cubicBezTo>
                    <a:pt x="1102" y="233"/>
                    <a:pt x="862" y="4"/>
                    <a:pt x="5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8" name="Google Shape;6748;p82"/>
            <p:cNvSpPr/>
            <p:nvPr/>
          </p:nvSpPr>
          <p:spPr>
            <a:xfrm>
              <a:off x="6288775" y="1182900"/>
              <a:ext cx="375075" cy="141175"/>
            </a:xfrm>
            <a:custGeom>
              <a:avLst/>
              <a:gdLst/>
              <a:ahLst/>
              <a:cxnLst/>
              <a:rect l="l" t="t" r="r" b="b"/>
              <a:pathLst>
                <a:path w="15003" h="5647" extrusionOk="0">
                  <a:moveTo>
                    <a:pt x="5475" y="0"/>
                  </a:moveTo>
                  <a:lnTo>
                    <a:pt x="0" y="5478"/>
                  </a:lnTo>
                  <a:cubicBezTo>
                    <a:pt x="226" y="5586"/>
                    <a:pt x="473" y="5646"/>
                    <a:pt x="726" y="5646"/>
                  </a:cubicBezTo>
                  <a:lnTo>
                    <a:pt x="14277" y="5646"/>
                  </a:lnTo>
                  <a:cubicBezTo>
                    <a:pt x="14527" y="5646"/>
                    <a:pt x="14774" y="5586"/>
                    <a:pt x="15002" y="5478"/>
                  </a:cubicBezTo>
                  <a:lnTo>
                    <a:pt x="95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49" name="Google Shape;6749;p82"/>
            <p:cNvSpPr/>
            <p:nvPr/>
          </p:nvSpPr>
          <p:spPr>
            <a:xfrm>
              <a:off x="6278675" y="965325"/>
              <a:ext cx="42350" cy="84725"/>
            </a:xfrm>
            <a:custGeom>
              <a:avLst/>
              <a:gdLst/>
              <a:ahLst/>
              <a:cxnLst/>
              <a:rect l="l" t="t" r="r" b="b"/>
              <a:pathLst>
                <a:path w="1694" h="3389" extrusionOk="0">
                  <a:moveTo>
                    <a:pt x="1693" y="1"/>
                  </a:moveTo>
                  <a:lnTo>
                    <a:pt x="1" y="1693"/>
                  </a:lnTo>
                  <a:lnTo>
                    <a:pt x="1693" y="3388"/>
                  </a:lnTo>
                  <a:lnTo>
                    <a:pt x="16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50" name="Google Shape;6750;p82"/>
            <p:cNvSpPr/>
            <p:nvPr/>
          </p:nvSpPr>
          <p:spPr>
            <a:xfrm>
              <a:off x="6631525" y="965325"/>
              <a:ext cx="42400" cy="84725"/>
            </a:xfrm>
            <a:custGeom>
              <a:avLst/>
              <a:gdLst/>
              <a:ahLst/>
              <a:cxnLst/>
              <a:rect l="l" t="t" r="r" b="b"/>
              <a:pathLst>
                <a:path w="1696" h="3389" extrusionOk="0">
                  <a:moveTo>
                    <a:pt x="1" y="1"/>
                  </a:moveTo>
                  <a:lnTo>
                    <a:pt x="1" y="3388"/>
                  </a:lnTo>
                  <a:lnTo>
                    <a:pt x="1696" y="16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51" name="Google Shape;6751;p82"/>
            <p:cNvSpPr/>
            <p:nvPr/>
          </p:nvSpPr>
          <p:spPr>
            <a:xfrm>
              <a:off x="6349225" y="842250"/>
              <a:ext cx="254100" cy="312425"/>
            </a:xfrm>
            <a:custGeom>
              <a:avLst/>
              <a:gdLst/>
              <a:ahLst/>
              <a:cxnLst/>
              <a:rect l="l" t="t" r="r" b="b"/>
              <a:pathLst>
                <a:path w="10164" h="12497" extrusionOk="0">
                  <a:moveTo>
                    <a:pt x="5081" y="2333"/>
                  </a:moveTo>
                  <a:cubicBezTo>
                    <a:pt x="5779" y="2333"/>
                    <a:pt x="6477" y="2518"/>
                    <a:pt x="7098" y="2885"/>
                  </a:cubicBezTo>
                  <a:cubicBezTo>
                    <a:pt x="8299" y="3596"/>
                    <a:pt x="9034" y="4891"/>
                    <a:pt x="9034" y="6288"/>
                  </a:cubicBezTo>
                  <a:cubicBezTo>
                    <a:pt x="9034" y="7293"/>
                    <a:pt x="8207" y="7981"/>
                    <a:pt x="7335" y="7981"/>
                  </a:cubicBezTo>
                  <a:cubicBezTo>
                    <a:pt x="6947" y="7981"/>
                    <a:pt x="6550" y="7845"/>
                    <a:pt x="6213" y="7540"/>
                  </a:cubicBezTo>
                  <a:cubicBezTo>
                    <a:pt x="5894" y="7824"/>
                    <a:pt x="5492" y="7968"/>
                    <a:pt x="5089" y="7968"/>
                  </a:cubicBezTo>
                  <a:cubicBezTo>
                    <a:pt x="4739" y="7968"/>
                    <a:pt x="4388" y="7860"/>
                    <a:pt x="4090" y="7640"/>
                  </a:cubicBezTo>
                  <a:cubicBezTo>
                    <a:pt x="3448" y="7170"/>
                    <a:pt x="3222" y="6315"/>
                    <a:pt x="3551" y="5589"/>
                  </a:cubicBezTo>
                  <a:cubicBezTo>
                    <a:pt x="3826" y="4973"/>
                    <a:pt x="4435" y="4593"/>
                    <a:pt x="5087" y="4593"/>
                  </a:cubicBezTo>
                  <a:cubicBezTo>
                    <a:pt x="5205" y="4593"/>
                    <a:pt x="5325" y="4606"/>
                    <a:pt x="5445" y="4632"/>
                  </a:cubicBezTo>
                  <a:cubicBezTo>
                    <a:pt x="6225" y="4800"/>
                    <a:pt x="6779" y="5490"/>
                    <a:pt x="6776" y="6288"/>
                  </a:cubicBezTo>
                  <a:cubicBezTo>
                    <a:pt x="6776" y="6660"/>
                    <a:pt x="7058" y="6846"/>
                    <a:pt x="7340" y="6846"/>
                  </a:cubicBezTo>
                  <a:cubicBezTo>
                    <a:pt x="7623" y="6846"/>
                    <a:pt x="7905" y="6660"/>
                    <a:pt x="7905" y="6288"/>
                  </a:cubicBezTo>
                  <a:cubicBezTo>
                    <a:pt x="7905" y="5288"/>
                    <a:pt x="7378" y="4367"/>
                    <a:pt x="6520" y="3858"/>
                  </a:cubicBezTo>
                  <a:cubicBezTo>
                    <a:pt x="6076" y="3595"/>
                    <a:pt x="5578" y="3463"/>
                    <a:pt x="5080" y="3463"/>
                  </a:cubicBezTo>
                  <a:cubicBezTo>
                    <a:pt x="4614" y="3463"/>
                    <a:pt x="4147" y="3578"/>
                    <a:pt x="3725" y="3810"/>
                  </a:cubicBezTo>
                  <a:cubicBezTo>
                    <a:pt x="2849" y="4288"/>
                    <a:pt x="2295" y="5195"/>
                    <a:pt x="2262" y="6191"/>
                  </a:cubicBezTo>
                  <a:cubicBezTo>
                    <a:pt x="2226" y="7188"/>
                    <a:pt x="2723" y="8128"/>
                    <a:pt x="3563" y="8667"/>
                  </a:cubicBezTo>
                  <a:cubicBezTo>
                    <a:pt x="4023" y="8960"/>
                    <a:pt x="4541" y="9107"/>
                    <a:pt x="5077" y="9107"/>
                  </a:cubicBezTo>
                  <a:cubicBezTo>
                    <a:pt x="5519" y="9107"/>
                    <a:pt x="5973" y="9007"/>
                    <a:pt x="6414" y="8805"/>
                  </a:cubicBezTo>
                  <a:cubicBezTo>
                    <a:pt x="6502" y="8765"/>
                    <a:pt x="6585" y="8746"/>
                    <a:pt x="6664" y="8746"/>
                  </a:cubicBezTo>
                  <a:cubicBezTo>
                    <a:pt x="7191" y="8746"/>
                    <a:pt x="7476" y="9559"/>
                    <a:pt x="6884" y="9832"/>
                  </a:cubicBezTo>
                  <a:cubicBezTo>
                    <a:pt x="6300" y="10100"/>
                    <a:pt x="5685" y="10239"/>
                    <a:pt x="5077" y="10239"/>
                  </a:cubicBezTo>
                  <a:cubicBezTo>
                    <a:pt x="4340" y="10239"/>
                    <a:pt x="3611" y="10036"/>
                    <a:pt x="2954" y="9615"/>
                  </a:cubicBezTo>
                  <a:cubicBezTo>
                    <a:pt x="1777" y="8865"/>
                    <a:pt x="1084" y="7546"/>
                    <a:pt x="1133" y="6152"/>
                  </a:cubicBezTo>
                  <a:cubicBezTo>
                    <a:pt x="1178" y="4755"/>
                    <a:pt x="1958" y="3490"/>
                    <a:pt x="3183" y="2819"/>
                  </a:cubicBezTo>
                  <a:cubicBezTo>
                    <a:pt x="3775" y="2494"/>
                    <a:pt x="4429" y="2333"/>
                    <a:pt x="5081" y="2333"/>
                  </a:cubicBezTo>
                  <a:close/>
                  <a:moveTo>
                    <a:pt x="618" y="0"/>
                  </a:moveTo>
                  <a:cubicBezTo>
                    <a:pt x="277" y="0"/>
                    <a:pt x="0" y="277"/>
                    <a:pt x="0" y="618"/>
                  </a:cubicBezTo>
                  <a:lnTo>
                    <a:pt x="0" y="9441"/>
                  </a:lnTo>
                  <a:lnTo>
                    <a:pt x="3057" y="12497"/>
                  </a:lnTo>
                  <a:lnTo>
                    <a:pt x="7107" y="12497"/>
                  </a:lnTo>
                  <a:lnTo>
                    <a:pt x="10163" y="9441"/>
                  </a:lnTo>
                  <a:lnTo>
                    <a:pt x="10163" y="723"/>
                  </a:lnTo>
                  <a:cubicBezTo>
                    <a:pt x="10163" y="326"/>
                    <a:pt x="9838" y="0"/>
                    <a:pt x="94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52" name="Google Shape;6752;p82"/>
          <p:cNvGrpSpPr/>
          <p:nvPr/>
        </p:nvGrpSpPr>
        <p:grpSpPr>
          <a:xfrm>
            <a:off x="1105801" y="4167861"/>
            <a:ext cx="452337" cy="452337"/>
            <a:chOff x="900750" y="1436075"/>
            <a:chExt cx="481825" cy="481825"/>
          </a:xfrm>
        </p:grpSpPr>
        <p:sp>
          <p:nvSpPr>
            <p:cNvPr id="6753" name="Google Shape;6753;p82"/>
            <p:cNvSpPr/>
            <p:nvPr/>
          </p:nvSpPr>
          <p:spPr>
            <a:xfrm>
              <a:off x="900750" y="1627500"/>
              <a:ext cx="481825" cy="290400"/>
            </a:xfrm>
            <a:custGeom>
              <a:avLst/>
              <a:gdLst/>
              <a:ahLst/>
              <a:cxnLst/>
              <a:rect l="l" t="t" r="r" b="b"/>
              <a:pathLst>
                <a:path w="19273" h="11616" extrusionOk="0">
                  <a:moveTo>
                    <a:pt x="0" y="1"/>
                  </a:moveTo>
                  <a:lnTo>
                    <a:pt x="0" y="9920"/>
                  </a:lnTo>
                  <a:cubicBezTo>
                    <a:pt x="0" y="10856"/>
                    <a:pt x="759" y="11612"/>
                    <a:pt x="1696" y="11615"/>
                  </a:cubicBezTo>
                  <a:lnTo>
                    <a:pt x="17580" y="11615"/>
                  </a:lnTo>
                  <a:cubicBezTo>
                    <a:pt x="18513" y="11612"/>
                    <a:pt x="19272" y="10856"/>
                    <a:pt x="19272" y="9920"/>
                  </a:cubicBezTo>
                  <a:lnTo>
                    <a:pt x="19272" y="1"/>
                  </a:lnTo>
                  <a:lnTo>
                    <a:pt x="9977" y="6948"/>
                  </a:lnTo>
                  <a:cubicBezTo>
                    <a:pt x="9877" y="7020"/>
                    <a:pt x="9760" y="7059"/>
                    <a:pt x="9636" y="7059"/>
                  </a:cubicBezTo>
                  <a:cubicBezTo>
                    <a:pt x="9513" y="7059"/>
                    <a:pt x="9395" y="7020"/>
                    <a:pt x="9299" y="694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54" name="Google Shape;6754;p82"/>
            <p:cNvSpPr/>
            <p:nvPr/>
          </p:nvSpPr>
          <p:spPr>
            <a:xfrm>
              <a:off x="1296950" y="1549900"/>
              <a:ext cx="71550" cy="105850"/>
            </a:xfrm>
            <a:custGeom>
              <a:avLst/>
              <a:gdLst/>
              <a:ahLst/>
              <a:cxnLst/>
              <a:rect l="l" t="t" r="r" b="b"/>
              <a:pathLst>
                <a:path w="2862" h="4234" extrusionOk="0">
                  <a:moveTo>
                    <a:pt x="0" y="0"/>
                  </a:moveTo>
                  <a:lnTo>
                    <a:pt x="0" y="4234"/>
                  </a:lnTo>
                  <a:lnTo>
                    <a:pt x="2861" y="2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55" name="Google Shape;6755;p82"/>
            <p:cNvSpPr/>
            <p:nvPr/>
          </p:nvSpPr>
          <p:spPr>
            <a:xfrm>
              <a:off x="914900" y="1549900"/>
              <a:ext cx="71550" cy="105850"/>
            </a:xfrm>
            <a:custGeom>
              <a:avLst/>
              <a:gdLst/>
              <a:ahLst/>
              <a:cxnLst/>
              <a:rect l="l" t="t" r="r" b="b"/>
              <a:pathLst>
                <a:path w="2862" h="4234" extrusionOk="0">
                  <a:moveTo>
                    <a:pt x="2861" y="0"/>
                  </a:moveTo>
                  <a:lnTo>
                    <a:pt x="0" y="2117"/>
                  </a:lnTo>
                  <a:lnTo>
                    <a:pt x="2861" y="4234"/>
                  </a:lnTo>
                  <a:lnTo>
                    <a:pt x="286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56" name="Google Shape;6756;p82"/>
            <p:cNvSpPr/>
            <p:nvPr/>
          </p:nvSpPr>
          <p:spPr>
            <a:xfrm>
              <a:off x="1014650" y="1436075"/>
              <a:ext cx="254100" cy="336150"/>
            </a:xfrm>
            <a:custGeom>
              <a:avLst/>
              <a:gdLst/>
              <a:ahLst/>
              <a:cxnLst/>
              <a:rect l="l" t="t" r="r" b="b"/>
              <a:pathLst>
                <a:path w="10164" h="13446" extrusionOk="0">
                  <a:moveTo>
                    <a:pt x="8468" y="3424"/>
                  </a:moveTo>
                  <a:cubicBezTo>
                    <a:pt x="8781" y="3424"/>
                    <a:pt x="9031" y="3677"/>
                    <a:pt x="9031" y="3990"/>
                  </a:cubicBezTo>
                  <a:cubicBezTo>
                    <a:pt x="9031" y="4300"/>
                    <a:pt x="8781" y="4553"/>
                    <a:pt x="8468" y="4553"/>
                  </a:cubicBezTo>
                  <a:lnTo>
                    <a:pt x="1693" y="4553"/>
                  </a:lnTo>
                  <a:cubicBezTo>
                    <a:pt x="1379" y="4553"/>
                    <a:pt x="1130" y="4300"/>
                    <a:pt x="1130" y="3990"/>
                  </a:cubicBezTo>
                  <a:cubicBezTo>
                    <a:pt x="1130" y="3677"/>
                    <a:pt x="1379" y="3424"/>
                    <a:pt x="1693" y="3424"/>
                  </a:cubicBezTo>
                  <a:close/>
                  <a:moveTo>
                    <a:pt x="8468" y="5682"/>
                  </a:moveTo>
                  <a:cubicBezTo>
                    <a:pt x="8781" y="5682"/>
                    <a:pt x="9031" y="5935"/>
                    <a:pt x="9031" y="6248"/>
                  </a:cubicBezTo>
                  <a:cubicBezTo>
                    <a:pt x="9031" y="6559"/>
                    <a:pt x="8781" y="6812"/>
                    <a:pt x="8468" y="6812"/>
                  </a:cubicBezTo>
                  <a:lnTo>
                    <a:pt x="1693" y="6812"/>
                  </a:lnTo>
                  <a:cubicBezTo>
                    <a:pt x="1379" y="6812"/>
                    <a:pt x="1130" y="6559"/>
                    <a:pt x="1130" y="6248"/>
                  </a:cubicBezTo>
                  <a:cubicBezTo>
                    <a:pt x="1130" y="5935"/>
                    <a:pt x="1379" y="5682"/>
                    <a:pt x="1693" y="5682"/>
                  </a:cubicBezTo>
                  <a:close/>
                  <a:moveTo>
                    <a:pt x="5080" y="7941"/>
                  </a:moveTo>
                  <a:cubicBezTo>
                    <a:pt x="5393" y="7941"/>
                    <a:pt x="5643" y="8194"/>
                    <a:pt x="5643" y="8507"/>
                  </a:cubicBezTo>
                  <a:cubicBezTo>
                    <a:pt x="5643" y="8817"/>
                    <a:pt x="5393" y="9070"/>
                    <a:pt x="5080" y="9070"/>
                  </a:cubicBezTo>
                  <a:lnTo>
                    <a:pt x="1693" y="9070"/>
                  </a:lnTo>
                  <a:cubicBezTo>
                    <a:pt x="1379" y="9070"/>
                    <a:pt x="1130" y="8817"/>
                    <a:pt x="1130" y="8507"/>
                  </a:cubicBezTo>
                  <a:cubicBezTo>
                    <a:pt x="1130" y="8194"/>
                    <a:pt x="1379" y="7941"/>
                    <a:pt x="1693" y="7941"/>
                  </a:cubicBezTo>
                  <a:close/>
                  <a:moveTo>
                    <a:pt x="563" y="0"/>
                  </a:moveTo>
                  <a:cubicBezTo>
                    <a:pt x="250" y="0"/>
                    <a:pt x="0" y="250"/>
                    <a:pt x="0" y="563"/>
                  </a:cubicBezTo>
                  <a:lnTo>
                    <a:pt x="0" y="9636"/>
                  </a:lnTo>
                  <a:lnTo>
                    <a:pt x="5080" y="13445"/>
                  </a:lnTo>
                  <a:lnTo>
                    <a:pt x="10163" y="9636"/>
                  </a:lnTo>
                  <a:lnTo>
                    <a:pt x="10163" y="563"/>
                  </a:lnTo>
                  <a:cubicBezTo>
                    <a:pt x="10163" y="250"/>
                    <a:pt x="9910" y="0"/>
                    <a:pt x="95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57" name="Google Shape;6757;p82"/>
          <p:cNvGrpSpPr/>
          <p:nvPr/>
        </p:nvGrpSpPr>
        <p:grpSpPr>
          <a:xfrm>
            <a:off x="1662932" y="4248244"/>
            <a:ext cx="452337" cy="291568"/>
            <a:chOff x="1492675" y="1520750"/>
            <a:chExt cx="481825" cy="310575"/>
          </a:xfrm>
        </p:grpSpPr>
        <p:sp>
          <p:nvSpPr>
            <p:cNvPr id="6758" name="Google Shape;6758;p82"/>
            <p:cNvSpPr/>
            <p:nvPr/>
          </p:nvSpPr>
          <p:spPr>
            <a:xfrm>
              <a:off x="1492675" y="1540400"/>
              <a:ext cx="481825" cy="290925"/>
            </a:xfrm>
            <a:custGeom>
              <a:avLst/>
              <a:gdLst/>
              <a:ahLst/>
              <a:cxnLst/>
              <a:rect l="l" t="t" r="r" b="b"/>
              <a:pathLst>
                <a:path w="19273" h="11637" extrusionOk="0">
                  <a:moveTo>
                    <a:pt x="266" y="1"/>
                  </a:moveTo>
                  <a:cubicBezTo>
                    <a:pt x="91" y="272"/>
                    <a:pt x="1" y="585"/>
                    <a:pt x="1" y="907"/>
                  </a:cubicBezTo>
                  <a:lnTo>
                    <a:pt x="1" y="9941"/>
                  </a:lnTo>
                  <a:cubicBezTo>
                    <a:pt x="1" y="10877"/>
                    <a:pt x="757" y="11633"/>
                    <a:pt x="1693" y="11636"/>
                  </a:cubicBezTo>
                  <a:lnTo>
                    <a:pt x="17577" y="11636"/>
                  </a:lnTo>
                  <a:cubicBezTo>
                    <a:pt x="18514" y="11633"/>
                    <a:pt x="19270" y="10877"/>
                    <a:pt x="19273" y="9941"/>
                  </a:cubicBezTo>
                  <a:lnTo>
                    <a:pt x="19273" y="907"/>
                  </a:lnTo>
                  <a:cubicBezTo>
                    <a:pt x="19270" y="585"/>
                    <a:pt x="19176" y="272"/>
                    <a:pt x="19005" y="1"/>
                  </a:cubicBezTo>
                  <a:lnTo>
                    <a:pt x="9974" y="7005"/>
                  </a:lnTo>
                  <a:cubicBezTo>
                    <a:pt x="9873" y="7080"/>
                    <a:pt x="9754" y="7118"/>
                    <a:pt x="9635" y="7118"/>
                  </a:cubicBezTo>
                  <a:cubicBezTo>
                    <a:pt x="9516" y="7118"/>
                    <a:pt x="9397" y="7080"/>
                    <a:pt x="9296" y="7005"/>
                  </a:cubicBezTo>
                  <a:lnTo>
                    <a:pt x="2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59" name="Google Shape;6759;p82"/>
            <p:cNvSpPr/>
            <p:nvPr/>
          </p:nvSpPr>
          <p:spPr>
            <a:xfrm>
              <a:off x="1522575" y="1520750"/>
              <a:ext cx="421975" cy="165800"/>
            </a:xfrm>
            <a:custGeom>
              <a:avLst/>
              <a:gdLst/>
              <a:ahLst/>
              <a:cxnLst/>
              <a:rect l="l" t="t" r="r" b="b"/>
              <a:pathLst>
                <a:path w="16879" h="6632" extrusionOk="0">
                  <a:moveTo>
                    <a:pt x="497" y="1"/>
                  </a:moveTo>
                  <a:cubicBezTo>
                    <a:pt x="328" y="1"/>
                    <a:pt x="160" y="31"/>
                    <a:pt x="0" y="82"/>
                  </a:cubicBezTo>
                  <a:lnTo>
                    <a:pt x="8441" y="6631"/>
                  </a:lnTo>
                  <a:lnTo>
                    <a:pt x="16878" y="82"/>
                  </a:lnTo>
                  <a:cubicBezTo>
                    <a:pt x="16719" y="31"/>
                    <a:pt x="16550" y="1"/>
                    <a:pt x="1638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60" name="Google Shape;6760;p82"/>
          <p:cNvGrpSpPr/>
          <p:nvPr/>
        </p:nvGrpSpPr>
        <p:grpSpPr>
          <a:xfrm>
            <a:off x="2206660" y="4167836"/>
            <a:ext cx="469776" cy="452384"/>
            <a:chOff x="2071000" y="1435025"/>
            <a:chExt cx="500400" cy="481875"/>
          </a:xfrm>
        </p:grpSpPr>
        <p:sp>
          <p:nvSpPr>
            <p:cNvPr id="6761" name="Google Shape;6761;p82"/>
            <p:cNvSpPr/>
            <p:nvPr/>
          </p:nvSpPr>
          <p:spPr>
            <a:xfrm>
              <a:off x="2425125" y="1718700"/>
              <a:ext cx="146275" cy="141750"/>
            </a:xfrm>
            <a:custGeom>
              <a:avLst/>
              <a:gdLst/>
              <a:ahLst/>
              <a:cxnLst/>
              <a:rect l="l" t="t" r="r" b="b"/>
              <a:pathLst>
                <a:path w="5851" h="5670" extrusionOk="0">
                  <a:moveTo>
                    <a:pt x="1598" y="0"/>
                  </a:moveTo>
                  <a:cubicBezTo>
                    <a:pt x="1159" y="0"/>
                    <a:pt x="720" y="160"/>
                    <a:pt x="401" y="481"/>
                  </a:cubicBezTo>
                  <a:lnTo>
                    <a:pt x="0" y="879"/>
                  </a:lnTo>
                  <a:lnTo>
                    <a:pt x="4791" y="5669"/>
                  </a:lnTo>
                  <a:lnTo>
                    <a:pt x="5191" y="5272"/>
                  </a:lnTo>
                  <a:cubicBezTo>
                    <a:pt x="5851" y="4610"/>
                    <a:pt x="5851" y="3538"/>
                    <a:pt x="5191" y="2875"/>
                  </a:cubicBezTo>
                  <a:lnTo>
                    <a:pt x="2795" y="481"/>
                  </a:lnTo>
                  <a:cubicBezTo>
                    <a:pt x="2475" y="160"/>
                    <a:pt x="2036" y="0"/>
                    <a:pt x="15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62" name="Google Shape;6762;p82"/>
            <p:cNvSpPr/>
            <p:nvPr/>
          </p:nvSpPr>
          <p:spPr>
            <a:xfrm>
              <a:off x="2071000" y="1477850"/>
              <a:ext cx="453125" cy="439050"/>
            </a:xfrm>
            <a:custGeom>
              <a:avLst/>
              <a:gdLst/>
              <a:ahLst/>
              <a:cxnLst/>
              <a:rect l="l" t="t" r="r" b="b"/>
              <a:pathLst>
                <a:path w="18125" h="17562" extrusionOk="0">
                  <a:moveTo>
                    <a:pt x="2057" y="0"/>
                  </a:moveTo>
                  <a:cubicBezTo>
                    <a:pt x="0" y="2397"/>
                    <a:pt x="81" y="6008"/>
                    <a:pt x="2352" y="8278"/>
                  </a:cubicBezTo>
                  <a:lnTo>
                    <a:pt x="9847" y="15776"/>
                  </a:lnTo>
                  <a:cubicBezTo>
                    <a:pt x="11008" y="16937"/>
                    <a:pt x="12564" y="17561"/>
                    <a:pt x="14149" y="17561"/>
                  </a:cubicBezTo>
                  <a:cubicBezTo>
                    <a:pt x="15535" y="17561"/>
                    <a:pt x="16943" y="17083"/>
                    <a:pt x="18125" y="16068"/>
                  </a:cubicBezTo>
                  <a:lnTo>
                    <a:pt x="13346" y="11289"/>
                  </a:lnTo>
                  <a:cubicBezTo>
                    <a:pt x="13108" y="11473"/>
                    <a:pt x="12823" y="11568"/>
                    <a:pt x="12540" y="11568"/>
                  </a:cubicBezTo>
                  <a:cubicBezTo>
                    <a:pt x="12221" y="11568"/>
                    <a:pt x="11904" y="11448"/>
                    <a:pt x="11660" y="11202"/>
                  </a:cubicBezTo>
                  <a:lnTo>
                    <a:pt x="6926" y="6465"/>
                  </a:lnTo>
                  <a:cubicBezTo>
                    <a:pt x="6462" y="6002"/>
                    <a:pt x="6447" y="5282"/>
                    <a:pt x="6839" y="4779"/>
                  </a:cubicBezTo>
                  <a:lnTo>
                    <a:pt x="20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63" name="Google Shape;6763;p82"/>
            <p:cNvSpPr/>
            <p:nvPr/>
          </p:nvSpPr>
          <p:spPr>
            <a:xfrm>
              <a:off x="2141600" y="1435025"/>
              <a:ext cx="146300" cy="141850"/>
            </a:xfrm>
            <a:custGeom>
              <a:avLst/>
              <a:gdLst/>
              <a:ahLst/>
              <a:cxnLst/>
              <a:rect l="l" t="t" r="r" b="b"/>
              <a:pathLst>
                <a:path w="5852" h="5674" extrusionOk="0">
                  <a:moveTo>
                    <a:pt x="1597" y="1"/>
                  </a:moveTo>
                  <a:cubicBezTo>
                    <a:pt x="1158" y="1"/>
                    <a:pt x="719" y="161"/>
                    <a:pt x="398" y="482"/>
                  </a:cubicBezTo>
                  <a:lnTo>
                    <a:pt x="1" y="882"/>
                  </a:lnTo>
                  <a:lnTo>
                    <a:pt x="4792" y="5673"/>
                  </a:lnTo>
                  <a:lnTo>
                    <a:pt x="5189" y="5273"/>
                  </a:lnTo>
                  <a:cubicBezTo>
                    <a:pt x="5852" y="4610"/>
                    <a:pt x="5852" y="3538"/>
                    <a:pt x="5189" y="2879"/>
                  </a:cubicBezTo>
                  <a:lnTo>
                    <a:pt x="2795" y="482"/>
                  </a:lnTo>
                  <a:cubicBezTo>
                    <a:pt x="2474" y="161"/>
                    <a:pt x="2036" y="1"/>
                    <a:pt x="15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64" name="Google Shape;6764;p82"/>
          <p:cNvGrpSpPr/>
          <p:nvPr/>
        </p:nvGrpSpPr>
        <p:grpSpPr>
          <a:xfrm>
            <a:off x="2777546" y="4195613"/>
            <a:ext cx="469165" cy="396831"/>
            <a:chOff x="2678350" y="1464650"/>
            <a:chExt cx="499750" cy="422700"/>
          </a:xfrm>
        </p:grpSpPr>
        <p:sp>
          <p:nvSpPr>
            <p:cNvPr id="6765" name="Google Shape;6765;p82"/>
            <p:cNvSpPr/>
            <p:nvPr/>
          </p:nvSpPr>
          <p:spPr>
            <a:xfrm>
              <a:off x="3081050" y="1542700"/>
              <a:ext cx="97050" cy="267350"/>
            </a:xfrm>
            <a:custGeom>
              <a:avLst/>
              <a:gdLst/>
              <a:ahLst/>
              <a:cxnLst/>
              <a:rect l="l" t="t" r="r" b="b"/>
              <a:pathLst>
                <a:path w="3882" h="10694" extrusionOk="0">
                  <a:moveTo>
                    <a:pt x="618" y="0"/>
                  </a:moveTo>
                  <a:cubicBezTo>
                    <a:pt x="474" y="0"/>
                    <a:pt x="329" y="55"/>
                    <a:pt x="220" y="165"/>
                  </a:cubicBezTo>
                  <a:cubicBezTo>
                    <a:pt x="3" y="384"/>
                    <a:pt x="0" y="737"/>
                    <a:pt x="214" y="957"/>
                  </a:cubicBezTo>
                  <a:cubicBezTo>
                    <a:pt x="2650" y="3375"/>
                    <a:pt x="2650" y="7316"/>
                    <a:pt x="214" y="9737"/>
                  </a:cubicBezTo>
                  <a:cubicBezTo>
                    <a:pt x="0" y="9957"/>
                    <a:pt x="3" y="10310"/>
                    <a:pt x="220" y="10526"/>
                  </a:cubicBezTo>
                  <a:cubicBezTo>
                    <a:pt x="330" y="10638"/>
                    <a:pt x="475" y="10693"/>
                    <a:pt x="620" y="10693"/>
                  </a:cubicBezTo>
                  <a:cubicBezTo>
                    <a:pt x="761" y="10693"/>
                    <a:pt x="902" y="10641"/>
                    <a:pt x="1012" y="10535"/>
                  </a:cubicBezTo>
                  <a:cubicBezTo>
                    <a:pt x="3882" y="7672"/>
                    <a:pt x="3882" y="3022"/>
                    <a:pt x="1012" y="159"/>
                  </a:cubicBezTo>
                  <a:cubicBezTo>
                    <a:pt x="902" y="53"/>
                    <a:pt x="760" y="0"/>
                    <a:pt x="6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66" name="Google Shape;6766;p82"/>
            <p:cNvSpPr/>
            <p:nvPr/>
          </p:nvSpPr>
          <p:spPr>
            <a:xfrm>
              <a:off x="3041000" y="1582600"/>
              <a:ext cx="75075" cy="187725"/>
            </a:xfrm>
            <a:custGeom>
              <a:avLst/>
              <a:gdLst/>
              <a:ahLst/>
              <a:cxnLst/>
              <a:rect l="l" t="t" r="r" b="b"/>
              <a:pathLst>
                <a:path w="3003" h="7509" extrusionOk="0">
                  <a:moveTo>
                    <a:pt x="626" y="0"/>
                  </a:moveTo>
                  <a:cubicBezTo>
                    <a:pt x="482" y="0"/>
                    <a:pt x="337" y="55"/>
                    <a:pt x="226" y="165"/>
                  </a:cubicBezTo>
                  <a:cubicBezTo>
                    <a:pt x="9" y="381"/>
                    <a:pt x="6" y="734"/>
                    <a:pt x="220" y="957"/>
                  </a:cubicBezTo>
                  <a:cubicBezTo>
                    <a:pt x="1774" y="2495"/>
                    <a:pt x="1774" y="5007"/>
                    <a:pt x="220" y="6545"/>
                  </a:cubicBezTo>
                  <a:cubicBezTo>
                    <a:pt x="0" y="6765"/>
                    <a:pt x="0" y="7124"/>
                    <a:pt x="220" y="7343"/>
                  </a:cubicBezTo>
                  <a:cubicBezTo>
                    <a:pt x="330" y="7453"/>
                    <a:pt x="474" y="7508"/>
                    <a:pt x="619" y="7508"/>
                  </a:cubicBezTo>
                  <a:cubicBezTo>
                    <a:pt x="763" y="7508"/>
                    <a:pt x="908" y="7453"/>
                    <a:pt x="1018" y="7343"/>
                  </a:cubicBezTo>
                  <a:cubicBezTo>
                    <a:pt x="3002" y="5359"/>
                    <a:pt x="3002" y="2143"/>
                    <a:pt x="1018" y="159"/>
                  </a:cubicBezTo>
                  <a:cubicBezTo>
                    <a:pt x="909" y="53"/>
                    <a:pt x="768" y="0"/>
                    <a:pt x="6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67" name="Google Shape;6767;p82"/>
            <p:cNvSpPr/>
            <p:nvPr/>
          </p:nvSpPr>
          <p:spPr>
            <a:xfrm>
              <a:off x="2678350" y="1464650"/>
              <a:ext cx="339700" cy="422700"/>
            </a:xfrm>
            <a:custGeom>
              <a:avLst/>
              <a:gdLst/>
              <a:ahLst/>
              <a:cxnLst/>
              <a:rect l="l" t="t" r="r" b="b"/>
              <a:pathLst>
                <a:path w="13588" h="16908" extrusionOk="0">
                  <a:moveTo>
                    <a:pt x="5683" y="5632"/>
                  </a:moveTo>
                  <a:lnTo>
                    <a:pt x="5683" y="11278"/>
                  </a:lnTo>
                  <a:lnTo>
                    <a:pt x="3952" y="11278"/>
                  </a:lnTo>
                  <a:cubicBezTo>
                    <a:pt x="3638" y="11278"/>
                    <a:pt x="3389" y="11026"/>
                    <a:pt x="3389" y="10712"/>
                  </a:cubicBezTo>
                  <a:lnTo>
                    <a:pt x="3389" y="6195"/>
                  </a:lnTo>
                  <a:cubicBezTo>
                    <a:pt x="3389" y="5882"/>
                    <a:pt x="3638" y="5632"/>
                    <a:pt x="3952" y="5632"/>
                  </a:cubicBezTo>
                  <a:close/>
                  <a:moveTo>
                    <a:pt x="11895" y="1115"/>
                  </a:moveTo>
                  <a:cubicBezTo>
                    <a:pt x="12206" y="1115"/>
                    <a:pt x="12458" y="1365"/>
                    <a:pt x="12458" y="1679"/>
                  </a:cubicBezTo>
                  <a:lnTo>
                    <a:pt x="12458" y="15229"/>
                  </a:lnTo>
                  <a:cubicBezTo>
                    <a:pt x="12458" y="15542"/>
                    <a:pt x="12206" y="15792"/>
                    <a:pt x="11895" y="15792"/>
                  </a:cubicBezTo>
                  <a:cubicBezTo>
                    <a:pt x="11582" y="15792"/>
                    <a:pt x="11329" y="15542"/>
                    <a:pt x="11329" y="15229"/>
                  </a:cubicBezTo>
                  <a:lnTo>
                    <a:pt x="11329" y="1679"/>
                  </a:lnTo>
                  <a:cubicBezTo>
                    <a:pt x="11329" y="1365"/>
                    <a:pt x="11582" y="1115"/>
                    <a:pt x="11895" y="1115"/>
                  </a:cubicBezTo>
                  <a:close/>
                  <a:moveTo>
                    <a:pt x="11892" y="0"/>
                  </a:moveTo>
                  <a:cubicBezTo>
                    <a:pt x="11090" y="0"/>
                    <a:pt x="10386" y="570"/>
                    <a:pt x="10230" y="1374"/>
                  </a:cubicBezTo>
                  <a:lnTo>
                    <a:pt x="6060" y="4503"/>
                  </a:lnTo>
                  <a:lnTo>
                    <a:pt x="3952" y="4503"/>
                  </a:lnTo>
                  <a:cubicBezTo>
                    <a:pt x="3235" y="4503"/>
                    <a:pt x="2600" y="4955"/>
                    <a:pt x="2362" y="5632"/>
                  </a:cubicBezTo>
                  <a:lnTo>
                    <a:pt x="1693" y="5632"/>
                  </a:lnTo>
                  <a:cubicBezTo>
                    <a:pt x="757" y="5632"/>
                    <a:pt x="1" y="6388"/>
                    <a:pt x="1" y="7325"/>
                  </a:cubicBezTo>
                  <a:lnTo>
                    <a:pt x="1" y="9583"/>
                  </a:lnTo>
                  <a:cubicBezTo>
                    <a:pt x="1" y="10520"/>
                    <a:pt x="757" y="11275"/>
                    <a:pt x="1693" y="11278"/>
                  </a:cubicBezTo>
                  <a:lnTo>
                    <a:pt x="2362" y="11278"/>
                  </a:lnTo>
                  <a:cubicBezTo>
                    <a:pt x="2600" y="11953"/>
                    <a:pt x="3235" y="12405"/>
                    <a:pt x="3952" y="12408"/>
                  </a:cubicBezTo>
                  <a:lnTo>
                    <a:pt x="6060" y="12408"/>
                  </a:lnTo>
                  <a:lnTo>
                    <a:pt x="10230" y="15533"/>
                  </a:lnTo>
                  <a:cubicBezTo>
                    <a:pt x="10386" y="16336"/>
                    <a:pt x="11087" y="16908"/>
                    <a:pt x="11888" y="16908"/>
                  </a:cubicBezTo>
                  <a:cubicBezTo>
                    <a:pt x="11940" y="16908"/>
                    <a:pt x="11993" y="16905"/>
                    <a:pt x="12046" y="16900"/>
                  </a:cubicBezTo>
                  <a:cubicBezTo>
                    <a:pt x="12913" y="16822"/>
                    <a:pt x="13582" y="16099"/>
                    <a:pt x="13588" y="15229"/>
                  </a:cubicBezTo>
                  <a:lnTo>
                    <a:pt x="13588" y="1679"/>
                  </a:lnTo>
                  <a:cubicBezTo>
                    <a:pt x="13579" y="808"/>
                    <a:pt x="12913" y="86"/>
                    <a:pt x="12046" y="7"/>
                  </a:cubicBezTo>
                  <a:cubicBezTo>
                    <a:pt x="11994" y="3"/>
                    <a:pt x="11943" y="0"/>
                    <a:pt x="118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68" name="Google Shape;6768;p82"/>
          <p:cNvGrpSpPr/>
          <p:nvPr/>
        </p:nvGrpSpPr>
        <p:grpSpPr>
          <a:xfrm>
            <a:off x="3342257" y="4167861"/>
            <a:ext cx="452337" cy="452337"/>
            <a:chOff x="3271200" y="1435075"/>
            <a:chExt cx="481825" cy="481825"/>
          </a:xfrm>
        </p:grpSpPr>
        <p:sp>
          <p:nvSpPr>
            <p:cNvPr id="6769" name="Google Shape;6769;p82"/>
            <p:cNvSpPr/>
            <p:nvPr/>
          </p:nvSpPr>
          <p:spPr>
            <a:xfrm>
              <a:off x="3271200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597" y="2259"/>
                  </a:moveTo>
                  <a:cubicBezTo>
                    <a:pt x="13635" y="2259"/>
                    <a:pt x="17014" y="5545"/>
                    <a:pt x="17014" y="9601"/>
                  </a:cubicBezTo>
                  <a:cubicBezTo>
                    <a:pt x="17014" y="13636"/>
                    <a:pt x="13654" y="17014"/>
                    <a:pt x="9597" y="17014"/>
                  </a:cubicBezTo>
                  <a:cubicBezTo>
                    <a:pt x="5562" y="17014"/>
                    <a:pt x="2259" y="13654"/>
                    <a:pt x="2259" y="9601"/>
                  </a:cubicBezTo>
                  <a:cubicBezTo>
                    <a:pt x="2259" y="5563"/>
                    <a:pt x="5541" y="2259"/>
                    <a:pt x="9597" y="2259"/>
                  </a:cubicBezTo>
                  <a:close/>
                  <a:moveTo>
                    <a:pt x="9597" y="1"/>
                  </a:moveTo>
                  <a:cubicBezTo>
                    <a:pt x="4304" y="1"/>
                    <a:pt x="0" y="4307"/>
                    <a:pt x="0" y="9601"/>
                  </a:cubicBezTo>
                  <a:cubicBezTo>
                    <a:pt x="0" y="14892"/>
                    <a:pt x="4304" y="19273"/>
                    <a:pt x="9597" y="19273"/>
                  </a:cubicBezTo>
                  <a:cubicBezTo>
                    <a:pt x="14891" y="19273"/>
                    <a:pt x="19272" y="14892"/>
                    <a:pt x="19272" y="9601"/>
                  </a:cubicBezTo>
                  <a:cubicBezTo>
                    <a:pt x="19272" y="4307"/>
                    <a:pt x="14891" y="1"/>
                    <a:pt x="95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70" name="Google Shape;6770;p82"/>
            <p:cNvSpPr/>
            <p:nvPr/>
          </p:nvSpPr>
          <p:spPr>
            <a:xfrm>
              <a:off x="3356575" y="1520525"/>
              <a:ext cx="311000" cy="311025"/>
            </a:xfrm>
            <a:custGeom>
              <a:avLst/>
              <a:gdLst/>
              <a:ahLst/>
              <a:cxnLst/>
              <a:rect l="l" t="t" r="r" b="b"/>
              <a:pathLst>
                <a:path w="12440" h="12441" extrusionOk="0">
                  <a:moveTo>
                    <a:pt x="8516" y="3359"/>
                  </a:moveTo>
                  <a:cubicBezTo>
                    <a:pt x="8661" y="3359"/>
                    <a:pt x="8805" y="3414"/>
                    <a:pt x="8917" y="3524"/>
                  </a:cubicBezTo>
                  <a:cubicBezTo>
                    <a:pt x="9136" y="3744"/>
                    <a:pt x="9136" y="4102"/>
                    <a:pt x="8917" y="4322"/>
                  </a:cubicBezTo>
                  <a:lnTo>
                    <a:pt x="7056" y="6183"/>
                  </a:lnTo>
                  <a:lnTo>
                    <a:pt x="8917" y="8041"/>
                  </a:lnTo>
                  <a:cubicBezTo>
                    <a:pt x="9326" y="8453"/>
                    <a:pt x="8939" y="9009"/>
                    <a:pt x="8502" y="9009"/>
                  </a:cubicBezTo>
                  <a:cubicBezTo>
                    <a:pt x="8371" y="9009"/>
                    <a:pt x="8235" y="8959"/>
                    <a:pt x="8116" y="8839"/>
                  </a:cubicBezTo>
                  <a:lnTo>
                    <a:pt x="5857" y="6580"/>
                  </a:lnTo>
                  <a:cubicBezTo>
                    <a:pt x="5637" y="6360"/>
                    <a:pt x="5637" y="6002"/>
                    <a:pt x="5857" y="5782"/>
                  </a:cubicBezTo>
                  <a:lnTo>
                    <a:pt x="8116" y="3524"/>
                  </a:lnTo>
                  <a:cubicBezTo>
                    <a:pt x="8227" y="3414"/>
                    <a:pt x="8372" y="3359"/>
                    <a:pt x="8516" y="3359"/>
                  </a:cubicBezTo>
                  <a:close/>
                  <a:moveTo>
                    <a:pt x="5619" y="1"/>
                  </a:moveTo>
                  <a:cubicBezTo>
                    <a:pt x="4367" y="112"/>
                    <a:pt x="3177" y="606"/>
                    <a:pt x="2214" y="1413"/>
                  </a:cubicBezTo>
                  <a:lnTo>
                    <a:pt x="2590" y="1789"/>
                  </a:lnTo>
                  <a:cubicBezTo>
                    <a:pt x="3002" y="2199"/>
                    <a:pt x="2615" y="2757"/>
                    <a:pt x="2178" y="2757"/>
                  </a:cubicBezTo>
                  <a:cubicBezTo>
                    <a:pt x="2047" y="2757"/>
                    <a:pt x="1912" y="2707"/>
                    <a:pt x="1792" y="2587"/>
                  </a:cubicBezTo>
                  <a:lnTo>
                    <a:pt x="1416" y="2211"/>
                  </a:lnTo>
                  <a:cubicBezTo>
                    <a:pt x="609" y="3175"/>
                    <a:pt x="118" y="4364"/>
                    <a:pt x="3" y="5617"/>
                  </a:cubicBezTo>
                  <a:lnTo>
                    <a:pt x="536" y="5617"/>
                  </a:lnTo>
                  <a:cubicBezTo>
                    <a:pt x="1280" y="5617"/>
                    <a:pt x="1283" y="6746"/>
                    <a:pt x="536" y="6746"/>
                  </a:cubicBezTo>
                  <a:lnTo>
                    <a:pt x="0" y="6746"/>
                  </a:lnTo>
                  <a:cubicBezTo>
                    <a:pt x="118" y="8035"/>
                    <a:pt x="627" y="9287"/>
                    <a:pt x="1413" y="10227"/>
                  </a:cubicBezTo>
                  <a:lnTo>
                    <a:pt x="1789" y="9850"/>
                  </a:lnTo>
                  <a:cubicBezTo>
                    <a:pt x="1910" y="9730"/>
                    <a:pt x="2045" y="9679"/>
                    <a:pt x="2176" y="9679"/>
                  </a:cubicBezTo>
                  <a:cubicBezTo>
                    <a:pt x="2613" y="9679"/>
                    <a:pt x="2995" y="10244"/>
                    <a:pt x="2587" y="10651"/>
                  </a:cubicBezTo>
                  <a:lnTo>
                    <a:pt x="2211" y="11028"/>
                  </a:lnTo>
                  <a:cubicBezTo>
                    <a:pt x="3174" y="11832"/>
                    <a:pt x="4364" y="12326"/>
                    <a:pt x="5616" y="12440"/>
                  </a:cubicBezTo>
                  <a:lnTo>
                    <a:pt x="5616" y="11904"/>
                  </a:lnTo>
                  <a:cubicBezTo>
                    <a:pt x="5616" y="11530"/>
                    <a:pt x="5899" y="11343"/>
                    <a:pt x="6182" y="11343"/>
                  </a:cubicBezTo>
                  <a:cubicBezTo>
                    <a:pt x="6464" y="11343"/>
                    <a:pt x="6745" y="11530"/>
                    <a:pt x="6745" y="11904"/>
                  </a:cubicBezTo>
                  <a:lnTo>
                    <a:pt x="6745" y="12440"/>
                  </a:lnTo>
                  <a:cubicBezTo>
                    <a:pt x="8034" y="12323"/>
                    <a:pt x="9287" y="11811"/>
                    <a:pt x="10226" y="11028"/>
                  </a:cubicBezTo>
                  <a:lnTo>
                    <a:pt x="9850" y="10651"/>
                  </a:lnTo>
                  <a:cubicBezTo>
                    <a:pt x="9445" y="10246"/>
                    <a:pt x="9822" y="9678"/>
                    <a:pt x="10259" y="9678"/>
                  </a:cubicBezTo>
                  <a:cubicBezTo>
                    <a:pt x="10390" y="9678"/>
                    <a:pt x="10526" y="9729"/>
                    <a:pt x="10648" y="9850"/>
                  </a:cubicBezTo>
                  <a:lnTo>
                    <a:pt x="11024" y="10227"/>
                  </a:lnTo>
                  <a:cubicBezTo>
                    <a:pt x="11810" y="9287"/>
                    <a:pt x="12319" y="8035"/>
                    <a:pt x="12437" y="6746"/>
                  </a:cubicBezTo>
                  <a:lnTo>
                    <a:pt x="11904" y="6746"/>
                  </a:lnTo>
                  <a:cubicBezTo>
                    <a:pt x="11160" y="6746"/>
                    <a:pt x="11157" y="5617"/>
                    <a:pt x="11904" y="5617"/>
                  </a:cubicBezTo>
                  <a:lnTo>
                    <a:pt x="12440" y="5617"/>
                  </a:lnTo>
                  <a:cubicBezTo>
                    <a:pt x="12325" y="4364"/>
                    <a:pt x="11834" y="3175"/>
                    <a:pt x="11027" y="2211"/>
                  </a:cubicBezTo>
                  <a:lnTo>
                    <a:pt x="10651" y="2587"/>
                  </a:lnTo>
                  <a:cubicBezTo>
                    <a:pt x="10529" y="2709"/>
                    <a:pt x="10392" y="2760"/>
                    <a:pt x="10261" y="2760"/>
                  </a:cubicBezTo>
                  <a:cubicBezTo>
                    <a:pt x="9823" y="2760"/>
                    <a:pt x="9443" y="2197"/>
                    <a:pt x="9853" y="1789"/>
                  </a:cubicBezTo>
                  <a:lnTo>
                    <a:pt x="10232" y="1413"/>
                  </a:lnTo>
                  <a:cubicBezTo>
                    <a:pt x="9290" y="627"/>
                    <a:pt x="8037" y="115"/>
                    <a:pt x="6748" y="1"/>
                  </a:cubicBezTo>
                  <a:lnTo>
                    <a:pt x="6748" y="537"/>
                  </a:lnTo>
                  <a:cubicBezTo>
                    <a:pt x="6748" y="909"/>
                    <a:pt x="6466" y="1096"/>
                    <a:pt x="6183" y="1096"/>
                  </a:cubicBezTo>
                  <a:cubicBezTo>
                    <a:pt x="5901" y="1096"/>
                    <a:pt x="5619" y="910"/>
                    <a:pt x="5619" y="537"/>
                  </a:cubicBezTo>
                  <a:lnTo>
                    <a:pt x="56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71" name="Google Shape;6771;p82"/>
          <p:cNvGrpSpPr/>
          <p:nvPr/>
        </p:nvGrpSpPr>
        <p:grpSpPr>
          <a:xfrm>
            <a:off x="3889553" y="4167836"/>
            <a:ext cx="457923" cy="452384"/>
            <a:chOff x="3858100" y="1435075"/>
            <a:chExt cx="487775" cy="481875"/>
          </a:xfrm>
        </p:grpSpPr>
        <p:sp>
          <p:nvSpPr>
            <p:cNvPr id="6772" name="Google Shape;6772;p82"/>
            <p:cNvSpPr/>
            <p:nvPr/>
          </p:nvSpPr>
          <p:spPr>
            <a:xfrm>
              <a:off x="3858100" y="1868750"/>
              <a:ext cx="55575" cy="48200"/>
            </a:xfrm>
            <a:custGeom>
              <a:avLst/>
              <a:gdLst/>
              <a:ahLst/>
              <a:cxnLst/>
              <a:rect l="l" t="t" r="r" b="b"/>
              <a:pathLst>
                <a:path w="2223" h="1928" extrusionOk="0">
                  <a:moveTo>
                    <a:pt x="1600" y="0"/>
                  </a:moveTo>
                  <a:cubicBezTo>
                    <a:pt x="1460" y="0"/>
                    <a:pt x="1319" y="53"/>
                    <a:pt x="1211" y="158"/>
                  </a:cubicBezTo>
                  <a:lnTo>
                    <a:pt x="413" y="959"/>
                  </a:lnTo>
                  <a:cubicBezTo>
                    <a:pt x="0" y="1369"/>
                    <a:pt x="388" y="1927"/>
                    <a:pt x="825" y="1927"/>
                  </a:cubicBezTo>
                  <a:cubicBezTo>
                    <a:pt x="956" y="1927"/>
                    <a:pt x="1091" y="1877"/>
                    <a:pt x="1211" y="1757"/>
                  </a:cubicBezTo>
                  <a:lnTo>
                    <a:pt x="2009" y="959"/>
                  </a:lnTo>
                  <a:cubicBezTo>
                    <a:pt x="2222" y="736"/>
                    <a:pt x="2219" y="384"/>
                    <a:pt x="2000" y="167"/>
                  </a:cubicBezTo>
                  <a:cubicBezTo>
                    <a:pt x="1890" y="56"/>
                    <a:pt x="1745" y="0"/>
                    <a:pt x="16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73" name="Google Shape;6773;p82"/>
            <p:cNvSpPr/>
            <p:nvPr/>
          </p:nvSpPr>
          <p:spPr>
            <a:xfrm>
              <a:off x="3917950" y="1808500"/>
              <a:ext cx="60350" cy="48525"/>
            </a:xfrm>
            <a:custGeom>
              <a:avLst/>
              <a:gdLst/>
              <a:ahLst/>
              <a:cxnLst/>
              <a:rect l="l" t="t" r="r" b="b"/>
              <a:pathLst>
                <a:path w="2414" h="1941" extrusionOk="0">
                  <a:moveTo>
                    <a:pt x="1601" y="1"/>
                  </a:moveTo>
                  <a:cubicBezTo>
                    <a:pt x="1470" y="1"/>
                    <a:pt x="1333" y="52"/>
                    <a:pt x="1211" y="174"/>
                  </a:cubicBezTo>
                  <a:lnTo>
                    <a:pt x="413" y="972"/>
                  </a:lnTo>
                  <a:cubicBezTo>
                    <a:pt x="1" y="1384"/>
                    <a:pt x="388" y="1941"/>
                    <a:pt x="824" y="1941"/>
                  </a:cubicBezTo>
                  <a:cubicBezTo>
                    <a:pt x="955" y="1941"/>
                    <a:pt x="1091" y="1890"/>
                    <a:pt x="1211" y="1770"/>
                  </a:cubicBezTo>
                  <a:lnTo>
                    <a:pt x="2009" y="972"/>
                  </a:lnTo>
                  <a:cubicBezTo>
                    <a:pt x="2414" y="569"/>
                    <a:pt x="2037" y="1"/>
                    <a:pt x="160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74" name="Google Shape;6774;p82"/>
            <p:cNvSpPr/>
            <p:nvPr/>
          </p:nvSpPr>
          <p:spPr>
            <a:xfrm>
              <a:off x="3876450" y="1435075"/>
              <a:ext cx="450375" cy="251250"/>
            </a:xfrm>
            <a:custGeom>
              <a:avLst/>
              <a:gdLst/>
              <a:ahLst/>
              <a:cxnLst/>
              <a:rect l="l" t="t" r="r" b="b"/>
              <a:pathLst>
                <a:path w="18015" h="10050" extrusionOk="0">
                  <a:moveTo>
                    <a:pt x="18014" y="1"/>
                  </a:moveTo>
                  <a:lnTo>
                    <a:pt x="561" y="4762"/>
                  </a:lnTo>
                  <a:cubicBezTo>
                    <a:pt x="121" y="4882"/>
                    <a:pt x="1" y="5448"/>
                    <a:pt x="350" y="5740"/>
                  </a:cubicBezTo>
                  <a:lnTo>
                    <a:pt x="5584" y="10049"/>
                  </a:lnTo>
                  <a:lnTo>
                    <a:pt x="180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75" name="Google Shape;6775;p82"/>
            <p:cNvSpPr/>
            <p:nvPr/>
          </p:nvSpPr>
          <p:spPr>
            <a:xfrm>
              <a:off x="4094925" y="1456025"/>
              <a:ext cx="250950" cy="445250"/>
            </a:xfrm>
            <a:custGeom>
              <a:avLst/>
              <a:gdLst/>
              <a:ahLst/>
              <a:cxnLst/>
              <a:rect l="l" t="t" r="r" b="b"/>
              <a:pathLst>
                <a:path w="10038" h="17810" extrusionOk="0">
                  <a:moveTo>
                    <a:pt x="10037" y="0"/>
                  </a:moveTo>
                  <a:cubicBezTo>
                    <a:pt x="9890" y="120"/>
                    <a:pt x="118" y="12226"/>
                    <a:pt x="1" y="12370"/>
                  </a:cubicBezTo>
                  <a:lnTo>
                    <a:pt x="4313" y="17604"/>
                  </a:lnTo>
                  <a:cubicBezTo>
                    <a:pt x="4428" y="17744"/>
                    <a:pt x="4587" y="17809"/>
                    <a:pt x="4745" y="17809"/>
                  </a:cubicBezTo>
                  <a:cubicBezTo>
                    <a:pt x="4985" y="17809"/>
                    <a:pt x="5222" y="17659"/>
                    <a:pt x="5294" y="17390"/>
                  </a:cubicBezTo>
                  <a:lnTo>
                    <a:pt x="1003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76" name="Google Shape;6776;p82"/>
            <p:cNvSpPr/>
            <p:nvPr/>
          </p:nvSpPr>
          <p:spPr>
            <a:xfrm>
              <a:off x="3993575" y="1542825"/>
              <a:ext cx="245025" cy="242525"/>
            </a:xfrm>
            <a:custGeom>
              <a:avLst/>
              <a:gdLst/>
              <a:ahLst/>
              <a:cxnLst/>
              <a:rect l="l" t="t" r="r" b="b"/>
              <a:pathLst>
                <a:path w="9801" h="9701" extrusionOk="0">
                  <a:moveTo>
                    <a:pt x="9800" y="0"/>
                  </a:moveTo>
                  <a:lnTo>
                    <a:pt x="646" y="7399"/>
                  </a:lnTo>
                  <a:lnTo>
                    <a:pt x="125" y="8955"/>
                  </a:lnTo>
                  <a:cubicBezTo>
                    <a:pt x="1" y="9338"/>
                    <a:pt x="298" y="9700"/>
                    <a:pt x="659" y="9700"/>
                  </a:cubicBezTo>
                  <a:cubicBezTo>
                    <a:pt x="719" y="9700"/>
                    <a:pt x="780" y="9690"/>
                    <a:pt x="842" y="9669"/>
                  </a:cubicBezTo>
                  <a:lnTo>
                    <a:pt x="2398" y="9151"/>
                  </a:lnTo>
                  <a:lnTo>
                    <a:pt x="980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77" name="Google Shape;6777;p82"/>
          <p:cNvGrpSpPr/>
          <p:nvPr/>
        </p:nvGrpSpPr>
        <p:grpSpPr>
          <a:xfrm>
            <a:off x="4449666" y="4167861"/>
            <a:ext cx="452337" cy="452337"/>
            <a:chOff x="4456875" y="1435075"/>
            <a:chExt cx="481825" cy="481825"/>
          </a:xfrm>
        </p:grpSpPr>
        <p:sp>
          <p:nvSpPr>
            <p:cNvPr id="6778" name="Google Shape;6778;p82"/>
            <p:cNvSpPr/>
            <p:nvPr/>
          </p:nvSpPr>
          <p:spPr>
            <a:xfrm>
              <a:off x="4624975" y="1465275"/>
              <a:ext cx="56650" cy="86000"/>
            </a:xfrm>
            <a:custGeom>
              <a:avLst/>
              <a:gdLst/>
              <a:ahLst/>
              <a:cxnLst/>
              <a:rect l="l" t="t" r="r" b="b"/>
              <a:pathLst>
                <a:path w="2266" h="3440" extrusionOk="0">
                  <a:moveTo>
                    <a:pt x="2265" y="0"/>
                  </a:moveTo>
                  <a:cubicBezTo>
                    <a:pt x="1413" y="283"/>
                    <a:pt x="618" y="1196"/>
                    <a:pt x="1" y="2575"/>
                  </a:cubicBezTo>
                  <a:cubicBezTo>
                    <a:pt x="263" y="2801"/>
                    <a:pt x="449" y="3105"/>
                    <a:pt x="534" y="3439"/>
                  </a:cubicBezTo>
                  <a:cubicBezTo>
                    <a:pt x="1106" y="3364"/>
                    <a:pt x="1672" y="3322"/>
                    <a:pt x="2265" y="3304"/>
                  </a:cubicBezTo>
                  <a:lnTo>
                    <a:pt x="226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79" name="Google Shape;6779;p82"/>
            <p:cNvSpPr/>
            <p:nvPr/>
          </p:nvSpPr>
          <p:spPr>
            <a:xfrm>
              <a:off x="4615275" y="1797425"/>
              <a:ext cx="66350" cy="89375"/>
            </a:xfrm>
            <a:custGeom>
              <a:avLst/>
              <a:gdLst/>
              <a:ahLst/>
              <a:cxnLst/>
              <a:rect l="l" t="t" r="r" b="b"/>
              <a:pathLst>
                <a:path w="2654" h="3575" extrusionOk="0">
                  <a:moveTo>
                    <a:pt x="0" y="0"/>
                  </a:moveTo>
                  <a:lnTo>
                    <a:pt x="0" y="0"/>
                  </a:lnTo>
                  <a:cubicBezTo>
                    <a:pt x="618" y="1882"/>
                    <a:pt x="1563" y="3225"/>
                    <a:pt x="2653" y="3574"/>
                  </a:cubicBezTo>
                  <a:lnTo>
                    <a:pt x="2653" y="1316"/>
                  </a:lnTo>
                  <a:cubicBezTo>
                    <a:pt x="2153" y="1135"/>
                    <a:pt x="1768" y="726"/>
                    <a:pt x="1620" y="217"/>
                  </a:cubicBezTo>
                  <a:cubicBezTo>
                    <a:pt x="1057" y="169"/>
                    <a:pt x="518" y="96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0" name="Google Shape;6780;p82"/>
            <p:cNvSpPr/>
            <p:nvPr/>
          </p:nvSpPr>
          <p:spPr>
            <a:xfrm>
              <a:off x="4583125" y="1547250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7" y="1"/>
                  </a:moveTo>
                  <a:cubicBezTo>
                    <a:pt x="253" y="1"/>
                    <a:pt x="1" y="254"/>
                    <a:pt x="1" y="567"/>
                  </a:cubicBezTo>
                  <a:cubicBezTo>
                    <a:pt x="1" y="880"/>
                    <a:pt x="253" y="1130"/>
                    <a:pt x="567" y="1130"/>
                  </a:cubicBezTo>
                  <a:cubicBezTo>
                    <a:pt x="880" y="1130"/>
                    <a:pt x="1130" y="880"/>
                    <a:pt x="1130" y="567"/>
                  </a:cubicBezTo>
                  <a:cubicBezTo>
                    <a:pt x="1130" y="254"/>
                    <a:pt x="880" y="1"/>
                    <a:pt x="5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1" name="Google Shape;6781;p82"/>
            <p:cNvSpPr/>
            <p:nvPr/>
          </p:nvSpPr>
          <p:spPr>
            <a:xfrm>
              <a:off x="4597950" y="1576075"/>
              <a:ext cx="83675" cy="87525"/>
            </a:xfrm>
            <a:custGeom>
              <a:avLst/>
              <a:gdLst/>
              <a:ahLst/>
              <a:cxnLst/>
              <a:rect l="l" t="t" r="r" b="b"/>
              <a:pathLst>
                <a:path w="3347" h="3501" extrusionOk="0">
                  <a:moveTo>
                    <a:pt x="3346" y="1"/>
                  </a:moveTo>
                  <a:cubicBezTo>
                    <a:pt x="2723" y="19"/>
                    <a:pt x="2103" y="73"/>
                    <a:pt x="1485" y="161"/>
                  </a:cubicBezTo>
                  <a:cubicBezTo>
                    <a:pt x="1241" y="654"/>
                    <a:pt x="772" y="998"/>
                    <a:pt x="230" y="1082"/>
                  </a:cubicBezTo>
                  <a:cubicBezTo>
                    <a:pt x="100" y="1817"/>
                    <a:pt x="25" y="2714"/>
                    <a:pt x="1" y="3500"/>
                  </a:cubicBezTo>
                  <a:lnTo>
                    <a:pt x="3346" y="3500"/>
                  </a:lnTo>
                  <a:lnTo>
                    <a:pt x="334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2" name="Google Shape;6782;p82"/>
            <p:cNvSpPr/>
            <p:nvPr/>
          </p:nvSpPr>
          <p:spPr>
            <a:xfrm>
              <a:off x="4597650" y="1692175"/>
              <a:ext cx="83975" cy="82450"/>
            </a:xfrm>
            <a:custGeom>
              <a:avLst/>
              <a:gdLst/>
              <a:ahLst/>
              <a:cxnLst/>
              <a:rect l="l" t="t" r="r" b="b"/>
              <a:pathLst>
                <a:path w="3359" h="3298" extrusionOk="0">
                  <a:moveTo>
                    <a:pt x="1" y="0"/>
                  </a:moveTo>
                  <a:cubicBezTo>
                    <a:pt x="31" y="1003"/>
                    <a:pt x="154" y="2006"/>
                    <a:pt x="371" y="2987"/>
                  </a:cubicBezTo>
                  <a:cubicBezTo>
                    <a:pt x="1031" y="3135"/>
                    <a:pt x="1699" y="3237"/>
                    <a:pt x="2371" y="3298"/>
                  </a:cubicBezTo>
                  <a:cubicBezTo>
                    <a:pt x="2548" y="2855"/>
                    <a:pt x="2910" y="2509"/>
                    <a:pt x="3358" y="2346"/>
                  </a:cubicBezTo>
                  <a:lnTo>
                    <a:pt x="335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3" name="Google Shape;6783;p82"/>
            <p:cNvSpPr/>
            <p:nvPr/>
          </p:nvSpPr>
          <p:spPr>
            <a:xfrm>
              <a:off x="4798050" y="1663575"/>
              <a:ext cx="28475" cy="28250"/>
            </a:xfrm>
            <a:custGeom>
              <a:avLst/>
              <a:gdLst/>
              <a:ahLst/>
              <a:cxnLst/>
              <a:rect l="l" t="t" r="r" b="b"/>
              <a:pathLst>
                <a:path w="1139" h="1130" extrusionOk="0">
                  <a:moveTo>
                    <a:pt x="564" y="0"/>
                  </a:moveTo>
                  <a:cubicBezTo>
                    <a:pt x="254" y="0"/>
                    <a:pt x="1" y="253"/>
                    <a:pt x="1" y="566"/>
                  </a:cubicBezTo>
                  <a:cubicBezTo>
                    <a:pt x="4" y="876"/>
                    <a:pt x="257" y="1129"/>
                    <a:pt x="567" y="1129"/>
                  </a:cubicBezTo>
                  <a:lnTo>
                    <a:pt x="573" y="1129"/>
                  </a:lnTo>
                  <a:cubicBezTo>
                    <a:pt x="886" y="1129"/>
                    <a:pt x="1139" y="876"/>
                    <a:pt x="1139" y="563"/>
                  </a:cubicBezTo>
                  <a:cubicBezTo>
                    <a:pt x="1139" y="253"/>
                    <a:pt x="886" y="0"/>
                    <a:pt x="5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4" name="Google Shape;6784;p82"/>
            <p:cNvSpPr/>
            <p:nvPr/>
          </p:nvSpPr>
          <p:spPr>
            <a:xfrm>
              <a:off x="4710200" y="1435075"/>
              <a:ext cx="228500" cy="228525"/>
            </a:xfrm>
            <a:custGeom>
              <a:avLst/>
              <a:gdLst/>
              <a:ahLst/>
              <a:cxnLst/>
              <a:rect l="l" t="t" r="r" b="b"/>
              <a:pathLst>
                <a:path w="9140" h="9141" extrusionOk="0">
                  <a:moveTo>
                    <a:pt x="1" y="1"/>
                  </a:moveTo>
                  <a:lnTo>
                    <a:pt x="1" y="34"/>
                  </a:lnTo>
                  <a:cubicBezTo>
                    <a:pt x="1729" y="377"/>
                    <a:pt x="3313" y="2283"/>
                    <a:pt x="4075" y="5069"/>
                  </a:cubicBezTo>
                  <a:cubicBezTo>
                    <a:pt x="6833" y="5828"/>
                    <a:pt x="8763" y="7406"/>
                    <a:pt x="9107" y="9140"/>
                  </a:cubicBezTo>
                  <a:lnTo>
                    <a:pt x="9140" y="9140"/>
                  </a:lnTo>
                  <a:cubicBezTo>
                    <a:pt x="8854" y="4298"/>
                    <a:pt x="4843" y="284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5" name="Google Shape;6785;p82"/>
            <p:cNvSpPr/>
            <p:nvPr/>
          </p:nvSpPr>
          <p:spPr>
            <a:xfrm>
              <a:off x="4819200" y="1593475"/>
              <a:ext cx="89400" cy="70125"/>
            </a:xfrm>
            <a:custGeom>
              <a:avLst/>
              <a:gdLst/>
              <a:ahLst/>
              <a:cxnLst/>
              <a:rect l="l" t="t" r="r" b="b"/>
              <a:pathLst>
                <a:path w="3576" h="2805" extrusionOk="0">
                  <a:moveTo>
                    <a:pt x="1" y="1"/>
                  </a:moveTo>
                  <a:cubicBezTo>
                    <a:pt x="94" y="519"/>
                    <a:pt x="166" y="1061"/>
                    <a:pt x="215" y="1621"/>
                  </a:cubicBezTo>
                  <a:cubicBezTo>
                    <a:pt x="727" y="1777"/>
                    <a:pt x="1136" y="2301"/>
                    <a:pt x="1317" y="2804"/>
                  </a:cubicBezTo>
                  <a:lnTo>
                    <a:pt x="3575" y="2804"/>
                  </a:lnTo>
                  <a:cubicBezTo>
                    <a:pt x="3223" y="1711"/>
                    <a:pt x="1883" y="621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6" name="Google Shape;6786;p82"/>
            <p:cNvSpPr/>
            <p:nvPr/>
          </p:nvSpPr>
          <p:spPr>
            <a:xfrm>
              <a:off x="4819200" y="1692175"/>
              <a:ext cx="89475" cy="66275"/>
            </a:xfrm>
            <a:custGeom>
              <a:avLst/>
              <a:gdLst/>
              <a:ahLst/>
              <a:cxnLst/>
              <a:rect l="l" t="t" r="r" b="b"/>
              <a:pathLst>
                <a:path w="3579" h="2651" extrusionOk="0">
                  <a:moveTo>
                    <a:pt x="1317" y="0"/>
                  </a:moveTo>
                  <a:cubicBezTo>
                    <a:pt x="1133" y="500"/>
                    <a:pt x="727" y="883"/>
                    <a:pt x="215" y="1033"/>
                  </a:cubicBezTo>
                  <a:cubicBezTo>
                    <a:pt x="166" y="1593"/>
                    <a:pt x="94" y="2132"/>
                    <a:pt x="1" y="2650"/>
                  </a:cubicBezTo>
                  <a:cubicBezTo>
                    <a:pt x="1889" y="2030"/>
                    <a:pt x="3223" y="1078"/>
                    <a:pt x="357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7" name="Google Shape;6787;p82"/>
            <p:cNvSpPr/>
            <p:nvPr/>
          </p:nvSpPr>
          <p:spPr>
            <a:xfrm>
              <a:off x="4456875" y="1691800"/>
              <a:ext cx="225125" cy="225100"/>
            </a:xfrm>
            <a:custGeom>
              <a:avLst/>
              <a:gdLst/>
              <a:ahLst/>
              <a:cxnLst/>
              <a:rect l="l" t="t" r="r" b="b"/>
              <a:pathLst>
                <a:path w="9005" h="9004" extrusionOk="0">
                  <a:moveTo>
                    <a:pt x="1" y="0"/>
                  </a:moveTo>
                  <a:cubicBezTo>
                    <a:pt x="284" y="4839"/>
                    <a:pt x="4162" y="8721"/>
                    <a:pt x="9004" y="9004"/>
                  </a:cubicBezTo>
                  <a:lnTo>
                    <a:pt x="9004" y="8974"/>
                  </a:lnTo>
                  <a:cubicBezTo>
                    <a:pt x="7273" y="8628"/>
                    <a:pt x="5827" y="6697"/>
                    <a:pt x="5066" y="3942"/>
                  </a:cubicBezTo>
                  <a:cubicBezTo>
                    <a:pt x="2283" y="3180"/>
                    <a:pt x="377" y="1726"/>
                    <a:pt x="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8" name="Google Shape;6788;p82"/>
            <p:cNvSpPr/>
            <p:nvPr/>
          </p:nvSpPr>
          <p:spPr>
            <a:xfrm>
              <a:off x="4487000" y="1595125"/>
              <a:ext cx="88925" cy="68475"/>
            </a:xfrm>
            <a:custGeom>
              <a:avLst/>
              <a:gdLst/>
              <a:ahLst/>
              <a:cxnLst/>
              <a:rect l="l" t="t" r="r" b="b"/>
              <a:pathLst>
                <a:path w="3557" h="2739" extrusionOk="0">
                  <a:moveTo>
                    <a:pt x="3397" y="1"/>
                  </a:moveTo>
                  <a:cubicBezTo>
                    <a:pt x="1569" y="636"/>
                    <a:pt x="337" y="1720"/>
                    <a:pt x="0" y="2738"/>
                  </a:cubicBezTo>
                  <a:lnTo>
                    <a:pt x="3313" y="2738"/>
                  </a:lnTo>
                  <a:cubicBezTo>
                    <a:pt x="3337" y="1880"/>
                    <a:pt x="3418" y="913"/>
                    <a:pt x="3556" y="106"/>
                  </a:cubicBezTo>
                  <a:cubicBezTo>
                    <a:pt x="3502" y="73"/>
                    <a:pt x="3448" y="37"/>
                    <a:pt x="33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89" name="Google Shape;6789;p82"/>
            <p:cNvSpPr/>
            <p:nvPr/>
          </p:nvSpPr>
          <p:spPr>
            <a:xfrm>
              <a:off x="4486925" y="1692175"/>
              <a:ext cx="89450" cy="66350"/>
            </a:xfrm>
            <a:custGeom>
              <a:avLst/>
              <a:gdLst/>
              <a:ahLst/>
              <a:cxnLst/>
              <a:rect l="l" t="t" r="r" b="b"/>
              <a:pathLst>
                <a:path w="3578" h="2654" extrusionOk="0">
                  <a:moveTo>
                    <a:pt x="0" y="0"/>
                  </a:moveTo>
                  <a:cubicBezTo>
                    <a:pt x="352" y="1078"/>
                    <a:pt x="1689" y="2030"/>
                    <a:pt x="3578" y="2653"/>
                  </a:cubicBezTo>
                  <a:cubicBezTo>
                    <a:pt x="3418" y="1777"/>
                    <a:pt x="3325" y="889"/>
                    <a:pt x="33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0" name="Google Shape;6790;p82"/>
            <p:cNvSpPr/>
            <p:nvPr/>
          </p:nvSpPr>
          <p:spPr>
            <a:xfrm>
              <a:off x="4456875" y="1435075"/>
              <a:ext cx="225125" cy="228525"/>
            </a:xfrm>
            <a:custGeom>
              <a:avLst/>
              <a:gdLst/>
              <a:ahLst/>
              <a:cxnLst/>
              <a:rect l="l" t="t" r="r" b="b"/>
              <a:pathLst>
                <a:path w="9005" h="9141" extrusionOk="0">
                  <a:moveTo>
                    <a:pt x="9004" y="1"/>
                  </a:moveTo>
                  <a:cubicBezTo>
                    <a:pt x="4162" y="284"/>
                    <a:pt x="284" y="4298"/>
                    <a:pt x="1" y="9140"/>
                  </a:cubicBezTo>
                  <a:lnTo>
                    <a:pt x="37" y="9140"/>
                  </a:lnTo>
                  <a:cubicBezTo>
                    <a:pt x="329" y="7686"/>
                    <a:pt x="1747" y="6267"/>
                    <a:pt x="3969" y="5433"/>
                  </a:cubicBezTo>
                  <a:cubicBezTo>
                    <a:pt x="3715" y="4375"/>
                    <a:pt x="4516" y="3361"/>
                    <a:pt x="5602" y="3361"/>
                  </a:cubicBezTo>
                  <a:cubicBezTo>
                    <a:pt x="5607" y="3361"/>
                    <a:pt x="5612" y="3361"/>
                    <a:pt x="5617" y="3361"/>
                  </a:cubicBezTo>
                  <a:cubicBezTo>
                    <a:pt x="5638" y="3361"/>
                    <a:pt x="5656" y="3364"/>
                    <a:pt x="5677" y="3367"/>
                  </a:cubicBezTo>
                  <a:cubicBezTo>
                    <a:pt x="6511" y="1476"/>
                    <a:pt x="7688" y="293"/>
                    <a:pt x="9004" y="31"/>
                  </a:cubicBezTo>
                  <a:lnTo>
                    <a:pt x="90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1" name="Google Shape;6791;p82"/>
            <p:cNvSpPr/>
            <p:nvPr/>
          </p:nvSpPr>
          <p:spPr>
            <a:xfrm>
              <a:off x="4710200" y="1691800"/>
              <a:ext cx="228500" cy="225100"/>
            </a:xfrm>
            <a:custGeom>
              <a:avLst/>
              <a:gdLst/>
              <a:ahLst/>
              <a:cxnLst/>
              <a:rect l="l" t="t" r="r" b="b"/>
              <a:pathLst>
                <a:path w="9140" h="9004" extrusionOk="0">
                  <a:moveTo>
                    <a:pt x="9107" y="0"/>
                  </a:moveTo>
                  <a:cubicBezTo>
                    <a:pt x="8760" y="1726"/>
                    <a:pt x="6857" y="3177"/>
                    <a:pt x="4075" y="3942"/>
                  </a:cubicBezTo>
                  <a:cubicBezTo>
                    <a:pt x="3313" y="6721"/>
                    <a:pt x="1729" y="8628"/>
                    <a:pt x="1" y="8971"/>
                  </a:cubicBezTo>
                  <a:lnTo>
                    <a:pt x="1" y="9004"/>
                  </a:lnTo>
                  <a:cubicBezTo>
                    <a:pt x="4843" y="8721"/>
                    <a:pt x="8854" y="4839"/>
                    <a:pt x="91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2" name="Google Shape;6792;p82"/>
            <p:cNvSpPr/>
            <p:nvPr/>
          </p:nvSpPr>
          <p:spPr>
            <a:xfrm>
              <a:off x="4710200" y="1465200"/>
              <a:ext cx="70025" cy="89375"/>
            </a:xfrm>
            <a:custGeom>
              <a:avLst/>
              <a:gdLst/>
              <a:ahLst/>
              <a:cxnLst/>
              <a:rect l="l" t="t" r="r" b="b"/>
              <a:pathLst>
                <a:path w="2801" h="3575" extrusionOk="0">
                  <a:moveTo>
                    <a:pt x="1" y="0"/>
                  </a:moveTo>
                  <a:lnTo>
                    <a:pt x="1" y="3298"/>
                  </a:lnTo>
                  <a:cubicBezTo>
                    <a:pt x="937" y="3328"/>
                    <a:pt x="1961" y="3421"/>
                    <a:pt x="2801" y="3575"/>
                  </a:cubicBezTo>
                  <a:cubicBezTo>
                    <a:pt x="2181" y="1687"/>
                    <a:pt x="1082" y="350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3" name="Google Shape;6793;p82"/>
            <p:cNvSpPr/>
            <p:nvPr/>
          </p:nvSpPr>
          <p:spPr>
            <a:xfrm>
              <a:off x="4710200" y="1575850"/>
              <a:ext cx="86150" cy="87750"/>
            </a:xfrm>
            <a:custGeom>
              <a:avLst/>
              <a:gdLst/>
              <a:ahLst/>
              <a:cxnLst/>
              <a:rect l="l" t="t" r="r" b="b"/>
              <a:pathLst>
                <a:path w="3446" h="3510" extrusionOk="0">
                  <a:moveTo>
                    <a:pt x="1" y="1"/>
                  </a:moveTo>
                  <a:lnTo>
                    <a:pt x="1" y="3509"/>
                  </a:lnTo>
                  <a:lnTo>
                    <a:pt x="2494" y="3509"/>
                  </a:lnTo>
                  <a:cubicBezTo>
                    <a:pt x="2656" y="3054"/>
                    <a:pt x="3003" y="2554"/>
                    <a:pt x="3445" y="2374"/>
                  </a:cubicBezTo>
                  <a:cubicBezTo>
                    <a:pt x="3385" y="1702"/>
                    <a:pt x="3283" y="1034"/>
                    <a:pt x="3135" y="374"/>
                  </a:cubicBezTo>
                  <a:cubicBezTo>
                    <a:pt x="2208" y="167"/>
                    <a:pt x="1063" y="37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4" name="Google Shape;6794;p82"/>
            <p:cNvSpPr/>
            <p:nvPr/>
          </p:nvSpPr>
          <p:spPr>
            <a:xfrm>
              <a:off x="4710200" y="1797500"/>
              <a:ext cx="70025" cy="89375"/>
            </a:xfrm>
            <a:custGeom>
              <a:avLst/>
              <a:gdLst/>
              <a:ahLst/>
              <a:cxnLst/>
              <a:rect l="l" t="t" r="r" b="b"/>
              <a:pathLst>
                <a:path w="2801" h="3575" extrusionOk="0">
                  <a:moveTo>
                    <a:pt x="2801" y="0"/>
                  </a:moveTo>
                  <a:lnTo>
                    <a:pt x="2801" y="0"/>
                  </a:lnTo>
                  <a:cubicBezTo>
                    <a:pt x="2283" y="93"/>
                    <a:pt x="1609" y="166"/>
                    <a:pt x="1048" y="214"/>
                  </a:cubicBezTo>
                  <a:cubicBezTo>
                    <a:pt x="892" y="726"/>
                    <a:pt x="503" y="1135"/>
                    <a:pt x="1" y="1316"/>
                  </a:cubicBezTo>
                  <a:lnTo>
                    <a:pt x="1" y="3574"/>
                  </a:lnTo>
                  <a:cubicBezTo>
                    <a:pt x="1082" y="3222"/>
                    <a:pt x="2181" y="1885"/>
                    <a:pt x="28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5" name="Google Shape;6795;p82"/>
            <p:cNvSpPr/>
            <p:nvPr/>
          </p:nvSpPr>
          <p:spPr>
            <a:xfrm>
              <a:off x="4681975" y="1776400"/>
              <a:ext cx="28250" cy="28350"/>
            </a:xfrm>
            <a:custGeom>
              <a:avLst/>
              <a:gdLst/>
              <a:ahLst/>
              <a:cxnLst/>
              <a:rect l="l" t="t" r="r" b="b"/>
              <a:pathLst>
                <a:path w="1130" h="1134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567"/>
                  </a:lnTo>
                  <a:cubicBezTo>
                    <a:pt x="0" y="567"/>
                    <a:pt x="0" y="570"/>
                    <a:pt x="0" y="570"/>
                  </a:cubicBezTo>
                  <a:cubicBezTo>
                    <a:pt x="0" y="880"/>
                    <a:pt x="253" y="1133"/>
                    <a:pt x="566" y="1133"/>
                  </a:cubicBezTo>
                  <a:cubicBezTo>
                    <a:pt x="877" y="1133"/>
                    <a:pt x="1130" y="880"/>
                    <a:pt x="1130" y="570"/>
                  </a:cubicBezTo>
                  <a:cubicBezTo>
                    <a:pt x="1130" y="570"/>
                    <a:pt x="1130" y="567"/>
                    <a:pt x="1130" y="567"/>
                  </a:cubicBezTo>
                  <a:lnTo>
                    <a:pt x="1130" y="564"/>
                  </a:lnTo>
                  <a:cubicBezTo>
                    <a:pt x="1130" y="251"/>
                    <a:pt x="877" y="1"/>
                    <a:pt x="5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6" name="Google Shape;6796;p82"/>
            <p:cNvSpPr/>
            <p:nvPr/>
          </p:nvSpPr>
          <p:spPr>
            <a:xfrm>
              <a:off x="4710200" y="1692175"/>
              <a:ext cx="86150" cy="82450"/>
            </a:xfrm>
            <a:custGeom>
              <a:avLst/>
              <a:gdLst/>
              <a:ahLst/>
              <a:cxnLst/>
              <a:rect l="l" t="t" r="r" b="b"/>
              <a:pathLst>
                <a:path w="3446" h="3298" extrusionOk="0">
                  <a:moveTo>
                    <a:pt x="1" y="0"/>
                  </a:moveTo>
                  <a:lnTo>
                    <a:pt x="1" y="2346"/>
                  </a:lnTo>
                  <a:cubicBezTo>
                    <a:pt x="455" y="2506"/>
                    <a:pt x="820" y="2852"/>
                    <a:pt x="1003" y="3298"/>
                  </a:cubicBezTo>
                  <a:cubicBezTo>
                    <a:pt x="1702" y="3234"/>
                    <a:pt x="2506" y="3129"/>
                    <a:pt x="3135" y="2987"/>
                  </a:cubicBezTo>
                  <a:cubicBezTo>
                    <a:pt x="3283" y="2328"/>
                    <a:pt x="3385" y="1660"/>
                    <a:pt x="3445" y="985"/>
                  </a:cubicBezTo>
                  <a:cubicBezTo>
                    <a:pt x="3003" y="807"/>
                    <a:pt x="2656" y="449"/>
                    <a:pt x="24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797" name="Google Shape;6797;p82"/>
          <p:cNvGrpSpPr/>
          <p:nvPr/>
        </p:nvGrpSpPr>
        <p:grpSpPr>
          <a:xfrm>
            <a:off x="5010986" y="4167849"/>
            <a:ext cx="456773" cy="452361"/>
            <a:chOff x="5049725" y="1435050"/>
            <a:chExt cx="486550" cy="481850"/>
          </a:xfrm>
        </p:grpSpPr>
        <p:sp>
          <p:nvSpPr>
            <p:cNvPr id="6798" name="Google Shape;6798;p82"/>
            <p:cNvSpPr/>
            <p:nvPr/>
          </p:nvSpPr>
          <p:spPr>
            <a:xfrm>
              <a:off x="5136300" y="1519775"/>
              <a:ext cx="310550" cy="310550"/>
            </a:xfrm>
            <a:custGeom>
              <a:avLst/>
              <a:gdLst/>
              <a:ahLst/>
              <a:cxnLst/>
              <a:rect l="l" t="t" r="r" b="b"/>
              <a:pathLst>
                <a:path w="12422" h="12422" extrusionOk="0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799" name="Google Shape;6799;p82"/>
            <p:cNvSpPr/>
            <p:nvPr/>
          </p:nvSpPr>
          <p:spPr>
            <a:xfrm>
              <a:off x="5184925" y="157625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00" name="Google Shape;6800;p82"/>
            <p:cNvSpPr/>
            <p:nvPr/>
          </p:nvSpPr>
          <p:spPr>
            <a:xfrm>
              <a:off x="5049725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01" name="Google Shape;6801;p82"/>
            <p:cNvSpPr/>
            <p:nvPr/>
          </p:nvSpPr>
          <p:spPr>
            <a:xfrm>
              <a:off x="5245825" y="1435050"/>
              <a:ext cx="290450" cy="282350"/>
            </a:xfrm>
            <a:custGeom>
              <a:avLst/>
              <a:gdLst/>
              <a:ahLst/>
              <a:cxnLst/>
              <a:rect l="l" t="t" r="r" b="b"/>
              <a:pathLst>
                <a:path w="11618" h="11294" extrusionOk="0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02" name="Google Shape;6802;p82"/>
          <p:cNvGrpSpPr/>
          <p:nvPr/>
        </p:nvGrpSpPr>
        <p:grpSpPr>
          <a:xfrm>
            <a:off x="5565054" y="4167861"/>
            <a:ext cx="452479" cy="452337"/>
            <a:chOff x="5642475" y="1435075"/>
            <a:chExt cx="481975" cy="481825"/>
          </a:xfrm>
        </p:grpSpPr>
        <p:sp>
          <p:nvSpPr>
            <p:cNvPr id="6803" name="Google Shape;6803;p82"/>
            <p:cNvSpPr/>
            <p:nvPr/>
          </p:nvSpPr>
          <p:spPr>
            <a:xfrm>
              <a:off x="5642475" y="1435075"/>
              <a:ext cx="481975" cy="340675"/>
            </a:xfrm>
            <a:custGeom>
              <a:avLst/>
              <a:gdLst/>
              <a:ahLst/>
              <a:cxnLst/>
              <a:rect l="l" t="t" r="r" b="b"/>
              <a:pathLst>
                <a:path w="19279" h="13627" extrusionOk="0">
                  <a:moveTo>
                    <a:pt x="2262" y="2259"/>
                  </a:moveTo>
                  <a:cubicBezTo>
                    <a:pt x="2883" y="2259"/>
                    <a:pt x="3428" y="2765"/>
                    <a:pt x="3428" y="3389"/>
                  </a:cubicBezTo>
                  <a:lnTo>
                    <a:pt x="3428" y="7342"/>
                  </a:lnTo>
                  <a:cubicBezTo>
                    <a:pt x="3428" y="7366"/>
                    <a:pt x="3434" y="7394"/>
                    <a:pt x="3434" y="7418"/>
                  </a:cubicBezTo>
                  <a:lnTo>
                    <a:pt x="1636" y="6246"/>
                  </a:lnTo>
                  <a:cubicBezTo>
                    <a:pt x="1320" y="6035"/>
                    <a:pt x="1130" y="5683"/>
                    <a:pt x="1133" y="5304"/>
                  </a:cubicBezTo>
                  <a:lnTo>
                    <a:pt x="1133" y="3389"/>
                  </a:lnTo>
                  <a:cubicBezTo>
                    <a:pt x="1133" y="2765"/>
                    <a:pt x="1636" y="2259"/>
                    <a:pt x="2262" y="2259"/>
                  </a:cubicBezTo>
                  <a:close/>
                  <a:moveTo>
                    <a:pt x="17017" y="2259"/>
                  </a:moveTo>
                  <a:cubicBezTo>
                    <a:pt x="17641" y="2259"/>
                    <a:pt x="18147" y="2765"/>
                    <a:pt x="18147" y="3389"/>
                  </a:cubicBezTo>
                  <a:lnTo>
                    <a:pt x="18147" y="5307"/>
                  </a:lnTo>
                  <a:cubicBezTo>
                    <a:pt x="18147" y="5683"/>
                    <a:pt x="17957" y="6035"/>
                    <a:pt x="17644" y="6246"/>
                  </a:cubicBezTo>
                  <a:lnTo>
                    <a:pt x="15843" y="7421"/>
                  </a:lnTo>
                  <a:cubicBezTo>
                    <a:pt x="15843" y="7394"/>
                    <a:pt x="15849" y="7369"/>
                    <a:pt x="15849" y="7342"/>
                  </a:cubicBezTo>
                  <a:lnTo>
                    <a:pt x="15849" y="3389"/>
                  </a:lnTo>
                  <a:cubicBezTo>
                    <a:pt x="15849" y="2765"/>
                    <a:pt x="16394" y="2259"/>
                    <a:pt x="17017" y="2259"/>
                  </a:cubicBezTo>
                  <a:close/>
                  <a:moveTo>
                    <a:pt x="9638" y="2284"/>
                  </a:moveTo>
                  <a:cubicBezTo>
                    <a:pt x="9845" y="2284"/>
                    <a:pt x="10051" y="2381"/>
                    <a:pt x="10146" y="2576"/>
                  </a:cubicBezTo>
                  <a:lnTo>
                    <a:pt x="10883" y="4069"/>
                  </a:lnTo>
                  <a:lnTo>
                    <a:pt x="12534" y="4310"/>
                  </a:lnTo>
                  <a:cubicBezTo>
                    <a:pt x="12994" y="4376"/>
                    <a:pt x="13181" y="4945"/>
                    <a:pt x="12847" y="5274"/>
                  </a:cubicBezTo>
                  <a:lnTo>
                    <a:pt x="11651" y="6439"/>
                  </a:lnTo>
                  <a:lnTo>
                    <a:pt x="11934" y="8080"/>
                  </a:lnTo>
                  <a:cubicBezTo>
                    <a:pt x="11996" y="8445"/>
                    <a:pt x="11705" y="8742"/>
                    <a:pt x="11376" y="8742"/>
                  </a:cubicBezTo>
                  <a:cubicBezTo>
                    <a:pt x="11290" y="8742"/>
                    <a:pt x="11201" y="8721"/>
                    <a:pt x="11115" y="8676"/>
                  </a:cubicBezTo>
                  <a:lnTo>
                    <a:pt x="9637" y="7899"/>
                  </a:lnTo>
                  <a:lnTo>
                    <a:pt x="8161" y="8676"/>
                  </a:lnTo>
                  <a:cubicBezTo>
                    <a:pt x="8076" y="8721"/>
                    <a:pt x="7987" y="8742"/>
                    <a:pt x="7900" y="8742"/>
                  </a:cubicBezTo>
                  <a:cubicBezTo>
                    <a:pt x="7571" y="8742"/>
                    <a:pt x="7280" y="8445"/>
                    <a:pt x="7342" y="8080"/>
                  </a:cubicBezTo>
                  <a:lnTo>
                    <a:pt x="7625" y="6439"/>
                  </a:lnTo>
                  <a:lnTo>
                    <a:pt x="6430" y="5271"/>
                  </a:lnTo>
                  <a:cubicBezTo>
                    <a:pt x="6279" y="5120"/>
                    <a:pt x="6222" y="4897"/>
                    <a:pt x="6288" y="4692"/>
                  </a:cubicBezTo>
                  <a:cubicBezTo>
                    <a:pt x="6355" y="4488"/>
                    <a:pt x="6532" y="4340"/>
                    <a:pt x="6743" y="4310"/>
                  </a:cubicBezTo>
                  <a:lnTo>
                    <a:pt x="8393" y="4069"/>
                  </a:lnTo>
                  <a:lnTo>
                    <a:pt x="9131" y="2576"/>
                  </a:lnTo>
                  <a:cubicBezTo>
                    <a:pt x="9226" y="2381"/>
                    <a:pt x="9432" y="2284"/>
                    <a:pt x="9638" y="2284"/>
                  </a:cubicBezTo>
                  <a:close/>
                  <a:moveTo>
                    <a:pt x="3994" y="1"/>
                  </a:moveTo>
                  <a:cubicBezTo>
                    <a:pt x="3681" y="1"/>
                    <a:pt x="3428" y="254"/>
                    <a:pt x="3428" y="567"/>
                  </a:cubicBezTo>
                  <a:lnTo>
                    <a:pt x="3428" y="1443"/>
                  </a:lnTo>
                  <a:cubicBezTo>
                    <a:pt x="3072" y="1242"/>
                    <a:pt x="2669" y="1133"/>
                    <a:pt x="2262" y="1130"/>
                  </a:cubicBezTo>
                  <a:cubicBezTo>
                    <a:pt x="1013" y="1130"/>
                    <a:pt x="4" y="2142"/>
                    <a:pt x="4" y="3389"/>
                  </a:cubicBezTo>
                  <a:lnTo>
                    <a:pt x="4" y="5307"/>
                  </a:lnTo>
                  <a:cubicBezTo>
                    <a:pt x="1" y="6060"/>
                    <a:pt x="380" y="6767"/>
                    <a:pt x="1010" y="7186"/>
                  </a:cubicBezTo>
                  <a:lnTo>
                    <a:pt x="3681" y="8941"/>
                  </a:lnTo>
                  <a:cubicBezTo>
                    <a:pt x="3690" y="8947"/>
                    <a:pt x="3702" y="8944"/>
                    <a:pt x="3714" y="8950"/>
                  </a:cubicBezTo>
                  <a:cubicBezTo>
                    <a:pt x="4129" y="10107"/>
                    <a:pt x="5006" y="11037"/>
                    <a:pt x="6297" y="11642"/>
                  </a:cubicBezTo>
                  <a:cubicBezTo>
                    <a:pt x="7137" y="12034"/>
                    <a:pt x="7692" y="12817"/>
                    <a:pt x="7866" y="13627"/>
                  </a:cubicBezTo>
                  <a:lnTo>
                    <a:pt x="11386" y="13627"/>
                  </a:lnTo>
                  <a:cubicBezTo>
                    <a:pt x="11504" y="12844"/>
                    <a:pt x="11949" y="12067"/>
                    <a:pt x="12648" y="11676"/>
                  </a:cubicBezTo>
                  <a:cubicBezTo>
                    <a:pt x="14003" y="10908"/>
                    <a:pt x="15027" y="10101"/>
                    <a:pt x="15521" y="8965"/>
                  </a:cubicBezTo>
                  <a:cubicBezTo>
                    <a:pt x="15545" y="8953"/>
                    <a:pt x="15575" y="8956"/>
                    <a:pt x="15599" y="8941"/>
                  </a:cubicBezTo>
                  <a:lnTo>
                    <a:pt x="18273" y="7186"/>
                  </a:lnTo>
                  <a:cubicBezTo>
                    <a:pt x="18899" y="6767"/>
                    <a:pt x="19279" y="6063"/>
                    <a:pt x="19279" y="5307"/>
                  </a:cubicBezTo>
                  <a:lnTo>
                    <a:pt x="19279" y="3389"/>
                  </a:lnTo>
                  <a:cubicBezTo>
                    <a:pt x="19276" y="2142"/>
                    <a:pt x="18267" y="1130"/>
                    <a:pt x="17020" y="1130"/>
                  </a:cubicBezTo>
                  <a:cubicBezTo>
                    <a:pt x="16611" y="1133"/>
                    <a:pt x="16207" y="1242"/>
                    <a:pt x="15852" y="1443"/>
                  </a:cubicBezTo>
                  <a:lnTo>
                    <a:pt x="15852" y="567"/>
                  </a:lnTo>
                  <a:cubicBezTo>
                    <a:pt x="15852" y="254"/>
                    <a:pt x="15599" y="1"/>
                    <a:pt x="152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04" name="Google Shape;6804;p82"/>
            <p:cNvSpPr/>
            <p:nvPr/>
          </p:nvSpPr>
          <p:spPr>
            <a:xfrm>
              <a:off x="5756375" y="1803975"/>
              <a:ext cx="254100" cy="112925"/>
            </a:xfrm>
            <a:custGeom>
              <a:avLst/>
              <a:gdLst/>
              <a:ahLst/>
              <a:cxnLst/>
              <a:rect l="l" t="t" r="r" b="b"/>
              <a:pathLst>
                <a:path w="10164" h="4517" extrusionOk="0">
                  <a:moveTo>
                    <a:pt x="2259" y="0"/>
                  </a:moveTo>
                  <a:cubicBezTo>
                    <a:pt x="1636" y="0"/>
                    <a:pt x="1130" y="506"/>
                    <a:pt x="1130" y="1129"/>
                  </a:cubicBezTo>
                  <a:lnTo>
                    <a:pt x="1130" y="1695"/>
                  </a:lnTo>
                  <a:lnTo>
                    <a:pt x="2825" y="1695"/>
                  </a:lnTo>
                  <a:cubicBezTo>
                    <a:pt x="3136" y="1695"/>
                    <a:pt x="3389" y="1945"/>
                    <a:pt x="3389" y="2258"/>
                  </a:cubicBezTo>
                  <a:cubicBezTo>
                    <a:pt x="3389" y="2572"/>
                    <a:pt x="3136" y="2825"/>
                    <a:pt x="2825" y="2825"/>
                  </a:cubicBezTo>
                  <a:lnTo>
                    <a:pt x="567" y="2825"/>
                  </a:lnTo>
                  <a:cubicBezTo>
                    <a:pt x="254" y="2825"/>
                    <a:pt x="1" y="3075"/>
                    <a:pt x="1" y="3388"/>
                  </a:cubicBezTo>
                  <a:lnTo>
                    <a:pt x="1" y="3954"/>
                  </a:lnTo>
                  <a:cubicBezTo>
                    <a:pt x="1" y="4264"/>
                    <a:pt x="254" y="4517"/>
                    <a:pt x="567" y="4517"/>
                  </a:cubicBezTo>
                  <a:lnTo>
                    <a:pt x="9601" y="4517"/>
                  </a:lnTo>
                  <a:cubicBezTo>
                    <a:pt x="9911" y="4517"/>
                    <a:pt x="10164" y="4264"/>
                    <a:pt x="10164" y="3954"/>
                  </a:cubicBezTo>
                  <a:lnTo>
                    <a:pt x="10164" y="3388"/>
                  </a:lnTo>
                  <a:cubicBezTo>
                    <a:pt x="10164" y="3075"/>
                    <a:pt x="9911" y="2825"/>
                    <a:pt x="9601" y="2825"/>
                  </a:cubicBezTo>
                  <a:lnTo>
                    <a:pt x="7342" y="2825"/>
                  </a:lnTo>
                  <a:cubicBezTo>
                    <a:pt x="7029" y="2825"/>
                    <a:pt x="6776" y="2572"/>
                    <a:pt x="6776" y="2258"/>
                  </a:cubicBezTo>
                  <a:cubicBezTo>
                    <a:pt x="6776" y="1945"/>
                    <a:pt x="7029" y="1695"/>
                    <a:pt x="7342" y="1695"/>
                  </a:cubicBezTo>
                  <a:lnTo>
                    <a:pt x="9035" y="1695"/>
                  </a:lnTo>
                  <a:lnTo>
                    <a:pt x="9035" y="1129"/>
                  </a:lnTo>
                  <a:cubicBezTo>
                    <a:pt x="9035" y="506"/>
                    <a:pt x="8529" y="0"/>
                    <a:pt x="79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05" name="Google Shape;6805;p82"/>
            <p:cNvSpPr/>
            <p:nvPr/>
          </p:nvSpPr>
          <p:spPr>
            <a:xfrm>
              <a:off x="5843400" y="1537550"/>
              <a:ext cx="79975" cy="76125"/>
            </a:xfrm>
            <a:custGeom>
              <a:avLst/>
              <a:gdLst/>
              <a:ahLst/>
              <a:cxnLst/>
              <a:rect l="l" t="t" r="r" b="b"/>
              <a:pathLst>
                <a:path w="3199" h="3045" extrusionOk="0">
                  <a:moveTo>
                    <a:pt x="1603" y="0"/>
                  </a:moveTo>
                  <a:lnTo>
                    <a:pt x="1238" y="738"/>
                  </a:lnTo>
                  <a:cubicBezTo>
                    <a:pt x="1157" y="904"/>
                    <a:pt x="998" y="1018"/>
                    <a:pt x="814" y="1045"/>
                  </a:cubicBezTo>
                  <a:lnTo>
                    <a:pt x="1" y="1163"/>
                  </a:lnTo>
                  <a:lnTo>
                    <a:pt x="588" y="1735"/>
                  </a:lnTo>
                  <a:cubicBezTo>
                    <a:pt x="721" y="1864"/>
                    <a:pt x="784" y="2051"/>
                    <a:pt x="751" y="2235"/>
                  </a:cubicBezTo>
                  <a:lnTo>
                    <a:pt x="612" y="3045"/>
                  </a:lnTo>
                  <a:lnTo>
                    <a:pt x="1338" y="2662"/>
                  </a:lnTo>
                  <a:cubicBezTo>
                    <a:pt x="1421" y="2619"/>
                    <a:pt x="1511" y="2597"/>
                    <a:pt x="1601" y="2597"/>
                  </a:cubicBezTo>
                  <a:cubicBezTo>
                    <a:pt x="1691" y="2597"/>
                    <a:pt x="1781" y="2619"/>
                    <a:pt x="1862" y="2662"/>
                  </a:cubicBezTo>
                  <a:lnTo>
                    <a:pt x="2588" y="3045"/>
                  </a:lnTo>
                  <a:lnTo>
                    <a:pt x="2452" y="2235"/>
                  </a:lnTo>
                  <a:cubicBezTo>
                    <a:pt x="2419" y="2051"/>
                    <a:pt x="2479" y="1864"/>
                    <a:pt x="2612" y="1735"/>
                  </a:cubicBezTo>
                  <a:lnTo>
                    <a:pt x="3199" y="1163"/>
                  </a:lnTo>
                  <a:lnTo>
                    <a:pt x="2389" y="1045"/>
                  </a:lnTo>
                  <a:cubicBezTo>
                    <a:pt x="2205" y="1018"/>
                    <a:pt x="2045" y="904"/>
                    <a:pt x="1964" y="735"/>
                  </a:cubicBezTo>
                  <a:lnTo>
                    <a:pt x="160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06" name="Google Shape;6806;p82"/>
          <p:cNvGrpSpPr/>
          <p:nvPr/>
        </p:nvGrpSpPr>
        <p:grpSpPr>
          <a:xfrm>
            <a:off x="6117702" y="4167849"/>
            <a:ext cx="458345" cy="452361"/>
            <a:chOff x="6232000" y="1435050"/>
            <a:chExt cx="488225" cy="481850"/>
          </a:xfrm>
        </p:grpSpPr>
        <p:sp>
          <p:nvSpPr>
            <p:cNvPr id="6807" name="Google Shape;6807;p82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08" name="Google Shape;6808;p82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09" name="Google Shape;6809;p82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10" name="Google Shape;6810;p82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11" name="Google Shape;6811;p82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12" name="Google Shape;6812;p82"/>
          <p:cNvGrpSpPr/>
          <p:nvPr/>
        </p:nvGrpSpPr>
        <p:grpSpPr>
          <a:xfrm>
            <a:off x="1132017" y="4719394"/>
            <a:ext cx="399905" cy="450389"/>
            <a:chOff x="924450" y="2028975"/>
            <a:chExt cx="425975" cy="479750"/>
          </a:xfrm>
        </p:grpSpPr>
        <p:sp>
          <p:nvSpPr>
            <p:cNvPr id="6813" name="Google Shape;6813;p82"/>
            <p:cNvSpPr/>
            <p:nvPr/>
          </p:nvSpPr>
          <p:spPr>
            <a:xfrm>
              <a:off x="1035500" y="2028975"/>
              <a:ext cx="314925" cy="153075"/>
            </a:xfrm>
            <a:custGeom>
              <a:avLst/>
              <a:gdLst/>
              <a:ahLst/>
              <a:cxnLst/>
              <a:rect l="l" t="t" r="r" b="b"/>
              <a:pathLst>
                <a:path w="12597" h="6123" extrusionOk="0">
                  <a:moveTo>
                    <a:pt x="12036" y="0"/>
                  </a:moveTo>
                  <a:cubicBezTo>
                    <a:pt x="11993" y="0"/>
                    <a:pt x="11948" y="5"/>
                    <a:pt x="11904" y="16"/>
                  </a:cubicBezTo>
                  <a:lnTo>
                    <a:pt x="437" y="2696"/>
                  </a:lnTo>
                  <a:cubicBezTo>
                    <a:pt x="181" y="2753"/>
                    <a:pt x="0" y="2982"/>
                    <a:pt x="0" y="3244"/>
                  </a:cubicBezTo>
                  <a:lnTo>
                    <a:pt x="0" y="6123"/>
                  </a:lnTo>
                  <a:lnTo>
                    <a:pt x="12596" y="3181"/>
                  </a:lnTo>
                  <a:lnTo>
                    <a:pt x="12596" y="564"/>
                  </a:lnTo>
                  <a:cubicBezTo>
                    <a:pt x="12596" y="245"/>
                    <a:pt x="12338" y="0"/>
                    <a:pt x="120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14" name="Google Shape;6814;p82"/>
            <p:cNvSpPr/>
            <p:nvPr/>
          </p:nvSpPr>
          <p:spPr>
            <a:xfrm>
              <a:off x="1212475" y="2137450"/>
              <a:ext cx="137950" cy="304275"/>
            </a:xfrm>
            <a:custGeom>
              <a:avLst/>
              <a:gdLst/>
              <a:ahLst/>
              <a:cxnLst/>
              <a:rect l="l" t="t" r="r" b="b"/>
              <a:pathLst>
                <a:path w="5518" h="12171" extrusionOk="0">
                  <a:moveTo>
                    <a:pt x="5517" y="1"/>
                  </a:moveTo>
                  <a:lnTo>
                    <a:pt x="4388" y="266"/>
                  </a:lnTo>
                  <a:lnTo>
                    <a:pt x="4388" y="7345"/>
                  </a:lnTo>
                  <a:cubicBezTo>
                    <a:pt x="3943" y="7029"/>
                    <a:pt x="3410" y="6861"/>
                    <a:pt x="2865" y="6861"/>
                  </a:cubicBezTo>
                  <a:cubicBezTo>
                    <a:pt x="1790" y="6861"/>
                    <a:pt x="823" y="7508"/>
                    <a:pt x="410" y="8499"/>
                  </a:cubicBezTo>
                  <a:cubicBezTo>
                    <a:pt x="1" y="9492"/>
                    <a:pt x="227" y="10634"/>
                    <a:pt x="986" y="11392"/>
                  </a:cubicBezTo>
                  <a:cubicBezTo>
                    <a:pt x="1495" y="11900"/>
                    <a:pt x="2174" y="12170"/>
                    <a:pt x="2865" y="12170"/>
                  </a:cubicBezTo>
                  <a:cubicBezTo>
                    <a:pt x="3207" y="12170"/>
                    <a:pt x="3551" y="12104"/>
                    <a:pt x="3879" y="11968"/>
                  </a:cubicBezTo>
                  <a:cubicBezTo>
                    <a:pt x="4873" y="11558"/>
                    <a:pt x="5517" y="10588"/>
                    <a:pt x="5517" y="9516"/>
                  </a:cubicBezTo>
                  <a:lnTo>
                    <a:pt x="551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15" name="Google Shape;6815;p82"/>
            <p:cNvSpPr/>
            <p:nvPr/>
          </p:nvSpPr>
          <p:spPr>
            <a:xfrm>
              <a:off x="924450" y="2204450"/>
              <a:ext cx="139300" cy="304275"/>
            </a:xfrm>
            <a:custGeom>
              <a:avLst/>
              <a:gdLst/>
              <a:ahLst/>
              <a:cxnLst/>
              <a:rect l="l" t="t" r="r" b="b"/>
              <a:pathLst>
                <a:path w="5572" h="12171" extrusionOk="0">
                  <a:moveTo>
                    <a:pt x="5572" y="1"/>
                  </a:moveTo>
                  <a:lnTo>
                    <a:pt x="4442" y="263"/>
                  </a:lnTo>
                  <a:lnTo>
                    <a:pt x="4442" y="7345"/>
                  </a:lnTo>
                  <a:cubicBezTo>
                    <a:pt x="3982" y="7023"/>
                    <a:pt x="3449" y="6864"/>
                    <a:pt x="2917" y="6864"/>
                  </a:cubicBezTo>
                  <a:cubicBezTo>
                    <a:pt x="2291" y="6864"/>
                    <a:pt x="1668" y="7085"/>
                    <a:pt x="1169" y="7520"/>
                  </a:cubicBezTo>
                  <a:cubicBezTo>
                    <a:pt x="251" y="8327"/>
                    <a:pt x="1" y="9655"/>
                    <a:pt x="564" y="10742"/>
                  </a:cubicBezTo>
                  <a:cubicBezTo>
                    <a:pt x="1030" y="11634"/>
                    <a:pt x="1946" y="12171"/>
                    <a:pt x="2916" y="12171"/>
                  </a:cubicBezTo>
                  <a:cubicBezTo>
                    <a:pt x="3126" y="12171"/>
                    <a:pt x="3338" y="12146"/>
                    <a:pt x="3548" y="12094"/>
                  </a:cubicBezTo>
                  <a:cubicBezTo>
                    <a:pt x="4738" y="11802"/>
                    <a:pt x="5572" y="10739"/>
                    <a:pt x="5572" y="9516"/>
                  </a:cubicBezTo>
                  <a:lnTo>
                    <a:pt x="55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16" name="Google Shape;6816;p82"/>
          <p:cNvGrpSpPr/>
          <p:nvPr/>
        </p:nvGrpSpPr>
        <p:grpSpPr>
          <a:xfrm>
            <a:off x="2215345" y="4745796"/>
            <a:ext cx="452408" cy="397581"/>
            <a:chOff x="2085450" y="2057100"/>
            <a:chExt cx="481900" cy="423500"/>
          </a:xfrm>
        </p:grpSpPr>
        <p:sp>
          <p:nvSpPr>
            <p:cNvPr id="6817" name="Google Shape;6817;p82"/>
            <p:cNvSpPr/>
            <p:nvPr/>
          </p:nvSpPr>
          <p:spPr>
            <a:xfrm>
              <a:off x="2085450" y="2061650"/>
              <a:ext cx="141250" cy="418950"/>
            </a:xfrm>
            <a:custGeom>
              <a:avLst/>
              <a:gdLst/>
              <a:ahLst/>
              <a:cxnLst/>
              <a:rect l="l" t="t" r="r" b="b"/>
              <a:pathLst>
                <a:path w="5650" h="16758" extrusionOk="0">
                  <a:moveTo>
                    <a:pt x="4305" y="6452"/>
                  </a:moveTo>
                  <a:cubicBezTo>
                    <a:pt x="4736" y="6452"/>
                    <a:pt x="5115" y="6999"/>
                    <a:pt x="4728" y="7411"/>
                  </a:cubicBezTo>
                  <a:cubicBezTo>
                    <a:pt x="4520" y="7631"/>
                    <a:pt x="4352" y="7887"/>
                    <a:pt x="4228" y="8164"/>
                  </a:cubicBezTo>
                  <a:cubicBezTo>
                    <a:pt x="4120" y="8402"/>
                    <a:pt x="3927" y="8502"/>
                    <a:pt x="3732" y="8502"/>
                  </a:cubicBezTo>
                  <a:cubicBezTo>
                    <a:pt x="3367" y="8502"/>
                    <a:pt x="2999" y="8150"/>
                    <a:pt x="3195" y="7703"/>
                  </a:cubicBezTo>
                  <a:cubicBezTo>
                    <a:pt x="3373" y="7312"/>
                    <a:pt x="3611" y="6951"/>
                    <a:pt x="3903" y="6637"/>
                  </a:cubicBezTo>
                  <a:cubicBezTo>
                    <a:pt x="4027" y="6506"/>
                    <a:pt x="4169" y="6452"/>
                    <a:pt x="4305" y="6452"/>
                  </a:cubicBezTo>
                  <a:close/>
                  <a:moveTo>
                    <a:pt x="2983" y="9449"/>
                  </a:moveTo>
                  <a:cubicBezTo>
                    <a:pt x="3331" y="9449"/>
                    <a:pt x="3684" y="9752"/>
                    <a:pt x="3539" y="10191"/>
                  </a:cubicBezTo>
                  <a:lnTo>
                    <a:pt x="3361" y="10727"/>
                  </a:lnTo>
                  <a:cubicBezTo>
                    <a:pt x="3270" y="10997"/>
                    <a:pt x="3059" y="11113"/>
                    <a:pt x="2845" y="11113"/>
                  </a:cubicBezTo>
                  <a:cubicBezTo>
                    <a:pt x="2498" y="11113"/>
                    <a:pt x="2143" y="10808"/>
                    <a:pt x="2289" y="10368"/>
                  </a:cubicBezTo>
                  <a:lnTo>
                    <a:pt x="2467" y="9832"/>
                  </a:lnTo>
                  <a:cubicBezTo>
                    <a:pt x="2558" y="9564"/>
                    <a:pt x="2770" y="9449"/>
                    <a:pt x="2983" y="9449"/>
                  </a:cubicBezTo>
                  <a:close/>
                  <a:moveTo>
                    <a:pt x="5649" y="1"/>
                  </a:moveTo>
                  <a:lnTo>
                    <a:pt x="356" y="2117"/>
                  </a:lnTo>
                  <a:cubicBezTo>
                    <a:pt x="142" y="2202"/>
                    <a:pt x="3" y="2410"/>
                    <a:pt x="3" y="2641"/>
                  </a:cubicBezTo>
                  <a:lnTo>
                    <a:pt x="3" y="16192"/>
                  </a:lnTo>
                  <a:cubicBezTo>
                    <a:pt x="1" y="16516"/>
                    <a:pt x="265" y="16758"/>
                    <a:pt x="564" y="16758"/>
                  </a:cubicBezTo>
                  <a:cubicBezTo>
                    <a:pt x="634" y="16758"/>
                    <a:pt x="706" y="16745"/>
                    <a:pt x="777" y="16716"/>
                  </a:cubicBezTo>
                  <a:lnTo>
                    <a:pt x="5649" y="14768"/>
                  </a:lnTo>
                  <a:lnTo>
                    <a:pt x="564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18" name="Google Shape;6818;p82"/>
            <p:cNvSpPr/>
            <p:nvPr/>
          </p:nvSpPr>
          <p:spPr>
            <a:xfrm>
              <a:off x="2254900" y="2061050"/>
              <a:ext cx="143050" cy="415650"/>
            </a:xfrm>
            <a:custGeom>
              <a:avLst/>
              <a:gdLst/>
              <a:ahLst/>
              <a:cxnLst/>
              <a:rect l="l" t="t" r="r" b="b"/>
              <a:pathLst>
                <a:path w="5722" h="16626" extrusionOk="0">
                  <a:moveTo>
                    <a:pt x="2504" y="6585"/>
                  </a:moveTo>
                  <a:cubicBezTo>
                    <a:pt x="2647" y="6585"/>
                    <a:pt x="2794" y="6645"/>
                    <a:pt x="2916" y="6788"/>
                  </a:cubicBezTo>
                  <a:cubicBezTo>
                    <a:pt x="3153" y="7068"/>
                    <a:pt x="3349" y="7378"/>
                    <a:pt x="3500" y="7709"/>
                  </a:cubicBezTo>
                  <a:cubicBezTo>
                    <a:pt x="3766" y="8258"/>
                    <a:pt x="3464" y="8654"/>
                    <a:pt x="3096" y="8654"/>
                  </a:cubicBezTo>
                  <a:cubicBezTo>
                    <a:pt x="2878" y="8654"/>
                    <a:pt x="2636" y="8515"/>
                    <a:pt x="2476" y="8185"/>
                  </a:cubicBezTo>
                  <a:cubicBezTo>
                    <a:pt x="2367" y="7947"/>
                    <a:pt x="2226" y="7724"/>
                    <a:pt x="2057" y="7523"/>
                  </a:cubicBezTo>
                  <a:cubicBezTo>
                    <a:pt x="1694" y="7098"/>
                    <a:pt x="2083" y="6585"/>
                    <a:pt x="2504" y="6585"/>
                  </a:cubicBezTo>
                  <a:close/>
                  <a:moveTo>
                    <a:pt x="1" y="0"/>
                  </a:moveTo>
                  <a:lnTo>
                    <a:pt x="1" y="5475"/>
                  </a:lnTo>
                  <a:cubicBezTo>
                    <a:pt x="217" y="5475"/>
                    <a:pt x="434" y="5496"/>
                    <a:pt x="648" y="5532"/>
                  </a:cubicBezTo>
                  <a:cubicBezTo>
                    <a:pt x="1334" y="5657"/>
                    <a:pt x="1201" y="6655"/>
                    <a:pt x="564" y="6655"/>
                  </a:cubicBezTo>
                  <a:cubicBezTo>
                    <a:pt x="525" y="6655"/>
                    <a:pt x="483" y="6651"/>
                    <a:pt x="440" y="6643"/>
                  </a:cubicBezTo>
                  <a:cubicBezTo>
                    <a:pt x="296" y="6622"/>
                    <a:pt x="148" y="6610"/>
                    <a:pt x="1" y="6604"/>
                  </a:cubicBezTo>
                  <a:lnTo>
                    <a:pt x="1" y="14744"/>
                  </a:lnTo>
                  <a:lnTo>
                    <a:pt x="5722" y="16626"/>
                  </a:lnTo>
                  <a:lnTo>
                    <a:pt x="5722" y="10395"/>
                  </a:lnTo>
                  <a:cubicBezTo>
                    <a:pt x="5704" y="10397"/>
                    <a:pt x="5684" y="10397"/>
                    <a:pt x="5661" y="10397"/>
                  </a:cubicBezTo>
                  <a:cubicBezTo>
                    <a:pt x="5400" y="10397"/>
                    <a:pt x="4871" y="10299"/>
                    <a:pt x="4388" y="10085"/>
                  </a:cubicBezTo>
                  <a:cubicBezTo>
                    <a:pt x="3793" y="9819"/>
                    <a:pt x="4068" y="8997"/>
                    <a:pt x="4603" y="8997"/>
                  </a:cubicBezTo>
                  <a:cubicBezTo>
                    <a:pt x="4680" y="8997"/>
                    <a:pt x="4763" y="9014"/>
                    <a:pt x="4849" y="9052"/>
                  </a:cubicBezTo>
                  <a:cubicBezTo>
                    <a:pt x="5123" y="9176"/>
                    <a:pt x="5418" y="9251"/>
                    <a:pt x="5722" y="9275"/>
                  </a:cubicBezTo>
                  <a:lnTo>
                    <a:pt x="5722" y="1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19" name="Google Shape;6819;p82"/>
            <p:cNvSpPr/>
            <p:nvPr/>
          </p:nvSpPr>
          <p:spPr>
            <a:xfrm>
              <a:off x="2426175" y="2057100"/>
              <a:ext cx="141175" cy="418925"/>
            </a:xfrm>
            <a:custGeom>
              <a:avLst/>
              <a:gdLst/>
              <a:ahLst/>
              <a:cxnLst/>
              <a:rect l="l" t="t" r="r" b="b"/>
              <a:pathLst>
                <a:path w="5647" h="16757" extrusionOk="0">
                  <a:moveTo>
                    <a:pt x="2800" y="5647"/>
                  </a:moveTo>
                  <a:cubicBezTo>
                    <a:pt x="3154" y="5647"/>
                    <a:pt x="3516" y="5968"/>
                    <a:pt x="3349" y="6410"/>
                  </a:cubicBezTo>
                  <a:lnTo>
                    <a:pt x="3153" y="6937"/>
                  </a:lnTo>
                  <a:cubicBezTo>
                    <a:pt x="3055" y="7196"/>
                    <a:pt x="2850" y="7305"/>
                    <a:pt x="2643" y="7305"/>
                  </a:cubicBezTo>
                  <a:cubicBezTo>
                    <a:pt x="2288" y="7305"/>
                    <a:pt x="1929" y="6984"/>
                    <a:pt x="2096" y="6539"/>
                  </a:cubicBezTo>
                  <a:lnTo>
                    <a:pt x="2295" y="6012"/>
                  </a:lnTo>
                  <a:cubicBezTo>
                    <a:pt x="2390" y="5755"/>
                    <a:pt x="2594" y="5647"/>
                    <a:pt x="2800" y="5647"/>
                  </a:cubicBezTo>
                  <a:close/>
                  <a:moveTo>
                    <a:pt x="1700" y="8178"/>
                  </a:moveTo>
                  <a:cubicBezTo>
                    <a:pt x="2108" y="8178"/>
                    <a:pt x="2500" y="8655"/>
                    <a:pt x="2168" y="9090"/>
                  </a:cubicBezTo>
                  <a:cubicBezTo>
                    <a:pt x="1906" y="9433"/>
                    <a:pt x="1587" y="9725"/>
                    <a:pt x="1226" y="9960"/>
                  </a:cubicBezTo>
                  <a:cubicBezTo>
                    <a:pt x="1118" y="10030"/>
                    <a:pt x="1011" y="10060"/>
                    <a:pt x="911" y="10060"/>
                  </a:cubicBezTo>
                  <a:cubicBezTo>
                    <a:pt x="424" y="10060"/>
                    <a:pt x="97" y="9344"/>
                    <a:pt x="612" y="9012"/>
                  </a:cubicBezTo>
                  <a:cubicBezTo>
                    <a:pt x="867" y="8849"/>
                    <a:pt x="1090" y="8641"/>
                    <a:pt x="1274" y="8403"/>
                  </a:cubicBezTo>
                  <a:cubicBezTo>
                    <a:pt x="1394" y="8244"/>
                    <a:pt x="1548" y="8178"/>
                    <a:pt x="1700" y="8178"/>
                  </a:cubicBezTo>
                  <a:close/>
                  <a:moveTo>
                    <a:pt x="5080" y="0"/>
                  </a:moveTo>
                  <a:cubicBezTo>
                    <a:pt x="5010" y="0"/>
                    <a:pt x="4939" y="13"/>
                    <a:pt x="4869" y="41"/>
                  </a:cubicBezTo>
                  <a:lnTo>
                    <a:pt x="0" y="1989"/>
                  </a:lnTo>
                  <a:lnTo>
                    <a:pt x="0" y="16756"/>
                  </a:lnTo>
                  <a:lnTo>
                    <a:pt x="5291" y="14640"/>
                  </a:lnTo>
                  <a:cubicBezTo>
                    <a:pt x="5505" y="14555"/>
                    <a:pt x="5646" y="14347"/>
                    <a:pt x="5646" y="14116"/>
                  </a:cubicBezTo>
                  <a:lnTo>
                    <a:pt x="5646" y="565"/>
                  </a:lnTo>
                  <a:cubicBezTo>
                    <a:pt x="5644" y="240"/>
                    <a:pt x="5378" y="0"/>
                    <a:pt x="5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20" name="Google Shape;6820;p82"/>
          <p:cNvGrpSpPr/>
          <p:nvPr/>
        </p:nvGrpSpPr>
        <p:grpSpPr>
          <a:xfrm>
            <a:off x="2785923" y="4776790"/>
            <a:ext cx="452408" cy="335597"/>
            <a:chOff x="2678275" y="2090100"/>
            <a:chExt cx="481900" cy="357475"/>
          </a:xfrm>
        </p:grpSpPr>
        <p:sp>
          <p:nvSpPr>
            <p:cNvPr id="6821" name="Google Shape;6821;p82"/>
            <p:cNvSpPr/>
            <p:nvPr/>
          </p:nvSpPr>
          <p:spPr>
            <a:xfrm>
              <a:off x="289945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3" y="1"/>
                  </a:moveTo>
                  <a:cubicBezTo>
                    <a:pt x="356" y="1"/>
                    <a:pt x="1" y="353"/>
                    <a:pt x="1" y="790"/>
                  </a:cubicBezTo>
                  <a:cubicBezTo>
                    <a:pt x="1" y="1226"/>
                    <a:pt x="356" y="1581"/>
                    <a:pt x="793" y="1581"/>
                  </a:cubicBezTo>
                  <a:cubicBezTo>
                    <a:pt x="1227" y="1581"/>
                    <a:pt x="1582" y="1226"/>
                    <a:pt x="1582" y="790"/>
                  </a:cubicBezTo>
                  <a:cubicBezTo>
                    <a:pt x="1582" y="353"/>
                    <a:pt x="1227" y="1"/>
                    <a:pt x="7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22" name="Google Shape;6822;p82"/>
            <p:cNvSpPr/>
            <p:nvPr/>
          </p:nvSpPr>
          <p:spPr>
            <a:xfrm>
              <a:off x="30924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0" y="1"/>
                  </a:moveTo>
                  <a:cubicBezTo>
                    <a:pt x="353" y="1"/>
                    <a:pt x="1" y="353"/>
                    <a:pt x="1" y="790"/>
                  </a:cubicBezTo>
                  <a:cubicBezTo>
                    <a:pt x="1" y="1226"/>
                    <a:pt x="353" y="1581"/>
                    <a:pt x="790" y="1581"/>
                  </a:cubicBezTo>
                  <a:cubicBezTo>
                    <a:pt x="1226" y="1581"/>
                    <a:pt x="1582" y="1226"/>
                    <a:pt x="1582" y="790"/>
                  </a:cubicBezTo>
                  <a:cubicBezTo>
                    <a:pt x="1582" y="353"/>
                    <a:pt x="1226" y="1"/>
                    <a:pt x="7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23" name="Google Shape;6823;p82"/>
            <p:cNvSpPr/>
            <p:nvPr/>
          </p:nvSpPr>
          <p:spPr>
            <a:xfrm>
              <a:off x="2678350" y="2389425"/>
              <a:ext cx="481825" cy="58150"/>
            </a:xfrm>
            <a:custGeom>
              <a:avLst/>
              <a:gdLst/>
              <a:ahLst/>
              <a:cxnLst/>
              <a:rect l="l" t="t" r="r" b="b"/>
              <a:pathLst>
                <a:path w="19273" h="2326" extrusionOk="0">
                  <a:moveTo>
                    <a:pt x="1" y="1"/>
                  </a:moveTo>
                  <a:lnTo>
                    <a:pt x="1" y="1759"/>
                  </a:lnTo>
                  <a:cubicBezTo>
                    <a:pt x="1" y="2072"/>
                    <a:pt x="251" y="2325"/>
                    <a:pt x="564" y="2325"/>
                  </a:cubicBezTo>
                  <a:lnTo>
                    <a:pt x="18707" y="2325"/>
                  </a:lnTo>
                  <a:cubicBezTo>
                    <a:pt x="19020" y="2325"/>
                    <a:pt x="19273" y="2072"/>
                    <a:pt x="19273" y="1759"/>
                  </a:cubicBezTo>
                  <a:lnTo>
                    <a:pt x="192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24" name="Google Shape;6824;p82"/>
            <p:cNvSpPr/>
            <p:nvPr/>
          </p:nvSpPr>
          <p:spPr>
            <a:xfrm>
              <a:off x="27066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89" y="1"/>
                  </a:moveTo>
                  <a:cubicBezTo>
                    <a:pt x="352" y="1"/>
                    <a:pt x="0" y="353"/>
                    <a:pt x="0" y="790"/>
                  </a:cubicBezTo>
                  <a:cubicBezTo>
                    <a:pt x="0" y="1226"/>
                    <a:pt x="352" y="1581"/>
                    <a:pt x="789" y="1581"/>
                  </a:cubicBezTo>
                  <a:cubicBezTo>
                    <a:pt x="1226" y="1581"/>
                    <a:pt x="1581" y="1226"/>
                    <a:pt x="1581" y="790"/>
                  </a:cubicBezTo>
                  <a:cubicBezTo>
                    <a:pt x="1581" y="353"/>
                    <a:pt x="1226" y="1"/>
                    <a:pt x="7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25" name="Google Shape;6825;p82"/>
            <p:cNvSpPr/>
            <p:nvPr/>
          </p:nvSpPr>
          <p:spPr>
            <a:xfrm>
              <a:off x="2678275" y="2090100"/>
              <a:ext cx="481900" cy="271125"/>
            </a:xfrm>
            <a:custGeom>
              <a:avLst/>
              <a:gdLst/>
              <a:ahLst/>
              <a:cxnLst/>
              <a:rect l="l" t="t" r="r" b="b"/>
              <a:pathLst>
                <a:path w="19276" h="10845" extrusionOk="0">
                  <a:moveTo>
                    <a:pt x="9638" y="5229"/>
                  </a:moveTo>
                  <a:cubicBezTo>
                    <a:pt x="9885" y="5229"/>
                    <a:pt x="10134" y="5277"/>
                    <a:pt x="10372" y="5376"/>
                  </a:cubicBezTo>
                  <a:cubicBezTo>
                    <a:pt x="11091" y="5674"/>
                    <a:pt x="11558" y="6373"/>
                    <a:pt x="11558" y="7150"/>
                  </a:cubicBezTo>
                  <a:cubicBezTo>
                    <a:pt x="11558" y="8209"/>
                    <a:pt x="10697" y="9068"/>
                    <a:pt x="9640" y="9071"/>
                  </a:cubicBezTo>
                  <a:cubicBezTo>
                    <a:pt x="8863" y="9071"/>
                    <a:pt x="8161" y="8601"/>
                    <a:pt x="7866" y="7884"/>
                  </a:cubicBezTo>
                  <a:cubicBezTo>
                    <a:pt x="7568" y="7168"/>
                    <a:pt x="7731" y="6343"/>
                    <a:pt x="8282" y="5791"/>
                  </a:cubicBezTo>
                  <a:cubicBezTo>
                    <a:pt x="8648" y="5425"/>
                    <a:pt x="9139" y="5229"/>
                    <a:pt x="9638" y="5229"/>
                  </a:cubicBezTo>
                  <a:close/>
                  <a:moveTo>
                    <a:pt x="571" y="1"/>
                  </a:moveTo>
                  <a:cubicBezTo>
                    <a:pt x="281" y="1"/>
                    <a:pt x="3" y="226"/>
                    <a:pt x="1" y="567"/>
                  </a:cubicBezTo>
                  <a:lnTo>
                    <a:pt x="1" y="7150"/>
                  </a:lnTo>
                  <a:cubicBezTo>
                    <a:pt x="1" y="6373"/>
                    <a:pt x="471" y="5674"/>
                    <a:pt x="1187" y="5376"/>
                  </a:cubicBezTo>
                  <a:cubicBezTo>
                    <a:pt x="1425" y="5277"/>
                    <a:pt x="1674" y="5229"/>
                    <a:pt x="1921" y="5229"/>
                  </a:cubicBezTo>
                  <a:cubicBezTo>
                    <a:pt x="2420" y="5229"/>
                    <a:pt x="2912" y="5425"/>
                    <a:pt x="3280" y="5791"/>
                  </a:cubicBezTo>
                  <a:cubicBezTo>
                    <a:pt x="3828" y="6343"/>
                    <a:pt x="3994" y="7168"/>
                    <a:pt x="3696" y="7884"/>
                  </a:cubicBezTo>
                  <a:cubicBezTo>
                    <a:pt x="3398" y="8601"/>
                    <a:pt x="2699" y="9071"/>
                    <a:pt x="1922" y="9071"/>
                  </a:cubicBezTo>
                  <a:cubicBezTo>
                    <a:pt x="862" y="9068"/>
                    <a:pt x="4" y="8209"/>
                    <a:pt x="1" y="7150"/>
                  </a:cubicBezTo>
                  <a:lnTo>
                    <a:pt x="1" y="10844"/>
                  </a:lnTo>
                  <a:lnTo>
                    <a:pt x="19276" y="10844"/>
                  </a:lnTo>
                  <a:lnTo>
                    <a:pt x="19276" y="7150"/>
                  </a:lnTo>
                  <a:cubicBezTo>
                    <a:pt x="19276" y="7926"/>
                    <a:pt x="18806" y="8625"/>
                    <a:pt x="18089" y="8923"/>
                  </a:cubicBezTo>
                  <a:cubicBezTo>
                    <a:pt x="17852" y="9022"/>
                    <a:pt x="17603" y="9070"/>
                    <a:pt x="17356" y="9070"/>
                  </a:cubicBezTo>
                  <a:cubicBezTo>
                    <a:pt x="16857" y="9070"/>
                    <a:pt x="16365" y="8874"/>
                    <a:pt x="15997" y="8508"/>
                  </a:cubicBezTo>
                  <a:cubicBezTo>
                    <a:pt x="15449" y="7957"/>
                    <a:pt x="15283" y="7131"/>
                    <a:pt x="15581" y="6415"/>
                  </a:cubicBezTo>
                  <a:cubicBezTo>
                    <a:pt x="15879" y="5698"/>
                    <a:pt x="16578" y="5231"/>
                    <a:pt x="17355" y="5231"/>
                  </a:cubicBezTo>
                  <a:cubicBezTo>
                    <a:pt x="18415" y="5231"/>
                    <a:pt x="19273" y="6090"/>
                    <a:pt x="19276" y="7150"/>
                  </a:cubicBezTo>
                  <a:lnTo>
                    <a:pt x="19276" y="567"/>
                  </a:lnTo>
                  <a:cubicBezTo>
                    <a:pt x="19276" y="341"/>
                    <a:pt x="19137" y="133"/>
                    <a:pt x="18927" y="46"/>
                  </a:cubicBezTo>
                  <a:cubicBezTo>
                    <a:pt x="18857" y="17"/>
                    <a:pt x="18783" y="2"/>
                    <a:pt x="18709" y="2"/>
                  </a:cubicBezTo>
                  <a:cubicBezTo>
                    <a:pt x="18564" y="2"/>
                    <a:pt x="18420" y="58"/>
                    <a:pt x="18312" y="166"/>
                  </a:cubicBezTo>
                  <a:lnTo>
                    <a:pt x="14783" y="3641"/>
                  </a:lnTo>
                  <a:lnTo>
                    <a:pt x="9971" y="112"/>
                  </a:lnTo>
                  <a:cubicBezTo>
                    <a:pt x="9871" y="38"/>
                    <a:pt x="9754" y="1"/>
                    <a:pt x="9636" y="1"/>
                  </a:cubicBezTo>
                  <a:cubicBezTo>
                    <a:pt x="9517" y="1"/>
                    <a:pt x="9397" y="39"/>
                    <a:pt x="9297" y="115"/>
                  </a:cubicBezTo>
                  <a:lnTo>
                    <a:pt x="4656" y="3641"/>
                  </a:lnTo>
                  <a:lnTo>
                    <a:pt x="952" y="154"/>
                  </a:lnTo>
                  <a:cubicBezTo>
                    <a:pt x="840" y="48"/>
                    <a:pt x="704" y="1"/>
                    <a:pt x="5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26" name="Google Shape;6826;p82"/>
          <p:cNvGrpSpPr/>
          <p:nvPr/>
        </p:nvGrpSpPr>
        <p:grpSpPr>
          <a:xfrm>
            <a:off x="3422195" y="4793054"/>
            <a:ext cx="292460" cy="303068"/>
            <a:chOff x="3357325" y="2093500"/>
            <a:chExt cx="311525" cy="322825"/>
          </a:xfrm>
        </p:grpSpPr>
        <p:sp>
          <p:nvSpPr>
            <p:cNvPr id="6827" name="Google Shape;6827;p82"/>
            <p:cNvSpPr/>
            <p:nvPr/>
          </p:nvSpPr>
          <p:spPr>
            <a:xfrm>
              <a:off x="3357325" y="2210550"/>
              <a:ext cx="85700" cy="205775"/>
            </a:xfrm>
            <a:custGeom>
              <a:avLst/>
              <a:gdLst/>
              <a:ahLst/>
              <a:cxnLst/>
              <a:rect l="l" t="t" r="r" b="b"/>
              <a:pathLst>
                <a:path w="3428" h="8231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7664"/>
                  </a:lnTo>
                  <a:cubicBezTo>
                    <a:pt x="0" y="7978"/>
                    <a:pt x="253" y="8231"/>
                    <a:pt x="566" y="8231"/>
                  </a:cubicBezTo>
                  <a:lnTo>
                    <a:pt x="2861" y="8231"/>
                  </a:lnTo>
                  <a:cubicBezTo>
                    <a:pt x="3174" y="8231"/>
                    <a:pt x="3427" y="7978"/>
                    <a:pt x="3427" y="7664"/>
                  </a:cubicBezTo>
                  <a:lnTo>
                    <a:pt x="3427" y="564"/>
                  </a:lnTo>
                  <a:cubicBezTo>
                    <a:pt x="3427" y="251"/>
                    <a:pt x="3174" y="1"/>
                    <a:pt x="28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28" name="Google Shape;6828;p82"/>
            <p:cNvSpPr/>
            <p:nvPr/>
          </p:nvSpPr>
          <p:spPr>
            <a:xfrm>
              <a:off x="3471225" y="2152075"/>
              <a:ext cx="84725" cy="264250"/>
            </a:xfrm>
            <a:custGeom>
              <a:avLst/>
              <a:gdLst/>
              <a:ahLst/>
              <a:cxnLst/>
              <a:rect l="l" t="t" r="r" b="b"/>
              <a:pathLst>
                <a:path w="3389" h="10570" extrusionOk="0">
                  <a:moveTo>
                    <a:pt x="563" y="0"/>
                  </a:moveTo>
                  <a:cubicBezTo>
                    <a:pt x="253" y="0"/>
                    <a:pt x="0" y="250"/>
                    <a:pt x="0" y="563"/>
                  </a:cubicBezTo>
                  <a:lnTo>
                    <a:pt x="0" y="10003"/>
                  </a:lnTo>
                  <a:cubicBezTo>
                    <a:pt x="0" y="10317"/>
                    <a:pt x="253" y="10570"/>
                    <a:pt x="563" y="10570"/>
                  </a:cubicBezTo>
                  <a:lnTo>
                    <a:pt x="2822" y="10570"/>
                  </a:lnTo>
                  <a:cubicBezTo>
                    <a:pt x="3135" y="10570"/>
                    <a:pt x="3388" y="10317"/>
                    <a:pt x="3388" y="10003"/>
                  </a:cubicBezTo>
                  <a:lnTo>
                    <a:pt x="3388" y="563"/>
                  </a:lnTo>
                  <a:cubicBezTo>
                    <a:pt x="3388" y="250"/>
                    <a:pt x="3135" y="0"/>
                    <a:pt x="28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29" name="Google Shape;6829;p82"/>
            <p:cNvSpPr/>
            <p:nvPr/>
          </p:nvSpPr>
          <p:spPr>
            <a:xfrm>
              <a:off x="3584150" y="2093500"/>
              <a:ext cx="84700" cy="322825"/>
            </a:xfrm>
            <a:custGeom>
              <a:avLst/>
              <a:gdLst/>
              <a:ahLst/>
              <a:cxnLst/>
              <a:rect l="l" t="t" r="r" b="b"/>
              <a:pathLst>
                <a:path w="3388" h="12913" extrusionOk="0">
                  <a:moveTo>
                    <a:pt x="563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2346"/>
                  </a:lnTo>
                  <a:cubicBezTo>
                    <a:pt x="0" y="12660"/>
                    <a:pt x="253" y="12913"/>
                    <a:pt x="563" y="12913"/>
                  </a:cubicBezTo>
                  <a:lnTo>
                    <a:pt x="2822" y="12913"/>
                  </a:lnTo>
                  <a:cubicBezTo>
                    <a:pt x="3135" y="12913"/>
                    <a:pt x="3388" y="12660"/>
                    <a:pt x="3388" y="12346"/>
                  </a:cubicBezTo>
                  <a:lnTo>
                    <a:pt x="3388" y="566"/>
                  </a:lnTo>
                  <a:cubicBezTo>
                    <a:pt x="3388" y="253"/>
                    <a:pt x="3135" y="0"/>
                    <a:pt x="28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830" name="Google Shape;6830;p82"/>
          <p:cNvSpPr/>
          <p:nvPr/>
        </p:nvSpPr>
        <p:spPr>
          <a:xfrm>
            <a:off x="3895893" y="4733952"/>
            <a:ext cx="444897" cy="421099"/>
          </a:xfrm>
          <a:custGeom>
            <a:avLst/>
            <a:gdLst/>
            <a:ahLst/>
            <a:cxnLst/>
            <a:rect l="l" t="t" r="r" b="b"/>
            <a:pathLst>
              <a:path w="18956" h="17942" extrusionOk="0">
                <a:moveTo>
                  <a:pt x="6270" y="9375"/>
                </a:moveTo>
                <a:lnTo>
                  <a:pt x="6267" y="16812"/>
                </a:lnTo>
                <a:lnTo>
                  <a:pt x="1130" y="16812"/>
                </a:lnTo>
                <a:lnTo>
                  <a:pt x="1130" y="13545"/>
                </a:lnTo>
                <a:lnTo>
                  <a:pt x="6270" y="9375"/>
                </a:lnTo>
                <a:close/>
                <a:moveTo>
                  <a:pt x="7399" y="9116"/>
                </a:moveTo>
                <a:lnTo>
                  <a:pt x="12103" y="11534"/>
                </a:lnTo>
                <a:lnTo>
                  <a:pt x="12100" y="16812"/>
                </a:lnTo>
                <a:lnTo>
                  <a:pt x="7399" y="16812"/>
                </a:lnTo>
                <a:lnTo>
                  <a:pt x="7399" y="9116"/>
                </a:lnTo>
                <a:close/>
                <a:moveTo>
                  <a:pt x="564" y="1"/>
                </a:moveTo>
                <a:cubicBezTo>
                  <a:pt x="251" y="1"/>
                  <a:pt x="1" y="254"/>
                  <a:pt x="1" y="564"/>
                </a:cubicBezTo>
                <a:lnTo>
                  <a:pt x="1" y="13274"/>
                </a:lnTo>
                <a:lnTo>
                  <a:pt x="1" y="17376"/>
                </a:lnTo>
                <a:cubicBezTo>
                  <a:pt x="1" y="17689"/>
                  <a:pt x="251" y="17942"/>
                  <a:pt x="564" y="17942"/>
                </a:cubicBezTo>
                <a:lnTo>
                  <a:pt x="18324" y="17942"/>
                </a:lnTo>
                <a:cubicBezTo>
                  <a:pt x="18637" y="17942"/>
                  <a:pt x="18890" y="17689"/>
                  <a:pt x="18890" y="17376"/>
                </a:cubicBezTo>
                <a:cubicBezTo>
                  <a:pt x="18890" y="17062"/>
                  <a:pt x="18637" y="16812"/>
                  <a:pt x="18324" y="16812"/>
                </a:cubicBezTo>
                <a:lnTo>
                  <a:pt x="13232" y="16812"/>
                </a:lnTo>
                <a:lnTo>
                  <a:pt x="13232" y="11425"/>
                </a:lnTo>
                <a:lnTo>
                  <a:pt x="16210" y="8444"/>
                </a:lnTo>
                <a:lnTo>
                  <a:pt x="17400" y="9634"/>
                </a:lnTo>
                <a:cubicBezTo>
                  <a:pt x="17514" y="9748"/>
                  <a:pt x="17656" y="9799"/>
                  <a:pt x="17796" y="9799"/>
                </a:cubicBezTo>
                <a:cubicBezTo>
                  <a:pt x="18059" y="9799"/>
                  <a:pt x="18314" y="9616"/>
                  <a:pt x="18357" y="9317"/>
                </a:cubicBezTo>
                <a:lnTo>
                  <a:pt x="18905" y="5592"/>
                </a:lnTo>
                <a:cubicBezTo>
                  <a:pt x="18955" y="5247"/>
                  <a:pt x="18683" y="4948"/>
                  <a:pt x="18347" y="4948"/>
                </a:cubicBezTo>
                <a:cubicBezTo>
                  <a:pt x="18320" y="4948"/>
                  <a:pt x="18292" y="4950"/>
                  <a:pt x="18264" y="4954"/>
                </a:cubicBezTo>
                <a:lnTo>
                  <a:pt x="14539" y="5502"/>
                </a:lnTo>
                <a:cubicBezTo>
                  <a:pt x="14078" y="5568"/>
                  <a:pt x="13895" y="6132"/>
                  <a:pt x="14223" y="6460"/>
                </a:cubicBezTo>
                <a:lnTo>
                  <a:pt x="15412" y="7649"/>
                </a:lnTo>
                <a:lnTo>
                  <a:pt x="12558" y="10501"/>
                </a:lnTo>
                <a:lnTo>
                  <a:pt x="7092" y="7688"/>
                </a:lnTo>
                <a:lnTo>
                  <a:pt x="7059" y="7673"/>
                </a:lnTo>
                <a:lnTo>
                  <a:pt x="7044" y="7667"/>
                </a:lnTo>
                <a:cubicBezTo>
                  <a:pt x="7032" y="7661"/>
                  <a:pt x="7020" y="7658"/>
                  <a:pt x="7008" y="7655"/>
                </a:cubicBezTo>
                <a:cubicBezTo>
                  <a:pt x="7002" y="7652"/>
                  <a:pt x="6996" y="7649"/>
                  <a:pt x="6990" y="7649"/>
                </a:cubicBezTo>
                <a:lnTo>
                  <a:pt x="6957" y="7640"/>
                </a:lnTo>
                <a:lnTo>
                  <a:pt x="6942" y="7637"/>
                </a:lnTo>
                <a:cubicBezTo>
                  <a:pt x="6926" y="7634"/>
                  <a:pt x="6908" y="7631"/>
                  <a:pt x="6893" y="7628"/>
                </a:cubicBezTo>
                <a:lnTo>
                  <a:pt x="6770" y="7628"/>
                </a:lnTo>
                <a:cubicBezTo>
                  <a:pt x="6758" y="7631"/>
                  <a:pt x="6743" y="7634"/>
                  <a:pt x="6728" y="7637"/>
                </a:cubicBezTo>
                <a:lnTo>
                  <a:pt x="6710" y="7640"/>
                </a:lnTo>
                <a:lnTo>
                  <a:pt x="6680" y="7649"/>
                </a:lnTo>
                <a:lnTo>
                  <a:pt x="6658" y="7652"/>
                </a:lnTo>
                <a:cubicBezTo>
                  <a:pt x="6646" y="7658"/>
                  <a:pt x="6631" y="7664"/>
                  <a:pt x="6616" y="7670"/>
                </a:cubicBezTo>
                <a:cubicBezTo>
                  <a:pt x="6610" y="7670"/>
                  <a:pt x="6607" y="7673"/>
                  <a:pt x="6601" y="7676"/>
                </a:cubicBezTo>
                <a:cubicBezTo>
                  <a:pt x="6595" y="7679"/>
                  <a:pt x="6583" y="7685"/>
                  <a:pt x="6574" y="7688"/>
                </a:cubicBezTo>
                <a:lnTo>
                  <a:pt x="6556" y="7700"/>
                </a:lnTo>
                <a:cubicBezTo>
                  <a:pt x="6547" y="7703"/>
                  <a:pt x="6538" y="7709"/>
                  <a:pt x="6529" y="7715"/>
                </a:cubicBezTo>
                <a:lnTo>
                  <a:pt x="6514" y="7724"/>
                </a:lnTo>
                <a:cubicBezTo>
                  <a:pt x="6502" y="7733"/>
                  <a:pt x="6490" y="7743"/>
                  <a:pt x="6475" y="7752"/>
                </a:cubicBezTo>
                <a:lnTo>
                  <a:pt x="6475" y="7755"/>
                </a:lnTo>
                <a:lnTo>
                  <a:pt x="1130" y="12091"/>
                </a:lnTo>
                <a:lnTo>
                  <a:pt x="1130" y="564"/>
                </a:lnTo>
                <a:cubicBezTo>
                  <a:pt x="1130" y="254"/>
                  <a:pt x="877" y="1"/>
                  <a:pt x="564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831" name="Google Shape;6831;p82"/>
          <p:cNvGrpSpPr/>
          <p:nvPr/>
        </p:nvGrpSpPr>
        <p:grpSpPr>
          <a:xfrm>
            <a:off x="4481115" y="4718420"/>
            <a:ext cx="389437" cy="452337"/>
            <a:chOff x="4492800" y="2027925"/>
            <a:chExt cx="414825" cy="481825"/>
          </a:xfrm>
        </p:grpSpPr>
        <p:sp>
          <p:nvSpPr>
            <p:cNvPr id="6832" name="Google Shape;6832;p82"/>
            <p:cNvSpPr/>
            <p:nvPr/>
          </p:nvSpPr>
          <p:spPr>
            <a:xfrm>
              <a:off x="4492800" y="2027925"/>
              <a:ext cx="54600" cy="481825"/>
            </a:xfrm>
            <a:custGeom>
              <a:avLst/>
              <a:gdLst/>
              <a:ahLst/>
              <a:cxnLst/>
              <a:rect l="l" t="t" r="r" b="b"/>
              <a:pathLst>
                <a:path w="2184" h="19273" extrusionOk="0">
                  <a:moveTo>
                    <a:pt x="912" y="1"/>
                  </a:moveTo>
                  <a:cubicBezTo>
                    <a:pt x="407" y="1"/>
                    <a:pt x="0" y="407"/>
                    <a:pt x="0" y="913"/>
                  </a:cubicBezTo>
                  <a:lnTo>
                    <a:pt x="0" y="18360"/>
                  </a:lnTo>
                  <a:cubicBezTo>
                    <a:pt x="0" y="18866"/>
                    <a:pt x="407" y="19273"/>
                    <a:pt x="912" y="19273"/>
                  </a:cubicBezTo>
                  <a:lnTo>
                    <a:pt x="1271" y="19273"/>
                  </a:lnTo>
                  <a:cubicBezTo>
                    <a:pt x="1777" y="19273"/>
                    <a:pt x="2183" y="18866"/>
                    <a:pt x="2183" y="18360"/>
                  </a:cubicBezTo>
                  <a:lnTo>
                    <a:pt x="2183" y="913"/>
                  </a:lnTo>
                  <a:cubicBezTo>
                    <a:pt x="2183" y="407"/>
                    <a:pt x="1777" y="1"/>
                    <a:pt x="12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33" name="Google Shape;6833;p82"/>
            <p:cNvSpPr/>
            <p:nvPr/>
          </p:nvSpPr>
          <p:spPr>
            <a:xfrm>
              <a:off x="4575600" y="2051425"/>
              <a:ext cx="332025" cy="262450"/>
            </a:xfrm>
            <a:custGeom>
              <a:avLst/>
              <a:gdLst/>
              <a:ahLst/>
              <a:cxnLst/>
              <a:rect l="l" t="t" r="r" b="b"/>
              <a:pathLst>
                <a:path w="13281" h="10498" extrusionOk="0">
                  <a:moveTo>
                    <a:pt x="0" y="0"/>
                  </a:moveTo>
                  <a:lnTo>
                    <a:pt x="0" y="10497"/>
                  </a:lnTo>
                  <a:lnTo>
                    <a:pt x="12485" y="10497"/>
                  </a:lnTo>
                  <a:cubicBezTo>
                    <a:pt x="13006" y="10494"/>
                    <a:pt x="13280" y="9874"/>
                    <a:pt x="12925" y="9488"/>
                  </a:cubicBezTo>
                  <a:lnTo>
                    <a:pt x="9010" y="5249"/>
                  </a:lnTo>
                  <a:lnTo>
                    <a:pt x="12925" y="1006"/>
                  </a:lnTo>
                  <a:cubicBezTo>
                    <a:pt x="13280" y="620"/>
                    <a:pt x="13006" y="0"/>
                    <a:pt x="124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34" name="Google Shape;6834;p82"/>
          <p:cNvGrpSpPr/>
          <p:nvPr/>
        </p:nvGrpSpPr>
        <p:grpSpPr>
          <a:xfrm>
            <a:off x="5013237" y="4718408"/>
            <a:ext cx="452267" cy="452361"/>
            <a:chOff x="5049725" y="2027900"/>
            <a:chExt cx="481750" cy="481850"/>
          </a:xfrm>
        </p:grpSpPr>
        <p:sp>
          <p:nvSpPr>
            <p:cNvPr id="6835" name="Google Shape;6835;p82"/>
            <p:cNvSpPr/>
            <p:nvPr/>
          </p:nvSpPr>
          <p:spPr>
            <a:xfrm>
              <a:off x="5191775" y="2394925"/>
              <a:ext cx="197625" cy="114825"/>
            </a:xfrm>
            <a:custGeom>
              <a:avLst/>
              <a:gdLst/>
              <a:ahLst/>
              <a:cxnLst/>
              <a:rect l="l" t="t" r="r" b="b"/>
              <a:pathLst>
                <a:path w="7905" h="4593" extrusionOk="0">
                  <a:moveTo>
                    <a:pt x="0" y="0"/>
                  </a:moveTo>
                  <a:lnTo>
                    <a:pt x="0" y="566"/>
                  </a:lnTo>
                  <a:cubicBezTo>
                    <a:pt x="3" y="1298"/>
                    <a:pt x="479" y="1949"/>
                    <a:pt x="1178" y="2171"/>
                  </a:cubicBezTo>
                  <a:cubicBezTo>
                    <a:pt x="1407" y="3502"/>
                    <a:pt x="2560" y="4593"/>
                    <a:pt x="3954" y="4593"/>
                  </a:cubicBezTo>
                  <a:cubicBezTo>
                    <a:pt x="5345" y="4593"/>
                    <a:pt x="6499" y="3502"/>
                    <a:pt x="6728" y="2171"/>
                  </a:cubicBezTo>
                  <a:cubicBezTo>
                    <a:pt x="7426" y="1949"/>
                    <a:pt x="7902" y="1298"/>
                    <a:pt x="7905" y="566"/>
                  </a:cubicBezTo>
                  <a:lnTo>
                    <a:pt x="790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36" name="Google Shape;6836;p82"/>
            <p:cNvSpPr/>
            <p:nvPr/>
          </p:nvSpPr>
          <p:spPr>
            <a:xfrm>
              <a:off x="5113625" y="2027900"/>
              <a:ext cx="347300" cy="338825"/>
            </a:xfrm>
            <a:custGeom>
              <a:avLst/>
              <a:gdLst/>
              <a:ahLst/>
              <a:cxnLst/>
              <a:rect l="l" t="t" r="r" b="b"/>
              <a:pathLst>
                <a:path w="13892" h="13553" extrusionOk="0">
                  <a:moveTo>
                    <a:pt x="7080" y="2260"/>
                  </a:moveTo>
                  <a:cubicBezTo>
                    <a:pt x="9574" y="2263"/>
                    <a:pt x="11594" y="4284"/>
                    <a:pt x="11597" y="6777"/>
                  </a:cubicBezTo>
                  <a:cubicBezTo>
                    <a:pt x="11597" y="7090"/>
                    <a:pt x="11344" y="7340"/>
                    <a:pt x="11031" y="7340"/>
                  </a:cubicBezTo>
                  <a:cubicBezTo>
                    <a:pt x="10718" y="7340"/>
                    <a:pt x="10468" y="7090"/>
                    <a:pt x="10468" y="6777"/>
                  </a:cubicBezTo>
                  <a:cubicBezTo>
                    <a:pt x="10465" y="4907"/>
                    <a:pt x="8950" y="3392"/>
                    <a:pt x="7080" y="3389"/>
                  </a:cubicBezTo>
                  <a:cubicBezTo>
                    <a:pt x="6767" y="3389"/>
                    <a:pt x="6514" y="3136"/>
                    <a:pt x="6514" y="2826"/>
                  </a:cubicBezTo>
                  <a:cubicBezTo>
                    <a:pt x="6514" y="2513"/>
                    <a:pt x="6767" y="2260"/>
                    <a:pt x="7080" y="2260"/>
                  </a:cubicBezTo>
                  <a:close/>
                  <a:moveTo>
                    <a:pt x="7070" y="1"/>
                  </a:moveTo>
                  <a:cubicBezTo>
                    <a:pt x="6595" y="1"/>
                    <a:pt x="6111" y="50"/>
                    <a:pt x="5623" y="152"/>
                  </a:cubicBezTo>
                  <a:cubicBezTo>
                    <a:pt x="3075" y="685"/>
                    <a:pt x="1001" y="2754"/>
                    <a:pt x="459" y="5301"/>
                  </a:cubicBezTo>
                  <a:cubicBezTo>
                    <a:pt x="1" y="7469"/>
                    <a:pt x="567" y="9644"/>
                    <a:pt x="2015" y="11270"/>
                  </a:cubicBezTo>
                  <a:cubicBezTo>
                    <a:pt x="2584" y="11908"/>
                    <a:pt x="2952" y="12703"/>
                    <a:pt x="3072" y="13552"/>
                  </a:cubicBezTo>
                  <a:lnTo>
                    <a:pt x="11088" y="13552"/>
                  </a:lnTo>
                  <a:cubicBezTo>
                    <a:pt x="11221" y="12691"/>
                    <a:pt x="11597" y="11887"/>
                    <a:pt x="12175" y="11233"/>
                  </a:cubicBezTo>
                  <a:cubicBezTo>
                    <a:pt x="13259" y="10002"/>
                    <a:pt x="13892" y="8418"/>
                    <a:pt x="13892" y="6777"/>
                  </a:cubicBezTo>
                  <a:cubicBezTo>
                    <a:pt x="13892" y="2969"/>
                    <a:pt x="10766" y="1"/>
                    <a:pt x="70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37" name="Google Shape;6837;p82"/>
            <p:cNvSpPr/>
            <p:nvPr/>
          </p:nvSpPr>
          <p:spPr>
            <a:xfrm>
              <a:off x="5049725" y="2197300"/>
              <a:ext cx="56400" cy="28275"/>
            </a:xfrm>
            <a:custGeom>
              <a:avLst/>
              <a:gdLst/>
              <a:ahLst/>
              <a:cxnLst/>
              <a:rect l="l" t="t" r="r" b="b"/>
              <a:pathLst>
                <a:path w="2256" h="1131" extrusionOk="0">
                  <a:moveTo>
                    <a:pt x="563" y="1"/>
                  </a:moveTo>
                  <a:cubicBezTo>
                    <a:pt x="250" y="1"/>
                    <a:pt x="0" y="254"/>
                    <a:pt x="0" y="567"/>
                  </a:cubicBezTo>
                  <a:cubicBezTo>
                    <a:pt x="0" y="877"/>
                    <a:pt x="250" y="1130"/>
                    <a:pt x="563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7"/>
                  </a:cubicBezTo>
                  <a:cubicBezTo>
                    <a:pt x="2256" y="254"/>
                    <a:pt x="2006" y="1"/>
                    <a:pt x="16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38" name="Google Shape;6838;p82"/>
            <p:cNvSpPr/>
            <p:nvPr/>
          </p:nvSpPr>
          <p:spPr>
            <a:xfrm>
              <a:off x="5052575" y="2102800"/>
              <a:ext cx="50850" cy="48075"/>
            </a:xfrm>
            <a:custGeom>
              <a:avLst/>
              <a:gdLst/>
              <a:ahLst/>
              <a:cxnLst/>
              <a:rect l="l" t="t" r="r" b="b"/>
              <a:pathLst>
                <a:path w="2034" h="1923" extrusionOk="0">
                  <a:moveTo>
                    <a:pt x="623" y="0"/>
                  </a:moveTo>
                  <a:cubicBezTo>
                    <a:pt x="478" y="0"/>
                    <a:pt x="333" y="56"/>
                    <a:pt x="224" y="167"/>
                  </a:cubicBezTo>
                  <a:cubicBezTo>
                    <a:pt x="4" y="384"/>
                    <a:pt x="1" y="736"/>
                    <a:pt x="214" y="959"/>
                  </a:cubicBezTo>
                  <a:lnTo>
                    <a:pt x="1015" y="1757"/>
                  </a:lnTo>
                  <a:cubicBezTo>
                    <a:pt x="1125" y="1867"/>
                    <a:pt x="1269" y="1922"/>
                    <a:pt x="1413" y="1922"/>
                  </a:cubicBezTo>
                  <a:cubicBezTo>
                    <a:pt x="1558" y="1922"/>
                    <a:pt x="1702" y="1867"/>
                    <a:pt x="1813" y="1757"/>
                  </a:cubicBezTo>
                  <a:cubicBezTo>
                    <a:pt x="2033" y="1534"/>
                    <a:pt x="2033" y="1179"/>
                    <a:pt x="1813" y="959"/>
                  </a:cubicBezTo>
                  <a:lnTo>
                    <a:pt x="1015" y="158"/>
                  </a:lnTo>
                  <a:cubicBezTo>
                    <a:pt x="906" y="53"/>
                    <a:pt x="764" y="0"/>
                    <a:pt x="6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39" name="Google Shape;6839;p82"/>
            <p:cNvSpPr/>
            <p:nvPr/>
          </p:nvSpPr>
          <p:spPr>
            <a:xfrm>
              <a:off x="5052575" y="2272175"/>
              <a:ext cx="50700" cy="47900"/>
            </a:xfrm>
            <a:custGeom>
              <a:avLst/>
              <a:gdLst/>
              <a:ahLst/>
              <a:cxnLst/>
              <a:rect l="l" t="t" r="r" b="b"/>
              <a:pathLst>
                <a:path w="2028" h="1916" extrusionOk="0">
                  <a:moveTo>
                    <a:pt x="1405" y="0"/>
                  </a:moveTo>
                  <a:cubicBezTo>
                    <a:pt x="1264" y="0"/>
                    <a:pt x="1124" y="53"/>
                    <a:pt x="1015" y="159"/>
                  </a:cubicBezTo>
                  <a:lnTo>
                    <a:pt x="214" y="960"/>
                  </a:lnTo>
                  <a:cubicBezTo>
                    <a:pt x="1" y="1179"/>
                    <a:pt x="4" y="1532"/>
                    <a:pt x="224" y="1749"/>
                  </a:cubicBezTo>
                  <a:cubicBezTo>
                    <a:pt x="333" y="1860"/>
                    <a:pt x="478" y="1916"/>
                    <a:pt x="623" y="1916"/>
                  </a:cubicBezTo>
                  <a:cubicBezTo>
                    <a:pt x="764" y="1916"/>
                    <a:pt x="906" y="1863"/>
                    <a:pt x="1015" y="1758"/>
                  </a:cubicBezTo>
                  <a:lnTo>
                    <a:pt x="1813" y="960"/>
                  </a:lnTo>
                  <a:cubicBezTo>
                    <a:pt x="2027" y="737"/>
                    <a:pt x="2024" y="384"/>
                    <a:pt x="1804" y="168"/>
                  </a:cubicBezTo>
                  <a:cubicBezTo>
                    <a:pt x="1695" y="56"/>
                    <a:pt x="1550" y="0"/>
                    <a:pt x="14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40" name="Google Shape;6840;p82"/>
            <p:cNvSpPr/>
            <p:nvPr/>
          </p:nvSpPr>
          <p:spPr>
            <a:xfrm>
              <a:off x="5475050" y="2197300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4"/>
                    <a:pt x="1" y="567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7"/>
                  </a:cubicBezTo>
                  <a:cubicBezTo>
                    <a:pt x="2256" y="254"/>
                    <a:pt x="2006" y="1"/>
                    <a:pt x="16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41" name="Google Shape;6841;p82"/>
            <p:cNvSpPr/>
            <p:nvPr/>
          </p:nvSpPr>
          <p:spPr>
            <a:xfrm>
              <a:off x="5477925" y="2102800"/>
              <a:ext cx="50675" cy="47900"/>
            </a:xfrm>
            <a:custGeom>
              <a:avLst/>
              <a:gdLst/>
              <a:ahLst/>
              <a:cxnLst/>
              <a:rect l="l" t="t" r="r" b="b"/>
              <a:pathLst>
                <a:path w="2027" h="1916" extrusionOk="0">
                  <a:moveTo>
                    <a:pt x="1405" y="0"/>
                  </a:moveTo>
                  <a:cubicBezTo>
                    <a:pt x="1264" y="0"/>
                    <a:pt x="1123" y="53"/>
                    <a:pt x="1015" y="158"/>
                  </a:cubicBezTo>
                  <a:lnTo>
                    <a:pt x="214" y="959"/>
                  </a:lnTo>
                  <a:cubicBezTo>
                    <a:pt x="0" y="1179"/>
                    <a:pt x="3" y="1531"/>
                    <a:pt x="223" y="1748"/>
                  </a:cubicBezTo>
                  <a:cubicBezTo>
                    <a:pt x="333" y="1860"/>
                    <a:pt x="478" y="1915"/>
                    <a:pt x="623" y="1915"/>
                  </a:cubicBezTo>
                  <a:cubicBezTo>
                    <a:pt x="764" y="1915"/>
                    <a:pt x="905" y="1863"/>
                    <a:pt x="1015" y="1757"/>
                  </a:cubicBezTo>
                  <a:lnTo>
                    <a:pt x="1813" y="959"/>
                  </a:lnTo>
                  <a:cubicBezTo>
                    <a:pt x="2027" y="736"/>
                    <a:pt x="2024" y="384"/>
                    <a:pt x="1804" y="167"/>
                  </a:cubicBezTo>
                  <a:cubicBezTo>
                    <a:pt x="1694" y="56"/>
                    <a:pt x="1549" y="0"/>
                    <a:pt x="14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42" name="Google Shape;6842;p82"/>
            <p:cNvSpPr/>
            <p:nvPr/>
          </p:nvSpPr>
          <p:spPr>
            <a:xfrm>
              <a:off x="5477775" y="2272000"/>
              <a:ext cx="50825" cy="48075"/>
            </a:xfrm>
            <a:custGeom>
              <a:avLst/>
              <a:gdLst/>
              <a:ahLst/>
              <a:cxnLst/>
              <a:rect l="l" t="t" r="r" b="b"/>
              <a:pathLst>
                <a:path w="2033" h="1923" extrusionOk="0">
                  <a:moveTo>
                    <a:pt x="621" y="1"/>
                  </a:moveTo>
                  <a:cubicBezTo>
                    <a:pt x="476" y="1"/>
                    <a:pt x="331" y="56"/>
                    <a:pt x="220" y="166"/>
                  </a:cubicBezTo>
                  <a:cubicBezTo>
                    <a:pt x="0" y="388"/>
                    <a:pt x="0" y="744"/>
                    <a:pt x="220" y="967"/>
                  </a:cubicBezTo>
                  <a:lnTo>
                    <a:pt x="1021" y="1765"/>
                  </a:lnTo>
                  <a:cubicBezTo>
                    <a:pt x="1129" y="1870"/>
                    <a:pt x="1270" y="1923"/>
                    <a:pt x="1411" y="1923"/>
                  </a:cubicBezTo>
                  <a:cubicBezTo>
                    <a:pt x="1555" y="1923"/>
                    <a:pt x="1700" y="1867"/>
                    <a:pt x="1810" y="1756"/>
                  </a:cubicBezTo>
                  <a:cubicBezTo>
                    <a:pt x="2030" y="1539"/>
                    <a:pt x="2033" y="1186"/>
                    <a:pt x="1819" y="967"/>
                  </a:cubicBezTo>
                  <a:lnTo>
                    <a:pt x="1021" y="166"/>
                  </a:lnTo>
                  <a:cubicBezTo>
                    <a:pt x="910" y="56"/>
                    <a:pt x="765" y="1"/>
                    <a:pt x="62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43" name="Google Shape;6843;p82"/>
          <p:cNvGrpSpPr/>
          <p:nvPr/>
        </p:nvGrpSpPr>
        <p:grpSpPr>
          <a:xfrm>
            <a:off x="5644699" y="4718525"/>
            <a:ext cx="293187" cy="452127"/>
            <a:chOff x="5726350" y="2028150"/>
            <a:chExt cx="312300" cy="481600"/>
          </a:xfrm>
        </p:grpSpPr>
        <p:sp>
          <p:nvSpPr>
            <p:cNvPr id="6844" name="Google Shape;6844;p82"/>
            <p:cNvSpPr/>
            <p:nvPr/>
          </p:nvSpPr>
          <p:spPr>
            <a:xfrm>
              <a:off x="5756075" y="2028150"/>
              <a:ext cx="252825" cy="83275"/>
            </a:xfrm>
            <a:custGeom>
              <a:avLst/>
              <a:gdLst/>
              <a:ahLst/>
              <a:cxnLst/>
              <a:rect l="l" t="t" r="r" b="b"/>
              <a:pathLst>
                <a:path w="10113" h="3331" extrusionOk="0">
                  <a:moveTo>
                    <a:pt x="1639" y="1"/>
                  </a:moveTo>
                  <a:cubicBezTo>
                    <a:pt x="730" y="13"/>
                    <a:pt x="1" y="753"/>
                    <a:pt x="1" y="1666"/>
                  </a:cubicBezTo>
                  <a:cubicBezTo>
                    <a:pt x="1" y="2575"/>
                    <a:pt x="730" y="3316"/>
                    <a:pt x="1639" y="3331"/>
                  </a:cubicBezTo>
                  <a:lnTo>
                    <a:pt x="8474" y="3331"/>
                  </a:lnTo>
                  <a:cubicBezTo>
                    <a:pt x="9384" y="3316"/>
                    <a:pt x="10113" y="2575"/>
                    <a:pt x="10113" y="1666"/>
                  </a:cubicBezTo>
                  <a:cubicBezTo>
                    <a:pt x="10113" y="753"/>
                    <a:pt x="9384" y="13"/>
                    <a:pt x="84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45" name="Google Shape;6845;p82"/>
            <p:cNvSpPr/>
            <p:nvPr/>
          </p:nvSpPr>
          <p:spPr>
            <a:xfrm>
              <a:off x="5726350" y="2139650"/>
              <a:ext cx="312300" cy="224425"/>
            </a:xfrm>
            <a:custGeom>
              <a:avLst/>
              <a:gdLst/>
              <a:ahLst/>
              <a:cxnLst/>
              <a:rect l="l" t="t" r="r" b="b"/>
              <a:pathLst>
                <a:path w="12492" h="8977" extrusionOk="0">
                  <a:moveTo>
                    <a:pt x="2822" y="0"/>
                  </a:moveTo>
                  <a:lnTo>
                    <a:pt x="2822" y="4800"/>
                  </a:lnTo>
                  <a:cubicBezTo>
                    <a:pt x="1527" y="5589"/>
                    <a:pt x="542" y="6797"/>
                    <a:pt x="36" y="8224"/>
                  </a:cubicBezTo>
                  <a:lnTo>
                    <a:pt x="30" y="8233"/>
                  </a:lnTo>
                  <a:cubicBezTo>
                    <a:pt x="27" y="8242"/>
                    <a:pt x="24" y="8254"/>
                    <a:pt x="21" y="8266"/>
                  </a:cubicBezTo>
                  <a:cubicBezTo>
                    <a:pt x="18" y="8278"/>
                    <a:pt x="15" y="8281"/>
                    <a:pt x="15" y="8287"/>
                  </a:cubicBezTo>
                  <a:cubicBezTo>
                    <a:pt x="12" y="8296"/>
                    <a:pt x="9" y="8308"/>
                    <a:pt x="9" y="8317"/>
                  </a:cubicBezTo>
                  <a:cubicBezTo>
                    <a:pt x="6" y="8326"/>
                    <a:pt x="6" y="8335"/>
                    <a:pt x="3" y="8347"/>
                  </a:cubicBezTo>
                  <a:cubicBezTo>
                    <a:pt x="3" y="8356"/>
                    <a:pt x="3" y="8362"/>
                    <a:pt x="3" y="8368"/>
                  </a:cubicBezTo>
                  <a:cubicBezTo>
                    <a:pt x="0" y="8378"/>
                    <a:pt x="3" y="8393"/>
                    <a:pt x="3" y="8405"/>
                  </a:cubicBezTo>
                  <a:cubicBezTo>
                    <a:pt x="3" y="8408"/>
                    <a:pt x="3" y="8411"/>
                    <a:pt x="3" y="8414"/>
                  </a:cubicBezTo>
                  <a:lnTo>
                    <a:pt x="3" y="8426"/>
                  </a:lnTo>
                  <a:cubicBezTo>
                    <a:pt x="3" y="8438"/>
                    <a:pt x="3" y="8450"/>
                    <a:pt x="3" y="8462"/>
                  </a:cubicBezTo>
                  <a:lnTo>
                    <a:pt x="6" y="8483"/>
                  </a:lnTo>
                  <a:cubicBezTo>
                    <a:pt x="6" y="8495"/>
                    <a:pt x="9" y="8504"/>
                    <a:pt x="12" y="8513"/>
                  </a:cubicBezTo>
                  <a:cubicBezTo>
                    <a:pt x="12" y="8525"/>
                    <a:pt x="15" y="8531"/>
                    <a:pt x="15" y="8540"/>
                  </a:cubicBezTo>
                  <a:cubicBezTo>
                    <a:pt x="18" y="8549"/>
                    <a:pt x="21" y="8558"/>
                    <a:pt x="21" y="8564"/>
                  </a:cubicBezTo>
                  <a:cubicBezTo>
                    <a:pt x="24" y="8573"/>
                    <a:pt x="27" y="8585"/>
                    <a:pt x="33" y="8594"/>
                  </a:cubicBezTo>
                  <a:cubicBezTo>
                    <a:pt x="36" y="8606"/>
                    <a:pt x="36" y="8609"/>
                    <a:pt x="40" y="8615"/>
                  </a:cubicBezTo>
                  <a:cubicBezTo>
                    <a:pt x="43" y="8624"/>
                    <a:pt x="49" y="8636"/>
                    <a:pt x="52" y="8646"/>
                  </a:cubicBezTo>
                  <a:cubicBezTo>
                    <a:pt x="58" y="8658"/>
                    <a:pt x="58" y="8661"/>
                    <a:pt x="61" y="8667"/>
                  </a:cubicBezTo>
                  <a:cubicBezTo>
                    <a:pt x="67" y="8673"/>
                    <a:pt x="73" y="8685"/>
                    <a:pt x="76" y="8694"/>
                  </a:cubicBezTo>
                  <a:cubicBezTo>
                    <a:pt x="82" y="8703"/>
                    <a:pt x="85" y="8709"/>
                    <a:pt x="88" y="8715"/>
                  </a:cubicBezTo>
                  <a:cubicBezTo>
                    <a:pt x="94" y="8721"/>
                    <a:pt x="100" y="8730"/>
                    <a:pt x="106" y="8739"/>
                  </a:cubicBezTo>
                  <a:cubicBezTo>
                    <a:pt x="112" y="8748"/>
                    <a:pt x="115" y="8754"/>
                    <a:pt x="121" y="8760"/>
                  </a:cubicBezTo>
                  <a:cubicBezTo>
                    <a:pt x="127" y="8769"/>
                    <a:pt x="133" y="8775"/>
                    <a:pt x="139" y="8781"/>
                  </a:cubicBezTo>
                  <a:cubicBezTo>
                    <a:pt x="145" y="8787"/>
                    <a:pt x="151" y="8796"/>
                    <a:pt x="157" y="8802"/>
                  </a:cubicBezTo>
                  <a:lnTo>
                    <a:pt x="175" y="8820"/>
                  </a:lnTo>
                  <a:cubicBezTo>
                    <a:pt x="181" y="8826"/>
                    <a:pt x="190" y="8832"/>
                    <a:pt x="196" y="8841"/>
                  </a:cubicBezTo>
                  <a:lnTo>
                    <a:pt x="217" y="8856"/>
                  </a:lnTo>
                  <a:lnTo>
                    <a:pt x="238" y="8874"/>
                  </a:lnTo>
                  <a:lnTo>
                    <a:pt x="262" y="8889"/>
                  </a:lnTo>
                  <a:lnTo>
                    <a:pt x="283" y="8901"/>
                  </a:lnTo>
                  <a:lnTo>
                    <a:pt x="314" y="8917"/>
                  </a:lnTo>
                  <a:cubicBezTo>
                    <a:pt x="320" y="8920"/>
                    <a:pt x="326" y="8923"/>
                    <a:pt x="332" y="8926"/>
                  </a:cubicBezTo>
                  <a:cubicBezTo>
                    <a:pt x="341" y="8929"/>
                    <a:pt x="356" y="8938"/>
                    <a:pt x="368" y="8941"/>
                  </a:cubicBezTo>
                  <a:lnTo>
                    <a:pt x="377" y="8947"/>
                  </a:lnTo>
                  <a:lnTo>
                    <a:pt x="386" y="8947"/>
                  </a:lnTo>
                  <a:lnTo>
                    <a:pt x="413" y="8956"/>
                  </a:lnTo>
                  <a:lnTo>
                    <a:pt x="437" y="8962"/>
                  </a:lnTo>
                  <a:lnTo>
                    <a:pt x="461" y="8968"/>
                  </a:lnTo>
                  <a:cubicBezTo>
                    <a:pt x="473" y="8971"/>
                    <a:pt x="485" y="8971"/>
                    <a:pt x="497" y="8974"/>
                  </a:cubicBezTo>
                  <a:lnTo>
                    <a:pt x="512" y="8977"/>
                  </a:lnTo>
                  <a:lnTo>
                    <a:pt x="11928" y="8977"/>
                  </a:lnTo>
                  <a:cubicBezTo>
                    <a:pt x="11946" y="8977"/>
                    <a:pt x="11967" y="8977"/>
                    <a:pt x="11985" y="8974"/>
                  </a:cubicBezTo>
                  <a:lnTo>
                    <a:pt x="11991" y="8974"/>
                  </a:lnTo>
                  <a:cubicBezTo>
                    <a:pt x="12006" y="8974"/>
                    <a:pt x="12021" y="8971"/>
                    <a:pt x="12033" y="8968"/>
                  </a:cubicBezTo>
                  <a:lnTo>
                    <a:pt x="12051" y="8965"/>
                  </a:lnTo>
                  <a:cubicBezTo>
                    <a:pt x="12063" y="8962"/>
                    <a:pt x="12072" y="8959"/>
                    <a:pt x="12085" y="8956"/>
                  </a:cubicBezTo>
                  <a:lnTo>
                    <a:pt x="12106" y="8950"/>
                  </a:lnTo>
                  <a:lnTo>
                    <a:pt x="12118" y="8947"/>
                  </a:lnTo>
                  <a:lnTo>
                    <a:pt x="12130" y="8941"/>
                  </a:lnTo>
                  <a:lnTo>
                    <a:pt x="12160" y="8929"/>
                  </a:lnTo>
                  <a:lnTo>
                    <a:pt x="12184" y="8917"/>
                  </a:lnTo>
                  <a:cubicBezTo>
                    <a:pt x="12193" y="8914"/>
                    <a:pt x="12199" y="8907"/>
                    <a:pt x="12208" y="8904"/>
                  </a:cubicBezTo>
                  <a:cubicBezTo>
                    <a:pt x="12214" y="8898"/>
                    <a:pt x="12226" y="8892"/>
                    <a:pt x="12235" y="8889"/>
                  </a:cubicBezTo>
                  <a:lnTo>
                    <a:pt x="12253" y="8877"/>
                  </a:lnTo>
                  <a:cubicBezTo>
                    <a:pt x="12262" y="8868"/>
                    <a:pt x="12271" y="8862"/>
                    <a:pt x="12280" y="8856"/>
                  </a:cubicBezTo>
                  <a:lnTo>
                    <a:pt x="12295" y="8844"/>
                  </a:lnTo>
                  <a:cubicBezTo>
                    <a:pt x="12304" y="8835"/>
                    <a:pt x="12313" y="8826"/>
                    <a:pt x="12319" y="8820"/>
                  </a:cubicBezTo>
                  <a:lnTo>
                    <a:pt x="12334" y="8805"/>
                  </a:lnTo>
                  <a:cubicBezTo>
                    <a:pt x="12343" y="8796"/>
                    <a:pt x="12349" y="8790"/>
                    <a:pt x="12359" y="8781"/>
                  </a:cubicBezTo>
                  <a:lnTo>
                    <a:pt x="12371" y="8763"/>
                  </a:lnTo>
                  <a:lnTo>
                    <a:pt x="12389" y="8739"/>
                  </a:lnTo>
                  <a:lnTo>
                    <a:pt x="12404" y="8718"/>
                  </a:lnTo>
                  <a:cubicBezTo>
                    <a:pt x="12410" y="8709"/>
                    <a:pt x="12413" y="8703"/>
                    <a:pt x="12419" y="8694"/>
                  </a:cubicBezTo>
                  <a:cubicBezTo>
                    <a:pt x="12422" y="8688"/>
                    <a:pt x="12428" y="8679"/>
                    <a:pt x="12431" y="8670"/>
                  </a:cubicBezTo>
                  <a:cubicBezTo>
                    <a:pt x="12437" y="8661"/>
                    <a:pt x="12440" y="8655"/>
                    <a:pt x="12443" y="8646"/>
                  </a:cubicBezTo>
                  <a:cubicBezTo>
                    <a:pt x="12446" y="8639"/>
                    <a:pt x="12449" y="8627"/>
                    <a:pt x="12455" y="8618"/>
                  </a:cubicBezTo>
                  <a:cubicBezTo>
                    <a:pt x="12458" y="8609"/>
                    <a:pt x="12461" y="8603"/>
                    <a:pt x="12461" y="8594"/>
                  </a:cubicBezTo>
                  <a:cubicBezTo>
                    <a:pt x="12464" y="8588"/>
                    <a:pt x="12467" y="8576"/>
                    <a:pt x="12470" y="8567"/>
                  </a:cubicBezTo>
                  <a:cubicBezTo>
                    <a:pt x="12473" y="8558"/>
                    <a:pt x="12476" y="8549"/>
                    <a:pt x="12479" y="8540"/>
                  </a:cubicBezTo>
                  <a:cubicBezTo>
                    <a:pt x="12479" y="8534"/>
                    <a:pt x="12482" y="8525"/>
                    <a:pt x="12482" y="8516"/>
                  </a:cubicBezTo>
                  <a:cubicBezTo>
                    <a:pt x="12485" y="8507"/>
                    <a:pt x="12485" y="8495"/>
                    <a:pt x="12488" y="8486"/>
                  </a:cubicBezTo>
                  <a:lnTo>
                    <a:pt x="12491" y="8462"/>
                  </a:lnTo>
                  <a:cubicBezTo>
                    <a:pt x="12491" y="8450"/>
                    <a:pt x="12491" y="8438"/>
                    <a:pt x="12491" y="8426"/>
                  </a:cubicBezTo>
                  <a:lnTo>
                    <a:pt x="12491" y="8414"/>
                  </a:lnTo>
                  <a:cubicBezTo>
                    <a:pt x="12491" y="8411"/>
                    <a:pt x="12491" y="8408"/>
                    <a:pt x="12491" y="8405"/>
                  </a:cubicBezTo>
                  <a:lnTo>
                    <a:pt x="12491" y="8371"/>
                  </a:lnTo>
                  <a:cubicBezTo>
                    <a:pt x="12491" y="8359"/>
                    <a:pt x="12491" y="8356"/>
                    <a:pt x="12491" y="8347"/>
                  </a:cubicBezTo>
                  <a:cubicBezTo>
                    <a:pt x="12488" y="8338"/>
                    <a:pt x="12488" y="8329"/>
                    <a:pt x="12485" y="8317"/>
                  </a:cubicBezTo>
                  <a:cubicBezTo>
                    <a:pt x="12482" y="8308"/>
                    <a:pt x="12482" y="8299"/>
                    <a:pt x="12479" y="8290"/>
                  </a:cubicBezTo>
                  <a:cubicBezTo>
                    <a:pt x="12476" y="8278"/>
                    <a:pt x="12476" y="8275"/>
                    <a:pt x="12473" y="8266"/>
                  </a:cubicBezTo>
                  <a:cubicBezTo>
                    <a:pt x="12473" y="8260"/>
                    <a:pt x="12467" y="8245"/>
                    <a:pt x="12464" y="8233"/>
                  </a:cubicBezTo>
                  <a:lnTo>
                    <a:pt x="12461" y="8224"/>
                  </a:lnTo>
                  <a:cubicBezTo>
                    <a:pt x="11955" y="6797"/>
                    <a:pt x="10970" y="5589"/>
                    <a:pt x="9676" y="4803"/>
                  </a:cubicBezTo>
                  <a:lnTo>
                    <a:pt x="967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46" name="Google Shape;6846;p82"/>
            <p:cNvSpPr/>
            <p:nvPr/>
          </p:nvSpPr>
          <p:spPr>
            <a:xfrm>
              <a:off x="5842500" y="2392350"/>
              <a:ext cx="79975" cy="117400"/>
            </a:xfrm>
            <a:custGeom>
              <a:avLst/>
              <a:gdLst/>
              <a:ahLst/>
              <a:cxnLst/>
              <a:rect l="l" t="t" r="r" b="b"/>
              <a:pathLst>
                <a:path w="3199" h="4696" extrusionOk="0">
                  <a:moveTo>
                    <a:pt x="4" y="1"/>
                  </a:moveTo>
                  <a:lnTo>
                    <a:pt x="4" y="1651"/>
                  </a:lnTo>
                  <a:cubicBezTo>
                    <a:pt x="1" y="2591"/>
                    <a:pt x="287" y="3509"/>
                    <a:pt x="820" y="4283"/>
                  </a:cubicBezTo>
                  <a:cubicBezTo>
                    <a:pt x="994" y="4542"/>
                    <a:pt x="1287" y="4696"/>
                    <a:pt x="1600" y="4696"/>
                  </a:cubicBezTo>
                  <a:cubicBezTo>
                    <a:pt x="1913" y="4696"/>
                    <a:pt x="2205" y="4542"/>
                    <a:pt x="2380" y="4283"/>
                  </a:cubicBezTo>
                  <a:cubicBezTo>
                    <a:pt x="2913" y="3509"/>
                    <a:pt x="3199" y="2591"/>
                    <a:pt x="3196" y="1651"/>
                  </a:cubicBezTo>
                  <a:lnTo>
                    <a:pt x="319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47" name="Google Shape;6847;p82"/>
          <p:cNvGrpSpPr/>
          <p:nvPr/>
        </p:nvGrpSpPr>
        <p:grpSpPr>
          <a:xfrm>
            <a:off x="6124954" y="4722668"/>
            <a:ext cx="443841" cy="443841"/>
            <a:chOff x="6239925" y="2032450"/>
            <a:chExt cx="472775" cy="472775"/>
          </a:xfrm>
        </p:grpSpPr>
        <p:sp>
          <p:nvSpPr>
            <p:cNvPr id="6848" name="Google Shape;6848;p82"/>
            <p:cNvSpPr/>
            <p:nvPr/>
          </p:nvSpPr>
          <p:spPr>
            <a:xfrm>
              <a:off x="6239925" y="2032450"/>
              <a:ext cx="472775" cy="472775"/>
            </a:xfrm>
            <a:custGeom>
              <a:avLst/>
              <a:gdLst/>
              <a:ahLst/>
              <a:cxnLst/>
              <a:rect l="l" t="t" r="r" b="b"/>
              <a:pathLst>
                <a:path w="18911" h="18911" extrusionOk="0">
                  <a:moveTo>
                    <a:pt x="9455" y="2466"/>
                  </a:moveTo>
                  <a:cubicBezTo>
                    <a:pt x="13307" y="2466"/>
                    <a:pt x="16442" y="5601"/>
                    <a:pt x="16442" y="9456"/>
                  </a:cubicBezTo>
                  <a:cubicBezTo>
                    <a:pt x="16442" y="13310"/>
                    <a:pt x="13307" y="16445"/>
                    <a:pt x="9455" y="16445"/>
                  </a:cubicBezTo>
                  <a:cubicBezTo>
                    <a:pt x="5601" y="16445"/>
                    <a:pt x="2466" y="13310"/>
                    <a:pt x="2466" y="9456"/>
                  </a:cubicBezTo>
                  <a:cubicBezTo>
                    <a:pt x="2466" y="5601"/>
                    <a:pt x="5601" y="2466"/>
                    <a:pt x="9455" y="2466"/>
                  </a:cubicBezTo>
                  <a:close/>
                  <a:moveTo>
                    <a:pt x="9455" y="0"/>
                  </a:moveTo>
                  <a:cubicBezTo>
                    <a:pt x="4228" y="0"/>
                    <a:pt x="0" y="4228"/>
                    <a:pt x="0" y="9456"/>
                  </a:cubicBezTo>
                  <a:cubicBezTo>
                    <a:pt x="0" y="14683"/>
                    <a:pt x="4228" y="18911"/>
                    <a:pt x="9455" y="18911"/>
                  </a:cubicBezTo>
                  <a:cubicBezTo>
                    <a:pt x="14680" y="18911"/>
                    <a:pt x="18911" y="14683"/>
                    <a:pt x="18911" y="9456"/>
                  </a:cubicBezTo>
                  <a:cubicBezTo>
                    <a:pt x="18911" y="4231"/>
                    <a:pt x="14680" y="0"/>
                    <a:pt x="94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49" name="Google Shape;6849;p82"/>
            <p:cNvSpPr/>
            <p:nvPr/>
          </p:nvSpPr>
          <p:spPr>
            <a:xfrm>
              <a:off x="6329800" y="2122325"/>
              <a:ext cx="292950" cy="293025"/>
            </a:xfrm>
            <a:custGeom>
              <a:avLst/>
              <a:gdLst/>
              <a:ahLst/>
              <a:cxnLst/>
              <a:rect l="l" t="t" r="r" b="b"/>
              <a:pathLst>
                <a:path w="11718" h="11721" extrusionOk="0">
                  <a:moveTo>
                    <a:pt x="5860" y="1043"/>
                  </a:moveTo>
                  <a:cubicBezTo>
                    <a:pt x="6171" y="1043"/>
                    <a:pt x="6424" y="1295"/>
                    <a:pt x="6424" y="1609"/>
                  </a:cubicBezTo>
                  <a:lnTo>
                    <a:pt x="6424" y="2542"/>
                  </a:lnTo>
                  <a:cubicBezTo>
                    <a:pt x="7264" y="2792"/>
                    <a:pt x="7839" y="3566"/>
                    <a:pt x="7842" y="4442"/>
                  </a:cubicBezTo>
                  <a:cubicBezTo>
                    <a:pt x="7842" y="4755"/>
                    <a:pt x="7589" y="5008"/>
                    <a:pt x="7276" y="5008"/>
                  </a:cubicBezTo>
                  <a:cubicBezTo>
                    <a:pt x="6966" y="5008"/>
                    <a:pt x="6713" y="4755"/>
                    <a:pt x="6713" y="4442"/>
                  </a:cubicBezTo>
                  <a:cubicBezTo>
                    <a:pt x="6713" y="3929"/>
                    <a:pt x="6292" y="3588"/>
                    <a:pt x="5853" y="3588"/>
                  </a:cubicBezTo>
                  <a:cubicBezTo>
                    <a:pt x="5644" y="3588"/>
                    <a:pt x="5429" y="3666"/>
                    <a:pt x="5255" y="3840"/>
                  </a:cubicBezTo>
                  <a:cubicBezTo>
                    <a:pt x="4719" y="4376"/>
                    <a:pt x="5099" y="5297"/>
                    <a:pt x="5860" y="5297"/>
                  </a:cubicBezTo>
                  <a:cubicBezTo>
                    <a:pt x="5862" y="5297"/>
                    <a:pt x="5865" y="5297"/>
                    <a:pt x="5867" y="5297"/>
                  </a:cubicBezTo>
                  <a:cubicBezTo>
                    <a:pt x="6849" y="5297"/>
                    <a:pt x="7680" y="6019"/>
                    <a:pt x="7821" y="6993"/>
                  </a:cubicBezTo>
                  <a:cubicBezTo>
                    <a:pt x="7962" y="7968"/>
                    <a:pt x="7369" y="8899"/>
                    <a:pt x="6424" y="9179"/>
                  </a:cubicBezTo>
                  <a:lnTo>
                    <a:pt x="6424" y="10115"/>
                  </a:lnTo>
                  <a:cubicBezTo>
                    <a:pt x="6424" y="10426"/>
                    <a:pt x="6171" y="10679"/>
                    <a:pt x="5860" y="10679"/>
                  </a:cubicBezTo>
                  <a:cubicBezTo>
                    <a:pt x="5547" y="10679"/>
                    <a:pt x="5294" y="10426"/>
                    <a:pt x="5294" y="10115"/>
                  </a:cubicBezTo>
                  <a:lnTo>
                    <a:pt x="5294" y="9179"/>
                  </a:lnTo>
                  <a:cubicBezTo>
                    <a:pt x="4454" y="8929"/>
                    <a:pt x="3879" y="8155"/>
                    <a:pt x="3876" y="7279"/>
                  </a:cubicBezTo>
                  <a:cubicBezTo>
                    <a:pt x="3876" y="6966"/>
                    <a:pt x="4129" y="6713"/>
                    <a:pt x="4442" y="6713"/>
                  </a:cubicBezTo>
                  <a:cubicBezTo>
                    <a:pt x="4752" y="6713"/>
                    <a:pt x="5005" y="6966"/>
                    <a:pt x="5005" y="7279"/>
                  </a:cubicBezTo>
                  <a:cubicBezTo>
                    <a:pt x="5005" y="7792"/>
                    <a:pt x="5426" y="8133"/>
                    <a:pt x="5865" y="8133"/>
                  </a:cubicBezTo>
                  <a:cubicBezTo>
                    <a:pt x="6074" y="8133"/>
                    <a:pt x="6288" y="8055"/>
                    <a:pt x="6463" y="7881"/>
                  </a:cubicBezTo>
                  <a:cubicBezTo>
                    <a:pt x="6999" y="7345"/>
                    <a:pt x="6619" y="6427"/>
                    <a:pt x="5860" y="6427"/>
                  </a:cubicBezTo>
                  <a:cubicBezTo>
                    <a:pt x="4873" y="6427"/>
                    <a:pt x="4039" y="5704"/>
                    <a:pt x="3897" y="4728"/>
                  </a:cubicBezTo>
                  <a:cubicBezTo>
                    <a:pt x="3756" y="3753"/>
                    <a:pt x="4349" y="2822"/>
                    <a:pt x="5294" y="2542"/>
                  </a:cubicBezTo>
                  <a:lnTo>
                    <a:pt x="5294" y="1609"/>
                  </a:lnTo>
                  <a:cubicBezTo>
                    <a:pt x="5294" y="1295"/>
                    <a:pt x="5547" y="1043"/>
                    <a:pt x="5860" y="1043"/>
                  </a:cubicBezTo>
                  <a:close/>
                  <a:moveTo>
                    <a:pt x="5860" y="1"/>
                  </a:moveTo>
                  <a:cubicBezTo>
                    <a:pt x="2629" y="1"/>
                    <a:pt x="1" y="2629"/>
                    <a:pt x="1" y="5861"/>
                  </a:cubicBezTo>
                  <a:cubicBezTo>
                    <a:pt x="1" y="9092"/>
                    <a:pt x="2629" y="11720"/>
                    <a:pt x="5860" y="11720"/>
                  </a:cubicBezTo>
                  <a:cubicBezTo>
                    <a:pt x="9088" y="11720"/>
                    <a:pt x="11717" y="9092"/>
                    <a:pt x="11717" y="5861"/>
                  </a:cubicBezTo>
                  <a:cubicBezTo>
                    <a:pt x="11717" y="2629"/>
                    <a:pt x="9088" y="1"/>
                    <a:pt x="58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50" name="Google Shape;6850;p82"/>
          <p:cNvGrpSpPr/>
          <p:nvPr/>
        </p:nvGrpSpPr>
        <p:grpSpPr>
          <a:xfrm>
            <a:off x="6723743" y="3152124"/>
            <a:ext cx="446188" cy="247233"/>
            <a:chOff x="903075" y="2730000"/>
            <a:chExt cx="475275" cy="263350"/>
          </a:xfrm>
        </p:grpSpPr>
        <p:sp>
          <p:nvSpPr>
            <p:cNvPr id="6851" name="Google Shape;6851;p82"/>
            <p:cNvSpPr/>
            <p:nvPr/>
          </p:nvSpPr>
          <p:spPr>
            <a:xfrm>
              <a:off x="986725" y="2807325"/>
              <a:ext cx="308000" cy="108800"/>
            </a:xfrm>
            <a:custGeom>
              <a:avLst/>
              <a:gdLst/>
              <a:ahLst/>
              <a:cxnLst/>
              <a:rect l="l" t="t" r="r" b="b"/>
              <a:pathLst>
                <a:path w="12320" h="4352" extrusionOk="0">
                  <a:moveTo>
                    <a:pt x="6161" y="482"/>
                  </a:moveTo>
                  <a:cubicBezTo>
                    <a:pt x="6845" y="482"/>
                    <a:pt x="7462" y="894"/>
                    <a:pt x="7724" y="1527"/>
                  </a:cubicBezTo>
                  <a:cubicBezTo>
                    <a:pt x="7986" y="2159"/>
                    <a:pt x="7838" y="2888"/>
                    <a:pt x="7357" y="3370"/>
                  </a:cubicBezTo>
                  <a:cubicBezTo>
                    <a:pt x="7032" y="3694"/>
                    <a:pt x="6599" y="3866"/>
                    <a:pt x="6158" y="3866"/>
                  </a:cubicBezTo>
                  <a:cubicBezTo>
                    <a:pt x="5940" y="3866"/>
                    <a:pt x="5720" y="3824"/>
                    <a:pt x="5511" y="3737"/>
                  </a:cubicBezTo>
                  <a:cubicBezTo>
                    <a:pt x="4881" y="3475"/>
                    <a:pt x="4469" y="2858"/>
                    <a:pt x="4469" y="2174"/>
                  </a:cubicBezTo>
                  <a:cubicBezTo>
                    <a:pt x="4469" y="1241"/>
                    <a:pt x="5225" y="482"/>
                    <a:pt x="6161" y="482"/>
                  </a:cubicBezTo>
                  <a:close/>
                  <a:moveTo>
                    <a:pt x="1418" y="0"/>
                  </a:moveTo>
                  <a:cubicBezTo>
                    <a:pt x="1220" y="684"/>
                    <a:pt x="684" y="1220"/>
                    <a:pt x="0" y="1415"/>
                  </a:cubicBezTo>
                  <a:lnTo>
                    <a:pt x="0" y="2933"/>
                  </a:lnTo>
                  <a:cubicBezTo>
                    <a:pt x="684" y="3129"/>
                    <a:pt x="1220" y="3665"/>
                    <a:pt x="1418" y="4351"/>
                  </a:cubicBezTo>
                  <a:lnTo>
                    <a:pt x="10904" y="4351"/>
                  </a:lnTo>
                  <a:cubicBezTo>
                    <a:pt x="11100" y="3665"/>
                    <a:pt x="11636" y="3129"/>
                    <a:pt x="12319" y="2933"/>
                  </a:cubicBezTo>
                  <a:lnTo>
                    <a:pt x="12319" y="1415"/>
                  </a:lnTo>
                  <a:cubicBezTo>
                    <a:pt x="11636" y="1220"/>
                    <a:pt x="11100" y="684"/>
                    <a:pt x="109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52" name="Google Shape;6852;p82"/>
            <p:cNvSpPr/>
            <p:nvPr/>
          </p:nvSpPr>
          <p:spPr>
            <a:xfrm>
              <a:off x="1126675" y="2847600"/>
              <a:ext cx="28100" cy="28175"/>
            </a:xfrm>
            <a:custGeom>
              <a:avLst/>
              <a:gdLst/>
              <a:ahLst/>
              <a:cxnLst/>
              <a:rect l="l" t="t" r="r" b="b"/>
              <a:pathLst>
                <a:path w="1124" h="1127" extrusionOk="0">
                  <a:moveTo>
                    <a:pt x="563" y="0"/>
                  </a:moveTo>
                  <a:cubicBezTo>
                    <a:pt x="250" y="0"/>
                    <a:pt x="0" y="253"/>
                    <a:pt x="0" y="563"/>
                  </a:cubicBezTo>
                  <a:cubicBezTo>
                    <a:pt x="0" y="873"/>
                    <a:pt x="250" y="1126"/>
                    <a:pt x="563" y="1126"/>
                  </a:cubicBezTo>
                  <a:cubicBezTo>
                    <a:pt x="873" y="1126"/>
                    <a:pt x="1123" y="873"/>
                    <a:pt x="1123" y="563"/>
                  </a:cubicBezTo>
                  <a:cubicBezTo>
                    <a:pt x="1123" y="253"/>
                    <a:pt x="873" y="0"/>
                    <a:pt x="5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53" name="Google Shape;6853;p82"/>
            <p:cNvSpPr/>
            <p:nvPr/>
          </p:nvSpPr>
          <p:spPr>
            <a:xfrm>
              <a:off x="903075" y="2730000"/>
              <a:ext cx="475275" cy="263350"/>
            </a:xfrm>
            <a:custGeom>
              <a:avLst/>
              <a:gdLst/>
              <a:ahLst/>
              <a:cxnLst/>
              <a:rect l="l" t="t" r="r" b="b"/>
              <a:pathLst>
                <a:path w="19011" h="10534" extrusionOk="0">
                  <a:moveTo>
                    <a:pt x="14735" y="1964"/>
                  </a:moveTo>
                  <a:cubicBezTo>
                    <a:pt x="15045" y="1964"/>
                    <a:pt x="15298" y="2217"/>
                    <a:pt x="15298" y="2530"/>
                  </a:cubicBezTo>
                  <a:cubicBezTo>
                    <a:pt x="15298" y="3042"/>
                    <a:pt x="15716" y="3460"/>
                    <a:pt x="16231" y="3460"/>
                  </a:cubicBezTo>
                  <a:cubicBezTo>
                    <a:pt x="16541" y="3460"/>
                    <a:pt x="16794" y="3713"/>
                    <a:pt x="16794" y="4026"/>
                  </a:cubicBezTo>
                  <a:lnTo>
                    <a:pt x="16794" y="6511"/>
                  </a:lnTo>
                  <a:cubicBezTo>
                    <a:pt x="16794" y="6821"/>
                    <a:pt x="16541" y="7074"/>
                    <a:pt x="16231" y="7074"/>
                  </a:cubicBezTo>
                  <a:cubicBezTo>
                    <a:pt x="15716" y="7074"/>
                    <a:pt x="15298" y="7492"/>
                    <a:pt x="15298" y="8007"/>
                  </a:cubicBezTo>
                  <a:cubicBezTo>
                    <a:pt x="15298" y="8318"/>
                    <a:pt x="15045" y="8570"/>
                    <a:pt x="14735" y="8570"/>
                  </a:cubicBezTo>
                  <a:lnTo>
                    <a:pt x="4277" y="8570"/>
                  </a:lnTo>
                  <a:cubicBezTo>
                    <a:pt x="3966" y="8570"/>
                    <a:pt x="3714" y="8318"/>
                    <a:pt x="3714" y="8007"/>
                  </a:cubicBezTo>
                  <a:cubicBezTo>
                    <a:pt x="3714" y="7492"/>
                    <a:pt x="3295" y="7074"/>
                    <a:pt x="2783" y="7074"/>
                  </a:cubicBezTo>
                  <a:cubicBezTo>
                    <a:pt x="2470" y="7074"/>
                    <a:pt x="2217" y="6821"/>
                    <a:pt x="2217" y="6511"/>
                  </a:cubicBezTo>
                  <a:lnTo>
                    <a:pt x="2217" y="4026"/>
                  </a:lnTo>
                  <a:cubicBezTo>
                    <a:pt x="2217" y="3713"/>
                    <a:pt x="2470" y="3460"/>
                    <a:pt x="2783" y="3460"/>
                  </a:cubicBezTo>
                  <a:cubicBezTo>
                    <a:pt x="3295" y="3460"/>
                    <a:pt x="3714" y="3042"/>
                    <a:pt x="3714" y="2530"/>
                  </a:cubicBezTo>
                  <a:cubicBezTo>
                    <a:pt x="3714" y="2217"/>
                    <a:pt x="3966" y="1964"/>
                    <a:pt x="4277" y="1964"/>
                  </a:cubicBezTo>
                  <a:close/>
                  <a:moveTo>
                    <a:pt x="567" y="0"/>
                  </a:moveTo>
                  <a:cubicBezTo>
                    <a:pt x="254" y="0"/>
                    <a:pt x="1" y="253"/>
                    <a:pt x="1" y="567"/>
                  </a:cubicBezTo>
                  <a:lnTo>
                    <a:pt x="1" y="9968"/>
                  </a:lnTo>
                  <a:cubicBezTo>
                    <a:pt x="1" y="10281"/>
                    <a:pt x="254" y="10534"/>
                    <a:pt x="567" y="10534"/>
                  </a:cubicBezTo>
                  <a:lnTo>
                    <a:pt x="18445" y="10534"/>
                  </a:lnTo>
                  <a:cubicBezTo>
                    <a:pt x="18758" y="10534"/>
                    <a:pt x="19011" y="10281"/>
                    <a:pt x="19011" y="9968"/>
                  </a:cubicBezTo>
                  <a:lnTo>
                    <a:pt x="19011" y="567"/>
                  </a:lnTo>
                  <a:cubicBezTo>
                    <a:pt x="19011" y="253"/>
                    <a:pt x="18758" y="0"/>
                    <a:pt x="184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54" name="Google Shape;6854;p82"/>
          <p:cNvGrpSpPr/>
          <p:nvPr/>
        </p:nvGrpSpPr>
        <p:grpSpPr>
          <a:xfrm>
            <a:off x="1662932" y="4718420"/>
            <a:ext cx="452337" cy="452337"/>
            <a:chOff x="1492675" y="2027925"/>
            <a:chExt cx="481825" cy="481825"/>
          </a:xfrm>
        </p:grpSpPr>
        <p:sp>
          <p:nvSpPr>
            <p:cNvPr id="6855" name="Google Shape;6855;p82"/>
            <p:cNvSpPr/>
            <p:nvPr/>
          </p:nvSpPr>
          <p:spPr>
            <a:xfrm>
              <a:off x="1719425" y="2170050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56" name="Google Shape;6856;p82"/>
            <p:cNvSpPr/>
            <p:nvPr/>
          </p:nvSpPr>
          <p:spPr>
            <a:xfrm>
              <a:off x="1832350" y="2254750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7" y="0"/>
                  </a:moveTo>
                  <a:cubicBezTo>
                    <a:pt x="253" y="0"/>
                    <a:pt x="0" y="250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0"/>
                    <a:pt x="877" y="0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57" name="Google Shape;6857;p82"/>
            <p:cNvSpPr/>
            <p:nvPr/>
          </p:nvSpPr>
          <p:spPr>
            <a:xfrm>
              <a:off x="1606500" y="2254750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7" y="0"/>
                  </a:moveTo>
                  <a:cubicBezTo>
                    <a:pt x="254" y="0"/>
                    <a:pt x="1" y="250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0"/>
                    <a:pt x="877" y="0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58" name="Google Shape;6858;p82"/>
            <p:cNvSpPr/>
            <p:nvPr/>
          </p:nvSpPr>
          <p:spPr>
            <a:xfrm>
              <a:off x="1492675" y="2425025"/>
              <a:ext cx="481825" cy="84725"/>
            </a:xfrm>
            <a:custGeom>
              <a:avLst/>
              <a:gdLst/>
              <a:ahLst/>
              <a:cxnLst/>
              <a:rect l="l" t="t" r="r" b="b"/>
              <a:pathLst>
                <a:path w="19273" h="3389" extrusionOk="0">
                  <a:moveTo>
                    <a:pt x="1" y="1"/>
                  </a:moveTo>
                  <a:lnTo>
                    <a:pt x="1" y="1696"/>
                  </a:lnTo>
                  <a:cubicBezTo>
                    <a:pt x="1" y="2630"/>
                    <a:pt x="757" y="3389"/>
                    <a:pt x="1693" y="3389"/>
                  </a:cubicBezTo>
                  <a:lnTo>
                    <a:pt x="17577" y="3389"/>
                  </a:lnTo>
                  <a:cubicBezTo>
                    <a:pt x="18514" y="3389"/>
                    <a:pt x="19270" y="2630"/>
                    <a:pt x="19273" y="1696"/>
                  </a:cubicBezTo>
                  <a:lnTo>
                    <a:pt x="192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59" name="Google Shape;6859;p82"/>
            <p:cNvSpPr/>
            <p:nvPr/>
          </p:nvSpPr>
          <p:spPr>
            <a:xfrm>
              <a:off x="1492675" y="2027925"/>
              <a:ext cx="481825" cy="368000"/>
            </a:xfrm>
            <a:custGeom>
              <a:avLst/>
              <a:gdLst/>
              <a:ahLst/>
              <a:cxnLst/>
              <a:rect l="l" t="t" r="r" b="b"/>
              <a:pathLst>
                <a:path w="19273" h="14720" extrusionOk="0">
                  <a:moveTo>
                    <a:pt x="5120" y="2259"/>
                  </a:moveTo>
                  <a:cubicBezTo>
                    <a:pt x="5430" y="2259"/>
                    <a:pt x="5683" y="2512"/>
                    <a:pt x="5683" y="2825"/>
                  </a:cubicBezTo>
                  <a:lnTo>
                    <a:pt x="5683" y="8047"/>
                  </a:lnTo>
                  <a:cubicBezTo>
                    <a:pt x="6360" y="8281"/>
                    <a:pt x="6812" y="8920"/>
                    <a:pt x="6812" y="9637"/>
                  </a:cubicBezTo>
                  <a:cubicBezTo>
                    <a:pt x="6812" y="10353"/>
                    <a:pt x="6360" y="10992"/>
                    <a:pt x="5683" y="11226"/>
                  </a:cubicBezTo>
                  <a:lnTo>
                    <a:pt x="5683" y="13024"/>
                  </a:lnTo>
                  <a:cubicBezTo>
                    <a:pt x="5683" y="13337"/>
                    <a:pt x="5430" y="13587"/>
                    <a:pt x="5120" y="13587"/>
                  </a:cubicBezTo>
                  <a:cubicBezTo>
                    <a:pt x="4807" y="13587"/>
                    <a:pt x="4554" y="13337"/>
                    <a:pt x="4554" y="13024"/>
                  </a:cubicBezTo>
                  <a:lnTo>
                    <a:pt x="4554" y="11226"/>
                  </a:lnTo>
                  <a:cubicBezTo>
                    <a:pt x="3876" y="10992"/>
                    <a:pt x="3425" y="10353"/>
                    <a:pt x="3425" y="9637"/>
                  </a:cubicBezTo>
                  <a:cubicBezTo>
                    <a:pt x="3425" y="8920"/>
                    <a:pt x="3876" y="8281"/>
                    <a:pt x="4554" y="8047"/>
                  </a:cubicBezTo>
                  <a:lnTo>
                    <a:pt x="4554" y="2825"/>
                  </a:lnTo>
                  <a:cubicBezTo>
                    <a:pt x="4554" y="2512"/>
                    <a:pt x="4807" y="2259"/>
                    <a:pt x="5120" y="2259"/>
                  </a:cubicBezTo>
                  <a:close/>
                  <a:moveTo>
                    <a:pt x="9637" y="2259"/>
                  </a:moveTo>
                  <a:cubicBezTo>
                    <a:pt x="9947" y="2259"/>
                    <a:pt x="10200" y="2512"/>
                    <a:pt x="10200" y="2825"/>
                  </a:cubicBezTo>
                  <a:lnTo>
                    <a:pt x="10200" y="4659"/>
                  </a:lnTo>
                  <a:cubicBezTo>
                    <a:pt x="10877" y="4894"/>
                    <a:pt x="11329" y="5532"/>
                    <a:pt x="11329" y="6249"/>
                  </a:cubicBezTo>
                  <a:cubicBezTo>
                    <a:pt x="11329" y="6966"/>
                    <a:pt x="10877" y="7604"/>
                    <a:pt x="10200" y="7839"/>
                  </a:cubicBezTo>
                  <a:lnTo>
                    <a:pt x="10200" y="13024"/>
                  </a:lnTo>
                  <a:cubicBezTo>
                    <a:pt x="10200" y="13337"/>
                    <a:pt x="9947" y="13587"/>
                    <a:pt x="9637" y="13587"/>
                  </a:cubicBezTo>
                  <a:cubicBezTo>
                    <a:pt x="9324" y="13587"/>
                    <a:pt x="9071" y="13337"/>
                    <a:pt x="9071" y="13024"/>
                  </a:cubicBezTo>
                  <a:lnTo>
                    <a:pt x="9071" y="7839"/>
                  </a:lnTo>
                  <a:cubicBezTo>
                    <a:pt x="8393" y="7604"/>
                    <a:pt x="7941" y="6966"/>
                    <a:pt x="7941" y="6249"/>
                  </a:cubicBezTo>
                  <a:cubicBezTo>
                    <a:pt x="7941" y="5532"/>
                    <a:pt x="8393" y="4894"/>
                    <a:pt x="9071" y="4659"/>
                  </a:cubicBezTo>
                  <a:lnTo>
                    <a:pt x="9071" y="2825"/>
                  </a:lnTo>
                  <a:cubicBezTo>
                    <a:pt x="9071" y="2512"/>
                    <a:pt x="9324" y="2259"/>
                    <a:pt x="9637" y="2259"/>
                  </a:cubicBezTo>
                  <a:close/>
                  <a:moveTo>
                    <a:pt x="14154" y="2259"/>
                  </a:moveTo>
                  <a:cubicBezTo>
                    <a:pt x="14464" y="2259"/>
                    <a:pt x="14717" y="2512"/>
                    <a:pt x="14717" y="2825"/>
                  </a:cubicBezTo>
                  <a:lnTo>
                    <a:pt x="14717" y="8047"/>
                  </a:lnTo>
                  <a:cubicBezTo>
                    <a:pt x="15394" y="8281"/>
                    <a:pt x="15846" y="8920"/>
                    <a:pt x="15846" y="9637"/>
                  </a:cubicBezTo>
                  <a:cubicBezTo>
                    <a:pt x="15846" y="10353"/>
                    <a:pt x="15394" y="10992"/>
                    <a:pt x="14717" y="11226"/>
                  </a:cubicBezTo>
                  <a:lnTo>
                    <a:pt x="14717" y="13024"/>
                  </a:lnTo>
                  <a:cubicBezTo>
                    <a:pt x="14717" y="13337"/>
                    <a:pt x="14464" y="13587"/>
                    <a:pt x="14154" y="13587"/>
                  </a:cubicBezTo>
                  <a:cubicBezTo>
                    <a:pt x="13840" y="13587"/>
                    <a:pt x="13587" y="13337"/>
                    <a:pt x="13587" y="13024"/>
                  </a:cubicBezTo>
                  <a:lnTo>
                    <a:pt x="13587" y="11226"/>
                  </a:lnTo>
                  <a:cubicBezTo>
                    <a:pt x="12910" y="10992"/>
                    <a:pt x="12458" y="10353"/>
                    <a:pt x="12458" y="9637"/>
                  </a:cubicBezTo>
                  <a:cubicBezTo>
                    <a:pt x="12458" y="8920"/>
                    <a:pt x="12910" y="8281"/>
                    <a:pt x="13587" y="8047"/>
                  </a:cubicBezTo>
                  <a:lnTo>
                    <a:pt x="13587" y="2825"/>
                  </a:lnTo>
                  <a:cubicBezTo>
                    <a:pt x="13587" y="2512"/>
                    <a:pt x="13840" y="2259"/>
                    <a:pt x="14154" y="2259"/>
                  </a:cubicBezTo>
                  <a:close/>
                  <a:moveTo>
                    <a:pt x="1693" y="1"/>
                  </a:moveTo>
                  <a:cubicBezTo>
                    <a:pt x="757" y="1"/>
                    <a:pt x="1" y="759"/>
                    <a:pt x="1" y="1696"/>
                  </a:cubicBezTo>
                  <a:lnTo>
                    <a:pt x="1" y="14720"/>
                  </a:lnTo>
                  <a:lnTo>
                    <a:pt x="19273" y="14720"/>
                  </a:lnTo>
                  <a:lnTo>
                    <a:pt x="19273" y="1696"/>
                  </a:lnTo>
                  <a:cubicBezTo>
                    <a:pt x="19270" y="759"/>
                    <a:pt x="18514" y="1"/>
                    <a:pt x="17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60" name="Google Shape;6860;p82"/>
          <p:cNvGrpSpPr/>
          <p:nvPr/>
        </p:nvGrpSpPr>
        <p:grpSpPr>
          <a:xfrm>
            <a:off x="7298101" y="3049572"/>
            <a:ext cx="452337" cy="452337"/>
            <a:chOff x="1492675" y="2620775"/>
            <a:chExt cx="481825" cy="481825"/>
          </a:xfrm>
        </p:grpSpPr>
        <p:sp>
          <p:nvSpPr>
            <p:cNvPr id="6861" name="Google Shape;6861;p82"/>
            <p:cNvSpPr/>
            <p:nvPr/>
          </p:nvSpPr>
          <p:spPr>
            <a:xfrm>
              <a:off x="1677125" y="2620775"/>
              <a:ext cx="112950" cy="113850"/>
            </a:xfrm>
            <a:custGeom>
              <a:avLst/>
              <a:gdLst/>
              <a:ahLst/>
              <a:cxnLst/>
              <a:rect l="l" t="t" r="r" b="b"/>
              <a:pathLst>
                <a:path w="4518" h="4554" extrusionOk="0">
                  <a:moveTo>
                    <a:pt x="2259" y="0"/>
                  </a:moveTo>
                  <a:cubicBezTo>
                    <a:pt x="1009" y="0"/>
                    <a:pt x="0" y="1048"/>
                    <a:pt x="0" y="2298"/>
                  </a:cubicBezTo>
                  <a:cubicBezTo>
                    <a:pt x="0" y="3544"/>
                    <a:pt x="1009" y="4553"/>
                    <a:pt x="2259" y="4553"/>
                  </a:cubicBezTo>
                  <a:cubicBezTo>
                    <a:pt x="3505" y="4553"/>
                    <a:pt x="4517" y="3544"/>
                    <a:pt x="4517" y="2298"/>
                  </a:cubicBezTo>
                  <a:cubicBezTo>
                    <a:pt x="4517" y="1048"/>
                    <a:pt x="3505" y="0"/>
                    <a:pt x="22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62" name="Google Shape;6862;p82"/>
            <p:cNvSpPr/>
            <p:nvPr/>
          </p:nvSpPr>
          <p:spPr>
            <a:xfrm>
              <a:off x="1492675" y="2734675"/>
              <a:ext cx="481825" cy="367925"/>
            </a:xfrm>
            <a:custGeom>
              <a:avLst/>
              <a:gdLst/>
              <a:ahLst/>
              <a:cxnLst/>
              <a:rect l="l" t="t" r="r" b="b"/>
              <a:pathLst>
                <a:path w="19273" h="14717" extrusionOk="0">
                  <a:moveTo>
                    <a:pt x="5120" y="4517"/>
                  </a:moveTo>
                  <a:cubicBezTo>
                    <a:pt x="5623" y="4517"/>
                    <a:pt x="5873" y="5122"/>
                    <a:pt x="5517" y="5481"/>
                  </a:cubicBezTo>
                  <a:cubicBezTo>
                    <a:pt x="5403" y="5595"/>
                    <a:pt x="5262" y="5647"/>
                    <a:pt x="5123" y="5647"/>
                  </a:cubicBezTo>
                  <a:cubicBezTo>
                    <a:pt x="4833" y="5647"/>
                    <a:pt x="4554" y="5421"/>
                    <a:pt x="4554" y="5080"/>
                  </a:cubicBezTo>
                  <a:cubicBezTo>
                    <a:pt x="4554" y="4767"/>
                    <a:pt x="4807" y="4517"/>
                    <a:pt x="5120" y="4517"/>
                  </a:cubicBezTo>
                  <a:close/>
                  <a:moveTo>
                    <a:pt x="3991" y="0"/>
                  </a:moveTo>
                  <a:cubicBezTo>
                    <a:pt x="3677" y="0"/>
                    <a:pt x="3425" y="250"/>
                    <a:pt x="3425" y="563"/>
                  </a:cubicBezTo>
                  <a:lnTo>
                    <a:pt x="3425" y="2572"/>
                  </a:lnTo>
                  <a:cubicBezTo>
                    <a:pt x="2455" y="3367"/>
                    <a:pt x="1750" y="4439"/>
                    <a:pt x="1401" y="5646"/>
                  </a:cubicBezTo>
                  <a:lnTo>
                    <a:pt x="564" y="5646"/>
                  </a:lnTo>
                  <a:cubicBezTo>
                    <a:pt x="251" y="5646"/>
                    <a:pt x="1" y="5896"/>
                    <a:pt x="1" y="6209"/>
                  </a:cubicBezTo>
                  <a:lnTo>
                    <a:pt x="1" y="9597"/>
                  </a:lnTo>
                  <a:cubicBezTo>
                    <a:pt x="1" y="9910"/>
                    <a:pt x="251" y="10163"/>
                    <a:pt x="564" y="10163"/>
                  </a:cubicBezTo>
                  <a:lnTo>
                    <a:pt x="1850" y="10163"/>
                  </a:lnTo>
                  <a:cubicBezTo>
                    <a:pt x="2446" y="11322"/>
                    <a:pt x="3391" y="12265"/>
                    <a:pt x="4554" y="12858"/>
                  </a:cubicBezTo>
                  <a:lnTo>
                    <a:pt x="4554" y="14153"/>
                  </a:lnTo>
                  <a:cubicBezTo>
                    <a:pt x="4554" y="14463"/>
                    <a:pt x="4807" y="14716"/>
                    <a:pt x="5120" y="14716"/>
                  </a:cubicBezTo>
                  <a:lnTo>
                    <a:pt x="7378" y="14716"/>
                  </a:lnTo>
                  <a:cubicBezTo>
                    <a:pt x="7688" y="14716"/>
                    <a:pt x="7941" y="14463"/>
                    <a:pt x="7941" y="14153"/>
                  </a:cubicBezTo>
                  <a:lnTo>
                    <a:pt x="7941" y="13551"/>
                  </a:lnTo>
                  <a:lnTo>
                    <a:pt x="11329" y="13551"/>
                  </a:lnTo>
                  <a:lnTo>
                    <a:pt x="11329" y="14153"/>
                  </a:lnTo>
                  <a:cubicBezTo>
                    <a:pt x="11329" y="14463"/>
                    <a:pt x="11582" y="14716"/>
                    <a:pt x="11895" y="14716"/>
                  </a:cubicBezTo>
                  <a:lnTo>
                    <a:pt x="14154" y="14716"/>
                  </a:lnTo>
                  <a:cubicBezTo>
                    <a:pt x="14464" y="14716"/>
                    <a:pt x="14717" y="14463"/>
                    <a:pt x="14717" y="14153"/>
                  </a:cubicBezTo>
                  <a:lnTo>
                    <a:pt x="14717" y="12864"/>
                  </a:lnTo>
                  <a:cubicBezTo>
                    <a:pt x="16647" y="11880"/>
                    <a:pt x="17945" y="9958"/>
                    <a:pt x="18107" y="7808"/>
                  </a:cubicBezTo>
                  <a:cubicBezTo>
                    <a:pt x="18800" y="7582"/>
                    <a:pt x="19270" y="6938"/>
                    <a:pt x="19273" y="6209"/>
                  </a:cubicBezTo>
                  <a:lnTo>
                    <a:pt x="19273" y="5080"/>
                  </a:lnTo>
                  <a:cubicBezTo>
                    <a:pt x="19273" y="4767"/>
                    <a:pt x="19020" y="4517"/>
                    <a:pt x="18707" y="4517"/>
                  </a:cubicBezTo>
                  <a:cubicBezTo>
                    <a:pt x="18393" y="4517"/>
                    <a:pt x="18144" y="4767"/>
                    <a:pt x="18144" y="5080"/>
                  </a:cubicBezTo>
                  <a:lnTo>
                    <a:pt x="18144" y="6209"/>
                  </a:lnTo>
                  <a:cubicBezTo>
                    <a:pt x="18141" y="6300"/>
                    <a:pt x="18116" y="6387"/>
                    <a:pt x="18074" y="6465"/>
                  </a:cubicBezTo>
                  <a:cubicBezTo>
                    <a:pt x="17647" y="3454"/>
                    <a:pt x="15021" y="1129"/>
                    <a:pt x="11895" y="1129"/>
                  </a:cubicBezTo>
                  <a:lnTo>
                    <a:pt x="7378" y="1129"/>
                  </a:lnTo>
                  <a:cubicBezTo>
                    <a:pt x="7020" y="1129"/>
                    <a:pt x="6665" y="1166"/>
                    <a:pt x="6315" y="1232"/>
                  </a:cubicBezTo>
                  <a:cubicBezTo>
                    <a:pt x="5788" y="464"/>
                    <a:pt x="4921" y="3"/>
                    <a:pt x="399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863" name="Google Shape;6863;p82"/>
          <p:cNvSpPr/>
          <p:nvPr/>
        </p:nvSpPr>
        <p:spPr>
          <a:xfrm>
            <a:off x="7831363" y="3049460"/>
            <a:ext cx="470011" cy="452337"/>
          </a:xfrm>
          <a:custGeom>
            <a:avLst/>
            <a:gdLst/>
            <a:ahLst/>
            <a:cxnLst/>
            <a:rect l="l" t="t" r="r" b="b"/>
            <a:pathLst>
              <a:path w="20026" h="19273" extrusionOk="0">
                <a:moveTo>
                  <a:pt x="14841" y="2901"/>
                </a:moveTo>
                <a:cubicBezTo>
                  <a:pt x="15282" y="2901"/>
                  <a:pt x="15717" y="3074"/>
                  <a:pt x="16042" y="3397"/>
                </a:cubicBezTo>
                <a:cubicBezTo>
                  <a:pt x="16704" y="4059"/>
                  <a:pt x="16704" y="5131"/>
                  <a:pt x="16042" y="5794"/>
                </a:cubicBezTo>
                <a:cubicBezTo>
                  <a:pt x="15717" y="6118"/>
                  <a:pt x="15284" y="6290"/>
                  <a:pt x="14843" y="6290"/>
                </a:cubicBezTo>
                <a:cubicBezTo>
                  <a:pt x="14625" y="6290"/>
                  <a:pt x="14405" y="6248"/>
                  <a:pt x="14196" y="6161"/>
                </a:cubicBezTo>
                <a:cubicBezTo>
                  <a:pt x="13563" y="5899"/>
                  <a:pt x="13151" y="5282"/>
                  <a:pt x="13151" y="4595"/>
                </a:cubicBezTo>
                <a:cubicBezTo>
                  <a:pt x="13151" y="3912"/>
                  <a:pt x="13563" y="3294"/>
                  <a:pt x="14196" y="3029"/>
                </a:cubicBezTo>
                <a:cubicBezTo>
                  <a:pt x="14404" y="2943"/>
                  <a:pt x="14623" y="2901"/>
                  <a:pt x="14841" y="2901"/>
                </a:cubicBezTo>
                <a:close/>
                <a:moveTo>
                  <a:pt x="10859" y="4837"/>
                </a:moveTo>
                <a:cubicBezTo>
                  <a:pt x="11001" y="4837"/>
                  <a:pt x="11142" y="4890"/>
                  <a:pt x="11251" y="4996"/>
                </a:cubicBezTo>
                <a:lnTo>
                  <a:pt x="12049" y="5794"/>
                </a:lnTo>
                <a:cubicBezTo>
                  <a:pt x="12269" y="6014"/>
                  <a:pt x="12269" y="6372"/>
                  <a:pt x="12049" y="6592"/>
                </a:cubicBezTo>
                <a:cubicBezTo>
                  <a:pt x="11939" y="6702"/>
                  <a:pt x="11794" y="6757"/>
                  <a:pt x="11650" y="6757"/>
                </a:cubicBezTo>
                <a:cubicBezTo>
                  <a:pt x="11505" y="6757"/>
                  <a:pt x="11361" y="6702"/>
                  <a:pt x="11251" y="6592"/>
                </a:cubicBezTo>
                <a:lnTo>
                  <a:pt x="10453" y="5794"/>
                </a:lnTo>
                <a:cubicBezTo>
                  <a:pt x="10239" y="5571"/>
                  <a:pt x="10242" y="5219"/>
                  <a:pt x="10459" y="5002"/>
                </a:cubicBezTo>
                <a:cubicBezTo>
                  <a:pt x="10570" y="4892"/>
                  <a:pt x="10715" y="4837"/>
                  <a:pt x="10859" y="4837"/>
                </a:cubicBezTo>
                <a:close/>
                <a:moveTo>
                  <a:pt x="13255" y="7232"/>
                </a:moveTo>
                <a:cubicBezTo>
                  <a:pt x="13396" y="7232"/>
                  <a:pt x="13538" y="7284"/>
                  <a:pt x="13648" y="7390"/>
                </a:cubicBezTo>
                <a:lnTo>
                  <a:pt x="14446" y="8188"/>
                </a:lnTo>
                <a:cubicBezTo>
                  <a:pt x="14665" y="8411"/>
                  <a:pt x="14665" y="8766"/>
                  <a:pt x="14446" y="8989"/>
                </a:cubicBezTo>
                <a:cubicBezTo>
                  <a:pt x="14336" y="9099"/>
                  <a:pt x="14191" y="9154"/>
                  <a:pt x="14047" y="9154"/>
                </a:cubicBezTo>
                <a:cubicBezTo>
                  <a:pt x="13902" y="9154"/>
                  <a:pt x="13758" y="9099"/>
                  <a:pt x="13648" y="8989"/>
                </a:cubicBezTo>
                <a:lnTo>
                  <a:pt x="12850" y="8188"/>
                </a:lnTo>
                <a:cubicBezTo>
                  <a:pt x="12633" y="7968"/>
                  <a:pt x="12636" y="7616"/>
                  <a:pt x="12856" y="7399"/>
                </a:cubicBezTo>
                <a:cubicBezTo>
                  <a:pt x="12966" y="7287"/>
                  <a:pt x="13110" y="7232"/>
                  <a:pt x="13255" y="7232"/>
                </a:cubicBezTo>
                <a:close/>
                <a:moveTo>
                  <a:pt x="10846" y="8029"/>
                </a:moveTo>
                <a:cubicBezTo>
                  <a:pt x="10991" y="8029"/>
                  <a:pt x="11135" y="8084"/>
                  <a:pt x="11245" y="8194"/>
                </a:cubicBezTo>
                <a:cubicBezTo>
                  <a:pt x="11462" y="8411"/>
                  <a:pt x="11465" y="8763"/>
                  <a:pt x="11251" y="8986"/>
                </a:cubicBezTo>
                <a:lnTo>
                  <a:pt x="11251" y="8989"/>
                </a:lnTo>
                <a:lnTo>
                  <a:pt x="10778" y="9461"/>
                </a:lnTo>
                <a:cubicBezTo>
                  <a:pt x="11088" y="10106"/>
                  <a:pt x="10959" y="10874"/>
                  <a:pt x="10453" y="11383"/>
                </a:cubicBezTo>
                <a:cubicBezTo>
                  <a:pt x="10343" y="11493"/>
                  <a:pt x="10198" y="11548"/>
                  <a:pt x="10054" y="11548"/>
                </a:cubicBezTo>
                <a:cubicBezTo>
                  <a:pt x="9909" y="11548"/>
                  <a:pt x="9765" y="11493"/>
                  <a:pt x="9655" y="11383"/>
                </a:cubicBezTo>
                <a:cubicBezTo>
                  <a:pt x="9435" y="11163"/>
                  <a:pt x="9435" y="10804"/>
                  <a:pt x="9655" y="10585"/>
                </a:cubicBezTo>
                <a:cubicBezTo>
                  <a:pt x="10010" y="10229"/>
                  <a:pt x="9757" y="9621"/>
                  <a:pt x="9254" y="9621"/>
                </a:cubicBezTo>
                <a:cubicBezTo>
                  <a:pt x="8751" y="9621"/>
                  <a:pt x="8498" y="10229"/>
                  <a:pt x="8857" y="10585"/>
                </a:cubicBezTo>
                <a:cubicBezTo>
                  <a:pt x="9441" y="11166"/>
                  <a:pt x="9519" y="12084"/>
                  <a:pt x="9043" y="12756"/>
                </a:cubicBezTo>
                <a:cubicBezTo>
                  <a:pt x="8717" y="13218"/>
                  <a:pt x="8196" y="13472"/>
                  <a:pt x="7661" y="13472"/>
                </a:cubicBezTo>
                <a:cubicBezTo>
                  <a:pt x="7415" y="13472"/>
                  <a:pt x="7167" y="13419"/>
                  <a:pt x="6933" y="13307"/>
                </a:cubicBezTo>
                <a:lnTo>
                  <a:pt x="6460" y="13777"/>
                </a:lnTo>
                <a:cubicBezTo>
                  <a:pt x="6351" y="13882"/>
                  <a:pt x="6210" y="13935"/>
                  <a:pt x="6068" y="13935"/>
                </a:cubicBezTo>
                <a:cubicBezTo>
                  <a:pt x="5924" y="13935"/>
                  <a:pt x="5779" y="13880"/>
                  <a:pt x="5668" y="13771"/>
                </a:cubicBezTo>
                <a:cubicBezTo>
                  <a:pt x="5451" y="13551"/>
                  <a:pt x="5448" y="13198"/>
                  <a:pt x="5662" y="12979"/>
                </a:cubicBezTo>
                <a:lnTo>
                  <a:pt x="6135" y="12506"/>
                </a:lnTo>
                <a:cubicBezTo>
                  <a:pt x="5824" y="11861"/>
                  <a:pt x="5957" y="11091"/>
                  <a:pt x="6460" y="10582"/>
                </a:cubicBezTo>
                <a:cubicBezTo>
                  <a:pt x="6570" y="10476"/>
                  <a:pt x="6711" y="10424"/>
                  <a:pt x="6852" y="10424"/>
                </a:cubicBezTo>
                <a:cubicBezTo>
                  <a:pt x="6997" y="10424"/>
                  <a:pt x="7142" y="10479"/>
                  <a:pt x="7252" y="10591"/>
                </a:cubicBezTo>
                <a:cubicBezTo>
                  <a:pt x="7469" y="10808"/>
                  <a:pt x="7472" y="11160"/>
                  <a:pt x="7258" y="11383"/>
                </a:cubicBezTo>
                <a:cubicBezTo>
                  <a:pt x="6902" y="11738"/>
                  <a:pt x="7155" y="12346"/>
                  <a:pt x="7658" y="12346"/>
                </a:cubicBezTo>
                <a:cubicBezTo>
                  <a:pt x="8161" y="12346"/>
                  <a:pt x="8414" y="11738"/>
                  <a:pt x="8059" y="11383"/>
                </a:cubicBezTo>
                <a:cubicBezTo>
                  <a:pt x="7475" y="10798"/>
                  <a:pt x="7393" y="9883"/>
                  <a:pt x="7869" y="9209"/>
                </a:cubicBezTo>
                <a:cubicBezTo>
                  <a:pt x="8195" y="8749"/>
                  <a:pt x="8716" y="8495"/>
                  <a:pt x="9251" y="8495"/>
                </a:cubicBezTo>
                <a:cubicBezTo>
                  <a:pt x="9497" y="8495"/>
                  <a:pt x="9746" y="8549"/>
                  <a:pt x="9980" y="8660"/>
                </a:cubicBezTo>
                <a:lnTo>
                  <a:pt x="10453" y="8188"/>
                </a:lnTo>
                <a:cubicBezTo>
                  <a:pt x="10563" y="8082"/>
                  <a:pt x="10705" y="8029"/>
                  <a:pt x="10846" y="8029"/>
                </a:cubicBezTo>
                <a:close/>
                <a:moveTo>
                  <a:pt x="13208" y="0"/>
                </a:moveTo>
                <a:cubicBezTo>
                  <a:pt x="11632" y="0"/>
                  <a:pt x="10059" y="597"/>
                  <a:pt x="8857" y="1801"/>
                </a:cubicBezTo>
                <a:lnTo>
                  <a:pt x="8456" y="2201"/>
                </a:lnTo>
                <a:lnTo>
                  <a:pt x="9655" y="3397"/>
                </a:lnTo>
                <a:cubicBezTo>
                  <a:pt x="9869" y="3620"/>
                  <a:pt x="9866" y="3972"/>
                  <a:pt x="9646" y="4189"/>
                </a:cubicBezTo>
                <a:cubicBezTo>
                  <a:pt x="9536" y="4300"/>
                  <a:pt x="9391" y="4356"/>
                  <a:pt x="9246" y="4356"/>
                </a:cubicBezTo>
                <a:cubicBezTo>
                  <a:pt x="9106" y="4356"/>
                  <a:pt x="8965" y="4303"/>
                  <a:pt x="8857" y="4198"/>
                </a:cubicBezTo>
                <a:lnTo>
                  <a:pt x="7658" y="2999"/>
                </a:lnTo>
                <a:lnTo>
                  <a:pt x="663" y="9994"/>
                </a:lnTo>
                <a:cubicBezTo>
                  <a:pt x="1" y="10654"/>
                  <a:pt x="1" y="11726"/>
                  <a:pt x="663" y="12388"/>
                </a:cubicBezTo>
                <a:lnTo>
                  <a:pt x="7053" y="18775"/>
                </a:lnTo>
                <a:cubicBezTo>
                  <a:pt x="7383" y="19107"/>
                  <a:pt x="7816" y="19272"/>
                  <a:pt x="8249" y="19272"/>
                </a:cubicBezTo>
                <a:cubicBezTo>
                  <a:pt x="8682" y="19272"/>
                  <a:pt x="9116" y="19107"/>
                  <a:pt x="9447" y="18775"/>
                </a:cubicBezTo>
                <a:lnTo>
                  <a:pt x="16442" y="11783"/>
                </a:lnTo>
                <a:lnTo>
                  <a:pt x="15244" y="10585"/>
                </a:lnTo>
                <a:cubicBezTo>
                  <a:pt x="15030" y="10362"/>
                  <a:pt x="15033" y="10010"/>
                  <a:pt x="15250" y="9793"/>
                </a:cubicBezTo>
                <a:cubicBezTo>
                  <a:pt x="15361" y="9683"/>
                  <a:pt x="15506" y="9628"/>
                  <a:pt x="15650" y="9628"/>
                </a:cubicBezTo>
                <a:cubicBezTo>
                  <a:pt x="15792" y="9628"/>
                  <a:pt x="15933" y="9681"/>
                  <a:pt x="16042" y="9787"/>
                </a:cubicBezTo>
                <a:lnTo>
                  <a:pt x="17240" y="10982"/>
                </a:lnTo>
                <a:lnTo>
                  <a:pt x="17641" y="10585"/>
                </a:lnTo>
                <a:cubicBezTo>
                  <a:pt x="19923" y="8299"/>
                  <a:pt x="20025" y="4677"/>
                  <a:pt x="17999" y="2240"/>
                </a:cubicBezTo>
                <a:lnTo>
                  <a:pt x="19237" y="1003"/>
                </a:lnTo>
                <a:cubicBezTo>
                  <a:pt x="19456" y="783"/>
                  <a:pt x="19456" y="425"/>
                  <a:pt x="19237" y="205"/>
                </a:cubicBezTo>
                <a:cubicBezTo>
                  <a:pt x="19127" y="95"/>
                  <a:pt x="18982" y="40"/>
                  <a:pt x="18838" y="40"/>
                </a:cubicBezTo>
                <a:cubicBezTo>
                  <a:pt x="18693" y="40"/>
                  <a:pt x="18548" y="95"/>
                  <a:pt x="18439" y="205"/>
                </a:cubicBezTo>
                <a:lnTo>
                  <a:pt x="17198" y="1443"/>
                </a:lnTo>
                <a:cubicBezTo>
                  <a:pt x="16045" y="483"/>
                  <a:pt x="14625" y="0"/>
                  <a:pt x="1320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864" name="Google Shape;6864;p82"/>
          <p:cNvGrpSpPr/>
          <p:nvPr/>
        </p:nvGrpSpPr>
        <p:grpSpPr>
          <a:xfrm>
            <a:off x="8396438" y="3070882"/>
            <a:ext cx="444780" cy="409716"/>
            <a:chOff x="2682350" y="2643425"/>
            <a:chExt cx="473775" cy="436425"/>
          </a:xfrm>
        </p:grpSpPr>
        <p:sp>
          <p:nvSpPr>
            <p:cNvPr id="6865" name="Google Shape;6865;p82"/>
            <p:cNvSpPr/>
            <p:nvPr/>
          </p:nvSpPr>
          <p:spPr>
            <a:xfrm>
              <a:off x="2682350" y="2725775"/>
              <a:ext cx="70175" cy="73425"/>
            </a:xfrm>
            <a:custGeom>
              <a:avLst/>
              <a:gdLst/>
              <a:ahLst/>
              <a:cxnLst/>
              <a:rect l="l" t="t" r="r" b="b"/>
              <a:pathLst>
                <a:path w="2807" h="2937" extrusionOk="0">
                  <a:moveTo>
                    <a:pt x="1130" y="1"/>
                  </a:moveTo>
                  <a:cubicBezTo>
                    <a:pt x="506" y="1"/>
                    <a:pt x="1" y="504"/>
                    <a:pt x="1" y="1130"/>
                  </a:cubicBezTo>
                  <a:lnTo>
                    <a:pt x="1" y="2937"/>
                  </a:lnTo>
                  <a:lnTo>
                    <a:pt x="1991" y="2937"/>
                  </a:lnTo>
                  <a:cubicBezTo>
                    <a:pt x="2443" y="2937"/>
                    <a:pt x="2807" y="2572"/>
                    <a:pt x="2807" y="2124"/>
                  </a:cubicBezTo>
                  <a:lnTo>
                    <a:pt x="28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66" name="Google Shape;6866;p82"/>
            <p:cNvSpPr/>
            <p:nvPr/>
          </p:nvSpPr>
          <p:spPr>
            <a:xfrm>
              <a:off x="2682350" y="3006350"/>
              <a:ext cx="70175" cy="73500"/>
            </a:xfrm>
            <a:custGeom>
              <a:avLst/>
              <a:gdLst/>
              <a:ahLst/>
              <a:cxnLst/>
              <a:rect l="l" t="t" r="r" b="b"/>
              <a:pathLst>
                <a:path w="2807" h="2940" extrusionOk="0">
                  <a:moveTo>
                    <a:pt x="1" y="1"/>
                  </a:moveTo>
                  <a:lnTo>
                    <a:pt x="1" y="1811"/>
                  </a:lnTo>
                  <a:cubicBezTo>
                    <a:pt x="1" y="2434"/>
                    <a:pt x="506" y="2940"/>
                    <a:pt x="1130" y="2940"/>
                  </a:cubicBezTo>
                  <a:lnTo>
                    <a:pt x="2807" y="2940"/>
                  </a:lnTo>
                  <a:lnTo>
                    <a:pt x="2807" y="817"/>
                  </a:lnTo>
                  <a:cubicBezTo>
                    <a:pt x="2807" y="365"/>
                    <a:pt x="2443" y="4"/>
                    <a:pt x="19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67" name="Google Shape;6867;p82"/>
            <p:cNvSpPr/>
            <p:nvPr/>
          </p:nvSpPr>
          <p:spPr>
            <a:xfrm>
              <a:off x="3085925" y="2725700"/>
              <a:ext cx="70200" cy="73500"/>
            </a:xfrm>
            <a:custGeom>
              <a:avLst/>
              <a:gdLst/>
              <a:ahLst/>
              <a:cxnLst/>
              <a:rect l="l" t="t" r="r" b="b"/>
              <a:pathLst>
                <a:path w="2808" h="2940" extrusionOk="0">
                  <a:moveTo>
                    <a:pt x="1" y="1"/>
                  </a:moveTo>
                  <a:lnTo>
                    <a:pt x="1" y="2127"/>
                  </a:lnTo>
                  <a:cubicBezTo>
                    <a:pt x="1" y="2575"/>
                    <a:pt x="365" y="2940"/>
                    <a:pt x="817" y="2940"/>
                  </a:cubicBezTo>
                  <a:lnTo>
                    <a:pt x="2807" y="2940"/>
                  </a:lnTo>
                  <a:lnTo>
                    <a:pt x="2807" y="1130"/>
                  </a:lnTo>
                  <a:cubicBezTo>
                    <a:pt x="2807" y="507"/>
                    <a:pt x="2301" y="1"/>
                    <a:pt x="16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68" name="Google Shape;6868;p82"/>
            <p:cNvSpPr/>
            <p:nvPr/>
          </p:nvSpPr>
          <p:spPr>
            <a:xfrm>
              <a:off x="2825150" y="2843075"/>
              <a:ext cx="180700" cy="107375"/>
            </a:xfrm>
            <a:custGeom>
              <a:avLst/>
              <a:gdLst/>
              <a:ahLst/>
              <a:cxnLst/>
              <a:rect l="l" t="t" r="r" b="b"/>
              <a:pathLst>
                <a:path w="7228" h="4295" extrusionOk="0">
                  <a:moveTo>
                    <a:pt x="5024" y="714"/>
                  </a:moveTo>
                  <a:cubicBezTo>
                    <a:pt x="5337" y="714"/>
                    <a:pt x="5590" y="967"/>
                    <a:pt x="5590" y="1277"/>
                  </a:cubicBezTo>
                  <a:cubicBezTo>
                    <a:pt x="5590" y="1590"/>
                    <a:pt x="5337" y="1843"/>
                    <a:pt x="5024" y="1843"/>
                  </a:cubicBezTo>
                  <a:lnTo>
                    <a:pt x="2503" y="1843"/>
                  </a:lnTo>
                  <a:cubicBezTo>
                    <a:pt x="2190" y="1843"/>
                    <a:pt x="1937" y="1590"/>
                    <a:pt x="1937" y="1277"/>
                  </a:cubicBezTo>
                  <a:cubicBezTo>
                    <a:pt x="1937" y="967"/>
                    <a:pt x="2190" y="714"/>
                    <a:pt x="2503" y="714"/>
                  </a:cubicBezTo>
                  <a:close/>
                  <a:moveTo>
                    <a:pt x="6078" y="2452"/>
                  </a:moveTo>
                  <a:cubicBezTo>
                    <a:pt x="6391" y="2452"/>
                    <a:pt x="6644" y="2704"/>
                    <a:pt x="6644" y="3018"/>
                  </a:cubicBezTo>
                  <a:cubicBezTo>
                    <a:pt x="6644" y="3328"/>
                    <a:pt x="6391" y="3581"/>
                    <a:pt x="6078" y="3581"/>
                  </a:cubicBezTo>
                  <a:lnTo>
                    <a:pt x="1449" y="3581"/>
                  </a:lnTo>
                  <a:cubicBezTo>
                    <a:pt x="1136" y="3581"/>
                    <a:pt x="883" y="3328"/>
                    <a:pt x="883" y="3018"/>
                  </a:cubicBezTo>
                  <a:cubicBezTo>
                    <a:pt x="883" y="2704"/>
                    <a:pt x="1136" y="2452"/>
                    <a:pt x="1449" y="2452"/>
                  </a:cubicBezTo>
                  <a:close/>
                  <a:moveTo>
                    <a:pt x="1" y="0"/>
                  </a:moveTo>
                  <a:lnTo>
                    <a:pt x="1" y="4294"/>
                  </a:lnTo>
                  <a:lnTo>
                    <a:pt x="7228" y="4294"/>
                  </a:lnTo>
                  <a:lnTo>
                    <a:pt x="72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69" name="Google Shape;6869;p82"/>
            <p:cNvSpPr/>
            <p:nvPr/>
          </p:nvSpPr>
          <p:spPr>
            <a:xfrm>
              <a:off x="2682350" y="2725700"/>
              <a:ext cx="473775" cy="354150"/>
            </a:xfrm>
            <a:custGeom>
              <a:avLst/>
              <a:gdLst/>
              <a:ahLst/>
              <a:cxnLst/>
              <a:rect l="l" t="t" r="r" b="b"/>
              <a:pathLst>
                <a:path w="18951" h="14166" extrusionOk="0">
                  <a:moveTo>
                    <a:pt x="13503" y="3566"/>
                  </a:moveTo>
                  <a:cubicBezTo>
                    <a:pt x="13816" y="3566"/>
                    <a:pt x="14069" y="3819"/>
                    <a:pt x="14069" y="4129"/>
                  </a:cubicBezTo>
                  <a:lnTo>
                    <a:pt x="14069" y="9556"/>
                  </a:lnTo>
                  <a:cubicBezTo>
                    <a:pt x="14069" y="9866"/>
                    <a:pt x="13816" y="10119"/>
                    <a:pt x="13503" y="10119"/>
                  </a:cubicBezTo>
                  <a:lnTo>
                    <a:pt x="5147" y="10119"/>
                  </a:lnTo>
                  <a:cubicBezTo>
                    <a:pt x="4834" y="10119"/>
                    <a:pt x="4584" y="9866"/>
                    <a:pt x="4584" y="9556"/>
                  </a:cubicBezTo>
                  <a:lnTo>
                    <a:pt x="4584" y="4129"/>
                  </a:lnTo>
                  <a:cubicBezTo>
                    <a:pt x="4584" y="3819"/>
                    <a:pt x="4834" y="3566"/>
                    <a:pt x="5147" y="3566"/>
                  </a:cubicBezTo>
                  <a:close/>
                  <a:moveTo>
                    <a:pt x="3936" y="1"/>
                  </a:moveTo>
                  <a:lnTo>
                    <a:pt x="3936" y="2127"/>
                  </a:lnTo>
                  <a:cubicBezTo>
                    <a:pt x="3933" y="3199"/>
                    <a:pt x="3066" y="4069"/>
                    <a:pt x="1991" y="4069"/>
                  </a:cubicBezTo>
                  <a:lnTo>
                    <a:pt x="1" y="4069"/>
                  </a:lnTo>
                  <a:lnTo>
                    <a:pt x="1" y="10098"/>
                  </a:lnTo>
                  <a:lnTo>
                    <a:pt x="1991" y="10098"/>
                  </a:lnTo>
                  <a:cubicBezTo>
                    <a:pt x="3066" y="10101"/>
                    <a:pt x="3933" y="10968"/>
                    <a:pt x="3936" y="12043"/>
                  </a:cubicBezTo>
                  <a:lnTo>
                    <a:pt x="3936" y="14166"/>
                  </a:lnTo>
                  <a:lnTo>
                    <a:pt x="15015" y="14166"/>
                  </a:lnTo>
                  <a:lnTo>
                    <a:pt x="15015" y="12043"/>
                  </a:lnTo>
                  <a:cubicBezTo>
                    <a:pt x="15018" y="10968"/>
                    <a:pt x="15885" y="10101"/>
                    <a:pt x="16960" y="10098"/>
                  </a:cubicBezTo>
                  <a:lnTo>
                    <a:pt x="18950" y="10098"/>
                  </a:lnTo>
                  <a:lnTo>
                    <a:pt x="18950" y="4069"/>
                  </a:lnTo>
                  <a:lnTo>
                    <a:pt x="16960" y="4069"/>
                  </a:lnTo>
                  <a:cubicBezTo>
                    <a:pt x="15885" y="4069"/>
                    <a:pt x="15018" y="3199"/>
                    <a:pt x="15015" y="2127"/>
                  </a:cubicBezTo>
                  <a:lnTo>
                    <a:pt x="1501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70" name="Google Shape;6870;p82"/>
            <p:cNvSpPr/>
            <p:nvPr/>
          </p:nvSpPr>
          <p:spPr>
            <a:xfrm>
              <a:off x="3085925" y="3006350"/>
              <a:ext cx="70200" cy="73500"/>
            </a:xfrm>
            <a:custGeom>
              <a:avLst/>
              <a:gdLst/>
              <a:ahLst/>
              <a:cxnLst/>
              <a:rect l="l" t="t" r="r" b="b"/>
              <a:pathLst>
                <a:path w="2808" h="2940" extrusionOk="0">
                  <a:moveTo>
                    <a:pt x="817" y="1"/>
                  </a:moveTo>
                  <a:cubicBezTo>
                    <a:pt x="365" y="4"/>
                    <a:pt x="1" y="365"/>
                    <a:pt x="1" y="817"/>
                  </a:cubicBezTo>
                  <a:lnTo>
                    <a:pt x="1" y="2940"/>
                  </a:lnTo>
                  <a:lnTo>
                    <a:pt x="1678" y="2940"/>
                  </a:lnTo>
                  <a:cubicBezTo>
                    <a:pt x="2301" y="2940"/>
                    <a:pt x="2807" y="2434"/>
                    <a:pt x="2807" y="1811"/>
                  </a:cubicBezTo>
                  <a:lnTo>
                    <a:pt x="28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71" name="Google Shape;6871;p82"/>
            <p:cNvSpPr/>
            <p:nvPr/>
          </p:nvSpPr>
          <p:spPr>
            <a:xfrm>
              <a:off x="2825450" y="2643425"/>
              <a:ext cx="187550" cy="54075"/>
            </a:xfrm>
            <a:custGeom>
              <a:avLst/>
              <a:gdLst/>
              <a:ahLst/>
              <a:cxnLst/>
              <a:rect l="l" t="t" r="r" b="b"/>
              <a:pathLst>
                <a:path w="7502" h="2163" extrusionOk="0">
                  <a:moveTo>
                    <a:pt x="1862" y="1"/>
                  </a:moveTo>
                  <a:cubicBezTo>
                    <a:pt x="835" y="4"/>
                    <a:pt x="1" y="835"/>
                    <a:pt x="1" y="1861"/>
                  </a:cubicBezTo>
                  <a:lnTo>
                    <a:pt x="1" y="2163"/>
                  </a:lnTo>
                  <a:lnTo>
                    <a:pt x="1130" y="2163"/>
                  </a:lnTo>
                  <a:lnTo>
                    <a:pt x="1130" y="1861"/>
                  </a:lnTo>
                  <a:cubicBezTo>
                    <a:pt x="1130" y="1458"/>
                    <a:pt x="1458" y="1133"/>
                    <a:pt x="1862" y="1130"/>
                  </a:cubicBezTo>
                  <a:lnTo>
                    <a:pt x="5641" y="1130"/>
                  </a:lnTo>
                  <a:cubicBezTo>
                    <a:pt x="6044" y="1133"/>
                    <a:pt x="6373" y="1458"/>
                    <a:pt x="6373" y="1861"/>
                  </a:cubicBezTo>
                  <a:lnTo>
                    <a:pt x="6373" y="2163"/>
                  </a:lnTo>
                  <a:lnTo>
                    <a:pt x="7502" y="2163"/>
                  </a:lnTo>
                  <a:lnTo>
                    <a:pt x="7502" y="1861"/>
                  </a:lnTo>
                  <a:cubicBezTo>
                    <a:pt x="7502" y="835"/>
                    <a:pt x="6668" y="4"/>
                    <a:pt x="56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72" name="Google Shape;6872;p82"/>
          <p:cNvGrpSpPr/>
          <p:nvPr/>
        </p:nvGrpSpPr>
        <p:grpSpPr>
          <a:xfrm>
            <a:off x="9017092" y="3049572"/>
            <a:ext cx="318041" cy="452337"/>
            <a:chOff x="3342725" y="2620775"/>
            <a:chExt cx="338775" cy="481825"/>
          </a:xfrm>
        </p:grpSpPr>
        <p:sp>
          <p:nvSpPr>
            <p:cNvPr id="6873" name="Google Shape;6873;p82"/>
            <p:cNvSpPr/>
            <p:nvPr/>
          </p:nvSpPr>
          <p:spPr>
            <a:xfrm>
              <a:off x="3342725" y="2620775"/>
              <a:ext cx="338775" cy="56475"/>
            </a:xfrm>
            <a:custGeom>
              <a:avLst/>
              <a:gdLst/>
              <a:ahLst/>
              <a:cxnLst/>
              <a:rect l="l" t="t" r="r" b="b"/>
              <a:pathLst>
                <a:path w="13551" h="2259" extrusionOk="0">
                  <a:moveTo>
                    <a:pt x="1693" y="0"/>
                  </a:moveTo>
                  <a:cubicBezTo>
                    <a:pt x="756" y="0"/>
                    <a:pt x="0" y="759"/>
                    <a:pt x="0" y="1695"/>
                  </a:cubicBezTo>
                  <a:lnTo>
                    <a:pt x="0" y="2259"/>
                  </a:lnTo>
                  <a:lnTo>
                    <a:pt x="13551" y="2259"/>
                  </a:lnTo>
                  <a:lnTo>
                    <a:pt x="13551" y="1695"/>
                  </a:lnTo>
                  <a:cubicBezTo>
                    <a:pt x="13548" y="759"/>
                    <a:pt x="12792" y="0"/>
                    <a:pt x="118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74" name="Google Shape;6874;p82"/>
            <p:cNvSpPr/>
            <p:nvPr/>
          </p:nvSpPr>
          <p:spPr>
            <a:xfrm>
              <a:off x="3342725" y="2705450"/>
              <a:ext cx="338775" cy="284225"/>
            </a:xfrm>
            <a:custGeom>
              <a:avLst/>
              <a:gdLst/>
              <a:ahLst/>
              <a:cxnLst/>
              <a:rect l="l" t="t" r="r" b="b"/>
              <a:pathLst>
                <a:path w="13551" h="11369" extrusionOk="0">
                  <a:moveTo>
                    <a:pt x="0" y="1"/>
                  </a:moveTo>
                  <a:lnTo>
                    <a:pt x="0" y="11368"/>
                  </a:lnTo>
                  <a:lnTo>
                    <a:pt x="13551" y="11368"/>
                  </a:lnTo>
                  <a:lnTo>
                    <a:pt x="135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75" name="Google Shape;6875;p82"/>
            <p:cNvSpPr/>
            <p:nvPr/>
          </p:nvSpPr>
          <p:spPr>
            <a:xfrm>
              <a:off x="3342725" y="3017875"/>
              <a:ext cx="338775" cy="84725"/>
            </a:xfrm>
            <a:custGeom>
              <a:avLst/>
              <a:gdLst/>
              <a:ahLst/>
              <a:cxnLst/>
              <a:rect l="l" t="t" r="r" b="b"/>
              <a:pathLst>
                <a:path w="13551" h="3389" extrusionOk="0">
                  <a:moveTo>
                    <a:pt x="8224" y="1205"/>
                  </a:moveTo>
                  <a:cubicBezTo>
                    <a:pt x="8534" y="1205"/>
                    <a:pt x="8787" y="1458"/>
                    <a:pt x="8787" y="1771"/>
                  </a:cubicBezTo>
                  <a:cubicBezTo>
                    <a:pt x="8787" y="2081"/>
                    <a:pt x="8534" y="2334"/>
                    <a:pt x="8224" y="2334"/>
                  </a:cubicBezTo>
                  <a:lnTo>
                    <a:pt x="5324" y="2334"/>
                  </a:lnTo>
                  <a:cubicBezTo>
                    <a:pt x="5014" y="2334"/>
                    <a:pt x="4761" y="2081"/>
                    <a:pt x="4761" y="1771"/>
                  </a:cubicBezTo>
                  <a:cubicBezTo>
                    <a:pt x="4761" y="1458"/>
                    <a:pt x="5014" y="1205"/>
                    <a:pt x="5324" y="1205"/>
                  </a:cubicBezTo>
                  <a:close/>
                  <a:moveTo>
                    <a:pt x="0" y="0"/>
                  </a:moveTo>
                  <a:lnTo>
                    <a:pt x="0" y="1696"/>
                  </a:lnTo>
                  <a:cubicBezTo>
                    <a:pt x="0" y="2629"/>
                    <a:pt x="756" y="3388"/>
                    <a:pt x="1693" y="3388"/>
                  </a:cubicBezTo>
                  <a:lnTo>
                    <a:pt x="11855" y="3388"/>
                  </a:lnTo>
                  <a:cubicBezTo>
                    <a:pt x="12792" y="3388"/>
                    <a:pt x="13548" y="2629"/>
                    <a:pt x="13551" y="1696"/>
                  </a:cubicBezTo>
                  <a:lnTo>
                    <a:pt x="135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76" name="Google Shape;6876;p82"/>
          <p:cNvGrpSpPr/>
          <p:nvPr/>
        </p:nvGrpSpPr>
        <p:grpSpPr>
          <a:xfrm>
            <a:off x="9542091" y="3049572"/>
            <a:ext cx="371061" cy="452337"/>
            <a:chOff x="3907325" y="2620775"/>
            <a:chExt cx="395250" cy="481825"/>
          </a:xfrm>
        </p:grpSpPr>
        <p:sp>
          <p:nvSpPr>
            <p:cNvPr id="6877" name="Google Shape;6877;p82"/>
            <p:cNvSpPr/>
            <p:nvPr/>
          </p:nvSpPr>
          <p:spPr>
            <a:xfrm>
              <a:off x="3907325" y="3016975"/>
              <a:ext cx="74550" cy="56475"/>
            </a:xfrm>
            <a:custGeom>
              <a:avLst/>
              <a:gdLst/>
              <a:ahLst/>
              <a:cxnLst/>
              <a:rect l="l" t="t" r="r" b="b"/>
              <a:pathLst>
                <a:path w="2982" h="2259" extrusionOk="0">
                  <a:moveTo>
                    <a:pt x="1" y="0"/>
                  </a:moveTo>
                  <a:lnTo>
                    <a:pt x="1" y="563"/>
                  </a:lnTo>
                  <a:cubicBezTo>
                    <a:pt x="1" y="1500"/>
                    <a:pt x="756" y="2256"/>
                    <a:pt x="1693" y="2259"/>
                  </a:cubicBezTo>
                  <a:lnTo>
                    <a:pt x="2982" y="2259"/>
                  </a:lnTo>
                  <a:cubicBezTo>
                    <a:pt x="2711" y="1527"/>
                    <a:pt x="2515" y="768"/>
                    <a:pt x="24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78" name="Google Shape;6878;p82"/>
            <p:cNvSpPr/>
            <p:nvPr/>
          </p:nvSpPr>
          <p:spPr>
            <a:xfrm>
              <a:off x="3907325" y="2705450"/>
              <a:ext cx="282325" cy="283325"/>
            </a:xfrm>
            <a:custGeom>
              <a:avLst/>
              <a:gdLst/>
              <a:ahLst/>
              <a:cxnLst/>
              <a:rect l="l" t="t" r="r" b="b"/>
              <a:pathLst>
                <a:path w="11293" h="11333" extrusionOk="0">
                  <a:moveTo>
                    <a:pt x="1" y="1"/>
                  </a:moveTo>
                  <a:lnTo>
                    <a:pt x="1" y="11332"/>
                  </a:lnTo>
                  <a:lnTo>
                    <a:pt x="2283" y="11332"/>
                  </a:lnTo>
                  <a:cubicBezTo>
                    <a:pt x="2274" y="11142"/>
                    <a:pt x="2259" y="10956"/>
                    <a:pt x="2259" y="10766"/>
                  </a:cubicBezTo>
                  <a:lnTo>
                    <a:pt x="2259" y="9637"/>
                  </a:lnTo>
                  <a:cubicBezTo>
                    <a:pt x="2259" y="8396"/>
                    <a:pt x="2834" y="7249"/>
                    <a:pt x="3834" y="6490"/>
                  </a:cubicBezTo>
                  <a:lnTo>
                    <a:pt x="4517" y="5975"/>
                  </a:lnTo>
                  <a:lnTo>
                    <a:pt x="4517" y="3145"/>
                  </a:lnTo>
                  <a:cubicBezTo>
                    <a:pt x="4517" y="2051"/>
                    <a:pt x="5400" y="1169"/>
                    <a:pt x="6493" y="1169"/>
                  </a:cubicBezTo>
                  <a:cubicBezTo>
                    <a:pt x="7583" y="1169"/>
                    <a:pt x="8468" y="2051"/>
                    <a:pt x="8468" y="3145"/>
                  </a:cubicBezTo>
                  <a:lnTo>
                    <a:pt x="8468" y="3617"/>
                  </a:lnTo>
                  <a:cubicBezTo>
                    <a:pt x="8743" y="3487"/>
                    <a:pt x="9031" y="3426"/>
                    <a:pt x="9314" y="3426"/>
                  </a:cubicBezTo>
                  <a:cubicBezTo>
                    <a:pt x="10141" y="3426"/>
                    <a:pt x="10923" y="3949"/>
                    <a:pt x="11196" y="4795"/>
                  </a:cubicBezTo>
                  <a:cubicBezTo>
                    <a:pt x="11226" y="4780"/>
                    <a:pt x="11260" y="4771"/>
                    <a:pt x="11293" y="4759"/>
                  </a:cubicBezTo>
                  <a:lnTo>
                    <a:pt x="112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79" name="Google Shape;6879;p82"/>
            <p:cNvSpPr/>
            <p:nvPr/>
          </p:nvSpPr>
          <p:spPr>
            <a:xfrm>
              <a:off x="3907325" y="2620775"/>
              <a:ext cx="282325" cy="56475"/>
            </a:xfrm>
            <a:custGeom>
              <a:avLst/>
              <a:gdLst/>
              <a:ahLst/>
              <a:cxnLst/>
              <a:rect l="l" t="t" r="r" b="b"/>
              <a:pathLst>
                <a:path w="11293" h="2259" extrusionOk="0">
                  <a:moveTo>
                    <a:pt x="1693" y="0"/>
                  </a:moveTo>
                  <a:cubicBezTo>
                    <a:pt x="756" y="0"/>
                    <a:pt x="1" y="759"/>
                    <a:pt x="1" y="1695"/>
                  </a:cubicBezTo>
                  <a:lnTo>
                    <a:pt x="1" y="2259"/>
                  </a:lnTo>
                  <a:lnTo>
                    <a:pt x="11293" y="2259"/>
                  </a:lnTo>
                  <a:lnTo>
                    <a:pt x="11293" y="1695"/>
                  </a:lnTo>
                  <a:cubicBezTo>
                    <a:pt x="11290" y="759"/>
                    <a:pt x="10534" y="0"/>
                    <a:pt x="95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80" name="Google Shape;6880;p82"/>
            <p:cNvSpPr/>
            <p:nvPr/>
          </p:nvSpPr>
          <p:spPr>
            <a:xfrm>
              <a:off x="3992025" y="2762900"/>
              <a:ext cx="310550" cy="339700"/>
            </a:xfrm>
            <a:custGeom>
              <a:avLst/>
              <a:gdLst/>
              <a:ahLst/>
              <a:cxnLst/>
              <a:rect l="l" t="t" r="r" b="b"/>
              <a:pathLst>
                <a:path w="12422" h="13588" extrusionOk="0">
                  <a:moveTo>
                    <a:pt x="3105" y="0"/>
                  </a:moveTo>
                  <a:cubicBezTo>
                    <a:pt x="2635" y="0"/>
                    <a:pt x="2259" y="377"/>
                    <a:pt x="2259" y="847"/>
                  </a:cubicBezTo>
                  <a:lnTo>
                    <a:pt x="2259" y="8468"/>
                  </a:lnTo>
                  <a:cubicBezTo>
                    <a:pt x="2259" y="8781"/>
                    <a:pt x="2006" y="9031"/>
                    <a:pt x="1693" y="9031"/>
                  </a:cubicBezTo>
                  <a:cubicBezTo>
                    <a:pt x="1379" y="9031"/>
                    <a:pt x="1129" y="8781"/>
                    <a:pt x="1129" y="8468"/>
                  </a:cubicBezTo>
                  <a:lnTo>
                    <a:pt x="1129" y="5095"/>
                  </a:lnTo>
                  <a:cubicBezTo>
                    <a:pt x="419" y="5622"/>
                    <a:pt x="0" y="6453"/>
                    <a:pt x="0" y="7339"/>
                  </a:cubicBezTo>
                  <a:lnTo>
                    <a:pt x="0" y="8468"/>
                  </a:lnTo>
                  <a:cubicBezTo>
                    <a:pt x="0" y="10052"/>
                    <a:pt x="368" y="11615"/>
                    <a:pt x="1069" y="13036"/>
                  </a:cubicBezTo>
                  <a:cubicBezTo>
                    <a:pt x="1223" y="13346"/>
                    <a:pt x="1322" y="13587"/>
                    <a:pt x="1693" y="13587"/>
                  </a:cubicBezTo>
                  <a:lnTo>
                    <a:pt x="10726" y="13587"/>
                  </a:lnTo>
                  <a:cubicBezTo>
                    <a:pt x="11097" y="13587"/>
                    <a:pt x="11196" y="13346"/>
                    <a:pt x="11350" y="13036"/>
                  </a:cubicBezTo>
                  <a:cubicBezTo>
                    <a:pt x="12051" y="11615"/>
                    <a:pt x="12419" y="10052"/>
                    <a:pt x="12422" y="8468"/>
                  </a:cubicBezTo>
                  <a:lnTo>
                    <a:pt x="12422" y="5363"/>
                  </a:lnTo>
                  <a:cubicBezTo>
                    <a:pt x="12422" y="4894"/>
                    <a:pt x="12042" y="4517"/>
                    <a:pt x="11572" y="4517"/>
                  </a:cubicBezTo>
                  <a:cubicBezTo>
                    <a:pt x="11106" y="4517"/>
                    <a:pt x="10726" y="4894"/>
                    <a:pt x="10726" y="5363"/>
                  </a:cubicBezTo>
                  <a:lnTo>
                    <a:pt x="10726" y="7339"/>
                  </a:lnTo>
                  <a:cubicBezTo>
                    <a:pt x="10726" y="7652"/>
                    <a:pt x="10473" y="7902"/>
                    <a:pt x="10163" y="7902"/>
                  </a:cubicBezTo>
                  <a:cubicBezTo>
                    <a:pt x="9850" y="7902"/>
                    <a:pt x="9597" y="7652"/>
                    <a:pt x="9597" y="7339"/>
                  </a:cubicBezTo>
                  <a:lnTo>
                    <a:pt x="9597" y="6297"/>
                  </a:lnTo>
                  <a:lnTo>
                    <a:pt x="9597" y="4234"/>
                  </a:lnTo>
                  <a:cubicBezTo>
                    <a:pt x="9597" y="3764"/>
                    <a:pt x="9218" y="3388"/>
                    <a:pt x="8751" y="3388"/>
                  </a:cubicBezTo>
                  <a:cubicBezTo>
                    <a:pt x="8281" y="3388"/>
                    <a:pt x="7905" y="3764"/>
                    <a:pt x="7905" y="4234"/>
                  </a:cubicBezTo>
                  <a:lnTo>
                    <a:pt x="7905" y="6210"/>
                  </a:lnTo>
                  <a:cubicBezTo>
                    <a:pt x="7905" y="6523"/>
                    <a:pt x="7652" y="6773"/>
                    <a:pt x="7339" y="6773"/>
                  </a:cubicBezTo>
                  <a:cubicBezTo>
                    <a:pt x="7025" y="6773"/>
                    <a:pt x="6776" y="6523"/>
                    <a:pt x="6776" y="6210"/>
                  </a:cubicBezTo>
                  <a:lnTo>
                    <a:pt x="6776" y="3105"/>
                  </a:lnTo>
                  <a:cubicBezTo>
                    <a:pt x="6776" y="2635"/>
                    <a:pt x="6396" y="2259"/>
                    <a:pt x="5926" y="2259"/>
                  </a:cubicBezTo>
                  <a:cubicBezTo>
                    <a:pt x="5460" y="2259"/>
                    <a:pt x="5080" y="2635"/>
                    <a:pt x="5080" y="3105"/>
                  </a:cubicBezTo>
                  <a:lnTo>
                    <a:pt x="5080" y="6210"/>
                  </a:lnTo>
                  <a:cubicBezTo>
                    <a:pt x="5080" y="6523"/>
                    <a:pt x="4827" y="6773"/>
                    <a:pt x="4517" y="6773"/>
                  </a:cubicBezTo>
                  <a:cubicBezTo>
                    <a:pt x="4204" y="6773"/>
                    <a:pt x="3951" y="6523"/>
                    <a:pt x="3951" y="6210"/>
                  </a:cubicBezTo>
                  <a:lnTo>
                    <a:pt x="3951" y="847"/>
                  </a:lnTo>
                  <a:cubicBezTo>
                    <a:pt x="3951" y="377"/>
                    <a:pt x="3572" y="0"/>
                    <a:pt x="31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81" name="Google Shape;6881;p82"/>
          <p:cNvGrpSpPr/>
          <p:nvPr/>
        </p:nvGrpSpPr>
        <p:grpSpPr>
          <a:xfrm>
            <a:off x="10066341" y="3063711"/>
            <a:ext cx="452337" cy="424056"/>
            <a:chOff x="4456875" y="2635825"/>
            <a:chExt cx="481825" cy="451700"/>
          </a:xfrm>
        </p:grpSpPr>
        <p:sp>
          <p:nvSpPr>
            <p:cNvPr id="6882" name="Google Shape;6882;p82"/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83" name="Google Shape;6883;p82"/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84" name="Google Shape;6884;p82"/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6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85" name="Google Shape;6885;p82"/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6" h="1696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86" name="Google Shape;6886;p82"/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87" name="Google Shape;6887;p82"/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6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88" name="Google Shape;6888;p82"/>
          <p:cNvGrpSpPr/>
          <p:nvPr/>
        </p:nvGrpSpPr>
        <p:grpSpPr>
          <a:xfrm>
            <a:off x="10632906" y="3063711"/>
            <a:ext cx="452337" cy="424056"/>
            <a:chOff x="5049725" y="2635825"/>
            <a:chExt cx="481825" cy="451700"/>
          </a:xfrm>
        </p:grpSpPr>
        <p:sp>
          <p:nvSpPr>
            <p:cNvPr id="6889" name="Google Shape;6889;p82"/>
            <p:cNvSpPr/>
            <p:nvPr/>
          </p:nvSpPr>
          <p:spPr>
            <a:xfrm>
              <a:off x="5135325" y="3031050"/>
              <a:ext cx="310550" cy="56475"/>
            </a:xfrm>
            <a:custGeom>
              <a:avLst/>
              <a:gdLst/>
              <a:ahLst/>
              <a:cxnLst/>
              <a:rect l="l" t="t" r="r" b="b"/>
              <a:pathLst>
                <a:path w="12422" h="2259" extrusionOk="0">
                  <a:moveTo>
                    <a:pt x="2791" y="0"/>
                  </a:moveTo>
                  <a:lnTo>
                    <a:pt x="2415" y="1130"/>
                  </a:lnTo>
                  <a:lnTo>
                    <a:pt x="566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6" y="2259"/>
                  </a:cubicBezTo>
                  <a:lnTo>
                    <a:pt x="11858" y="2259"/>
                  </a:lnTo>
                  <a:cubicBezTo>
                    <a:pt x="12169" y="2259"/>
                    <a:pt x="12421" y="2006"/>
                    <a:pt x="12421" y="1696"/>
                  </a:cubicBezTo>
                  <a:cubicBezTo>
                    <a:pt x="12421" y="1383"/>
                    <a:pt x="12169" y="1130"/>
                    <a:pt x="11858" y="1130"/>
                  </a:cubicBezTo>
                  <a:lnTo>
                    <a:pt x="10006" y="1130"/>
                  </a:lnTo>
                  <a:lnTo>
                    <a:pt x="96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0" name="Google Shape;6890;p82"/>
            <p:cNvSpPr/>
            <p:nvPr/>
          </p:nvSpPr>
          <p:spPr>
            <a:xfrm>
              <a:off x="5049725" y="2946350"/>
              <a:ext cx="481825" cy="56500"/>
            </a:xfrm>
            <a:custGeom>
              <a:avLst/>
              <a:gdLst/>
              <a:ahLst/>
              <a:cxnLst/>
              <a:rect l="l" t="t" r="r" b="b"/>
              <a:pathLst>
                <a:path w="19273" h="2260" extrusionOk="0">
                  <a:moveTo>
                    <a:pt x="0" y="1"/>
                  </a:moveTo>
                  <a:lnTo>
                    <a:pt x="0" y="567"/>
                  </a:lnTo>
                  <a:cubicBezTo>
                    <a:pt x="0" y="1500"/>
                    <a:pt x="756" y="2259"/>
                    <a:pt x="1693" y="2259"/>
                  </a:cubicBezTo>
                  <a:lnTo>
                    <a:pt x="17577" y="2259"/>
                  </a:lnTo>
                  <a:cubicBezTo>
                    <a:pt x="18513" y="2259"/>
                    <a:pt x="19269" y="1500"/>
                    <a:pt x="19272" y="567"/>
                  </a:cubicBezTo>
                  <a:lnTo>
                    <a:pt x="192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1" name="Google Shape;6891;p82"/>
            <p:cNvSpPr/>
            <p:nvPr/>
          </p:nvSpPr>
          <p:spPr>
            <a:xfrm>
              <a:off x="504972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0" y="759"/>
                    <a:pt x="0" y="1696"/>
                  </a:cubicBezTo>
                  <a:lnTo>
                    <a:pt x="0" y="11293"/>
                  </a:lnTo>
                  <a:lnTo>
                    <a:pt x="19272" y="11293"/>
                  </a:lnTo>
                  <a:lnTo>
                    <a:pt x="19272" y="1696"/>
                  </a:lnTo>
                  <a:cubicBezTo>
                    <a:pt x="19269" y="759"/>
                    <a:pt x="18513" y="0"/>
                    <a:pt x="175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892" name="Google Shape;6892;p82"/>
          <p:cNvGrpSpPr/>
          <p:nvPr/>
        </p:nvGrpSpPr>
        <p:grpSpPr>
          <a:xfrm>
            <a:off x="3167182" y="5269658"/>
            <a:ext cx="451421" cy="451164"/>
            <a:chOff x="5643000" y="2621375"/>
            <a:chExt cx="480850" cy="480575"/>
          </a:xfrm>
        </p:grpSpPr>
        <p:sp>
          <p:nvSpPr>
            <p:cNvPr id="6893" name="Google Shape;6893;p82"/>
            <p:cNvSpPr/>
            <p:nvPr/>
          </p:nvSpPr>
          <p:spPr>
            <a:xfrm>
              <a:off x="5837150" y="2812950"/>
              <a:ext cx="92625" cy="88125"/>
            </a:xfrm>
            <a:custGeom>
              <a:avLst/>
              <a:gdLst/>
              <a:ahLst/>
              <a:cxnLst/>
              <a:rect l="l" t="t" r="r" b="b"/>
              <a:pathLst>
                <a:path w="3705" h="3525" extrusionOk="0">
                  <a:moveTo>
                    <a:pt x="1853" y="1"/>
                  </a:moveTo>
                  <a:lnTo>
                    <a:pt x="1" y="1347"/>
                  </a:lnTo>
                  <a:lnTo>
                    <a:pt x="706" y="3524"/>
                  </a:lnTo>
                  <a:lnTo>
                    <a:pt x="2997" y="3524"/>
                  </a:lnTo>
                  <a:lnTo>
                    <a:pt x="3705" y="1347"/>
                  </a:lnTo>
                  <a:lnTo>
                    <a:pt x="185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4" name="Google Shape;6894;p82"/>
            <p:cNvSpPr/>
            <p:nvPr/>
          </p:nvSpPr>
          <p:spPr>
            <a:xfrm>
              <a:off x="5643000" y="2631975"/>
              <a:ext cx="480850" cy="469975"/>
            </a:xfrm>
            <a:custGeom>
              <a:avLst/>
              <a:gdLst/>
              <a:ahLst/>
              <a:cxnLst/>
              <a:rect l="l" t="t" r="r" b="b"/>
              <a:pathLst>
                <a:path w="19234" h="18799" extrusionOk="0">
                  <a:moveTo>
                    <a:pt x="9617" y="5978"/>
                  </a:moveTo>
                  <a:cubicBezTo>
                    <a:pt x="9734" y="5978"/>
                    <a:pt x="9851" y="6014"/>
                    <a:pt x="9950" y="6087"/>
                  </a:cubicBezTo>
                  <a:lnTo>
                    <a:pt x="12464" y="7914"/>
                  </a:lnTo>
                  <a:cubicBezTo>
                    <a:pt x="12663" y="8059"/>
                    <a:pt x="12745" y="8312"/>
                    <a:pt x="12669" y="8547"/>
                  </a:cubicBezTo>
                  <a:lnTo>
                    <a:pt x="11709" y="11504"/>
                  </a:lnTo>
                  <a:cubicBezTo>
                    <a:pt x="11633" y="11736"/>
                    <a:pt x="11417" y="11892"/>
                    <a:pt x="11173" y="11892"/>
                  </a:cubicBezTo>
                  <a:lnTo>
                    <a:pt x="8062" y="11892"/>
                  </a:lnTo>
                  <a:cubicBezTo>
                    <a:pt x="7818" y="11892"/>
                    <a:pt x="7601" y="11736"/>
                    <a:pt x="7526" y="11504"/>
                  </a:cubicBezTo>
                  <a:lnTo>
                    <a:pt x="6565" y="8547"/>
                  </a:lnTo>
                  <a:cubicBezTo>
                    <a:pt x="6490" y="8312"/>
                    <a:pt x="6571" y="8059"/>
                    <a:pt x="6770" y="7914"/>
                  </a:cubicBezTo>
                  <a:lnTo>
                    <a:pt x="9285" y="6087"/>
                  </a:lnTo>
                  <a:cubicBezTo>
                    <a:pt x="9384" y="6014"/>
                    <a:pt x="9501" y="5978"/>
                    <a:pt x="9617" y="5978"/>
                  </a:cubicBezTo>
                  <a:close/>
                  <a:moveTo>
                    <a:pt x="6785" y="1"/>
                  </a:moveTo>
                  <a:lnTo>
                    <a:pt x="6785" y="1"/>
                  </a:lnTo>
                  <a:cubicBezTo>
                    <a:pt x="5289" y="462"/>
                    <a:pt x="3928" y="1284"/>
                    <a:pt x="2822" y="2395"/>
                  </a:cubicBezTo>
                  <a:cubicBezTo>
                    <a:pt x="2431" y="2783"/>
                    <a:pt x="2076" y="3208"/>
                    <a:pt x="1756" y="3656"/>
                  </a:cubicBezTo>
                  <a:lnTo>
                    <a:pt x="3072" y="3834"/>
                  </a:lnTo>
                  <a:cubicBezTo>
                    <a:pt x="3289" y="3864"/>
                    <a:pt x="3467" y="4015"/>
                    <a:pt x="3533" y="4220"/>
                  </a:cubicBezTo>
                  <a:lnTo>
                    <a:pt x="4497" y="7177"/>
                  </a:lnTo>
                  <a:cubicBezTo>
                    <a:pt x="4572" y="7408"/>
                    <a:pt x="4488" y="7664"/>
                    <a:pt x="4289" y="7809"/>
                  </a:cubicBezTo>
                  <a:lnTo>
                    <a:pt x="1775" y="9637"/>
                  </a:lnTo>
                  <a:cubicBezTo>
                    <a:pt x="1677" y="9708"/>
                    <a:pt x="1560" y="9743"/>
                    <a:pt x="1444" y="9743"/>
                  </a:cubicBezTo>
                  <a:cubicBezTo>
                    <a:pt x="1351" y="9743"/>
                    <a:pt x="1259" y="9721"/>
                    <a:pt x="1175" y="9676"/>
                  </a:cubicBezTo>
                  <a:lnTo>
                    <a:pt x="7" y="9047"/>
                  </a:lnTo>
                  <a:cubicBezTo>
                    <a:pt x="7" y="9092"/>
                    <a:pt x="7" y="9140"/>
                    <a:pt x="7" y="9188"/>
                  </a:cubicBezTo>
                  <a:cubicBezTo>
                    <a:pt x="1" y="11269"/>
                    <a:pt x="675" y="13292"/>
                    <a:pt x="1925" y="14955"/>
                  </a:cubicBezTo>
                  <a:lnTo>
                    <a:pt x="2500" y="13756"/>
                  </a:lnTo>
                  <a:cubicBezTo>
                    <a:pt x="2594" y="13560"/>
                    <a:pt x="2792" y="13437"/>
                    <a:pt x="3009" y="13437"/>
                  </a:cubicBezTo>
                  <a:lnTo>
                    <a:pt x="6120" y="13437"/>
                  </a:lnTo>
                  <a:cubicBezTo>
                    <a:pt x="6364" y="13437"/>
                    <a:pt x="6580" y="13594"/>
                    <a:pt x="6656" y="13828"/>
                  </a:cubicBezTo>
                  <a:lnTo>
                    <a:pt x="7616" y="16786"/>
                  </a:lnTo>
                  <a:cubicBezTo>
                    <a:pt x="7683" y="16990"/>
                    <a:pt x="7625" y="17216"/>
                    <a:pt x="7469" y="17367"/>
                  </a:cubicBezTo>
                  <a:lnTo>
                    <a:pt x="6508" y="18288"/>
                  </a:lnTo>
                  <a:cubicBezTo>
                    <a:pt x="7515" y="18628"/>
                    <a:pt x="8566" y="18799"/>
                    <a:pt x="9616" y="18799"/>
                  </a:cubicBezTo>
                  <a:cubicBezTo>
                    <a:pt x="10667" y="18799"/>
                    <a:pt x="11718" y="18628"/>
                    <a:pt x="12726" y="18288"/>
                  </a:cubicBezTo>
                  <a:lnTo>
                    <a:pt x="11763" y="17367"/>
                  </a:lnTo>
                  <a:cubicBezTo>
                    <a:pt x="11606" y="17216"/>
                    <a:pt x="11549" y="16990"/>
                    <a:pt x="11615" y="16786"/>
                  </a:cubicBezTo>
                  <a:lnTo>
                    <a:pt x="12576" y="13828"/>
                  </a:lnTo>
                  <a:cubicBezTo>
                    <a:pt x="12651" y="13594"/>
                    <a:pt x="12868" y="13437"/>
                    <a:pt x="13115" y="13437"/>
                  </a:cubicBezTo>
                  <a:lnTo>
                    <a:pt x="16223" y="13437"/>
                  </a:lnTo>
                  <a:cubicBezTo>
                    <a:pt x="16439" y="13437"/>
                    <a:pt x="16638" y="13560"/>
                    <a:pt x="16731" y="13756"/>
                  </a:cubicBezTo>
                  <a:lnTo>
                    <a:pt x="17307" y="14955"/>
                  </a:lnTo>
                  <a:cubicBezTo>
                    <a:pt x="18559" y="13292"/>
                    <a:pt x="19234" y="11269"/>
                    <a:pt x="19228" y="9188"/>
                  </a:cubicBezTo>
                  <a:cubicBezTo>
                    <a:pt x="19228" y="9140"/>
                    <a:pt x="19228" y="9092"/>
                    <a:pt x="19225" y="9044"/>
                  </a:cubicBezTo>
                  <a:lnTo>
                    <a:pt x="18059" y="9673"/>
                  </a:lnTo>
                  <a:cubicBezTo>
                    <a:pt x="17975" y="9719"/>
                    <a:pt x="17883" y="9742"/>
                    <a:pt x="17791" y="9742"/>
                  </a:cubicBezTo>
                  <a:cubicBezTo>
                    <a:pt x="17674" y="9742"/>
                    <a:pt x="17557" y="9705"/>
                    <a:pt x="17457" y="9634"/>
                  </a:cubicBezTo>
                  <a:lnTo>
                    <a:pt x="14943" y="7806"/>
                  </a:lnTo>
                  <a:cubicBezTo>
                    <a:pt x="14744" y="7661"/>
                    <a:pt x="14663" y="7408"/>
                    <a:pt x="14738" y="7174"/>
                  </a:cubicBezTo>
                  <a:lnTo>
                    <a:pt x="15702" y="4220"/>
                  </a:lnTo>
                  <a:cubicBezTo>
                    <a:pt x="15768" y="4012"/>
                    <a:pt x="15945" y="3864"/>
                    <a:pt x="16162" y="3834"/>
                  </a:cubicBezTo>
                  <a:lnTo>
                    <a:pt x="17478" y="3656"/>
                  </a:lnTo>
                  <a:cubicBezTo>
                    <a:pt x="17162" y="3208"/>
                    <a:pt x="16804" y="2783"/>
                    <a:pt x="16415" y="2395"/>
                  </a:cubicBezTo>
                  <a:cubicBezTo>
                    <a:pt x="15307" y="1284"/>
                    <a:pt x="13946" y="462"/>
                    <a:pt x="12449" y="1"/>
                  </a:cubicBezTo>
                  <a:lnTo>
                    <a:pt x="12449" y="1"/>
                  </a:lnTo>
                  <a:lnTo>
                    <a:pt x="12690" y="1311"/>
                  </a:lnTo>
                  <a:cubicBezTo>
                    <a:pt x="12726" y="1524"/>
                    <a:pt x="12642" y="1741"/>
                    <a:pt x="12464" y="1868"/>
                  </a:cubicBezTo>
                  <a:lnTo>
                    <a:pt x="9950" y="3696"/>
                  </a:lnTo>
                  <a:cubicBezTo>
                    <a:pt x="9851" y="3768"/>
                    <a:pt x="9734" y="3804"/>
                    <a:pt x="9618" y="3804"/>
                  </a:cubicBezTo>
                  <a:cubicBezTo>
                    <a:pt x="9501" y="3804"/>
                    <a:pt x="9385" y="3768"/>
                    <a:pt x="9288" y="3696"/>
                  </a:cubicBezTo>
                  <a:lnTo>
                    <a:pt x="6770" y="1868"/>
                  </a:lnTo>
                  <a:cubicBezTo>
                    <a:pt x="6596" y="1741"/>
                    <a:pt x="6508" y="1524"/>
                    <a:pt x="6547" y="1311"/>
                  </a:cubicBezTo>
                  <a:lnTo>
                    <a:pt x="678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5" name="Google Shape;6895;p82"/>
            <p:cNvSpPr/>
            <p:nvPr/>
          </p:nvSpPr>
          <p:spPr>
            <a:xfrm>
              <a:off x="6041550" y="2749725"/>
              <a:ext cx="79750" cy="95025"/>
            </a:xfrm>
            <a:custGeom>
              <a:avLst/>
              <a:gdLst/>
              <a:ahLst/>
              <a:cxnLst/>
              <a:rect l="l" t="t" r="r" b="b"/>
              <a:pathLst>
                <a:path w="3190" h="3801" extrusionOk="0">
                  <a:moveTo>
                    <a:pt x="2184" y="0"/>
                  </a:moveTo>
                  <a:lnTo>
                    <a:pt x="723" y="196"/>
                  </a:lnTo>
                  <a:lnTo>
                    <a:pt x="0" y="2424"/>
                  </a:lnTo>
                  <a:lnTo>
                    <a:pt x="1895" y="3801"/>
                  </a:lnTo>
                  <a:lnTo>
                    <a:pt x="3189" y="3102"/>
                  </a:lnTo>
                  <a:cubicBezTo>
                    <a:pt x="3036" y="2018"/>
                    <a:pt x="2696" y="967"/>
                    <a:pt x="218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6" name="Google Shape;6896;p82"/>
            <p:cNvSpPr/>
            <p:nvPr/>
          </p:nvSpPr>
          <p:spPr>
            <a:xfrm>
              <a:off x="5963025" y="2996125"/>
              <a:ext cx="92625" cy="81175"/>
            </a:xfrm>
            <a:custGeom>
              <a:avLst/>
              <a:gdLst/>
              <a:ahLst/>
              <a:cxnLst/>
              <a:rect l="l" t="t" r="r" b="b"/>
              <a:pathLst>
                <a:path w="3705" h="3247" extrusionOk="0">
                  <a:moveTo>
                    <a:pt x="723" y="0"/>
                  </a:moveTo>
                  <a:lnTo>
                    <a:pt x="1" y="2229"/>
                  </a:lnTo>
                  <a:lnTo>
                    <a:pt x="1067" y="3246"/>
                  </a:lnTo>
                  <a:cubicBezTo>
                    <a:pt x="2009" y="2780"/>
                    <a:pt x="2870" y="2162"/>
                    <a:pt x="3614" y="1416"/>
                  </a:cubicBezTo>
                  <a:cubicBezTo>
                    <a:pt x="3644" y="1388"/>
                    <a:pt x="3674" y="1355"/>
                    <a:pt x="3705" y="1325"/>
                  </a:cubicBezTo>
                  <a:lnTo>
                    <a:pt x="306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7" name="Google Shape;6897;p82"/>
            <p:cNvSpPr/>
            <p:nvPr/>
          </p:nvSpPr>
          <p:spPr>
            <a:xfrm>
              <a:off x="5711225" y="2996200"/>
              <a:ext cx="92600" cy="81100"/>
            </a:xfrm>
            <a:custGeom>
              <a:avLst/>
              <a:gdLst/>
              <a:ahLst/>
              <a:cxnLst/>
              <a:rect l="l" t="t" r="r" b="b"/>
              <a:pathLst>
                <a:path w="3704" h="3244" extrusionOk="0">
                  <a:moveTo>
                    <a:pt x="635" y="0"/>
                  </a:moveTo>
                  <a:lnTo>
                    <a:pt x="0" y="1322"/>
                  </a:lnTo>
                  <a:cubicBezTo>
                    <a:pt x="30" y="1355"/>
                    <a:pt x="60" y="1385"/>
                    <a:pt x="93" y="1416"/>
                  </a:cubicBezTo>
                  <a:cubicBezTo>
                    <a:pt x="834" y="2162"/>
                    <a:pt x="1695" y="2780"/>
                    <a:pt x="2638" y="3243"/>
                  </a:cubicBezTo>
                  <a:lnTo>
                    <a:pt x="3704" y="2229"/>
                  </a:lnTo>
                  <a:lnTo>
                    <a:pt x="298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8" name="Google Shape;6898;p82"/>
            <p:cNvSpPr/>
            <p:nvPr/>
          </p:nvSpPr>
          <p:spPr>
            <a:xfrm>
              <a:off x="5645575" y="2749725"/>
              <a:ext cx="79825" cy="95100"/>
            </a:xfrm>
            <a:custGeom>
              <a:avLst/>
              <a:gdLst/>
              <a:ahLst/>
              <a:cxnLst/>
              <a:rect l="l" t="t" r="r" b="b"/>
              <a:pathLst>
                <a:path w="3193" h="3804" extrusionOk="0">
                  <a:moveTo>
                    <a:pt x="1009" y="0"/>
                  </a:moveTo>
                  <a:cubicBezTo>
                    <a:pt x="497" y="967"/>
                    <a:pt x="154" y="2018"/>
                    <a:pt x="0" y="3105"/>
                  </a:cubicBezTo>
                  <a:lnTo>
                    <a:pt x="1295" y="3804"/>
                  </a:lnTo>
                  <a:lnTo>
                    <a:pt x="3192" y="2424"/>
                  </a:lnTo>
                  <a:lnTo>
                    <a:pt x="2467" y="196"/>
                  </a:lnTo>
                  <a:lnTo>
                    <a:pt x="100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899" name="Google Shape;6899;p82"/>
            <p:cNvSpPr/>
            <p:nvPr/>
          </p:nvSpPr>
          <p:spPr>
            <a:xfrm>
              <a:off x="5836025" y="2621375"/>
              <a:ext cx="94800" cy="74100"/>
            </a:xfrm>
            <a:custGeom>
              <a:avLst/>
              <a:gdLst/>
              <a:ahLst/>
              <a:cxnLst/>
              <a:rect l="l" t="t" r="r" b="b"/>
              <a:pathLst>
                <a:path w="3792" h="2964" extrusionOk="0">
                  <a:moveTo>
                    <a:pt x="1897" y="1"/>
                  </a:moveTo>
                  <a:cubicBezTo>
                    <a:pt x="1351" y="1"/>
                    <a:pt x="805" y="47"/>
                    <a:pt x="266" y="139"/>
                  </a:cubicBezTo>
                  <a:lnTo>
                    <a:pt x="1" y="1587"/>
                  </a:lnTo>
                  <a:lnTo>
                    <a:pt x="1898" y="2963"/>
                  </a:lnTo>
                  <a:lnTo>
                    <a:pt x="3792" y="1587"/>
                  </a:lnTo>
                  <a:lnTo>
                    <a:pt x="3530" y="139"/>
                  </a:lnTo>
                  <a:cubicBezTo>
                    <a:pt x="2989" y="47"/>
                    <a:pt x="2443" y="1"/>
                    <a:pt x="18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00" name="Google Shape;6900;p82"/>
          <p:cNvGrpSpPr/>
          <p:nvPr/>
        </p:nvGrpSpPr>
        <p:grpSpPr>
          <a:xfrm>
            <a:off x="5590377" y="5269072"/>
            <a:ext cx="452479" cy="452337"/>
            <a:chOff x="6235250" y="2620775"/>
            <a:chExt cx="481975" cy="481825"/>
          </a:xfrm>
        </p:grpSpPr>
        <p:sp>
          <p:nvSpPr>
            <p:cNvPr id="6901" name="Google Shape;6901;p82"/>
            <p:cNvSpPr/>
            <p:nvPr/>
          </p:nvSpPr>
          <p:spPr>
            <a:xfrm>
              <a:off x="6405675" y="2620775"/>
              <a:ext cx="28275" cy="56475"/>
            </a:xfrm>
            <a:custGeom>
              <a:avLst/>
              <a:gdLst/>
              <a:ahLst/>
              <a:cxnLst/>
              <a:rect l="l" t="t" r="r" b="b"/>
              <a:pathLst>
                <a:path w="1131" h="2259" extrusionOk="0">
                  <a:moveTo>
                    <a:pt x="567" y="0"/>
                  </a:moveTo>
                  <a:cubicBezTo>
                    <a:pt x="254" y="0"/>
                    <a:pt x="1" y="253"/>
                    <a:pt x="1" y="566"/>
                  </a:cubicBezTo>
                  <a:lnTo>
                    <a:pt x="1" y="1695"/>
                  </a:lnTo>
                  <a:cubicBezTo>
                    <a:pt x="1" y="2006"/>
                    <a:pt x="254" y="2259"/>
                    <a:pt x="567" y="2259"/>
                  </a:cubicBezTo>
                  <a:cubicBezTo>
                    <a:pt x="877" y="2259"/>
                    <a:pt x="1130" y="2006"/>
                    <a:pt x="1130" y="1695"/>
                  </a:cubicBezTo>
                  <a:lnTo>
                    <a:pt x="1130" y="566"/>
                  </a:lnTo>
                  <a:cubicBezTo>
                    <a:pt x="1130" y="253"/>
                    <a:pt x="877" y="0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02" name="Google Shape;6902;p82"/>
            <p:cNvSpPr/>
            <p:nvPr/>
          </p:nvSpPr>
          <p:spPr>
            <a:xfrm>
              <a:off x="6518600" y="2620775"/>
              <a:ext cx="28250" cy="56475"/>
            </a:xfrm>
            <a:custGeom>
              <a:avLst/>
              <a:gdLst/>
              <a:ahLst/>
              <a:cxnLst/>
              <a:rect l="l" t="t" r="r" b="b"/>
              <a:pathLst>
                <a:path w="1130" h="2259" extrusionOk="0">
                  <a:moveTo>
                    <a:pt x="567" y="0"/>
                  </a:moveTo>
                  <a:cubicBezTo>
                    <a:pt x="254" y="0"/>
                    <a:pt x="1" y="253"/>
                    <a:pt x="1" y="566"/>
                  </a:cubicBezTo>
                  <a:lnTo>
                    <a:pt x="1" y="1695"/>
                  </a:lnTo>
                  <a:cubicBezTo>
                    <a:pt x="1" y="2006"/>
                    <a:pt x="254" y="2259"/>
                    <a:pt x="567" y="2259"/>
                  </a:cubicBezTo>
                  <a:cubicBezTo>
                    <a:pt x="877" y="2259"/>
                    <a:pt x="1130" y="2006"/>
                    <a:pt x="1130" y="1695"/>
                  </a:cubicBezTo>
                  <a:lnTo>
                    <a:pt x="1130" y="566"/>
                  </a:lnTo>
                  <a:cubicBezTo>
                    <a:pt x="1130" y="253"/>
                    <a:pt x="877" y="0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03" name="Google Shape;6903;p82"/>
            <p:cNvSpPr/>
            <p:nvPr/>
          </p:nvSpPr>
          <p:spPr>
            <a:xfrm>
              <a:off x="6603300" y="2649000"/>
              <a:ext cx="28250" cy="56475"/>
            </a:xfrm>
            <a:custGeom>
              <a:avLst/>
              <a:gdLst/>
              <a:ahLst/>
              <a:cxnLst/>
              <a:rect l="l" t="t" r="r" b="b"/>
              <a:pathLst>
                <a:path w="1130" h="2259" extrusionOk="0">
                  <a:moveTo>
                    <a:pt x="567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696"/>
                  </a:lnTo>
                  <a:cubicBezTo>
                    <a:pt x="0" y="2006"/>
                    <a:pt x="253" y="2259"/>
                    <a:pt x="567" y="2259"/>
                  </a:cubicBezTo>
                  <a:cubicBezTo>
                    <a:pt x="877" y="2259"/>
                    <a:pt x="1130" y="2006"/>
                    <a:pt x="1130" y="1696"/>
                  </a:cubicBezTo>
                  <a:lnTo>
                    <a:pt x="1130" y="566"/>
                  </a:lnTo>
                  <a:cubicBezTo>
                    <a:pt x="1130" y="253"/>
                    <a:pt x="877" y="0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04" name="Google Shape;6904;p82"/>
            <p:cNvSpPr/>
            <p:nvPr/>
          </p:nvSpPr>
          <p:spPr>
            <a:xfrm>
              <a:off x="6321000" y="2649000"/>
              <a:ext cx="28250" cy="56475"/>
            </a:xfrm>
            <a:custGeom>
              <a:avLst/>
              <a:gdLst/>
              <a:ahLst/>
              <a:cxnLst/>
              <a:rect l="l" t="t" r="r" b="b"/>
              <a:pathLst>
                <a:path w="1130" h="2259" extrusionOk="0">
                  <a:moveTo>
                    <a:pt x="566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696"/>
                  </a:lnTo>
                  <a:cubicBezTo>
                    <a:pt x="0" y="2006"/>
                    <a:pt x="253" y="2259"/>
                    <a:pt x="566" y="2259"/>
                  </a:cubicBezTo>
                  <a:cubicBezTo>
                    <a:pt x="876" y="2259"/>
                    <a:pt x="1129" y="2006"/>
                    <a:pt x="1129" y="1696"/>
                  </a:cubicBezTo>
                  <a:lnTo>
                    <a:pt x="1129" y="566"/>
                  </a:lnTo>
                  <a:cubicBezTo>
                    <a:pt x="1129" y="253"/>
                    <a:pt x="876" y="0"/>
                    <a:pt x="5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05" name="Google Shape;6905;p82"/>
            <p:cNvSpPr/>
            <p:nvPr/>
          </p:nvSpPr>
          <p:spPr>
            <a:xfrm>
              <a:off x="6235250" y="2677225"/>
              <a:ext cx="481975" cy="425375"/>
            </a:xfrm>
            <a:custGeom>
              <a:avLst/>
              <a:gdLst/>
              <a:ahLst/>
              <a:cxnLst/>
              <a:rect l="l" t="t" r="r" b="b"/>
              <a:pathLst>
                <a:path w="19279" h="17015" extrusionOk="0">
                  <a:moveTo>
                    <a:pt x="9639" y="1"/>
                  </a:moveTo>
                  <a:cubicBezTo>
                    <a:pt x="9326" y="1"/>
                    <a:pt x="9073" y="254"/>
                    <a:pt x="9073" y="567"/>
                  </a:cubicBezTo>
                  <a:lnTo>
                    <a:pt x="9073" y="1202"/>
                  </a:lnTo>
                  <a:cubicBezTo>
                    <a:pt x="7920" y="1470"/>
                    <a:pt x="6872" y="2548"/>
                    <a:pt x="6252" y="4156"/>
                  </a:cubicBezTo>
                  <a:cubicBezTo>
                    <a:pt x="6164" y="4380"/>
                    <a:pt x="5952" y="4518"/>
                    <a:pt x="5726" y="4518"/>
                  </a:cubicBezTo>
                  <a:cubicBezTo>
                    <a:pt x="5658" y="4518"/>
                    <a:pt x="5588" y="4505"/>
                    <a:pt x="5520" y="4478"/>
                  </a:cubicBezTo>
                  <a:cubicBezTo>
                    <a:pt x="5231" y="4367"/>
                    <a:pt x="5083" y="4042"/>
                    <a:pt x="5198" y="3750"/>
                  </a:cubicBezTo>
                  <a:cubicBezTo>
                    <a:pt x="5532" y="2876"/>
                    <a:pt x="5987" y="2130"/>
                    <a:pt x="6517" y="1536"/>
                  </a:cubicBezTo>
                  <a:lnTo>
                    <a:pt x="6517" y="1536"/>
                  </a:lnTo>
                  <a:cubicBezTo>
                    <a:pt x="2753" y="2527"/>
                    <a:pt x="0" y="5258"/>
                    <a:pt x="0" y="8468"/>
                  </a:cubicBezTo>
                  <a:lnTo>
                    <a:pt x="0" y="9034"/>
                  </a:lnTo>
                  <a:cubicBezTo>
                    <a:pt x="0" y="9347"/>
                    <a:pt x="253" y="9597"/>
                    <a:pt x="564" y="9597"/>
                  </a:cubicBezTo>
                  <a:cubicBezTo>
                    <a:pt x="877" y="9597"/>
                    <a:pt x="1130" y="9347"/>
                    <a:pt x="1130" y="9034"/>
                  </a:cubicBezTo>
                  <a:cubicBezTo>
                    <a:pt x="1130" y="8423"/>
                    <a:pt x="1904" y="7905"/>
                    <a:pt x="2822" y="7905"/>
                  </a:cubicBezTo>
                  <a:cubicBezTo>
                    <a:pt x="3740" y="7905"/>
                    <a:pt x="4553" y="8423"/>
                    <a:pt x="4553" y="9034"/>
                  </a:cubicBezTo>
                  <a:cubicBezTo>
                    <a:pt x="4553" y="9347"/>
                    <a:pt x="4806" y="9597"/>
                    <a:pt x="5120" y="9597"/>
                  </a:cubicBezTo>
                  <a:cubicBezTo>
                    <a:pt x="5430" y="9597"/>
                    <a:pt x="5683" y="9347"/>
                    <a:pt x="5683" y="9034"/>
                  </a:cubicBezTo>
                  <a:cubicBezTo>
                    <a:pt x="5683" y="8423"/>
                    <a:pt x="6460" y="7905"/>
                    <a:pt x="7378" y="7905"/>
                  </a:cubicBezTo>
                  <a:cubicBezTo>
                    <a:pt x="8296" y="7905"/>
                    <a:pt x="9070" y="8423"/>
                    <a:pt x="9070" y="9034"/>
                  </a:cubicBezTo>
                  <a:lnTo>
                    <a:pt x="9070" y="14756"/>
                  </a:lnTo>
                  <a:cubicBezTo>
                    <a:pt x="9070" y="15379"/>
                    <a:pt x="8564" y="15885"/>
                    <a:pt x="7941" y="15885"/>
                  </a:cubicBezTo>
                  <a:cubicBezTo>
                    <a:pt x="7318" y="15885"/>
                    <a:pt x="6812" y="15379"/>
                    <a:pt x="6812" y="14756"/>
                  </a:cubicBezTo>
                  <a:lnTo>
                    <a:pt x="6812" y="14190"/>
                  </a:lnTo>
                  <a:cubicBezTo>
                    <a:pt x="6812" y="13879"/>
                    <a:pt x="6559" y="13626"/>
                    <a:pt x="6249" y="13626"/>
                  </a:cubicBezTo>
                  <a:cubicBezTo>
                    <a:pt x="5936" y="13626"/>
                    <a:pt x="5683" y="13879"/>
                    <a:pt x="5683" y="14190"/>
                  </a:cubicBezTo>
                  <a:lnTo>
                    <a:pt x="5683" y="14756"/>
                  </a:lnTo>
                  <a:cubicBezTo>
                    <a:pt x="5683" y="16002"/>
                    <a:pt x="6694" y="17014"/>
                    <a:pt x="7941" y="17014"/>
                  </a:cubicBezTo>
                  <a:cubicBezTo>
                    <a:pt x="9188" y="17014"/>
                    <a:pt x="10200" y="16002"/>
                    <a:pt x="10200" y="14756"/>
                  </a:cubicBezTo>
                  <a:lnTo>
                    <a:pt x="10200" y="9034"/>
                  </a:lnTo>
                  <a:cubicBezTo>
                    <a:pt x="10200" y="8423"/>
                    <a:pt x="10976" y="7905"/>
                    <a:pt x="11895" y="7905"/>
                  </a:cubicBezTo>
                  <a:cubicBezTo>
                    <a:pt x="12813" y="7905"/>
                    <a:pt x="13587" y="8423"/>
                    <a:pt x="13587" y="9034"/>
                  </a:cubicBezTo>
                  <a:cubicBezTo>
                    <a:pt x="13587" y="9347"/>
                    <a:pt x="13840" y="9597"/>
                    <a:pt x="14153" y="9597"/>
                  </a:cubicBezTo>
                  <a:cubicBezTo>
                    <a:pt x="14463" y="9597"/>
                    <a:pt x="14716" y="9347"/>
                    <a:pt x="14716" y="9034"/>
                  </a:cubicBezTo>
                  <a:cubicBezTo>
                    <a:pt x="14716" y="8423"/>
                    <a:pt x="15529" y="7905"/>
                    <a:pt x="16448" y="7905"/>
                  </a:cubicBezTo>
                  <a:cubicBezTo>
                    <a:pt x="17366" y="7905"/>
                    <a:pt x="18143" y="8423"/>
                    <a:pt x="18143" y="9034"/>
                  </a:cubicBezTo>
                  <a:cubicBezTo>
                    <a:pt x="18143" y="9347"/>
                    <a:pt x="18396" y="9597"/>
                    <a:pt x="18706" y="9597"/>
                  </a:cubicBezTo>
                  <a:cubicBezTo>
                    <a:pt x="19019" y="9597"/>
                    <a:pt x="19272" y="9347"/>
                    <a:pt x="19272" y="9034"/>
                  </a:cubicBezTo>
                  <a:lnTo>
                    <a:pt x="19272" y="8471"/>
                  </a:lnTo>
                  <a:cubicBezTo>
                    <a:pt x="19278" y="5258"/>
                    <a:pt x="16523" y="2527"/>
                    <a:pt x="12759" y="1536"/>
                  </a:cubicBezTo>
                  <a:lnTo>
                    <a:pt x="12759" y="1536"/>
                  </a:lnTo>
                  <a:cubicBezTo>
                    <a:pt x="13292" y="2130"/>
                    <a:pt x="13744" y="2876"/>
                    <a:pt x="14081" y="3750"/>
                  </a:cubicBezTo>
                  <a:cubicBezTo>
                    <a:pt x="14192" y="4042"/>
                    <a:pt x="14048" y="4367"/>
                    <a:pt x="13756" y="4478"/>
                  </a:cubicBezTo>
                  <a:cubicBezTo>
                    <a:pt x="13688" y="4505"/>
                    <a:pt x="13618" y="4518"/>
                    <a:pt x="13550" y="4518"/>
                  </a:cubicBezTo>
                  <a:cubicBezTo>
                    <a:pt x="13324" y="4518"/>
                    <a:pt x="13113" y="4380"/>
                    <a:pt x="13027" y="4156"/>
                  </a:cubicBezTo>
                  <a:cubicBezTo>
                    <a:pt x="12407" y="2548"/>
                    <a:pt x="11359" y="1470"/>
                    <a:pt x="10203" y="1202"/>
                  </a:cubicBezTo>
                  <a:lnTo>
                    <a:pt x="10203" y="567"/>
                  </a:lnTo>
                  <a:cubicBezTo>
                    <a:pt x="10203" y="254"/>
                    <a:pt x="9950" y="1"/>
                    <a:pt x="96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906" name="Google Shape;6906;p82"/>
          <p:cNvSpPr/>
          <p:nvPr/>
        </p:nvSpPr>
        <p:spPr>
          <a:xfrm>
            <a:off x="6716779" y="3627591"/>
            <a:ext cx="460036" cy="427060"/>
          </a:xfrm>
          <a:custGeom>
            <a:avLst/>
            <a:gdLst/>
            <a:ahLst/>
            <a:cxnLst/>
            <a:rect l="l" t="t" r="r" b="b"/>
            <a:pathLst>
              <a:path w="19601" h="18196" extrusionOk="0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907" name="Google Shape;6907;p82"/>
          <p:cNvGrpSpPr/>
          <p:nvPr/>
        </p:nvGrpSpPr>
        <p:grpSpPr>
          <a:xfrm>
            <a:off x="7296870" y="3615090"/>
            <a:ext cx="454801" cy="452337"/>
            <a:chOff x="1535000" y="3223325"/>
            <a:chExt cx="484450" cy="481825"/>
          </a:xfrm>
        </p:grpSpPr>
        <p:sp>
          <p:nvSpPr>
            <p:cNvPr id="6908" name="Google Shape;6908;p82"/>
            <p:cNvSpPr/>
            <p:nvPr/>
          </p:nvSpPr>
          <p:spPr>
            <a:xfrm>
              <a:off x="1760150" y="3308225"/>
              <a:ext cx="143825" cy="140600"/>
            </a:xfrm>
            <a:custGeom>
              <a:avLst/>
              <a:gdLst/>
              <a:ahLst/>
              <a:cxnLst/>
              <a:rect l="l" t="t" r="r" b="b"/>
              <a:pathLst>
                <a:path w="5753" h="5624" extrusionOk="0">
                  <a:moveTo>
                    <a:pt x="2928" y="0"/>
                  </a:moveTo>
                  <a:cubicBezTo>
                    <a:pt x="2723" y="0"/>
                    <a:pt x="2518" y="96"/>
                    <a:pt x="2422" y="287"/>
                  </a:cubicBezTo>
                  <a:lnTo>
                    <a:pt x="1756" y="1627"/>
                  </a:lnTo>
                  <a:lnTo>
                    <a:pt x="416" y="2295"/>
                  </a:lnTo>
                  <a:cubicBezTo>
                    <a:pt x="1" y="2503"/>
                    <a:pt x="1" y="3096"/>
                    <a:pt x="416" y="3304"/>
                  </a:cubicBezTo>
                  <a:lnTo>
                    <a:pt x="1756" y="3973"/>
                  </a:lnTo>
                  <a:lnTo>
                    <a:pt x="2422" y="5310"/>
                  </a:lnTo>
                  <a:cubicBezTo>
                    <a:pt x="2526" y="5519"/>
                    <a:pt x="2727" y="5624"/>
                    <a:pt x="2928" y="5624"/>
                  </a:cubicBezTo>
                  <a:cubicBezTo>
                    <a:pt x="3129" y="5624"/>
                    <a:pt x="3330" y="5519"/>
                    <a:pt x="3434" y="5310"/>
                  </a:cubicBezTo>
                  <a:lnTo>
                    <a:pt x="4102" y="3973"/>
                  </a:lnTo>
                  <a:lnTo>
                    <a:pt x="5439" y="3304"/>
                  </a:lnTo>
                  <a:cubicBezTo>
                    <a:pt x="5629" y="3208"/>
                    <a:pt x="5752" y="3012"/>
                    <a:pt x="5752" y="2798"/>
                  </a:cubicBezTo>
                  <a:cubicBezTo>
                    <a:pt x="5752" y="2585"/>
                    <a:pt x="5632" y="2389"/>
                    <a:pt x="5439" y="2295"/>
                  </a:cubicBezTo>
                  <a:lnTo>
                    <a:pt x="4102" y="1627"/>
                  </a:lnTo>
                  <a:lnTo>
                    <a:pt x="3434" y="287"/>
                  </a:lnTo>
                  <a:cubicBezTo>
                    <a:pt x="3337" y="96"/>
                    <a:pt x="3132" y="0"/>
                    <a:pt x="29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09" name="Google Shape;6909;p82"/>
            <p:cNvSpPr/>
            <p:nvPr/>
          </p:nvSpPr>
          <p:spPr>
            <a:xfrm>
              <a:off x="1873075" y="3421150"/>
              <a:ext cx="146375" cy="140600"/>
            </a:xfrm>
            <a:custGeom>
              <a:avLst/>
              <a:gdLst/>
              <a:ahLst/>
              <a:cxnLst/>
              <a:rect l="l" t="t" r="r" b="b"/>
              <a:pathLst>
                <a:path w="5855" h="5624" extrusionOk="0">
                  <a:moveTo>
                    <a:pt x="2928" y="0"/>
                  </a:moveTo>
                  <a:cubicBezTo>
                    <a:pt x="2723" y="0"/>
                    <a:pt x="2518" y="96"/>
                    <a:pt x="2422" y="287"/>
                  </a:cubicBezTo>
                  <a:lnTo>
                    <a:pt x="1756" y="1627"/>
                  </a:lnTo>
                  <a:lnTo>
                    <a:pt x="416" y="2295"/>
                  </a:lnTo>
                  <a:cubicBezTo>
                    <a:pt x="1" y="2503"/>
                    <a:pt x="1" y="3096"/>
                    <a:pt x="416" y="3304"/>
                  </a:cubicBezTo>
                  <a:lnTo>
                    <a:pt x="1756" y="3973"/>
                  </a:lnTo>
                  <a:lnTo>
                    <a:pt x="2422" y="5310"/>
                  </a:lnTo>
                  <a:cubicBezTo>
                    <a:pt x="2526" y="5519"/>
                    <a:pt x="2727" y="5624"/>
                    <a:pt x="2928" y="5624"/>
                  </a:cubicBezTo>
                  <a:cubicBezTo>
                    <a:pt x="3129" y="5624"/>
                    <a:pt x="3330" y="5519"/>
                    <a:pt x="3433" y="5310"/>
                  </a:cubicBezTo>
                  <a:lnTo>
                    <a:pt x="4102" y="3973"/>
                  </a:lnTo>
                  <a:lnTo>
                    <a:pt x="5439" y="3304"/>
                  </a:lnTo>
                  <a:cubicBezTo>
                    <a:pt x="5854" y="3096"/>
                    <a:pt x="5854" y="2503"/>
                    <a:pt x="5439" y="2295"/>
                  </a:cubicBezTo>
                  <a:lnTo>
                    <a:pt x="4102" y="1627"/>
                  </a:lnTo>
                  <a:lnTo>
                    <a:pt x="3433" y="287"/>
                  </a:lnTo>
                  <a:cubicBezTo>
                    <a:pt x="3337" y="96"/>
                    <a:pt x="3132" y="0"/>
                    <a:pt x="29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10" name="Google Shape;6910;p82"/>
            <p:cNvSpPr/>
            <p:nvPr/>
          </p:nvSpPr>
          <p:spPr>
            <a:xfrm>
              <a:off x="1535000" y="3223325"/>
              <a:ext cx="406450" cy="481825"/>
            </a:xfrm>
            <a:custGeom>
              <a:avLst/>
              <a:gdLst/>
              <a:ahLst/>
              <a:cxnLst/>
              <a:rect l="l" t="t" r="r" b="b"/>
              <a:pathLst>
                <a:path w="16258" h="19273" extrusionOk="0">
                  <a:moveTo>
                    <a:pt x="9660" y="0"/>
                  </a:moveTo>
                  <a:cubicBezTo>
                    <a:pt x="4399" y="0"/>
                    <a:pt x="0" y="4351"/>
                    <a:pt x="0" y="9636"/>
                  </a:cubicBezTo>
                  <a:cubicBezTo>
                    <a:pt x="0" y="14927"/>
                    <a:pt x="4381" y="19272"/>
                    <a:pt x="9675" y="19272"/>
                  </a:cubicBezTo>
                  <a:cubicBezTo>
                    <a:pt x="12012" y="19269"/>
                    <a:pt x="14270" y="18411"/>
                    <a:pt x="16023" y="16860"/>
                  </a:cubicBezTo>
                  <a:cubicBezTo>
                    <a:pt x="16195" y="16707"/>
                    <a:pt x="16258" y="16463"/>
                    <a:pt x="16176" y="16243"/>
                  </a:cubicBezTo>
                  <a:cubicBezTo>
                    <a:pt x="16098" y="16026"/>
                    <a:pt x="15893" y="15879"/>
                    <a:pt x="15662" y="15872"/>
                  </a:cubicBezTo>
                  <a:cubicBezTo>
                    <a:pt x="11352" y="15752"/>
                    <a:pt x="7980" y="12250"/>
                    <a:pt x="7980" y="7941"/>
                  </a:cubicBezTo>
                  <a:cubicBezTo>
                    <a:pt x="7974" y="5207"/>
                    <a:pt x="9380" y="2662"/>
                    <a:pt x="11696" y="1211"/>
                  </a:cubicBezTo>
                  <a:cubicBezTo>
                    <a:pt x="12129" y="937"/>
                    <a:pt x="12006" y="274"/>
                    <a:pt x="11503" y="178"/>
                  </a:cubicBezTo>
                  <a:cubicBezTo>
                    <a:pt x="10881" y="58"/>
                    <a:pt x="10265" y="0"/>
                    <a:pt x="96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11" name="Google Shape;6911;p82"/>
          <p:cNvGrpSpPr/>
          <p:nvPr/>
        </p:nvGrpSpPr>
        <p:grpSpPr>
          <a:xfrm>
            <a:off x="7840293" y="3662158"/>
            <a:ext cx="452337" cy="358199"/>
            <a:chOff x="2085525" y="3263750"/>
            <a:chExt cx="481825" cy="381550"/>
          </a:xfrm>
        </p:grpSpPr>
        <p:sp>
          <p:nvSpPr>
            <p:cNvPr id="6912" name="Google Shape;6912;p82"/>
            <p:cNvSpPr/>
            <p:nvPr/>
          </p:nvSpPr>
          <p:spPr>
            <a:xfrm>
              <a:off x="2320325" y="3263750"/>
              <a:ext cx="227825" cy="141025"/>
            </a:xfrm>
            <a:custGeom>
              <a:avLst/>
              <a:gdLst/>
              <a:ahLst/>
              <a:cxnLst/>
              <a:rect l="l" t="t" r="r" b="b"/>
              <a:pathLst>
                <a:path w="9113" h="5641" extrusionOk="0">
                  <a:moveTo>
                    <a:pt x="4066" y="0"/>
                  </a:moveTo>
                  <a:cubicBezTo>
                    <a:pt x="2283" y="3"/>
                    <a:pt x="675" y="1081"/>
                    <a:pt x="0" y="2731"/>
                  </a:cubicBezTo>
                  <a:cubicBezTo>
                    <a:pt x="1527" y="2939"/>
                    <a:pt x="2912" y="3734"/>
                    <a:pt x="3861" y="4948"/>
                  </a:cubicBezTo>
                  <a:cubicBezTo>
                    <a:pt x="4331" y="4823"/>
                    <a:pt x="4810" y="4761"/>
                    <a:pt x="5287" y="4761"/>
                  </a:cubicBezTo>
                  <a:cubicBezTo>
                    <a:pt x="6338" y="4761"/>
                    <a:pt x="7378" y="5060"/>
                    <a:pt x="8281" y="5640"/>
                  </a:cubicBezTo>
                  <a:cubicBezTo>
                    <a:pt x="9112" y="2825"/>
                    <a:pt x="7002" y="0"/>
                    <a:pt x="406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13" name="Google Shape;6913;p82"/>
            <p:cNvSpPr/>
            <p:nvPr/>
          </p:nvSpPr>
          <p:spPr>
            <a:xfrm>
              <a:off x="2085525" y="3355200"/>
              <a:ext cx="481825" cy="290100"/>
            </a:xfrm>
            <a:custGeom>
              <a:avLst/>
              <a:gdLst/>
              <a:ahLst/>
              <a:cxnLst/>
              <a:rect l="l" t="t" r="r" b="b"/>
              <a:pathLst>
                <a:path w="19273" h="11604" extrusionOk="0">
                  <a:moveTo>
                    <a:pt x="8620" y="1"/>
                  </a:moveTo>
                  <a:cubicBezTo>
                    <a:pt x="8610" y="1"/>
                    <a:pt x="8599" y="1"/>
                    <a:pt x="8588" y="1"/>
                  </a:cubicBezTo>
                  <a:cubicBezTo>
                    <a:pt x="7468" y="4"/>
                    <a:pt x="6384" y="407"/>
                    <a:pt x="5535" y="1139"/>
                  </a:cubicBezTo>
                  <a:cubicBezTo>
                    <a:pt x="4818" y="1756"/>
                    <a:pt x="4288" y="2563"/>
                    <a:pt x="4005" y="3470"/>
                  </a:cubicBezTo>
                  <a:lnTo>
                    <a:pt x="3891" y="3470"/>
                  </a:lnTo>
                  <a:cubicBezTo>
                    <a:pt x="1747" y="3470"/>
                    <a:pt x="0" y="5295"/>
                    <a:pt x="0" y="7538"/>
                  </a:cubicBezTo>
                  <a:cubicBezTo>
                    <a:pt x="0" y="9781"/>
                    <a:pt x="1744" y="11603"/>
                    <a:pt x="3891" y="11603"/>
                  </a:cubicBezTo>
                  <a:lnTo>
                    <a:pt x="14798" y="11603"/>
                  </a:lnTo>
                  <a:cubicBezTo>
                    <a:pt x="17264" y="11603"/>
                    <a:pt x="19272" y="9504"/>
                    <a:pt x="19272" y="6924"/>
                  </a:cubicBezTo>
                  <a:cubicBezTo>
                    <a:pt x="19272" y="6044"/>
                    <a:pt x="19034" y="5180"/>
                    <a:pt x="18583" y="4427"/>
                  </a:cubicBezTo>
                  <a:cubicBezTo>
                    <a:pt x="18152" y="3705"/>
                    <a:pt x="17529" y="3118"/>
                    <a:pt x="16782" y="2726"/>
                  </a:cubicBezTo>
                  <a:cubicBezTo>
                    <a:pt x="16161" y="2403"/>
                    <a:pt x="15480" y="2241"/>
                    <a:pt x="14799" y="2241"/>
                  </a:cubicBezTo>
                  <a:cubicBezTo>
                    <a:pt x="14135" y="2241"/>
                    <a:pt x="13471" y="2394"/>
                    <a:pt x="12861" y="2702"/>
                  </a:cubicBezTo>
                  <a:cubicBezTo>
                    <a:pt x="12232" y="1443"/>
                    <a:pt x="11118" y="513"/>
                    <a:pt x="9784" y="157"/>
                  </a:cubicBezTo>
                  <a:cubicBezTo>
                    <a:pt x="9403" y="55"/>
                    <a:pt x="9013" y="1"/>
                    <a:pt x="86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914" name="Google Shape;6914;p82"/>
          <p:cNvSpPr/>
          <p:nvPr/>
        </p:nvSpPr>
        <p:spPr>
          <a:xfrm>
            <a:off x="8392540" y="3704921"/>
            <a:ext cx="452337" cy="272393"/>
          </a:xfrm>
          <a:custGeom>
            <a:avLst/>
            <a:gdLst/>
            <a:ahLst/>
            <a:cxnLst/>
            <a:rect l="l" t="t" r="r" b="b"/>
            <a:pathLst>
              <a:path w="19273" h="11606" extrusionOk="0">
                <a:moveTo>
                  <a:pt x="8589" y="0"/>
                </a:moveTo>
                <a:cubicBezTo>
                  <a:pt x="7469" y="3"/>
                  <a:pt x="6385" y="407"/>
                  <a:pt x="5536" y="1138"/>
                </a:cubicBezTo>
                <a:cubicBezTo>
                  <a:pt x="4819" y="1759"/>
                  <a:pt x="4289" y="2566"/>
                  <a:pt x="4006" y="3469"/>
                </a:cubicBezTo>
                <a:lnTo>
                  <a:pt x="3891" y="3469"/>
                </a:lnTo>
                <a:cubicBezTo>
                  <a:pt x="1747" y="3469"/>
                  <a:pt x="1" y="5294"/>
                  <a:pt x="1" y="7537"/>
                </a:cubicBezTo>
                <a:cubicBezTo>
                  <a:pt x="1" y="9781"/>
                  <a:pt x="1744" y="11605"/>
                  <a:pt x="3891" y="11605"/>
                </a:cubicBezTo>
                <a:lnTo>
                  <a:pt x="14798" y="11605"/>
                </a:lnTo>
                <a:cubicBezTo>
                  <a:pt x="17264" y="11605"/>
                  <a:pt x="19273" y="9507"/>
                  <a:pt x="19273" y="6923"/>
                </a:cubicBezTo>
                <a:cubicBezTo>
                  <a:pt x="19273" y="6044"/>
                  <a:pt x="19035" y="5182"/>
                  <a:pt x="18583" y="4430"/>
                </a:cubicBezTo>
                <a:cubicBezTo>
                  <a:pt x="18153" y="3707"/>
                  <a:pt x="17529" y="3117"/>
                  <a:pt x="16783" y="2728"/>
                </a:cubicBezTo>
                <a:cubicBezTo>
                  <a:pt x="16161" y="2404"/>
                  <a:pt x="15479" y="2243"/>
                  <a:pt x="14797" y="2243"/>
                </a:cubicBezTo>
                <a:cubicBezTo>
                  <a:pt x="14134" y="2243"/>
                  <a:pt x="13470" y="2395"/>
                  <a:pt x="12862" y="2701"/>
                </a:cubicBezTo>
                <a:cubicBezTo>
                  <a:pt x="12233" y="1442"/>
                  <a:pt x="11118" y="512"/>
                  <a:pt x="9784" y="157"/>
                </a:cubicBezTo>
                <a:cubicBezTo>
                  <a:pt x="9393" y="54"/>
                  <a:pt x="8992" y="0"/>
                  <a:pt x="858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915" name="Google Shape;6915;p82"/>
          <p:cNvGrpSpPr/>
          <p:nvPr/>
        </p:nvGrpSpPr>
        <p:grpSpPr>
          <a:xfrm>
            <a:off x="8949310" y="3615078"/>
            <a:ext cx="453605" cy="452361"/>
            <a:chOff x="3270450" y="3213625"/>
            <a:chExt cx="483175" cy="481850"/>
          </a:xfrm>
        </p:grpSpPr>
        <p:sp>
          <p:nvSpPr>
            <p:cNvPr id="6916" name="Google Shape;6916;p82"/>
            <p:cNvSpPr/>
            <p:nvPr/>
          </p:nvSpPr>
          <p:spPr>
            <a:xfrm>
              <a:off x="3392550" y="3335025"/>
              <a:ext cx="239050" cy="239050"/>
            </a:xfrm>
            <a:custGeom>
              <a:avLst/>
              <a:gdLst/>
              <a:ahLst/>
              <a:cxnLst/>
              <a:rect l="l" t="t" r="r" b="b"/>
              <a:pathLst>
                <a:path w="9562" h="9562" extrusionOk="0">
                  <a:moveTo>
                    <a:pt x="4782" y="1"/>
                  </a:moveTo>
                  <a:cubicBezTo>
                    <a:pt x="2142" y="1"/>
                    <a:pt x="1" y="2139"/>
                    <a:pt x="1" y="4780"/>
                  </a:cubicBezTo>
                  <a:cubicBezTo>
                    <a:pt x="1" y="7421"/>
                    <a:pt x="2142" y="9562"/>
                    <a:pt x="4782" y="9562"/>
                  </a:cubicBezTo>
                  <a:cubicBezTo>
                    <a:pt x="7420" y="9562"/>
                    <a:pt x="9561" y="7421"/>
                    <a:pt x="9561" y="4780"/>
                  </a:cubicBezTo>
                  <a:cubicBezTo>
                    <a:pt x="9561" y="2139"/>
                    <a:pt x="7420" y="1"/>
                    <a:pt x="47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17" name="Google Shape;6917;p82"/>
            <p:cNvSpPr/>
            <p:nvPr/>
          </p:nvSpPr>
          <p:spPr>
            <a:xfrm>
              <a:off x="3270450" y="3213625"/>
              <a:ext cx="483175" cy="481850"/>
            </a:xfrm>
            <a:custGeom>
              <a:avLst/>
              <a:gdLst/>
              <a:ahLst/>
              <a:cxnLst/>
              <a:rect l="l" t="t" r="r" b="b"/>
              <a:pathLst>
                <a:path w="19327" h="19274" extrusionOk="0">
                  <a:moveTo>
                    <a:pt x="9666" y="3728"/>
                  </a:moveTo>
                  <a:cubicBezTo>
                    <a:pt x="12925" y="3728"/>
                    <a:pt x="15575" y="6378"/>
                    <a:pt x="15575" y="9636"/>
                  </a:cubicBezTo>
                  <a:cubicBezTo>
                    <a:pt x="15575" y="12894"/>
                    <a:pt x="12925" y="15547"/>
                    <a:pt x="9666" y="15547"/>
                  </a:cubicBezTo>
                  <a:cubicBezTo>
                    <a:pt x="6405" y="15547"/>
                    <a:pt x="3755" y="12894"/>
                    <a:pt x="3755" y="9636"/>
                  </a:cubicBezTo>
                  <a:cubicBezTo>
                    <a:pt x="3755" y="6378"/>
                    <a:pt x="6405" y="3728"/>
                    <a:pt x="9666" y="3728"/>
                  </a:cubicBezTo>
                  <a:close/>
                  <a:moveTo>
                    <a:pt x="9665" y="0"/>
                  </a:moveTo>
                  <a:cubicBezTo>
                    <a:pt x="9575" y="0"/>
                    <a:pt x="9484" y="22"/>
                    <a:pt x="9402" y="66"/>
                  </a:cubicBezTo>
                  <a:lnTo>
                    <a:pt x="7532" y="1054"/>
                  </a:lnTo>
                  <a:lnTo>
                    <a:pt x="5418" y="1054"/>
                  </a:lnTo>
                  <a:cubicBezTo>
                    <a:pt x="5231" y="1054"/>
                    <a:pt x="5056" y="1144"/>
                    <a:pt x="4954" y="1301"/>
                  </a:cubicBezTo>
                  <a:lnTo>
                    <a:pt x="3752" y="3053"/>
                  </a:lnTo>
                  <a:lnTo>
                    <a:pt x="1879" y="4041"/>
                  </a:lnTo>
                  <a:cubicBezTo>
                    <a:pt x="1717" y="4128"/>
                    <a:pt x="1605" y="4288"/>
                    <a:pt x="1584" y="4474"/>
                  </a:cubicBezTo>
                  <a:lnTo>
                    <a:pt x="1328" y="6588"/>
                  </a:lnTo>
                  <a:lnTo>
                    <a:pt x="127" y="8341"/>
                  </a:lnTo>
                  <a:cubicBezTo>
                    <a:pt x="24" y="8491"/>
                    <a:pt x="0" y="8687"/>
                    <a:pt x="67" y="8859"/>
                  </a:cubicBezTo>
                  <a:lnTo>
                    <a:pt x="816" y="10852"/>
                  </a:lnTo>
                  <a:lnTo>
                    <a:pt x="560" y="12966"/>
                  </a:lnTo>
                  <a:cubicBezTo>
                    <a:pt x="536" y="13150"/>
                    <a:pt x="606" y="13334"/>
                    <a:pt x="744" y="13457"/>
                  </a:cubicBezTo>
                  <a:lnTo>
                    <a:pt x="2325" y="14869"/>
                  </a:lnTo>
                  <a:lnTo>
                    <a:pt x="3075" y="16860"/>
                  </a:lnTo>
                  <a:cubicBezTo>
                    <a:pt x="3141" y="17034"/>
                    <a:pt x="3289" y="17164"/>
                    <a:pt x="3466" y="17209"/>
                  </a:cubicBezTo>
                  <a:lnTo>
                    <a:pt x="5520" y="17718"/>
                  </a:lnTo>
                  <a:lnTo>
                    <a:pt x="7101" y="19130"/>
                  </a:lnTo>
                  <a:cubicBezTo>
                    <a:pt x="7205" y="19223"/>
                    <a:pt x="7340" y="19273"/>
                    <a:pt x="7477" y="19273"/>
                  </a:cubicBezTo>
                  <a:cubicBezTo>
                    <a:pt x="7523" y="19273"/>
                    <a:pt x="7568" y="19268"/>
                    <a:pt x="7613" y="19257"/>
                  </a:cubicBezTo>
                  <a:lnTo>
                    <a:pt x="9666" y="18745"/>
                  </a:lnTo>
                  <a:lnTo>
                    <a:pt x="11717" y="19254"/>
                  </a:lnTo>
                  <a:cubicBezTo>
                    <a:pt x="11759" y="19266"/>
                    <a:pt x="11807" y="19272"/>
                    <a:pt x="11853" y="19272"/>
                  </a:cubicBezTo>
                  <a:cubicBezTo>
                    <a:pt x="11991" y="19272"/>
                    <a:pt x="12124" y="19221"/>
                    <a:pt x="12229" y="19127"/>
                  </a:cubicBezTo>
                  <a:lnTo>
                    <a:pt x="13810" y="17715"/>
                  </a:lnTo>
                  <a:lnTo>
                    <a:pt x="15861" y="17206"/>
                  </a:lnTo>
                  <a:cubicBezTo>
                    <a:pt x="16041" y="17161"/>
                    <a:pt x="16186" y="17031"/>
                    <a:pt x="16252" y="16857"/>
                  </a:cubicBezTo>
                  <a:lnTo>
                    <a:pt x="17002" y="14866"/>
                  </a:lnTo>
                  <a:lnTo>
                    <a:pt x="18583" y="13454"/>
                  </a:lnTo>
                  <a:cubicBezTo>
                    <a:pt x="18721" y="13331"/>
                    <a:pt x="18791" y="13147"/>
                    <a:pt x="18766" y="12963"/>
                  </a:cubicBezTo>
                  <a:lnTo>
                    <a:pt x="18514" y="10849"/>
                  </a:lnTo>
                  <a:lnTo>
                    <a:pt x="19263" y="8856"/>
                  </a:lnTo>
                  <a:cubicBezTo>
                    <a:pt x="19327" y="8684"/>
                    <a:pt x="19306" y="8491"/>
                    <a:pt x="19200" y="8338"/>
                  </a:cubicBezTo>
                  <a:lnTo>
                    <a:pt x="18002" y="6588"/>
                  </a:lnTo>
                  <a:lnTo>
                    <a:pt x="17746" y="4471"/>
                  </a:lnTo>
                  <a:cubicBezTo>
                    <a:pt x="17725" y="4288"/>
                    <a:pt x="17613" y="4128"/>
                    <a:pt x="17451" y="4041"/>
                  </a:cubicBezTo>
                  <a:lnTo>
                    <a:pt x="15578" y="3050"/>
                  </a:lnTo>
                  <a:lnTo>
                    <a:pt x="14379" y="1298"/>
                  </a:lnTo>
                  <a:cubicBezTo>
                    <a:pt x="14274" y="1144"/>
                    <a:pt x="14099" y="1054"/>
                    <a:pt x="13912" y="1054"/>
                  </a:cubicBezTo>
                  <a:lnTo>
                    <a:pt x="11798" y="1054"/>
                  </a:lnTo>
                  <a:lnTo>
                    <a:pt x="9928" y="66"/>
                  </a:lnTo>
                  <a:cubicBezTo>
                    <a:pt x="9846" y="22"/>
                    <a:pt x="9755" y="0"/>
                    <a:pt x="96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18" name="Google Shape;6918;p82"/>
          <p:cNvGrpSpPr/>
          <p:nvPr/>
        </p:nvGrpSpPr>
        <p:grpSpPr>
          <a:xfrm>
            <a:off x="9615001" y="3615090"/>
            <a:ext cx="225241" cy="452337"/>
            <a:chOff x="3984950" y="3213600"/>
            <a:chExt cx="239925" cy="481825"/>
          </a:xfrm>
        </p:grpSpPr>
        <p:sp>
          <p:nvSpPr>
            <p:cNvPr id="6919" name="Google Shape;6919;p82"/>
            <p:cNvSpPr/>
            <p:nvPr/>
          </p:nvSpPr>
          <p:spPr>
            <a:xfrm>
              <a:off x="3984950" y="3213600"/>
              <a:ext cx="239925" cy="481825"/>
            </a:xfrm>
            <a:custGeom>
              <a:avLst/>
              <a:gdLst/>
              <a:ahLst/>
              <a:cxnLst/>
              <a:rect l="l" t="t" r="r" b="b"/>
              <a:pathLst>
                <a:path w="9597" h="19273" extrusionOk="0">
                  <a:moveTo>
                    <a:pt x="4800" y="3355"/>
                  </a:moveTo>
                  <a:cubicBezTo>
                    <a:pt x="5110" y="3355"/>
                    <a:pt x="5363" y="3608"/>
                    <a:pt x="5363" y="3918"/>
                  </a:cubicBezTo>
                  <a:lnTo>
                    <a:pt x="5363" y="12121"/>
                  </a:lnTo>
                  <a:cubicBezTo>
                    <a:pt x="6556" y="12407"/>
                    <a:pt x="7345" y="13542"/>
                    <a:pt x="7203" y="14759"/>
                  </a:cubicBezTo>
                  <a:cubicBezTo>
                    <a:pt x="7059" y="15978"/>
                    <a:pt x="6026" y="16897"/>
                    <a:pt x="4800" y="16897"/>
                  </a:cubicBezTo>
                  <a:cubicBezTo>
                    <a:pt x="3571" y="16897"/>
                    <a:pt x="2539" y="15978"/>
                    <a:pt x="2394" y="14759"/>
                  </a:cubicBezTo>
                  <a:cubicBezTo>
                    <a:pt x="2253" y="13542"/>
                    <a:pt x="3042" y="12407"/>
                    <a:pt x="4234" y="12121"/>
                  </a:cubicBezTo>
                  <a:lnTo>
                    <a:pt x="4234" y="3918"/>
                  </a:lnTo>
                  <a:cubicBezTo>
                    <a:pt x="4234" y="3608"/>
                    <a:pt x="4487" y="3355"/>
                    <a:pt x="4800" y="3355"/>
                  </a:cubicBezTo>
                  <a:close/>
                  <a:moveTo>
                    <a:pt x="4800" y="1"/>
                  </a:moveTo>
                  <a:cubicBezTo>
                    <a:pt x="3219" y="1"/>
                    <a:pt x="1939" y="1281"/>
                    <a:pt x="1939" y="2861"/>
                  </a:cubicBezTo>
                  <a:lnTo>
                    <a:pt x="1939" y="10567"/>
                  </a:lnTo>
                  <a:cubicBezTo>
                    <a:pt x="723" y="11501"/>
                    <a:pt x="9" y="12943"/>
                    <a:pt x="0" y="14476"/>
                  </a:cubicBezTo>
                  <a:cubicBezTo>
                    <a:pt x="0" y="17123"/>
                    <a:pt x="2150" y="19273"/>
                    <a:pt x="4800" y="19273"/>
                  </a:cubicBezTo>
                  <a:cubicBezTo>
                    <a:pt x="7450" y="19273"/>
                    <a:pt x="9597" y="17123"/>
                    <a:pt x="9597" y="14476"/>
                  </a:cubicBezTo>
                  <a:cubicBezTo>
                    <a:pt x="9597" y="13651"/>
                    <a:pt x="9395" y="12844"/>
                    <a:pt x="9007" y="12118"/>
                  </a:cubicBezTo>
                  <a:cubicBezTo>
                    <a:pt x="8679" y="11510"/>
                    <a:pt x="8221" y="10980"/>
                    <a:pt x="7664" y="10567"/>
                  </a:cubicBezTo>
                  <a:lnTo>
                    <a:pt x="7661" y="2861"/>
                  </a:lnTo>
                  <a:cubicBezTo>
                    <a:pt x="7661" y="1281"/>
                    <a:pt x="6378" y="1"/>
                    <a:pt x="480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20" name="Google Shape;6920;p82"/>
            <p:cNvSpPr/>
            <p:nvPr/>
          </p:nvSpPr>
          <p:spPr>
            <a:xfrm>
              <a:off x="4072650" y="3543175"/>
              <a:ext cx="64525" cy="64625"/>
            </a:xfrm>
            <a:custGeom>
              <a:avLst/>
              <a:gdLst/>
              <a:ahLst/>
              <a:cxnLst/>
              <a:rect l="l" t="t" r="r" b="b"/>
              <a:pathLst>
                <a:path w="2581" h="2585" extrusionOk="0">
                  <a:moveTo>
                    <a:pt x="1292" y="1"/>
                  </a:moveTo>
                  <a:cubicBezTo>
                    <a:pt x="578" y="1"/>
                    <a:pt x="0" y="579"/>
                    <a:pt x="0" y="1293"/>
                  </a:cubicBezTo>
                  <a:cubicBezTo>
                    <a:pt x="0" y="2006"/>
                    <a:pt x="578" y="2585"/>
                    <a:pt x="1292" y="2585"/>
                  </a:cubicBezTo>
                  <a:cubicBezTo>
                    <a:pt x="2003" y="2585"/>
                    <a:pt x="2581" y="2006"/>
                    <a:pt x="2581" y="1293"/>
                  </a:cubicBezTo>
                  <a:cubicBezTo>
                    <a:pt x="2581" y="579"/>
                    <a:pt x="2003" y="1"/>
                    <a:pt x="129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6921" name="Google Shape;6921;p82"/>
          <p:cNvSpPr/>
          <p:nvPr/>
        </p:nvSpPr>
        <p:spPr>
          <a:xfrm>
            <a:off x="10066104" y="3614953"/>
            <a:ext cx="452408" cy="452337"/>
          </a:xfrm>
          <a:custGeom>
            <a:avLst/>
            <a:gdLst/>
            <a:ahLst/>
            <a:cxnLst/>
            <a:rect l="l" t="t" r="r" b="b"/>
            <a:pathLst>
              <a:path w="19276" h="19273" extrusionOk="0">
                <a:moveTo>
                  <a:pt x="9640" y="5686"/>
                </a:moveTo>
                <a:cubicBezTo>
                  <a:pt x="11236" y="5686"/>
                  <a:pt x="12678" y="6647"/>
                  <a:pt x="13289" y="8125"/>
                </a:cubicBezTo>
                <a:cubicBezTo>
                  <a:pt x="13901" y="9601"/>
                  <a:pt x="13563" y="11302"/>
                  <a:pt x="12434" y="12431"/>
                </a:cubicBezTo>
                <a:cubicBezTo>
                  <a:pt x="11676" y="13187"/>
                  <a:pt x="10664" y="13590"/>
                  <a:pt x="9635" y="13590"/>
                </a:cubicBezTo>
                <a:cubicBezTo>
                  <a:pt x="9126" y="13590"/>
                  <a:pt x="8614" y="13491"/>
                  <a:pt x="8125" y="13289"/>
                </a:cubicBezTo>
                <a:cubicBezTo>
                  <a:pt x="6649" y="12675"/>
                  <a:pt x="5686" y="11236"/>
                  <a:pt x="5686" y="9637"/>
                </a:cubicBezTo>
                <a:cubicBezTo>
                  <a:pt x="5689" y="7454"/>
                  <a:pt x="7457" y="5686"/>
                  <a:pt x="9640" y="5686"/>
                </a:cubicBezTo>
                <a:close/>
                <a:moveTo>
                  <a:pt x="9640" y="1"/>
                </a:moveTo>
                <a:cubicBezTo>
                  <a:pt x="8297" y="1"/>
                  <a:pt x="7068" y="748"/>
                  <a:pt x="6451" y="1940"/>
                </a:cubicBezTo>
                <a:cubicBezTo>
                  <a:pt x="6093" y="1826"/>
                  <a:pt x="5726" y="1771"/>
                  <a:pt x="5363" y="1771"/>
                </a:cubicBezTo>
                <a:cubicBezTo>
                  <a:pt x="4425" y="1771"/>
                  <a:pt x="3509" y="2139"/>
                  <a:pt x="2825" y="2822"/>
                </a:cubicBezTo>
                <a:cubicBezTo>
                  <a:pt x="1877" y="3771"/>
                  <a:pt x="1536" y="5168"/>
                  <a:pt x="1940" y="6448"/>
                </a:cubicBezTo>
                <a:cubicBezTo>
                  <a:pt x="750" y="7065"/>
                  <a:pt x="1" y="8297"/>
                  <a:pt x="1" y="9637"/>
                </a:cubicBezTo>
                <a:cubicBezTo>
                  <a:pt x="1" y="10977"/>
                  <a:pt x="750" y="12208"/>
                  <a:pt x="1940" y="12826"/>
                </a:cubicBezTo>
                <a:cubicBezTo>
                  <a:pt x="1536" y="14105"/>
                  <a:pt x="1877" y="15503"/>
                  <a:pt x="2825" y="16451"/>
                </a:cubicBezTo>
                <a:cubicBezTo>
                  <a:pt x="3510" y="17136"/>
                  <a:pt x="4428" y="17504"/>
                  <a:pt x="5367" y="17504"/>
                </a:cubicBezTo>
                <a:cubicBezTo>
                  <a:pt x="5729" y="17504"/>
                  <a:pt x="6095" y="17449"/>
                  <a:pt x="6451" y="17337"/>
                </a:cubicBezTo>
                <a:cubicBezTo>
                  <a:pt x="7068" y="18526"/>
                  <a:pt x="8297" y="19273"/>
                  <a:pt x="9640" y="19273"/>
                </a:cubicBezTo>
                <a:cubicBezTo>
                  <a:pt x="10980" y="19273"/>
                  <a:pt x="12208" y="18526"/>
                  <a:pt x="12826" y="17337"/>
                </a:cubicBezTo>
                <a:cubicBezTo>
                  <a:pt x="13182" y="17449"/>
                  <a:pt x="13547" y="17504"/>
                  <a:pt x="13909" y="17504"/>
                </a:cubicBezTo>
                <a:cubicBezTo>
                  <a:pt x="14848" y="17504"/>
                  <a:pt x="15767" y="17136"/>
                  <a:pt x="16451" y="16451"/>
                </a:cubicBezTo>
                <a:cubicBezTo>
                  <a:pt x="17400" y="15503"/>
                  <a:pt x="17740" y="14105"/>
                  <a:pt x="17336" y="12826"/>
                </a:cubicBezTo>
                <a:cubicBezTo>
                  <a:pt x="18526" y="12208"/>
                  <a:pt x="19276" y="10977"/>
                  <a:pt x="19276" y="9637"/>
                </a:cubicBezTo>
                <a:cubicBezTo>
                  <a:pt x="19276" y="8297"/>
                  <a:pt x="18526" y="7065"/>
                  <a:pt x="17336" y="6448"/>
                </a:cubicBezTo>
                <a:cubicBezTo>
                  <a:pt x="17740" y="5168"/>
                  <a:pt x="17400" y="3771"/>
                  <a:pt x="16451" y="2822"/>
                </a:cubicBezTo>
                <a:cubicBezTo>
                  <a:pt x="15768" y="2139"/>
                  <a:pt x="14851" y="1771"/>
                  <a:pt x="13914" y="1771"/>
                </a:cubicBezTo>
                <a:cubicBezTo>
                  <a:pt x="13550" y="1771"/>
                  <a:pt x="13183" y="1826"/>
                  <a:pt x="12826" y="1940"/>
                </a:cubicBezTo>
                <a:cubicBezTo>
                  <a:pt x="12208" y="748"/>
                  <a:pt x="10980" y="1"/>
                  <a:pt x="964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sp>
        <p:nvSpPr>
          <p:cNvPr id="6922" name="Google Shape;6922;p82"/>
          <p:cNvSpPr/>
          <p:nvPr/>
        </p:nvSpPr>
        <p:spPr>
          <a:xfrm>
            <a:off x="10632678" y="3641426"/>
            <a:ext cx="452337" cy="399389"/>
          </a:xfrm>
          <a:custGeom>
            <a:avLst/>
            <a:gdLst/>
            <a:ahLst/>
            <a:cxnLst/>
            <a:rect l="l" t="t" r="r" b="b"/>
            <a:pathLst>
              <a:path w="19273" h="17017" extrusionOk="0">
                <a:moveTo>
                  <a:pt x="5119" y="1"/>
                </a:moveTo>
                <a:cubicBezTo>
                  <a:pt x="2198" y="1"/>
                  <a:pt x="0" y="2389"/>
                  <a:pt x="0" y="5554"/>
                </a:cubicBezTo>
                <a:cubicBezTo>
                  <a:pt x="0" y="8974"/>
                  <a:pt x="2744" y="11311"/>
                  <a:pt x="6902" y="14855"/>
                </a:cubicBezTo>
                <a:cubicBezTo>
                  <a:pt x="7607" y="15458"/>
                  <a:pt x="8408" y="16138"/>
                  <a:pt x="9239" y="16867"/>
                </a:cubicBezTo>
                <a:cubicBezTo>
                  <a:pt x="9352" y="16966"/>
                  <a:pt x="9493" y="17016"/>
                  <a:pt x="9635" y="17016"/>
                </a:cubicBezTo>
                <a:cubicBezTo>
                  <a:pt x="9776" y="17016"/>
                  <a:pt x="9918" y="16966"/>
                  <a:pt x="10031" y="16867"/>
                </a:cubicBezTo>
                <a:cubicBezTo>
                  <a:pt x="10862" y="16138"/>
                  <a:pt x="11663" y="15458"/>
                  <a:pt x="12370" y="14855"/>
                </a:cubicBezTo>
                <a:cubicBezTo>
                  <a:pt x="16526" y="11314"/>
                  <a:pt x="19272" y="8974"/>
                  <a:pt x="19272" y="5554"/>
                </a:cubicBezTo>
                <a:cubicBezTo>
                  <a:pt x="19272" y="2389"/>
                  <a:pt x="17071" y="1"/>
                  <a:pt x="14153" y="1"/>
                </a:cubicBezTo>
                <a:cubicBezTo>
                  <a:pt x="13105" y="1"/>
                  <a:pt x="12148" y="332"/>
                  <a:pt x="11301" y="986"/>
                </a:cubicBezTo>
                <a:cubicBezTo>
                  <a:pt x="10491" y="1612"/>
                  <a:pt x="9952" y="2410"/>
                  <a:pt x="9636" y="2991"/>
                </a:cubicBezTo>
                <a:cubicBezTo>
                  <a:pt x="9317" y="2410"/>
                  <a:pt x="8778" y="1612"/>
                  <a:pt x="7968" y="986"/>
                </a:cubicBezTo>
                <a:cubicBezTo>
                  <a:pt x="7122" y="332"/>
                  <a:pt x="6164" y="1"/>
                  <a:pt x="5119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6923" name="Google Shape;6923;p82"/>
          <p:cNvGrpSpPr/>
          <p:nvPr/>
        </p:nvGrpSpPr>
        <p:grpSpPr>
          <a:xfrm>
            <a:off x="2499041" y="5308650"/>
            <a:ext cx="473624" cy="373173"/>
            <a:chOff x="5629975" y="3255775"/>
            <a:chExt cx="504500" cy="397500"/>
          </a:xfrm>
        </p:grpSpPr>
        <p:sp>
          <p:nvSpPr>
            <p:cNvPr id="6924" name="Google Shape;6924;p82"/>
            <p:cNvSpPr/>
            <p:nvPr/>
          </p:nvSpPr>
          <p:spPr>
            <a:xfrm>
              <a:off x="575637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3"/>
                    <a:pt x="2259" y="5736"/>
                  </a:cubicBezTo>
                  <a:cubicBezTo>
                    <a:pt x="3506" y="5733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25" name="Google Shape;6925;p82"/>
            <p:cNvSpPr/>
            <p:nvPr/>
          </p:nvSpPr>
          <p:spPr>
            <a:xfrm>
              <a:off x="5629975" y="3374400"/>
              <a:ext cx="140575" cy="136175"/>
            </a:xfrm>
            <a:custGeom>
              <a:avLst/>
              <a:gdLst/>
              <a:ahLst/>
              <a:cxnLst/>
              <a:rect l="l" t="t" r="r" b="b"/>
              <a:pathLst>
                <a:path w="5623" h="5447" extrusionOk="0">
                  <a:moveTo>
                    <a:pt x="1951" y="0"/>
                  </a:moveTo>
                  <a:cubicBezTo>
                    <a:pt x="1711" y="0"/>
                    <a:pt x="1480" y="53"/>
                    <a:pt x="1269" y="175"/>
                  </a:cubicBezTo>
                  <a:cubicBezTo>
                    <a:pt x="1" y="907"/>
                    <a:pt x="582" y="3443"/>
                    <a:pt x="1088" y="4316"/>
                  </a:cubicBezTo>
                  <a:cubicBezTo>
                    <a:pt x="1506" y="5041"/>
                    <a:pt x="2265" y="5447"/>
                    <a:pt x="3045" y="5447"/>
                  </a:cubicBezTo>
                  <a:cubicBezTo>
                    <a:pt x="3428" y="5447"/>
                    <a:pt x="3816" y="5349"/>
                    <a:pt x="4172" y="5144"/>
                  </a:cubicBezTo>
                  <a:cubicBezTo>
                    <a:pt x="5253" y="4521"/>
                    <a:pt x="5623" y="3138"/>
                    <a:pt x="5000" y="2057"/>
                  </a:cubicBezTo>
                  <a:cubicBezTo>
                    <a:pt x="4578" y="1330"/>
                    <a:pt x="3149" y="0"/>
                    <a:pt x="19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26" name="Google Shape;6926;p82"/>
            <p:cNvSpPr/>
            <p:nvPr/>
          </p:nvSpPr>
          <p:spPr>
            <a:xfrm>
              <a:off x="589752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6"/>
                    <a:pt x="2259" y="5736"/>
                  </a:cubicBezTo>
                  <a:cubicBezTo>
                    <a:pt x="3506" y="5736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27" name="Google Shape;6927;p82"/>
            <p:cNvSpPr/>
            <p:nvPr/>
          </p:nvSpPr>
          <p:spPr>
            <a:xfrm>
              <a:off x="5996075" y="3373900"/>
              <a:ext cx="138400" cy="136200"/>
            </a:xfrm>
            <a:custGeom>
              <a:avLst/>
              <a:gdLst/>
              <a:ahLst/>
              <a:cxnLst/>
              <a:rect l="l" t="t" r="r" b="b"/>
              <a:pathLst>
                <a:path w="5536" h="5448" extrusionOk="0">
                  <a:moveTo>
                    <a:pt x="3670" y="1"/>
                  </a:moveTo>
                  <a:cubicBezTo>
                    <a:pt x="2471" y="1"/>
                    <a:pt x="1045" y="1330"/>
                    <a:pt x="624" y="2059"/>
                  </a:cubicBezTo>
                  <a:cubicBezTo>
                    <a:pt x="1" y="3137"/>
                    <a:pt x="371" y="4523"/>
                    <a:pt x="1452" y="5146"/>
                  </a:cubicBezTo>
                  <a:cubicBezTo>
                    <a:pt x="1808" y="5351"/>
                    <a:pt x="2199" y="5448"/>
                    <a:pt x="2586" y="5448"/>
                  </a:cubicBezTo>
                  <a:cubicBezTo>
                    <a:pt x="3381" y="5448"/>
                    <a:pt x="4158" y="5039"/>
                    <a:pt x="4575" y="4318"/>
                  </a:cubicBezTo>
                  <a:cubicBezTo>
                    <a:pt x="5168" y="3288"/>
                    <a:pt x="5535" y="858"/>
                    <a:pt x="4355" y="177"/>
                  </a:cubicBezTo>
                  <a:cubicBezTo>
                    <a:pt x="4142" y="54"/>
                    <a:pt x="3911" y="1"/>
                    <a:pt x="3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28" name="Google Shape;6928;p82"/>
            <p:cNvSpPr/>
            <p:nvPr/>
          </p:nvSpPr>
          <p:spPr>
            <a:xfrm>
              <a:off x="5728150" y="3427400"/>
              <a:ext cx="310575" cy="225875"/>
            </a:xfrm>
            <a:custGeom>
              <a:avLst/>
              <a:gdLst/>
              <a:ahLst/>
              <a:cxnLst/>
              <a:rect l="l" t="t" r="r" b="b"/>
              <a:pathLst>
                <a:path w="12423" h="9035" extrusionOk="0">
                  <a:moveTo>
                    <a:pt x="6213" y="1"/>
                  </a:moveTo>
                  <a:cubicBezTo>
                    <a:pt x="5234" y="1"/>
                    <a:pt x="2259" y="1"/>
                    <a:pt x="2259" y="2822"/>
                  </a:cubicBezTo>
                  <a:lnTo>
                    <a:pt x="2259" y="3147"/>
                  </a:lnTo>
                  <a:cubicBezTo>
                    <a:pt x="2259" y="3376"/>
                    <a:pt x="2121" y="3584"/>
                    <a:pt x="1907" y="3671"/>
                  </a:cubicBezTo>
                  <a:cubicBezTo>
                    <a:pt x="750" y="4144"/>
                    <a:pt x="1" y="5141"/>
                    <a:pt x="1" y="6210"/>
                  </a:cubicBezTo>
                  <a:cubicBezTo>
                    <a:pt x="1" y="7767"/>
                    <a:pt x="1521" y="9034"/>
                    <a:pt x="3388" y="9034"/>
                  </a:cubicBezTo>
                  <a:cubicBezTo>
                    <a:pt x="3400" y="9035"/>
                    <a:pt x="3413" y="9035"/>
                    <a:pt x="3425" y="9035"/>
                  </a:cubicBezTo>
                  <a:cubicBezTo>
                    <a:pt x="3753" y="9035"/>
                    <a:pt x="4081" y="8995"/>
                    <a:pt x="4400" y="8917"/>
                  </a:cubicBezTo>
                  <a:cubicBezTo>
                    <a:pt x="4995" y="8766"/>
                    <a:pt x="5604" y="8691"/>
                    <a:pt x="6213" y="8691"/>
                  </a:cubicBezTo>
                  <a:cubicBezTo>
                    <a:pt x="6823" y="8691"/>
                    <a:pt x="7432" y="8766"/>
                    <a:pt x="8029" y="8917"/>
                  </a:cubicBezTo>
                  <a:cubicBezTo>
                    <a:pt x="8345" y="8995"/>
                    <a:pt x="8670" y="9035"/>
                    <a:pt x="8998" y="9035"/>
                  </a:cubicBezTo>
                  <a:cubicBezTo>
                    <a:pt x="9010" y="9035"/>
                    <a:pt x="9022" y="9035"/>
                    <a:pt x="9034" y="9034"/>
                  </a:cubicBezTo>
                  <a:cubicBezTo>
                    <a:pt x="10901" y="9034"/>
                    <a:pt x="12422" y="7767"/>
                    <a:pt x="12422" y="6210"/>
                  </a:cubicBezTo>
                  <a:cubicBezTo>
                    <a:pt x="12422" y="5138"/>
                    <a:pt x="11675" y="4141"/>
                    <a:pt x="10516" y="3671"/>
                  </a:cubicBezTo>
                  <a:cubicBezTo>
                    <a:pt x="10302" y="3584"/>
                    <a:pt x="10164" y="3376"/>
                    <a:pt x="10164" y="3147"/>
                  </a:cubicBezTo>
                  <a:lnTo>
                    <a:pt x="10164" y="2822"/>
                  </a:lnTo>
                  <a:cubicBezTo>
                    <a:pt x="10164" y="1"/>
                    <a:pt x="7191" y="1"/>
                    <a:pt x="621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29" name="Google Shape;6929;p82"/>
          <p:cNvGrpSpPr/>
          <p:nvPr/>
        </p:nvGrpSpPr>
        <p:grpSpPr>
          <a:xfrm>
            <a:off x="5007785" y="5308791"/>
            <a:ext cx="453675" cy="372892"/>
            <a:chOff x="6234950" y="3255925"/>
            <a:chExt cx="483250" cy="397200"/>
          </a:xfrm>
        </p:grpSpPr>
        <p:sp>
          <p:nvSpPr>
            <p:cNvPr id="6930" name="Google Shape;6930;p82"/>
            <p:cNvSpPr/>
            <p:nvPr/>
          </p:nvSpPr>
          <p:spPr>
            <a:xfrm>
              <a:off x="6444675" y="3255925"/>
              <a:ext cx="128300" cy="90200"/>
            </a:xfrm>
            <a:custGeom>
              <a:avLst/>
              <a:gdLst/>
              <a:ahLst/>
              <a:cxnLst/>
              <a:rect l="l" t="t" r="r" b="b"/>
              <a:pathLst>
                <a:path w="5132" h="3608" extrusionOk="0">
                  <a:moveTo>
                    <a:pt x="567" y="0"/>
                  </a:moveTo>
                  <a:cubicBezTo>
                    <a:pt x="254" y="0"/>
                    <a:pt x="1" y="253"/>
                    <a:pt x="1" y="563"/>
                  </a:cubicBezTo>
                  <a:cubicBezTo>
                    <a:pt x="7" y="1662"/>
                    <a:pt x="368" y="2731"/>
                    <a:pt x="1034" y="3608"/>
                  </a:cubicBezTo>
                  <a:cubicBezTo>
                    <a:pt x="2097" y="3138"/>
                    <a:pt x="3325" y="2864"/>
                    <a:pt x="5014" y="2864"/>
                  </a:cubicBezTo>
                  <a:cubicBezTo>
                    <a:pt x="5054" y="2864"/>
                    <a:pt x="5093" y="2873"/>
                    <a:pt x="5132" y="2873"/>
                  </a:cubicBezTo>
                  <a:cubicBezTo>
                    <a:pt x="4289" y="1117"/>
                    <a:pt x="2515" y="0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1" name="Google Shape;6931;p82"/>
            <p:cNvSpPr/>
            <p:nvPr/>
          </p:nvSpPr>
          <p:spPr>
            <a:xfrm>
              <a:off x="6444750" y="3563200"/>
              <a:ext cx="128225" cy="89925"/>
            </a:xfrm>
            <a:custGeom>
              <a:avLst/>
              <a:gdLst/>
              <a:ahLst/>
              <a:cxnLst/>
              <a:rect l="l" t="t" r="r" b="b"/>
              <a:pathLst>
                <a:path w="5129" h="3597" extrusionOk="0">
                  <a:moveTo>
                    <a:pt x="1022" y="1"/>
                  </a:moveTo>
                  <a:cubicBezTo>
                    <a:pt x="362" y="874"/>
                    <a:pt x="4" y="1937"/>
                    <a:pt x="1" y="3033"/>
                  </a:cubicBezTo>
                  <a:cubicBezTo>
                    <a:pt x="1" y="3343"/>
                    <a:pt x="251" y="3596"/>
                    <a:pt x="564" y="3596"/>
                  </a:cubicBezTo>
                  <a:cubicBezTo>
                    <a:pt x="2512" y="3596"/>
                    <a:pt x="4286" y="2479"/>
                    <a:pt x="5129" y="724"/>
                  </a:cubicBezTo>
                  <a:cubicBezTo>
                    <a:pt x="5093" y="724"/>
                    <a:pt x="5051" y="736"/>
                    <a:pt x="5011" y="736"/>
                  </a:cubicBezTo>
                  <a:cubicBezTo>
                    <a:pt x="3319" y="736"/>
                    <a:pt x="2088" y="462"/>
                    <a:pt x="10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2" name="Google Shape;6932;p82"/>
            <p:cNvSpPr/>
            <p:nvPr/>
          </p:nvSpPr>
          <p:spPr>
            <a:xfrm>
              <a:off x="6375350" y="3355650"/>
              <a:ext cx="244750" cy="197650"/>
            </a:xfrm>
            <a:custGeom>
              <a:avLst/>
              <a:gdLst/>
              <a:ahLst/>
              <a:cxnLst/>
              <a:rect l="l" t="t" r="r" b="b"/>
              <a:pathLst>
                <a:path w="9790" h="7906" extrusionOk="0">
                  <a:moveTo>
                    <a:pt x="6045" y="2610"/>
                  </a:moveTo>
                  <a:cubicBezTo>
                    <a:pt x="6190" y="2610"/>
                    <a:pt x="6335" y="2666"/>
                    <a:pt x="6444" y="2777"/>
                  </a:cubicBezTo>
                  <a:cubicBezTo>
                    <a:pt x="6664" y="2997"/>
                    <a:pt x="6664" y="3356"/>
                    <a:pt x="6444" y="3575"/>
                  </a:cubicBezTo>
                  <a:cubicBezTo>
                    <a:pt x="6225" y="3795"/>
                    <a:pt x="6225" y="4153"/>
                    <a:pt x="6444" y="4373"/>
                  </a:cubicBezTo>
                  <a:cubicBezTo>
                    <a:pt x="6664" y="4593"/>
                    <a:pt x="6664" y="4951"/>
                    <a:pt x="6444" y="5171"/>
                  </a:cubicBezTo>
                  <a:cubicBezTo>
                    <a:pt x="6335" y="5281"/>
                    <a:pt x="6190" y="5336"/>
                    <a:pt x="6045" y="5336"/>
                  </a:cubicBezTo>
                  <a:cubicBezTo>
                    <a:pt x="5901" y="5336"/>
                    <a:pt x="5756" y="5281"/>
                    <a:pt x="5646" y="5171"/>
                  </a:cubicBezTo>
                  <a:cubicBezTo>
                    <a:pt x="4984" y="4509"/>
                    <a:pt x="4984" y="3440"/>
                    <a:pt x="5646" y="2777"/>
                  </a:cubicBezTo>
                  <a:cubicBezTo>
                    <a:pt x="5756" y="2666"/>
                    <a:pt x="5901" y="2610"/>
                    <a:pt x="6045" y="2610"/>
                  </a:cubicBezTo>
                  <a:close/>
                  <a:moveTo>
                    <a:pt x="7787" y="1"/>
                  </a:moveTo>
                  <a:cubicBezTo>
                    <a:pt x="4463" y="1"/>
                    <a:pt x="3204" y="1064"/>
                    <a:pt x="919" y="2997"/>
                  </a:cubicBezTo>
                  <a:lnTo>
                    <a:pt x="271" y="3542"/>
                  </a:lnTo>
                  <a:cubicBezTo>
                    <a:pt x="0" y="3765"/>
                    <a:pt x="0" y="4181"/>
                    <a:pt x="271" y="4406"/>
                  </a:cubicBezTo>
                  <a:lnTo>
                    <a:pt x="856" y="4897"/>
                  </a:lnTo>
                  <a:cubicBezTo>
                    <a:pt x="3147" y="6837"/>
                    <a:pt x="4412" y="7906"/>
                    <a:pt x="7787" y="7906"/>
                  </a:cubicBezTo>
                  <a:cubicBezTo>
                    <a:pt x="8450" y="7902"/>
                    <a:pt x="9106" y="7788"/>
                    <a:pt x="9730" y="7574"/>
                  </a:cubicBezTo>
                  <a:cubicBezTo>
                    <a:pt x="8357" y="6951"/>
                    <a:pt x="7456" y="5602"/>
                    <a:pt x="7411" y="4093"/>
                  </a:cubicBezTo>
                  <a:cubicBezTo>
                    <a:pt x="7366" y="2588"/>
                    <a:pt x="8179" y="1184"/>
                    <a:pt x="9513" y="480"/>
                  </a:cubicBezTo>
                  <a:cubicBezTo>
                    <a:pt x="9603" y="432"/>
                    <a:pt x="9697" y="398"/>
                    <a:pt x="9790" y="356"/>
                  </a:cubicBezTo>
                  <a:cubicBezTo>
                    <a:pt x="9149" y="124"/>
                    <a:pt x="8471" y="4"/>
                    <a:pt x="77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3" name="Google Shape;6933;p82"/>
            <p:cNvSpPr/>
            <p:nvPr/>
          </p:nvSpPr>
          <p:spPr>
            <a:xfrm>
              <a:off x="6587875" y="3385100"/>
              <a:ext cx="130325" cy="140500"/>
            </a:xfrm>
            <a:custGeom>
              <a:avLst/>
              <a:gdLst/>
              <a:ahLst/>
              <a:cxnLst/>
              <a:rect l="l" t="t" r="r" b="b"/>
              <a:pathLst>
                <a:path w="5213" h="5620" extrusionOk="0">
                  <a:moveTo>
                    <a:pt x="2343" y="1789"/>
                  </a:moveTo>
                  <a:cubicBezTo>
                    <a:pt x="2633" y="1789"/>
                    <a:pt x="2912" y="2015"/>
                    <a:pt x="2912" y="2355"/>
                  </a:cubicBezTo>
                  <a:cubicBezTo>
                    <a:pt x="2912" y="2665"/>
                    <a:pt x="2659" y="2918"/>
                    <a:pt x="2349" y="2918"/>
                  </a:cubicBezTo>
                  <a:cubicBezTo>
                    <a:pt x="1846" y="2918"/>
                    <a:pt x="1593" y="2310"/>
                    <a:pt x="1948" y="1955"/>
                  </a:cubicBezTo>
                  <a:cubicBezTo>
                    <a:pt x="2063" y="1840"/>
                    <a:pt x="2204" y="1789"/>
                    <a:pt x="2343" y="1789"/>
                  </a:cubicBezTo>
                  <a:close/>
                  <a:moveTo>
                    <a:pt x="2846" y="0"/>
                  </a:moveTo>
                  <a:cubicBezTo>
                    <a:pt x="2394" y="0"/>
                    <a:pt x="1947" y="85"/>
                    <a:pt x="1539" y="301"/>
                  </a:cubicBezTo>
                  <a:cubicBezTo>
                    <a:pt x="645" y="774"/>
                    <a:pt x="72" y="1687"/>
                    <a:pt x="36" y="2698"/>
                  </a:cubicBezTo>
                  <a:cubicBezTo>
                    <a:pt x="0" y="3707"/>
                    <a:pt x="506" y="4662"/>
                    <a:pt x="1367" y="5195"/>
                  </a:cubicBezTo>
                  <a:cubicBezTo>
                    <a:pt x="1792" y="5460"/>
                    <a:pt x="2280" y="5607"/>
                    <a:pt x="2782" y="5619"/>
                  </a:cubicBezTo>
                  <a:cubicBezTo>
                    <a:pt x="3752" y="4957"/>
                    <a:pt x="4550" y="4078"/>
                    <a:pt x="5119" y="3051"/>
                  </a:cubicBezTo>
                  <a:cubicBezTo>
                    <a:pt x="5213" y="2882"/>
                    <a:pt x="5213" y="2674"/>
                    <a:pt x="5119" y="2506"/>
                  </a:cubicBezTo>
                  <a:cubicBezTo>
                    <a:pt x="4568" y="1512"/>
                    <a:pt x="3797" y="654"/>
                    <a:pt x="2870" y="0"/>
                  </a:cubicBezTo>
                  <a:cubicBezTo>
                    <a:pt x="2862" y="0"/>
                    <a:pt x="2854" y="0"/>
                    <a:pt x="284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4" name="Google Shape;6934;p82"/>
            <p:cNvSpPr/>
            <p:nvPr/>
          </p:nvSpPr>
          <p:spPr>
            <a:xfrm>
              <a:off x="6234950" y="3469100"/>
              <a:ext cx="165050" cy="141200"/>
            </a:xfrm>
            <a:custGeom>
              <a:avLst/>
              <a:gdLst/>
              <a:ahLst/>
              <a:cxnLst/>
              <a:rect l="l" t="t" r="r" b="b"/>
              <a:pathLst>
                <a:path w="6602" h="5648" extrusionOk="0">
                  <a:moveTo>
                    <a:pt x="3990" y="1"/>
                  </a:moveTo>
                  <a:cubicBezTo>
                    <a:pt x="1807" y="1"/>
                    <a:pt x="0" y="1772"/>
                    <a:pt x="0" y="3955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96" y="5647"/>
                  </a:lnTo>
                  <a:cubicBezTo>
                    <a:pt x="4014" y="5647"/>
                    <a:pt x="5996" y="4075"/>
                    <a:pt x="6601" y="1943"/>
                  </a:cubicBezTo>
                  <a:cubicBezTo>
                    <a:pt x="6324" y="1717"/>
                    <a:pt x="6041" y="1476"/>
                    <a:pt x="5740" y="1223"/>
                  </a:cubicBezTo>
                  <a:lnTo>
                    <a:pt x="5481" y="1004"/>
                  </a:lnTo>
                  <a:lnTo>
                    <a:pt x="4391" y="2097"/>
                  </a:lnTo>
                  <a:cubicBezTo>
                    <a:pt x="4281" y="2203"/>
                    <a:pt x="4139" y="2255"/>
                    <a:pt x="3997" y="2255"/>
                  </a:cubicBezTo>
                  <a:cubicBezTo>
                    <a:pt x="3852" y="2255"/>
                    <a:pt x="3708" y="2200"/>
                    <a:pt x="3599" y="2091"/>
                  </a:cubicBezTo>
                  <a:cubicBezTo>
                    <a:pt x="3379" y="1871"/>
                    <a:pt x="3376" y="1519"/>
                    <a:pt x="3593" y="1299"/>
                  </a:cubicBezTo>
                  <a:lnTo>
                    <a:pt x="4611" y="278"/>
                  </a:lnTo>
                  <a:lnTo>
                    <a:pt x="428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5" name="Google Shape;6935;p82"/>
            <p:cNvSpPr/>
            <p:nvPr/>
          </p:nvSpPr>
          <p:spPr>
            <a:xfrm>
              <a:off x="6234950" y="3299725"/>
              <a:ext cx="165050" cy="141175"/>
            </a:xfrm>
            <a:custGeom>
              <a:avLst/>
              <a:gdLst/>
              <a:ahLst/>
              <a:cxnLst/>
              <a:rect l="l" t="t" r="r" b="b"/>
              <a:pathLst>
                <a:path w="6602" h="5647" extrusionOk="0">
                  <a:moveTo>
                    <a:pt x="566" y="1"/>
                  </a:moveTo>
                  <a:cubicBezTo>
                    <a:pt x="253" y="1"/>
                    <a:pt x="3" y="254"/>
                    <a:pt x="3" y="567"/>
                  </a:cubicBezTo>
                  <a:lnTo>
                    <a:pt x="3" y="1699"/>
                  </a:lnTo>
                  <a:cubicBezTo>
                    <a:pt x="0" y="3879"/>
                    <a:pt x="1807" y="5647"/>
                    <a:pt x="3990" y="5647"/>
                  </a:cubicBezTo>
                  <a:lnTo>
                    <a:pt x="4285" y="5647"/>
                  </a:lnTo>
                  <a:lnTo>
                    <a:pt x="4611" y="5373"/>
                  </a:lnTo>
                  <a:lnTo>
                    <a:pt x="3593" y="4352"/>
                  </a:lnTo>
                  <a:cubicBezTo>
                    <a:pt x="3379" y="4132"/>
                    <a:pt x="3382" y="3780"/>
                    <a:pt x="3599" y="3563"/>
                  </a:cubicBezTo>
                  <a:cubicBezTo>
                    <a:pt x="3710" y="3451"/>
                    <a:pt x="3856" y="3396"/>
                    <a:pt x="4001" y="3396"/>
                  </a:cubicBezTo>
                  <a:cubicBezTo>
                    <a:pt x="4142" y="3396"/>
                    <a:pt x="4282" y="3448"/>
                    <a:pt x="4391" y="3554"/>
                  </a:cubicBezTo>
                  <a:lnTo>
                    <a:pt x="5481" y="4644"/>
                  </a:lnTo>
                  <a:lnTo>
                    <a:pt x="5809" y="4370"/>
                  </a:lnTo>
                  <a:cubicBezTo>
                    <a:pt x="6083" y="4138"/>
                    <a:pt x="6345" y="3918"/>
                    <a:pt x="6601" y="3704"/>
                  </a:cubicBezTo>
                  <a:cubicBezTo>
                    <a:pt x="5996" y="1575"/>
                    <a:pt x="4017" y="1"/>
                    <a:pt x="16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36" name="Google Shape;6936;p82"/>
          <p:cNvGrpSpPr/>
          <p:nvPr/>
        </p:nvGrpSpPr>
        <p:grpSpPr>
          <a:xfrm>
            <a:off x="6734809" y="4167961"/>
            <a:ext cx="424056" cy="452337"/>
            <a:chOff x="914900" y="3806450"/>
            <a:chExt cx="451700" cy="481825"/>
          </a:xfrm>
        </p:grpSpPr>
        <p:sp>
          <p:nvSpPr>
            <p:cNvPr id="6937" name="Google Shape;6937;p82"/>
            <p:cNvSpPr/>
            <p:nvPr/>
          </p:nvSpPr>
          <p:spPr>
            <a:xfrm>
              <a:off x="914900" y="4174425"/>
              <a:ext cx="423400" cy="113850"/>
            </a:xfrm>
            <a:custGeom>
              <a:avLst/>
              <a:gdLst/>
              <a:ahLst/>
              <a:cxnLst/>
              <a:rect l="l" t="t" r="r" b="b"/>
              <a:pathLst>
                <a:path w="16936" h="4554" extrusionOk="0">
                  <a:moveTo>
                    <a:pt x="564" y="0"/>
                  </a:moveTo>
                  <a:cubicBezTo>
                    <a:pt x="250" y="0"/>
                    <a:pt x="0" y="250"/>
                    <a:pt x="0" y="563"/>
                  </a:cubicBezTo>
                  <a:cubicBezTo>
                    <a:pt x="0" y="877"/>
                    <a:pt x="250" y="1130"/>
                    <a:pt x="564" y="1130"/>
                  </a:cubicBezTo>
                  <a:lnTo>
                    <a:pt x="2259" y="1130"/>
                  </a:lnTo>
                  <a:lnTo>
                    <a:pt x="2259" y="2861"/>
                  </a:lnTo>
                  <a:cubicBezTo>
                    <a:pt x="2259" y="3795"/>
                    <a:pt x="3015" y="4553"/>
                    <a:pt x="3951" y="4553"/>
                  </a:cubicBezTo>
                  <a:cubicBezTo>
                    <a:pt x="4264" y="4553"/>
                    <a:pt x="4517" y="4300"/>
                    <a:pt x="4517" y="3990"/>
                  </a:cubicBezTo>
                  <a:lnTo>
                    <a:pt x="4517" y="1130"/>
                  </a:lnTo>
                  <a:lnTo>
                    <a:pt x="5646" y="1130"/>
                  </a:lnTo>
                  <a:lnTo>
                    <a:pt x="5646" y="1693"/>
                  </a:lnTo>
                  <a:cubicBezTo>
                    <a:pt x="5646" y="2629"/>
                    <a:pt x="6402" y="3424"/>
                    <a:pt x="7339" y="3424"/>
                  </a:cubicBezTo>
                  <a:cubicBezTo>
                    <a:pt x="7652" y="3424"/>
                    <a:pt x="7905" y="3171"/>
                    <a:pt x="7905" y="2861"/>
                  </a:cubicBezTo>
                  <a:lnTo>
                    <a:pt x="7905" y="1130"/>
                  </a:lnTo>
                  <a:lnTo>
                    <a:pt x="9034" y="1130"/>
                  </a:lnTo>
                  <a:lnTo>
                    <a:pt x="9034" y="3990"/>
                  </a:lnTo>
                  <a:cubicBezTo>
                    <a:pt x="9034" y="4300"/>
                    <a:pt x="9284" y="4553"/>
                    <a:pt x="9597" y="4553"/>
                  </a:cubicBezTo>
                  <a:cubicBezTo>
                    <a:pt x="9910" y="4553"/>
                    <a:pt x="10163" y="4300"/>
                    <a:pt x="10163" y="3990"/>
                  </a:cubicBezTo>
                  <a:lnTo>
                    <a:pt x="10163" y="1130"/>
                  </a:lnTo>
                  <a:lnTo>
                    <a:pt x="16373" y="1130"/>
                  </a:lnTo>
                  <a:cubicBezTo>
                    <a:pt x="16686" y="1130"/>
                    <a:pt x="16936" y="877"/>
                    <a:pt x="16936" y="563"/>
                  </a:cubicBezTo>
                  <a:cubicBezTo>
                    <a:pt x="16936" y="250"/>
                    <a:pt x="16686" y="0"/>
                    <a:pt x="163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8" name="Google Shape;6938;p82"/>
            <p:cNvSpPr/>
            <p:nvPr/>
          </p:nvSpPr>
          <p:spPr>
            <a:xfrm>
              <a:off x="971350" y="3806450"/>
              <a:ext cx="254100" cy="339775"/>
            </a:xfrm>
            <a:custGeom>
              <a:avLst/>
              <a:gdLst/>
              <a:ahLst/>
              <a:cxnLst/>
              <a:rect l="l" t="t" r="r" b="b"/>
              <a:pathLst>
                <a:path w="10164" h="13591" extrusionOk="0">
                  <a:moveTo>
                    <a:pt x="7563" y="2032"/>
                  </a:moveTo>
                  <a:cubicBezTo>
                    <a:pt x="7853" y="2032"/>
                    <a:pt x="8131" y="2256"/>
                    <a:pt x="8131" y="2596"/>
                  </a:cubicBezTo>
                  <a:cubicBezTo>
                    <a:pt x="8131" y="2937"/>
                    <a:pt x="7852" y="3163"/>
                    <a:pt x="7562" y="3163"/>
                  </a:cubicBezTo>
                  <a:cubicBezTo>
                    <a:pt x="7423" y="3163"/>
                    <a:pt x="7282" y="3111"/>
                    <a:pt x="7168" y="2997"/>
                  </a:cubicBezTo>
                  <a:cubicBezTo>
                    <a:pt x="6945" y="2777"/>
                    <a:pt x="6945" y="2418"/>
                    <a:pt x="7168" y="2199"/>
                  </a:cubicBezTo>
                  <a:cubicBezTo>
                    <a:pt x="7283" y="2083"/>
                    <a:pt x="7425" y="2032"/>
                    <a:pt x="7563" y="2032"/>
                  </a:cubicBezTo>
                  <a:close/>
                  <a:moveTo>
                    <a:pt x="7339" y="0"/>
                  </a:moveTo>
                  <a:cubicBezTo>
                    <a:pt x="5412" y="0"/>
                    <a:pt x="3759" y="1087"/>
                    <a:pt x="2901" y="2668"/>
                  </a:cubicBezTo>
                  <a:cubicBezTo>
                    <a:pt x="2852" y="2674"/>
                    <a:pt x="2804" y="2686"/>
                    <a:pt x="2762" y="2704"/>
                  </a:cubicBezTo>
                  <a:cubicBezTo>
                    <a:pt x="2602" y="2782"/>
                    <a:pt x="2431" y="2819"/>
                    <a:pt x="2260" y="2819"/>
                  </a:cubicBezTo>
                  <a:cubicBezTo>
                    <a:pt x="1967" y="2819"/>
                    <a:pt x="1678" y="2707"/>
                    <a:pt x="1458" y="2494"/>
                  </a:cubicBezTo>
                  <a:cubicBezTo>
                    <a:pt x="1247" y="2280"/>
                    <a:pt x="1127" y="1994"/>
                    <a:pt x="1130" y="1696"/>
                  </a:cubicBezTo>
                  <a:cubicBezTo>
                    <a:pt x="1130" y="1395"/>
                    <a:pt x="1247" y="1178"/>
                    <a:pt x="1458" y="964"/>
                  </a:cubicBezTo>
                  <a:cubicBezTo>
                    <a:pt x="1681" y="744"/>
                    <a:pt x="1681" y="386"/>
                    <a:pt x="1458" y="166"/>
                  </a:cubicBezTo>
                  <a:cubicBezTo>
                    <a:pt x="1348" y="56"/>
                    <a:pt x="1204" y="1"/>
                    <a:pt x="1059" y="1"/>
                  </a:cubicBezTo>
                  <a:cubicBezTo>
                    <a:pt x="915" y="1"/>
                    <a:pt x="770" y="56"/>
                    <a:pt x="660" y="166"/>
                  </a:cubicBezTo>
                  <a:cubicBezTo>
                    <a:pt x="236" y="594"/>
                    <a:pt x="1" y="1093"/>
                    <a:pt x="1" y="1696"/>
                  </a:cubicBezTo>
                  <a:cubicBezTo>
                    <a:pt x="1" y="2942"/>
                    <a:pt x="1010" y="3954"/>
                    <a:pt x="2259" y="3954"/>
                  </a:cubicBezTo>
                  <a:cubicBezTo>
                    <a:pt x="2307" y="3954"/>
                    <a:pt x="2353" y="3939"/>
                    <a:pt x="2401" y="3936"/>
                  </a:cubicBezTo>
                  <a:lnTo>
                    <a:pt x="2401" y="3936"/>
                  </a:lnTo>
                  <a:cubicBezTo>
                    <a:pt x="2319" y="4282"/>
                    <a:pt x="2274" y="4635"/>
                    <a:pt x="2265" y="4990"/>
                  </a:cubicBezTo>
                  <a:cubicBezTo>
                    <a:pt x="2976" y="4680"/>
                    <a:pt x="3741" y="4517"/>
                    <a:pt x="4518" y="4517"/>
                  </a:cubicBezTo>
                  <a:lnTo>
                    <a:pt x="5081" y="4517"/>
                  </a:lnTo>
                  <a:cubicBezTo>
                    <a:pt x="6017" y="4517"/>
                    <a:pt x="6773" y="5276"/>
                    <a:pt x="6776" y="6213"/>
                  </a:cubicBezTo>
                  <a:lnTo>
                    <a:pt x="6776" y="9073"/>
                  </a:lnTo>
                  <a:cubicBezTo>
                    <a:pt x="6776" y="10925"/>
                    <a:pt x="5864" y="12557"/>
                    <a:pt x="4482" y="13590"/>
                  </a:cubicBezTo>
                  <a:lnTo>
                    <a:pt x="6210" y="13590"/>
                  </a:lnTo>
                  <a:cubicBezTo>
                    <a:pt x="8393" y="13590"/>
                    <a:pt x="10164" y="11820"/>
                    <a:pt x="10164" y="9636"/>
                  </a:cubicBezTo>
                  <a:lnTo>
                    <a:pt x="1016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39" name="Google Shape;6939;p82"/>
            <p:cNvSpPr/>
            <p:nvPr/>
          </p:nvSpPr>
          <p:spPr>
            <a:xfrm>
              <a:off x="971350" y="3947600"/>
              <a:ext cx="141175" cy="198625"/>
            </a:xfrm>
            <a:custGeom>
              <a:avLst/>
              <a:gdLst/>
              <a:ahLst/>
              <a:cxnLst/>
              <a:rect l="l" t="t" r="r" b="b"/>
              <a:pathLst>
                <a:path w="5647" h="7945" extrusionOk="0">
                  <a:moveTo>
                    <a:pt x="4518" y="0"/>
                  </a:moveTo>
                  <a:cubicBezTo>
                    <a:pt x="2021" y="0"/>
                    <a:pt x="1" y="2060"/>
                    <a:pt x="1" y="4556"/>
                  </a:cubicBezTo>
                  <a:lnTo>
                    <a:pt x="1" y="6815"/>
                  </a:lnTo>
                  <a:cubicBezTo>
                    <a:pt x="934" y="6812"/>
                    <a:pt x="1693" y="6056"/>
                    <a:pt x="1693" y="5120"/>
                  </a:cubicBezTo>
                  <a:cubicBezTo>
                    <a:pt x="1693" y="4806"/>
                    <a:pt x="1946" y="4556"/>
                    <a:pt x="2259" y="4556"/>
                  </a:cubicBezTo>
                  <a:cubicBezTo>
                    <a:pt x="2569" y="4556"/>
                    <a:pt x="2822" y="4806"/>
                    <a:pt x="2822" y="5120"/>
                  </a:cubicBezTo>
                  <a:cubicBezTo>
                    <a:pt x="2822" y="6547"/>
                    <a:pt x="1753" y="7718"/>
                    <a:pt x="377" y="7905"/>
                  </a:cubicBezTo>
                  <a:cubicBezTo>
                    <a:pt x="434" y="7929"/>
                    <a:pt x="501" y="7941"/>
                    <a:pt x="564" y="7944"/>
                  </a:cubicBezTo>
                  <a:lnTo>
                    <a:pt x="1130" y="7944"/>
                  </a:lnTo>
                  <a:cubicBezTo>
                    <a:pt x="3623" y="7944"/>
                    <a:pt x="5647" y="5921"/>
                    <a:pt x="5647" y="3427"/>
                  </a:cubicBezTo>
                  <a:lnTo>
                    <a:pt x="5647" y="567"/>
                  </a:lnTo>
                  <a:cubicBezTo>
                    <a:pt x="5647" y="253"/>
                    <a:pt x="5394" y="0"/>
                    <a:pt x="50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40" name="Google Shape;6940;p82"/>
            <p:cNvSpPr/>
            <p:nvPr/>
          </p:nvSpPr>
          <p:spPr>
            <a:xfrm>
              <a:off x="1253675" y="3806450"/>
              <a:ext cx="112925" cy="90350"/>
            </a:xfrm>
            <a:custGeom>
              <a:avLst/>
              <a:gdLst/>
              <a:ahLst/>
              <a:cxnLst/>
              <a:rect l="l" t="t" r="r" b="b"/>
              <a:pathLst>
                <a:path w="4517" h="3614" extrusionOk="0">
                  <a:moveTo>
                    <a:pt x="0" y="0"/>
                  </a:moveTo>
                  <a:lnTo>
                    <a:pt x="0" y="1696"/>
                  </a:lnTo>
                  <a:cubicBezTo>
                    <a:pt x="142" y="1685"/>
                    <a:pt x="428" y="1669"/>
                    <a:pt x="771" y="1669"/>
                  </a:cubicBezTo>
                  <a:cubicBezTo>
                    <a:pt x="1415" y="1669"/>
                    <a:pt x="2264" y="1726"/>
                    <a:pt x="2749" y="1988"/>
                  </a:cubicBezTo>
                  <a:cubicBezTo>
                    <a:pt x="3355" y="2313"/>
                    <a:pt x="4062" y="3078"/>
                    <a:pt x="4517" y="3614"/>
                  </a:cubicBezTo>
                  <a:lnTo>
                    <a:pt x="4517" y="2259"/>
                  </a:lnTo>
                  <a:cubicBezTo>
                    <a:pt x="4517" y="1012"/>
                    <a:pt x="3505" y="0"/>
                    <a:pt x="22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41" name="Google Shape;6941;p82"/>
            <p:cNvSpPr/>
            <p:nvPr/>
          </p:nvSpPr>
          <p:spPr>
            <a:xfrm>
              <a:off x="1253600" y="3876425"/>
              <a:ext cx="95025" cy="42975"/>
            </a:xfrm>
            <a:custGeom>
              <a:avLst/>
              <a:gdLst/>
              <a:ahLst/>
              <a:cxnLst/>
              <a:rect l="l" t="t" r="r" b="b"/>
              <a:pathLst>
                <a:path w="3801" h="1719" extrusionOk="0">
                  <a:moveTo>
                    <a:pt x="726" y="0"/>
                  </a:moveTo>
                  <a:cubicBezTo>
                    <a:pt x="478" y="0"/>
                    <a:pt x="239" y="9"/>
                    <a:pt x="42" y="23"/>
                  </a:cubicBezTo>
                  <a:lnTo>
                    <a:pt x="0" y="23"/>
                  </a:lnTo>
                  <a:lnTo>
                    <a:pt x="3" y="1718"/>
                  </a:lnTo>
                  <a:lnTo>
                    <a:pt x="3800" y="1718"/>
                  </a:lnTo>
                  <a:cubicBezTo>
                    <a:pt x="3379" y="1203"/>
                    <a:pt x="2692" y="438"/>
                    <a:pt x="2219" y="182"/>
                  </a:cubicBezTo>
                  <a:cubicBezTo>
                    <a:pt x="1969" y="49"/>
                    <a:pt x="1321" y="0"/>
                    <a:pt x="7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42" name="Google Shape;6942;p82"/>
          <p:cNvGrpSpPr/>
          <p:nvPr/>
        </p:nvGrpSpPr>
        <p:grpSpPr>
          <a:xfrm>
            <a:off x="7293371" y="4167714"/>
            <a:ext cx="461796" cy="452831"/>
            <a:chOff x="1490050" y="3805975"/>
            <a:chExt cx="491900" cy="482350"/>
          </a:xfrm>
        </p:grpSpPr>
        <p:sp>
          <p:nvSpPr>
            <p:cNvPr id="6943" name="Google Shape;6943;p82"/>
            <p:cNvSpPr/>
            <p:nvPr/>
          </p:nvSpPr>
          <p:spPr>
            <a:xfrm>
              <a:off x="1541775" y="3877050"/>
              <a:ext cx="302500" cy="277225"/>
            </a:xfrm>
            <a:custGeom>
              <a:avLst/>
              <a:gdLst/>
              <a:ahLst/>
              <a:cxnLst/>
              <a:rect l="l" t="t" r="r" b="b"/>
              <a:pathLst>
                <a:path w="12100" h="11089" extrusionOk="0">
                  <a:moveTo>
                    <a:pt x="10512" y="1"/>
                  </a:moveTo>
                  <a:lnTo>
                    <a:pt x="0" y="10513"/>
                  </a:lnTo>
                  <a:cubicBezTo>
                    <a:pt x="207" y="10475"/>
                    <a:pt x="415" y="10456"/>
                    <a:pt x="622" y="10456"/>
                  </a:cubicBezTo>
                  <a:cubicBezTo>
                    <a:pt x="1327" y="10456"/>
                    <a:pt x="2020" y="10674"/>
                    <a:pt x="2602" y="11088"/>
                  </a:cubicBezTo>
                  <a:lnTo>
                    <a:pt x="12099" y="1588"/>
                  </a:lnTo>
                  <a:lnTo>
                    <a:pt x="1051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44" name="Google Shape;6944;p82"/>
            <p:cNvSpPr/>
            <p:nvPr/>
          </p:nvSpPr>
          <p:spPr>
            <a:xfrm>
              <a:off x="1824450" y="3805975"/>
              <a:ext cx="157500" cy="150525"/>
            </a:xfrm>
            <a:custGeom>
              <a:avLst/>
              <a:gdLst/>
              <a:ahLst/>
              <a:cxnLst/>
              <a:rect l="l" t="t" r="r" b="b"/>
              <a:pathLst>
                <a:path w="6300" h="6021" extrusionOk="0">
                  <a:moveTo>
                    <a:pt x="3211" y="0"/>
                  </a:moveTo>
                  <a:cubicBezTo>
                    <a:pt x="2484" y="0"/>
                    <a:pt x="1758" y="281"/>
                    <a:pt x="1208" y="841"/>
                  </a:cubicBezTo>
                  <a:lnTo>
                    <a:pt x="0" y="2049"/>
                  </a:lnTo>
                  <a:lnTo>
                    <a:pt x="3972" y="6021"/>
                  </a:lnTo>
                  <a:lnTo>
                    <a:pt x="5180" y="4813"/>
                  </a:lnTo>
                  <a:cubicBezTo>
                    <a:pt x="6294" y="3717"/>
                    <a:pt x="6300" y="1925"/>
                    <a:pt x="5198" y="823"/>
                  </a:cubicBezTo>
                  <a:cubicBezTo>
                    <a:pt x="4649" y="274"/>
                    <a:pt x="3930" y="0"/>
                    <a:pt x="32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45" name="Google Shape;6945;p82"/>
            <p:cNvSpPr/>
            <p:nvPr/>
          </p:nvSpPr>
          <p:spPr>
            <a:xfrm>
              <a:off x="1626675" y="3936600"/>
              <a:ext cx="277225" cy="302600"/>
            </a:xfrm>
            <a:custGeom>
              <a:avLst/>
              <a:gdLst/>
              <a:ahLst/>
              <a:cxnLst/>
              <a:rect l="l" t="t" r="r" b="b"/>
              <a:pathLst>
                <a:path w="11089" h="12104" extrusionOk="0">
                  <a:moveTo>
                    <a:pt x="9501" y="1"/>
                  </a:moveTo>
                  <a:lnTo>
                    <a:pt x="1" y="9501"/>
                  </a:lnTo>
                  <a:cubicBezTo>
                    <a:pt x="537" y="10254"/>
                    <a:pt x="745" y="11194"/>
                    <a:pt x="576" y="12103"/>
                  </a:cubicBezTo>
                  <a:lnTo>
                    <a:pt x="11088" y="1591"/>
                  </a:lnTo>
                  <a:lnTo>
                    <a:pt x="950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46" name="Google Shape;6946;p82"/>
            <p:cNvSpPr/>
            <p:nvPr/>
          </p:nvSpPr>
          <p:spPr>
            <a:xfrm>
              <a:off x="1490050" y="4166500"/>
              <a:ext cx="129950" cy="121825"/>
            </a:xfrm>
            <a:custGeom>
              <a:avLst/>
              <a:gdLst/>
              <a:ahLst/>
              <a:cxnLst/>
              <a:rect l="l" t="t" r="r" b="b"/>
              <a:pathLst>
                <a:path w="5198" h="4873" extrusionOk="0">
                  <a:moveTo>
                    <a:pt x="2693" y="0"/>
                  </a:moveTo>
                  <a:cubicBezTo>
                    <a:pt x="2243" y="0"/>
                    <a:pt x="1790" y="133"/>
                    <a:pt x="1398" y="405"/>
                  </a:cubicBezTo>
                  <a:lnTo>
                    <a:pt x="1398" y="402"/>
                  </a:lnTo>
                  <a:lnTo>
                    <a:pt x="741" y="2446"/>
                  </a:lnTo>
                  <a:lnTo>
                    <a:pt x="139" y="4118"/>
                  </a:lnTo>
                  <a:cubicBezTo>
                    <a:pt x="0" y="4500"/>
                    <a:pt x="295" y="4872"/>
                    <a:pt x="664" y="4872"/>
                  </a:cubicBezTo>
                  <a:cubicBezTo>
                    <a:pt x="727" y="4872"/>
                    <a:pt x="793" y="4861"/>
                    <a:pt x="859" y="4837"/>
                  </a:cubicBezTo>
                  <a:lnTo>
                    <a:pt x="2530" y="4235"/>
                  </a:lnTo>
                  <a:lnTo>
                    <a:pt x="4574" y="3579"/>
                  </a:lnTo>
                  <a:cubicBezTo>
                    <a:pt x="5198" y="2672"/>
                    <a:pt x="5086" y="1450"/>
                    <a:pt x="4306" y="670"/>
                  </a:cubicBezTo>
                  <a:cubicBezTo>
                    <a:pt x="3866" y="228"/>
                    <a:pt x="3282" y="0"/>
                    <a:pt x="269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47" name="Google Shape;6947;p82"/>
          <p:cNvGrpSpPr/>
          <p:nvPr/>
        </p:nvGrpSpPr>
        <p:grpSpPr>
          <a:xfrm>
            <a:off x="7858529" y="4167961"/>
            <a:ext cx="415865" cy="452337"/>
            <a:chOff x="2104275" y="3806450"/>
            <a:chExt cx="442975" cy="481825"/>
          </a:xfrm>
        </p:grpSpPr>
        <p:sp>
          <p:nvSpPr>
            <p:cNvPr id="6948" name="Google Shape;6948;p82"/>
            <p:cNvSpPr/>
            <p:nvPr/>
          </p:nvSpPr>
          <p:spPr>
            <a:xfrm>
              <a:off x="2104275" y="3806450"/>
              <a:ext cx="442975" cy="481825"/>
            </a:xfrm>
            <a:custGeom>
              <a:avLst/>
              <a:gdLst/>
              <a:ahLst/>
              <a:cxnLst/>
              <a:rect l="l" t="t" r="r" b="b"/>
              <a:pathLst>
                <a:path w="17719" h="19273" extrusionOk="0">
                  <a:moveTo>
                    <a:pt x="8889" y="1130"/>
                  </a:moveTo>
                  <a:cubicBezTo>
                    <a:pt x="9660" y="1130"/>
                    <a:pt x="10482" y="2382"/>
                    <a:pt x="11039" y="4343"/>
                  </a:cubicBezTo>
                  <a:cubicBezTo>
                    <a:pt x="10308" y="4586"/>
                    <a:pt x="9594" y="4870"/>
                    <a:pt x="8895" y="5192"/>
                  </a:cubicBezTo>
                  <a:cubicBezTo>
                    <a:pt x="8194" y="4864"/>
                    <a:pt x="7474" y="4577"/>
                    <a:pt x="6742" y="4331"/>
                  </a:cubicBezTo>
                  <a:cubicBezTo>
                    <a:pt x="7302" y="2379"/>
                    <a:pt x="8121" y="1130"/>
                    <a:pt x="8889" y="1130"/>
                  </a:cubicBezTo>
                  <a:close/>
                  <a:moveTo>
                    <a:pt x="6471" y="5445"/>
                  </a:moveTo>
                  <a:cubicBezTo>
                    <a:pt x="6830" y="5565"/>
                    <a:pt x="7200" y="5704"/>
                    <a:pt x="7570" y="5854"/>
                  </a:cubicBezTo>
                  <a:cubicBezTo>
                    <a:pt x="6571" y="6393"/>
                    <a:pt x="6878" y="6243"/>
                    <a:pt x="6273" y="6616"/>
                  </a:cubicBezTo>
                  <a:cubicBezTo>
                    <a:pt x="6330" y="6210"/>
                    <a:pt x="6396" y="5815"/>
                    <a:pt x="6471" y="5445"/>
                  </a:cubicBezTo>
                  <a:close/>
                  <a:moveTo>
                    <a:pt x="11307" y="5445"/>
                  </a:moveTo>
                  <a:cubicBezTo>
                    <a:pt x="11386" y="5815"/>
                    <a:pt x="11449" y="6210"/>
                    <a:pt x="11506" y="6616"/>
                  </a:cubicBezTo>
                  <a:cubicBezTo>
                    <a:pt x="10895" y="6240"/>
                    <a:pt x="11220" y="6399"/>
                    <a:pt x="10208" y="5854"/>
                  </a:cubicBezTo>
                  <a:cubicBezTo>
                    <a:pt x="10582" y="5704"/>
                    <a:pt x="10949" y="5565"/>
                    <a:pt x="11307" y="5445"/>
                  </a:cubicBezTo>
                  <a:close/>
                  <a:moveTo>
                    <a:pt x="13999" y="4845"/>
                  </a:moveTo>
                  <a:cubicBezTo>
                    <a:pt x="14142" y="5686"/>
                    <a:pt x="14870" y="6249"/>
                    <a:pt x="15661" y="6249"/>
                  </a:cubicBezTo>
                  <a:cubicBezTo>
                    <a:pt x="15873" y="6249"/>
                    <a:pt x="16089" y="6209"/>
                    <a:pt x="16300" y="6122"/>
                  </a:cubicBezTo>
                  <a:lnTo>
                    <a:pt x="16300" y="6122"/>
                  </a:lnTo>
                  <a:cubicBezTo>
                    <a:pt x="16201" y="6676"/>
                    <a:pt x="15821" y="7384"/>
                    <a:pt x="15183" y="8158"/>
                  </a:cubicBezTo>
                  <a:cubicBezTo>
                    <a:pt x="14993" y="8390"/>
                    <a:pt x="14761" y="8625"/>
                    <a:pt x="14535" y="8856"/>
                  </a:cubicBezTo>
                  <a:cubicBezTo>
                    <a:pt x="13963" y="8345"/>
                    <a:pt x="13361" y="7866"/>
                    <a:pt x="12735" y="7423"/>
                  </a:cubicBezTo>
                  <a:cubicBezTo>
                    <a:pt x="12662" y="6652"/>
                    <a:pt x="12551" y="5884"/>
                    <a:pt x="12394" y="5125"/>
                  </a:cubicBezTo>
                  <a:cubicBezTo>
                    <a:pt x="12921" y="4990"/>
                    <a:pt x="13457" y="4897"/>
                    <a:pt x="13999" y="4845"/>
                  </a:cubicBezTo>
                  <a:close/>
                  <a:moveTo>
                    <a:pt x="3779" y="4845"/>
                  </a:moveTo>
                  <a:cubicBezTo>
                    <a:pt x="4321" y="4897"/>
                    <a:pt x="4857" y="4990"/>
                    <a:pt x="5384" y="5129"/>
                  </a:cubicBezTo>
                  <a:cubicBezTo>
                    <a:pt x="5231" y="5887"/>
                    <a:pt x="5116" y="6652"/>
                    <a:pt x="5047" y="7423"/>
                  </a:cubicBezTo>
                  <a:cubicBezTo>
                    <a:pt x="4421" y="7869"/>
                    <a:pt x="3818" y="8348"/>
                    <a:pt x="3246" y="8859"/>
                  </a:cubicBezTo>
                  <a:cubicBezTo>
                    <a:pt x="3020" y="8625"/>
                    <a:pt x="2789" y="8393"/>
                    <a:pt x="2599" y="8161"/>
                  </a:cubicBezTo>
                  <a:cubicBezTo>
                    <a:pt x="1963" y="7387"/>
                    <a:pt x="1584" y="6685"/>
                    <a:pt x="1485" y="6125"/>
                  </a:cubicBezTo>
                  <a:lnTo>
                    <a:pt x="1485" y="6125"/>
                  </a:lnTo>
                  <a:cubicBezTo>
                    <a:pt x="1683" y="6207"/>
                    <a:pt x="1897" y="6249"/>
                    <a:pt x="2114" y="6249"/>
                  </a:cubicBezTo>
                  <a:cubicBezTo>
                    <a:pt x="2936" y="6246"/>
                    <a:pt x="3638" y="5655"/>
                    <a:pt x="3779" y="4845"/>
                  </a:cubicBezTo>
                  <a:close/>
                  <a:moveTo>
                    <a:pt x="4951" y="8893"/>
                  </a:moveTo>
                  <a:lnTo>
                    <a:pt x="4951" y="8893"/>
                  </a:lnTo>
                  <a:cubicBezTo>
                    <a:pt x="4945" y="9143"/>
                    <a:pt x="4939" y="9389"/>
                    <a:pt x="4939" y="9636"/>
                  </a:cubicBezTo>
                  <a:cubicBezTo>
                    <a:pt x="4939" y="9882"/>
                    <a:pt x="4945" y="10128"/>
                    <a:pt x="4951" y="10377"/>
                  </a:cubicBezTo>
                  <a:lnTo>
                    <a:pt x="4951" y="10377"/>
                  </a:lnTo>
                  <a:cubicBezTo>
                    <a:pt x="4637" y="10133"/>
                    <a:pt x="4348" y="9886"/>
                    <a:pt x="4065" y="9636"/>
                  </a:cubicBezTo>
                  <a:cubicBezTo>
                    <a:pt x="4348" y="9386"/>
                    <a:pt x="4637" y="9139"/>
                    <a:pt x="4951" y="8893"/>
                  </a:cubicBezTo>
                  <a:close/>
                  <a:moveTo>
                    <a:pt x="12828" y="8896"/>
                  </a:moveTo>
                  <a:lnTo>
                    <a:pt x="12828" y="8896"/>
                  </a:lnTo>
                  <a:cubicBezTo>
                    <a:pt x="13144" y="9139"/>
                    <a:pt x="13430" y="9386"/>
                    <a:pt x="13713" y="9636"/>
                  </a:cubicBezTo>
                  <a:cubicBezTo>
                    <a:pt x="13433" y="9886"/>
                    <a:pt x="13144" y="10133"/>
                    <a:pt x="12828" y="10380"/>
                  </a:cubicBezTo>
                  <a:cubicBezTo>
                    <a:pt x="12837" y="10130"/>
                    <a:pt x="12843" y="9883"/>
                    <a:pt x="12843" y="9636"/>
                  </a:cubicBezTo>
                  <a:cubicBezTo>
                    <a:pt x="12843" y="9389"/>
                    <a:pt x="12837" y="9143"/>
                    <a:pt x="12828" y="8896"/>
                  </a:cubicBezTo>
                  <a:close/>
                  <a:moveTo>
                    <a:pt x="8889" y="6447"/>
                  </a:moveTo>
                  <a:cubicBezTo>
                    <a:pt x="9850" y="6908"/>
                    <a:pt x="10774" y="7441"/>
                    <a:pt x="11657" y="8040"/>
                  </a:cubicBezTo>
                  <a:cubicBezTo>
                    <a:pt x="11693" y="8555"/>
                    <a:pt x="11714" y="9088"/>
                    <a:pt x="11714" y="9636"/>
                  </a:cubicBezTo>
                  <a:cubicBezTo>
                    <a:pt x="11714" y="10187"/>
                    <a:pt x="11693" y="10717"/>
                    <a:pt x="11657" y="11232"/>
                  </a:cubicBezTo>
                  <a:cubicBezTo>
                    <a:pt x="10774" y="11832"/>
                    <a:pt x="9853" y="12365"/>
                    <a:pt x="8895" y="12828"/>
                  </a:cubicBezTo>
                  <a:cubicBezTo>
                    <a:pt x="7932" y="12368"/>
                    <a:pt x="7007" y="11832"/>
                    <a:pt x="6125" y="11232"/>
                  </a:cubicBezTo>
                  <a:cubicBezTo>
                    <a:pt x="6086" y="10717"/>
                    <a:pt x="6068" y="10187"/>
                    <a:pt x="6068" y="9636"/>
                  </a:cubicBezTo>
                  <a:cubicBezTo>
                    <a:pt x="6068" y="9088"/>
                    <a:pt x="6089" y="8555"/>
                    <a:pt x="6125" y="8040"/>
                  </a:cubicBezTo>
                  <a:cubicBezTo>
                    <a:pt x="7004" y="7441"/>
                    <a:pt x="7929" y="6908"/>
                    <a:pt x="8889" y="6447"/>
                  </a:cubicBezTo>
                  <a:close/>
                  <a:moveTo>
                    <a:pt x="6273" y="12657"/>
                  </a:moveTo>
                  <a:lnTo>
                    <a:pt x="6273" y="12657"/>
                  </a:lnTo>
                  <a:cubicBezTo>
                    <a:pt x="6878" y="13033"/>
                    <a:pt x="6571" y="12879"/>
                    <a:pt x="7570" y="13418"/>
                  </a:cubicBezTo>
                  <a:cubicBezTo>
                    <a:pt x="7194" y="13569"/>
                    <a:pt x="6827" y="13708"/>
                    <a:pt x="6471" y="13828"/>
                  </a:cubicBezTo>
                  <a:cubicBezTo>
                    <a:pt x="6393" y="13455"/>
                    <a:pt x="6330" y="13063"/>
                    <a:pt x="6273" y="12657"/>
                  </a:cubicBezTo>
                  <a:close/>
                  <a:moveTo>
                    <a:pt x="11506" y="12657"/>
                  </a:moveTo>
                  <a:cubicBezTo>
                    <a:pt x="11449" y="13063"/>
                    <a:pt x="11386" y="13458"/>
                    <a:pt x="11307" y="13828"/>
                  </a:cubicBezTo>
                  <a:cubicBezTo>
                    <a:pt x="10949" y="13711"/>
                    <a:pt x="10582" y="13569"/>
                    <a:pt x="10208" y="13418"/>
                  </a:cubicBezTo>
                  <a:cubicBezTo>
                    <a:pt x="11181" y="12898"/>
                    <a:pt x="10937" y="13009"/>
                    <a:pt x="11506" y="12657"/>
                  </a:cubicBezTo>
                  <a:close/>
                  <a:moveTo>
                    <a:pt x="14535" y="10416"/>
                  </a:moveTo>
                  <a:cubicBezTo>
                    <a:pt x="14761" y="10648"/>
                    <a:pt x="14993" y="10883"/>
                    <a:pt x="15183" y="11115"/>
                  </a:cubicBezTo>
                  <a:cubicBezTo>
                    <a:pt x="15818" y="11886"/>
                    <a:pt x="16198" y="12590"/>
                    <a:pt x="16294" y="13147"/>
                  </a:cubicBezTo>
                  <a:cubicBezTo>
                    <a:pt x="16095" y="13066"/>
                    <a:pt x="15881" y="13024"/>
                    <a:pt x="15665" y="13024"/>
                  </a:cubicBezTo>
                  <a:cubicBezTo>
                    <a:pt x="14843" y="13024"/>
                    <a:pt x="14141" y="13617"/>
                    <a:pt x="13999" y="14424"/>
                  </a:cubicBezTo>
                  <a:cubicBezTo>
                    <a:pt x="13457" y="14376"/>
                    <a:pt x="12921" y="14280"/>
                    <a:pt x="12394" y="14144"/>
                  </a:cubicBezTo>
                  <a:cubicBezTo>
                    <a:pt x="12551" y="13385"/>
                    <a:pt x="12662" y="12620"/>
                    <a:pt x="12735" y="11850"/>
                  </a:cubicBezTo>
                  <a:cubicBezTo>
                    <a:pt x="13361" y="11407"/>
                    <a:pt x="13963" y="10928"/>
                    <a:pt x="14535" y="10416"/>
                  </a:cubicBezTo>
                  <a:close/>
                  <a:moveTo>
                    <a:pt x="3243" y="10416"/>
                  </a:moveTo>
                  <a:cubicBezTo>
                    <a:pt x="3815" y="10928"/>
                    <a:pt x="4418" y="11407"/>
                    <a:pt x="5044" y="11850"/>
                  </a:cubicBezTo>
                  <a:cubicBezTo>
                    <a:pt x="5116" y="12620"/>
                    <a:pt x="5228" y="13385"/>
                    <a:pt x="5384" y="14144"/>
                  </a:cubicBezTo>
                  <a:cubicBezTo>
                    <a:pt x="4554" y="14353"/>
                    <a:pt x="3815" y="14456"/>
                    <a:pt x="3207" y="14456"/>
                  </a:cubicBezTo>
                  <a:cubicBezTo>
                    <a:pt x="2366" y="14456"/>
                    <a:pt x="1778" y="14258"/>
                    <a:pt x="1554" y="13870"/>
                  </a:cubicBezTo>
                  <a:cubicBezTo>
                    <a:pt x="1238" y="13322"/>
                    <a:pt x="1626" y="12292"/>
                    <a:pt x="2596" y="11115"/>
                  </a:cubicBezTo>
                  <a:cubicBezTo>
                    <a:pt x="2786" y="10883"/>
                    <a:pt x="3020" y="10648"/>
                    <a:pt x="3243" y="10416"/>
                  </a:cubicBezTo>
                  <a:close/>
                  <a:moveTo>
                    <a:pt x="8889" y="14081"/>
                  </a:moveTo>
                  <a:cubicBezTo>
                    <a:pt x="9588" y="14403"/>
                    <a:pt x="10308" y="14689"/>
                    <a:pt x="11039" y="14933"/>
                  </a:cubicBezTo>
                  <a:cubicBezTo>
                    <a:pt x="10482" y="16890"/>
                    <a:pt x="9660" y="18143"/>
                    <a:pt x="8889" y="18143"/>
                  </a:cubicBezTo>
                  <a:cubicBezTo>
                    <a:pt x="8118" y="18143"/>
                    <a:pt x="7296" y="16887"/>
                    <a:pt x="6739" y="14924"/>
                  </a:cubicBezTo>
                  <a:cubicBezTo>
                    <a:pt x="7471" y="14683"/>
                    <a:pt x="8188" y="14400"/>
                    <a:pt x="8889" y="14081"/>
                  </a:cubicBezTo>
                  <a:close/>
                  <a:moveTo>
                    <a:pt x="8889" y="0"/>
                  </a:moveTo>
                  <a:cubicBezTo>
                    <a:pt x="7396" y="0"/>
                    <a:pt x="6312" y="1708"/>
                    <a:pt x="5658" y="4014"/>
                  </a:cubicBezTo>
                  <a:cubicBezTo>
                    <a:pt x="4902" y="3825"/>
                    <a:pt x="4201" y="3719"/>
                    <a:pt x="3568" y="3698"/>
                  </a:cubicBezTo>
                  <a:cubicBezTo>
                    <a:pt x="3260" y="3171"/>
                    <a:pt x="2700" y="2861"/>
                    <a:pt x="2111" y="2861"/>
                  </a:cubicBezTo>
                  <a:cubicBezTo>
                    <a:pt x="1963" y="2861"/>
                    <a:pt x="1813" y="2881"/>
                    <a:pt x="1665" y="2921"/>
                  </a:cubicBezTo>
                  <a:cubicBezTo>
                    <a:pt x="928" y="3123"/>
                    <a:pt x="419" y="3792"/>
                    <a:pt x="422" y="4556"/>
                  </a:cubicBezTo>
                  <a:cubicBezTo>
                    <a:pt x="422" y="4716"/>
                    <a:pt x="449" y="4876"/>
                    <a:pt x="497" y="5026"/>
                  </a:cubicBezTo>
                  <a:cubicBezTo>
                    <a:pt x="63" y="6017"/>
                    <a:pt x="485" y="7372"/>
                    <a:pt x="1726" y="8878"/>
                  </a:cubicBezTo>
                  <a:cubicBezTo>
                    <a:pt x="1933" y="9130"/>
                    <a:pt x="2183" y="9383"/>
                    <a:pt x="2430" y="9636"/>
                  </a:cubicBezTo>
                  <a:cubicBezTo>
                    <a:pt x="2183" y="9892"/>
                    <a:pt x="1933" y="10145"/>
                    <a:pt x="1726" y="10398"/>
                  </a:cubicBezTo>
                  <a:cubicBezTo>
                    <a:pt x="407" y="12000"/>
                    <a:pt x="0" y="13434"/>
                    <a:pt x="578" y="14436"/>
                  </a:cubicBezTo>
                  <a:cubicBezTo>
                    <a:pt x="1045" y="15246"/>
                    <a:pt x="2003" y="15593"/>
                    <a:pt x="3225" y="15593"/>
                  </a:cubicBezTo>
                  <a:cubicBezTo>
                    <a:pt x="3954" y="15593"/>
                    <a:pt x="4782" y="15460"/>
                    <a:pt x="5652" y="15240"/>
                  </a:cubicBezTo>
                  <a:cubicBezTo>
                    <a:pt x="6306" y="17556"/>
                    <a:pt x="7396" y="19272"/>
                    <a:pt x="8889" y="19272"/>
                  </a:cubicBezTo>
                  <a:cubicBezTo>
                    <a:pt x="10383" y="19272"/>
                    <a:pt x="11473" y="17559"/>
                    <a:pt x="12126" y="15246"/>
                  </a:cubicBezTo>
                  <a:cubicBezTo>
                    <a:pt x="12810" y="15424"/>
                    <a:pt x="13509" y="15532"/>
                    <a:pt x="14210" y="15572"/>
                  </a:cubicBezTo>
                  <a:cubicBezTo>
                    <a:pt x="14519" y="16101"/>
                    <a:pt x="15083" y="16413"/>
                    <a:pt x="15674" y="16413"/>
                  </a:cubicBezTo>
                  <a:cubicBezTo>
                    <a:pt x="15820" y="16413"/>
                    <a:pt x="15968" y="16394"/>
                    <a:pt x="16113" y="16354"/>
                  </a:cubicBezTo>
                  <a:cubicBezTo>
                    <a:pt x="16851" y="16153"/>
                    <a:pt x="17363" y="15484"/>
                    <a:pt x="17360" y="14719"/>
                  </a:cubicBezTo>
                  <a:cubicBezTo>
                    <a:pt x="17357" y="14560"/>
                    <a:pt x="17333" y="14400"/>
                    <a:pt x="17285" y="14247"/>
                  </a:cubicBezTo>
                  <a:cubicBezTo>
                    <a:pt x="17718" y="13256"/>
                    <a:pt x="17297" y="11904"/>
                    <a:pt x="16056" y="10398"/>
                  </a:cubicBezTo>
                  <a:cubicBezTo>
                    <a:pt x="15848" y="10142"/>
                    <a:pt x="15595" y="9889"/>
                    <a:pt x="15351" y="9636"/>
                  </a:cubicBezTo>
                  <a:cubicBezTo>
                    <a:pt x="15595" y="9383"/>
                    <a:pt x="15848" y="9130"/>
                    <a:pt x="16056" y="8878"/>
                  </a:cubicBezTo>
                  <a:cubicBezTo>
                    <a:pt x="17261" y="7414"/>
                    <a:pt x="17694" y="6095"/>
                    <a:pt x="17279" y="5044"/>
                  </a:cubicBezTo>
                  <a:cubicBezTo>
                    <a:pt x="17330" y="4885"/>
                    <a:pt x="17357" y="4722"/>
                    <a:pt x="17360" y="4556"/>
                  </a:cubicBezTo>
                  <a:cubicBezTo>
                    <a:pt x="17363" y="3792"/>
                    <a:pt x="16851" y="3120"/>
                    <a:pt x="16113" y="2918"/>
                  </a:cubicBezTo>
                  <a:cubicBezTo>
                    <a:pt x="15967" y="2879"/>
                    <a:pt x="15819" y="2860"/>
                    <a:pt x="15673" y="2860"/>
                  </a:cubicBezTo>
                  <a:cubicBezTo>
                    <a:pt x="15080" y="2860"/>
                    <a:pt x="14517" y="3173"/>
                    <a:pt x="14210" y="3704"/>
                  </a:cubicBezTo>
                  <a:cubicBezTo>
                    <a:pt x="13506" y="3743"/>
                    <a:pt x="12810" y="3852"/>
                    <a:pt x="12126" y="4029"/>
                  </a:cubicBezTo>
                  <a:cubicBezTo>
                    <a:pt x="11473" y="1714"/>
                    <a:pt x="10383" y="0"/>
                    <a:pt x="88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49" name="Google Shape;6949;p82"/>
            <p:cNvSpPr/>
            <p:nvPr/>
          </p:nvSpPr>
          <p:spPr>
            <a:xfrm>
              <a:off x="2284200" y="4005050"/>
              <a:ext cx="84700" cy="84700"/>
            </a:xfrm>
            <a:custGeom>
              <a:avLst/>
              <a:gdLst/>
              <a:ahLst/>
              <a:cxnLst/>
              <a:rect l="l" t="t" r="r" b="b"/>
              <a:pathLst>
                <a:path w="3388" h="3388" extrusionOk="0">
                  <a:moveTo>
                    <a:pt x="1692" y="0"/>
                  </a:moveTo>
                  <a:cubicBezTo>
                    <a:pt x="756" y="0"/>
                    <a:pt x="0" y="756"/>
                    <a:pt x="0" y="1692"/>
                  </a:cubicBezTo>
                  <a:cubicBezTo>
                    <a:pt x="0" y="2629"/>
                    <a:pt x="756" y="3388"/>
                    <a:pt x="1692" y="3388"/>
                  </a:cubicBezTo>
                  <a:cubicBezTo>
                    <a:pt x="2629" y="3388"/>
                    <a:pt x="3388" y="2629"/>
                    <a:pt x="3388" y="1692"/>
                  </a:cubicBezTo>
                  <a:cubicBezTo>
                    <a:pt x="3388" y="756"/>
                    <a:pt x="2629" y="0"/>
                    <a:pt x="16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50" name="Google Shape;6950;p82"/>
          <p:cNvGrpSpPr/>
          <p:nvPr/>
        </p:nvGrpSpPr>
        <p:grpSpPr>
          <a:xfrm>
            <a:off x="8423218" y="4167961"/>
            <a:ext cx="391221" cy="452337"/>
            <a:chOff x="2710875" y="3806450"/>
            <a:chExt cx="416725" cy="481825"/>
          </a:xfrm>
        </p:grpSpPr>
        <p:sp>
          <p:nvSpPr>
            <p:cNvPr id="6951" name="Google Shape;6951;p82"/>
            <p:cNvSpPr/>
            <p:nvPr/>
          </p:nvSpPr>
          <p:spPr>
            <a:xfrm>
              <a:off x="2710875" y="4144450"/>
              <a:ext cx="416725" cy="143825"/>
            </a:xfrm>
            <a:custGeom>
              <a:avLst/>
              <a:gdLst/>
              <a:ahLst/>
              <a:cxnLst/>
              <a:rect l="l" t="t" r="r" b="b"/>
              <a:pathLst>
                <a:path w="16669" h="5753" extrusionOk="0">
                  <a:moveTo>
                    <a:pt x="2313" y="1"/>
                  </a:moveTo>
                  <a:lnTo>
                    <a:pt x="260" y="3590"/>
                  </a:lnTo>
                  <a:cubicBezTo>
                    <a:pt x="1" y="4039"/>
                    <a:pt x="1" y="4590"/>
                    <a:pt x="266" y="5036"/>
                  </a:cubicBezTo>
                  <a:cubicBezTo>
                    <a:pt x="517" y="5479"/>
                    <a:pt x="986" y="5752"/>
                    <a:pt x="1495" y="5752"/>
                  </a:cubicBezTo>
                  <a:cubicBezTo>
                    <a:pt x="1498" y="5752"/>
                    <a:pt x="1501" y="5752"/>
                    <a:pt x="1503" y="5752"/>
                  </a:cubicBezTo>
                  <a:lnTo>
                    <a:pt x="15165" y="5752"/>
                  </a:lnTo>
                  <a:cubicBezTo>
                    <a:pt x="15168" y="5752"/>
                    <a:pt x="15171" y="5752"/>
                    <a:pt x="15174" y="5752"/>
                  </a:cubicBezTo>
                  <a:cubicBezTo>
                    <a:pt x="15682" y="5752"/>
                    <a:pt x="16151" y="5479"/>
                    <a:pt x="16403" y="5036"/>
                  </a:cubicBezTo>
                  <a:cubicBezTo>
                    <a:pt x="16668" y="4590"/>
                    <a:pt x="16668" y="4039"/>
                    <a:pt x="16409" y="3590"/>
                  </a:cubicBezTo>
                  <a:lnTo>
                    <a:pt x="1435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52" name="Google Shape;6952;p82"/>
            <p:cNvSpPr/>
            <p:nvPr/>
          </p:nvSpPr>
          <p:spPr>
            <a:xfrm>
              <a:off x="2784800" y="3806450"/>
              <a:ext cx="268850" cy="309800"/>
            </a:xfrm>
            <a:custGeom>
              <a:avLst/>
              <a:gdLst/>
              <a:ahLst/>
              <a:cxnLst/>
              <a:rect l="l" t="t" r="r" b="b"/>
              <a:pathLst>
                <a:path w="10754" h="12392" extrusionOk="0">
                  <a:moveTo>
                    <a:pt x="5379" y="8113"/>
                  </a:moveTo>
                  <a:cubicBezTo>
                    <a:pt x="5882" y="8113"/>
                    <a:pt x="6132" y="8721"/>
                    <a:pt x="5776" y="9076"/>
                  </a:cubicBezTo>
                  <a:cubicBezTo>
                    <a:pt x="5661" y="9192"/>
                    <a:pt x="5519" y="9244"/>
                    <a:pt x="5380" y="9244"/>
                  </a:cubicBezTo>
                  <a:cubicBezTo>
                    <a:pt x="5091" y="9244"/>
                    <a:pt x="4813" y="9019"/>
                    <a:pt x="4813" y="8679"/>
                  </a:cubicBezTo>
                  <a:cubicBezTo>
                    <a:pt x="4813" y="8366"/>
                    <a:pt x="5066" y="8113"/>
                    <a:pt x="5379" y="8113"/>
                  </a:cubicBezTo>
                  <a:close/>
                  <a:moveTo>
                    <a:pt x="4280" y="9989"/>
                  </a:moveTo>
                  <a:cubicBezTo>
                    <a:pt x="4783" y="9989"/>
                    <a:pt x="5036" y="10597"/>
                    <a:pt x="4680" y="10952"/>
                  </a:cubicBezTo>
                  <a:cubicBezTo>
                    <a:pt x="4566" y="11067"/>
                    <a:pt x="4425" y="11118"/>
                    <a:pt x="4286" y="11118"/>
                  </a:cubicBezTo>
                  <a:cubicBezTo>
                    <a:pt x="3996" y="11118"/>
                    <a:pt x="3717" y="10892"/>
                    <a:pt x="3717" y="10552"/>
                  </a:cubicBezTo>
                  <a:cubicBezTo>
                    <a:pt x="3717" y="10242"/>
                    <a:pt x="3970" y="9989"/>
                    <a:pt x="4280" y="9989"/>
                  </a:cubicBezTo>
                  <a:close/>
                  <a:moveTo>
                    <a:pt x="6475" y="9989"/>
                  </a:moveTo>
                  <a:cubicBezTo>
                    <a:pt x="6978" y="9989"/>
                    <a:pt x="7231" y="10597"/>
                    <a:pt x="6875" y="10952"/>
                  </a:cubicBezTo>
                  <a:cubicBezTo>
                    <a:pt x="6761" y="11067"/>
                    <a:pt x="6620" y="11118"/>
                    <a:pt x="6481" y="11118"/>
                  </a:cubicBezTo>
                  <a:cubicBezTo>
                    <a:pt x="6191" y="11118"/>
                    <a:pt x="5912" y="10892"/>
                    <a:pt x="5912" y="10552"/>
                  </a:cubicBezTo>
                  <a:cubicBezTo>
                    <a:pt x="5912" y="10242"/>
                    <a:pt x="6162" y="9989"/>
                    <a:pt x="6475" y="9989"/>
                  </a:cubicBezTo>
                  <a:close/>
                  <a:moveTo>
                    <a:pt x="1744" y="0"/>
                  </a:moveTo>
                  <a:cubicBezTo>
                    <a:pt x="1434" y="0"/>
                    <a:pt x="1181" y="253"/>
                    <a:pt x="1181" y="566"/>
                  </a:cubicBezTo>
                  <a:cubicBezTo>
                    <a:pt x="1181" y="877"/>
                    <a:pt x="1434" y="1130"/>
                    <a:pt x="1744" y="1130"/>
                  </a:cubicBezTo>
                  <a:lnTo>
                    <a:pt x="2259" y="1130"/>
                  </a:lnTo>
                  <a:lnTo>
                    <a:pt x="2259" y="8444"/>
                  </a:lnTo>
                  <a:lnTo>
                    <a:pt x="1" y="12392"/>
                  </a:lnTo>
                  <a:lnTo>
                    <a:pt x="10754" y="12392"/>
                  </a:lnTo>
                  <a:lnTo>
                    <a:pt x="8496" y="8444"/>
                  </a:lnTo>
                  <a:lnTo>
                    <a:pt x="8496" y="1130"/>
                  </a:lnTo>
                  <a:lnTo>
                    <a:pt x="9010" y="1130"/>
                  </a:lnTo>
                  <a:cubicBezTo>
                    <a:pt x="9321" y="1130"/>
                    <a:pt x="9574" y="877"/>
                    <a:pt x="9574" y="566"/>
                  </a:cubicBezTo>
                  <a:cubicBezTo>
                    <a:pt x="9574" y="253"/>
                    <a:pt x="9321" y="0"/>
                    <a:pt x="90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53" name="Google Shape;6953;p82"/>
          <p:cNvGrpSpPr/>
          <p:nvPr/>
        </p:nvGrpSpPr>
        <p:grpSpPr>
          <a:xfrm>
            <a:off x="8949944" y="4221883"/>
            <a:ext cx="452337" cy="344492"/>
            <a:chOff x="3271200" y="3863875"/>
            <a:chExt cx="481825" cy="366950"/>
          </a:xfrm>
        </p:grpSpPr>
        <p:sp>
          <p:nvSpPr>
            <p:cNvPr id="6954" name="Google Shape;6954;p82"/>
            <p:cNvSpPr/>
            <p:nvPr/>
          </p:nvSpPr>
          <p:spPr>
            <a:xfrm>
              <a:off x="3271200" y="3920350"/>
              <a:ext cx="283225" cy="310475"/>
            </a:xfrm>
            <a:custGeom>
              <a:avLst/>
              <a:gdLst/>
              <a:ahLst/>
              <a:cxnLst/>
              <a:rect l="l" t="t" r="r" b="b"/>
              <a:pathLst>
                <a:path w="11329" h="12419" extrusionOk="0">
                  <a:moveTo>
                    <a:pt x="1693" y="0"/>
                  </a:moveTo>
                  <a:cubicBezTo>
                    <a:pt x="756" y="0"/>
                    <a:pt x="0" y="756"/>
                    <a:pt x="0" y="1693"/>
                  </a:cubicBezTo>
                  <a:lnTo>
                    <a:pt x="0" y="8468"/>
                  </a:lnTo>
                  <a:cubicBezTo>
                    <a:pt x="0" y="9405"/>
                    <a:pt x="756" y="10160"/>
                    <a:pt x="1693" y="10163"/>
                  </a:cubicBezTo>
                  <a:lnTo>
                    <a:pt x="2861" y="10163"/>
                  </a:lnTo>
                  <a:cubicBezTo>
                    <a:pt x="2861" y="11410"/>
                    <a:pt x="3870" y="12419"/>
                    <a:pt x="5120" y="12419"/>
                  </a:cubicBezTo>
                  <a:cubicBezTo>
                    <a:pt x="6366" y="12419"/>
                    <a:pt x="7378" y="11410"/>
                    <a:pt x="7378" y="10163"/>
                  </a:cubicBezTo>
                  <a:lnTo>
                    <a:pt x="9070" y="10163"/>
                  </a:lnTo>
                  <a:lnTo>
                    <a:pt x="9070" y="6679"/>
                  </a:lnTo>
                  <a:cubicBezTo>
                    <a:pt x="9070" y="6356"/>
                    <a:pt x="9350" y="6116"/>
                    <a:pt x="9645" y="6116"/>
                  </a:cubicBezTo>
                  <a:cubicBezTo>
                    <a:pt x="9705" y="6116"/>
                    <a:pt x="9765" y="6126"/>
                    <a:pt x="9823" y="6146"/>
                  </a:cubicBezTo>
                  <a:cubicBezTo>
                    <a:pt x="9938" y="6187"/>
                    <a:pt x="10055" y="6206"/>
                    <a:pt x="10172" y="6206"/>
                  </a:cubicBezTo>
                  <a:cubicBezTo>
                    <a:pt x="10766" y="6206"/>
                    <a:pt x="11329" y="5708"/>
                    <a:pt x="11329" y="5080"/>
                  </a:cubicBezTo>
                  <a:cubicBezTo>
                    <a:pt x="11329" y="4453"/>
                    <a:pt x="10766" y="3954"/>
                    <a:pt x="10172" y="3954"/>
                  </a:cubicBezTo>
                  <a:cubicBezTo>
                    <a:pt x="10055" y="3954"/>
                    <a:pt x="9938" y="3974"/>
                    <a:pt x="9823" y="4014"/>
                  </a:cubicBezTo>
                  <a:cubicBezTo>
                    <a:pt x="9759" y="4037"/>
                    <a:pt x="9695" y="4048"/>
                    <a:pt x="9632" y="4048"/>
                  </a:cubicBezTo>
                  <a:cubicBezTo>
                    <a:pt x="9333" y="4048"/>
                    <a:pt x="9070" y="3805"/>
                    <a:pt x="9070" y="3484"/>
                  </a:cubicBezTo>
                  <a:lnTo>
                    <a:pt x="9070" y="0"/>
                  </a:lnTo>
                  <a:lnTo>
                    <a:pt x="6381" y="0"/>
                  </a:lnTo>
                  <a:cubicBezTo>
                    <a:pt x="5894" y="0"/>
                    <a:pt x="5635" y="576"/>
                    <a:pt x="5960" y="940"/>
                  </a:cubicBezTo>
                  <a:cubicBezTo>
                    <a:pt x="6610" y="1669"/>
                    <a:pt x="6095" y="2822"/>
                    <a:pt x="5120" y="2822"/>
                  </a:cubicBezTo>
                  <a:cubicBezTo>
                    <a:pt x="4141" y="2822"/>
                    <a:pt x="3626" y="1669"/>
                    <a:pt x="4276" y="940"/>
                  </a:cubicBezTo>
                  <a:cubicBezTo>
                    <a:pt x="4602" y="576"/>
                    <a:pt x="4343" y="0"/>
                    <a:pt x="38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55" name="Google Shape;6955;p82"/>
            <p:cNvSpPr/>
            <p:nvPr/>
          </p:nvSpPr>
          <p:spPr>
            <a:xfrm>
              <a:off x="3526175" y="3863875"/>
              <a:ext cx="226850" cy="310575"/>
            </a:xfrm>
            <a:custGeom>
              <a:avLst/>
              <a:gdLst/>
              <a:ahLst/>
              <a:cxnLst/>
              <a:rect l="l" t="t" r="r" b="b"/>
              <a:pathLst>
                <a:path w="9074" h="12423" extrusionOk="0">
                  <a:moveTo>
                    <a:pt x="3954" y="1"/>
                  </a:moveTo>
                  <a:cubicBezTo>
                    <a:pt x="2705" y="1"/>
                    <a:pt x="1696" y="1010"/>
                    <a:pt x="1696" y="2259"/>
                  </a:cubicBezTo>
                  <a:lnTo>
                    <a:pt x="1" y="2259"/>
                  </a:lnTo>
                  <a:lnTo>
                    <a:pt x="1" y="5081"/>
                  </a:lnTo>
                  <a:cubicBezTo>
                    <a:pt x="1247" y="5081"/>
                    <a:pt x="2259" y="6093"/>
                    <a:pt x="2259" y="7339"/>
                  </a:cubicBezTo>
                  <a:cubicBezTo>
                    <a:pt x="2259" y="8586"/>
                    <a:pt x="1247" y="9598"/>
                    <a:pt x="1" y="9598"/>
                  </a:cubicBezTo>
                  <a:lnTo>
                    <a:pt x="1" y="12422"/>
                  </a:lnTo>
                  <a:lnTo>
                    <a:pt x="7378" y="12422"/>
                  </a:lnTo>
                  <a:cubicBezTo>
                    <a:pt x="8315" y="12419"/>
                    <a:pt x="9070" y="11664"/>
                    <a:pt x="9073" y="10727"/>
                  </a:cubicBezTo>
                  <a:lnTo>
                    <a:pt x="9073" y="3952"/>
                  </a:lnTo>
                  <a:cubicBezTo>
                    <a:pt x="9070" y="3015"/>
                    <a:pt x="8315" y="2259"/>
                    <a:pt x="7378" y="2259"/>
                  </a:cubicBezTo>
                  <a:lnTo>
                    <a:pt x="6213" y="2259"/>
                  </a:lnTo>
                  <a:cubicBezTo>
                    <a:pt x="6213" y="1010"/>
                    <a:pt x="5201" y="1"/>
                    <a:pt x="39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56" name="Google Shape;6956;p82"/>
          <p:cNvGrpSpPr/>
          <p:nvPr/>
        </p:nvGrpSpPr>
        <p:grpSpPr>
          <a:xfrm>
            <a:off x="9530603" y="4168266"/>
            <a:ext cx="394037" cy="451727"/>
            <a:chOff x="3895050" y="3806775"/>
            <a:chExt cx="419725" cy="481175"/>
          </a:xfrm>
        </p:grpSpPr>
        <p:sp>
          <p:nvSpPr>
            <p:cNvPr id="6957" name="Google Shape;6957;p82"/>
            <p:cNvSpPr/>
            <p:nvPr/>
          </p:nvSpPr>
          <p:spPr>
            <a:xfrm>
              <a:off x="3895050" y="3942650"/>
              <a:ext cx="419725" cy="345300"/>
            </a:xfrm>
            <a:custGeom>
              <a:avLst/>
              <a:gdLst/>
              <a:ahLst/>
              <a:cxnLst/>
              <a:rect l="l" t="t" r="r" b="b"/>
              <a:pathLst>
                <a:path w="16789" h="13812" extrusionOk="0">
                  <a:moveTo>
                    <a:pt x="4448" y="1"/>
                  </a:moveTo>
                  <a:cubicBezTo>
                    <a:pt x="4233" y="1"/>
                    <a:pt x="4016" y="18"/>
                    <a:pt x="3801" y="54"/>
                  </a:cubicBezTo>
                  <a:cubicBezTo>
                    <a:pt x="1545" y="418"/>
                    <a:pt x="1" y="2604"/>
                    <a:pt x="356" y="4929"/>
                  </a:cubicBezTo>
                  <a:cubicBezTo>
                    <a:pt x="994" y="9100"/>
                    <a:pt x="2205" y="11942"/>
                    <a:pt x="3858" y="13147"/>
                  </a:cubicBezTo>
                  <a:cubicBezTo>
                    <a:pt x="4470" y="13592"/>
                    <a:pt x="5129" y="13811"/>
                    <a:pt x="5863" y="13811"/>
                  </a:cubicBezTo>
                  <a:cubicBezTo>
                    <a:pt x="6071" y="13811"/>
                    <a:pt x="6286" y="13793"/>
                    <a:pt x="6508" y="13758"/>
                  </a:cubicBezTo>
                  <a:cubicBezTo>
                    <a:pt x="7125" y="13659"/>
                    <a:pt x="7610" y="13406"/>
                    <a:pt x="7999" y="12987"/>
                  </a:cubicBezTo>
                  <a:lnTo>
                    <a:pt x="8396" y="12557"/>
                  </a:lnTo>
                  <a:lnTo>
                    <a:pt x="8791" y="12987"/>
                  </a:lnTo>
                  <a:cubicBezTo>
                    <a:pt x="9179" y="13406"/>
                    <a:pt x="9667" y="13659"/>
                    <a:pt x="10281" y="13758"/>
                  </a:cubicBezTo>
                  <a:cubicBezTo>
                    <a:pt x="10503" y="13793"/>
                    <a:pt x="10718" y="13811"/>
                    <a:pt x="10927" y="13811"/>
                  </a:cubicBezTo>
                  <a:cubicBezTo>
                    <a:pt x="11660" y="13811"/>
                    <a:pt x="12319" y="13592"/>
                    <a:pt x="12931" y="13147"/>
                  </a:cubicBezTo>
                  <a:cubicBezTo>
                    <a:pt x="14587" y="11942"/>
                    <a:pt x="15795" y="9100"/>
                    <a:pt x="16433" y="4929"/>
                  </a:cubicBezTo>
                  <a:cubicBezTo>
                    <a:pt x="16788" y="2604"/>
                    <a:pt x="15244" y="418"/>
                    <a:pt x="12988" y="54"/>
                  </a:cubicBezTo>
                  <a:cubicBezTo>
                    <a:pt x="12773" y="18"/>
                    <a:pt x="12556" y="1"/>
                    <a:pt x="12341" y="1"/>
                  </a:cubicBezTo>
                  <a:cubicBezTo>
                    <a:pt x="11461" y="1"/>
                    <a:pt x="10599" y="293"/>
                    <a:pt x="9893" y="840"/>
                  </a:cubicBezTo>
                  <a:cubicBezTo>
                    <a:pt x="9601" y="1063"/>
                    <a:pt x="9263" y="1216"/>
                    <a:pt x="8905" y="1292"/>
                  </a:cubicBezTo>
                  <a:cubicBezTo>
                    <a:pt x="8736" y="1326"/>
                    <a:pt x="8567" y="1343"/>
                    <a:pt x="8397" y="1343"/>
                  </a:cubicBezTo>
                  <a:cubicBezTo>
                    <a:pt x="8296" y="1343"/>
                    <a:pt x="8196" y="1337"/>
                    <a:pt x="8095" y="1325"/>
                  </a:cubicBezTo>
                  <a:cubicBezTo>
                    <a:pt x="7658" y="1273"/>
                    <a:pt x="7246" y="1105"/>
                    <a:pt x="6896" y="840"/>
                  </a:cubicBezTo>
                  <a:cubicBezTo>
                    <a:pt x="6190" y="293"/>
                    <a:pt x="5328" y="1"/>
                    <a:pt x="44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58" name="Google Shape;6958;p82"/>
            <p:cNvSpPr/>
            <p:nvPr/>
          </p:nvSpPr>
          <p:spPr>
            <a:xfrm>
              <a:off x="4016325" y="3806775"/>
              <a:ext cx="199225" cy="142475"/>
            </a:xfrm>
            <a:custGeom>
              <a:avLst/>
              <a:gdLst/>
              <a:ahLst/>
              <a:cxnLst/>
              <a:rect l="l" t="t" r="r" b="b"/>
              <a:pathLst>
                <a:path w="7969" h="5699" extrusionOk="0">
                  <a:moveTo>
                    <a:pt x="1350" y="0"/>
                  </a:moveTo>
                  <a:cubicBezTo>
                    <a:pt x="1132" y="0"/>
                    <a:pt x="925" y="129"/>
                    <a:pt x="832" y="343"/>
                  </a:cubicBezTo>
                  <a:cubicBezTo>
                    <a:pt x="799" y="424"/>
                    <a:pt x="1" y="2330"/>
                    <a:pt x="678" y="4101"/>
                  </a:cubicBezTo>
                  <a:cubicBezTo>
                    <a:pt x="736" y="4242"/>
                    <a:pt x="796" y="4381"/>
                    <a:pt x="868" y="4516"/>
                  </a:cubicBezTo>
                  <a:cubicBezTo>
                    <a:pt x="1534" y="4691"/>
                    <a:pt x="2157" y="4995"/>
                    <a:pt x="2702" y="5414"/>
                  </a:cubicBezTo>
                  <a:cubicBezTo>
                    <a:pt x="2950" y="5603"/>
                    <a:pt x="3247" y="5698"/>
                    <a:pt x="3544" y="5698"/>
                  </a:cubicBezTo>
                  <a:cubicBezTo>
                    <a:pt x="3840" y="5698"/>
                    <a:pt x="4137" y="5603"/>
                    <a:pt x="4385" y="5414"/>
                  </a:cubicBezTo>
                  <a:cubicBezTo>
                    <a:pt x="4442" y="5368"/>
                    <a:pt x="4503" y="5326"/>
                    <a:pt x="4563" y="5284"/>
                  </a:cubicBezTo>
                  <a:cubicBezTo>
                    <a:pt x="4870" y="4592"/>
                    <a:pt x="5355" y="3968"/>
                    <a:pt x="6020" y="3417"/>
                  </a:cubicBezTo>
                  <a:cubicBezTo>
                    <a:pt x="6478" y="3035"/>
                    <a:pt x="6987" y="2722"/>
                    <a:pt x="7532" y="2484"/>
                  </a:cubicBezTo>
                  <a:cubicBezTo>
                    <a:pt x="7824" y="2372"/>
                    <a:pt x="7969" y="2044"/>
                    <a:pt x="7854" y="1752"/>
                  </a:cubicBezTo>
                  <a:cubicBezTo>
                    <a:pt x="7768" y="1529"/>
                    <a:pt x="7554" y="1392"/>
                    <a:pt x="7327" y="1392"/>
                  </a:cubicBezTo>
                  <a:cubicBezTo>
                    <a:pt x="7260" y="1392"/>
                    <a:pt x="7192" y="1404"/>
                    <a:pt x="7125" y="1430"/>
                  </a:cubicBezTo>
                  <a:lnTo>
                    <a:pt x="7125" y="1433"/>
                  </a:lnTo>
                  <a:cubicBezTo>
                    <a:pt x="7089" y="1445"/>
                    <a:pt x="6243" y="1776"/>
                    <a:pt x="5334" y="2520"/>
                  </a:cubicBezTo>
                  <a:cubicBezTo>
                    <a:pt x="4997" y="2794"/>
                    <a:pt x="4689" y="3098"/>
                    <a:pt x="4412" y="3429"/>
                  </a:cubicBezTo>
                  <a:cubicBezTo>
                    <a:pt x="4367" y="3194"/>
                    <a:pt x="4301" y="2965"/>
                    <a:pt x="4217" y="2743"/>
                  </a:cubicBezTo>
                  <a:cubicBezTo>
                    <a:pt x="3536" y="972"/>
                    <a:pt x="1669" y="90"/>
                    <a:pt x="1588" y="54"/>
                  </a:cubicBezTo>
                  <a:cubicBezTo>
                    <a:pt x="1511" y="17"/>
                    <a:pt x="1430" y="0"/>
                    <a:pt x="13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59" name="Google Shape;6959;p82"/>
          <p:cNvGrpSpPr/>
          <p:nvPr/>
        </p:nvGrpSpPr>
        <p:grpSpPr>
          <a:xfrm>
            <a:off x="10068312" y="4167973"/>
            <a:ext cx="448395" cy="452313"/>
            <a:chOff x="4464775" y="3806475"/>
            <a:chExt cx="477625" cy="481800"/>
          </a:xfrm>
        </p:grpSpPr>
        <p:sp>
          <p:nvSpPr>
            <p:cNvPr id="6960" name="Google Shape;6960;p82"/>
            <p:cNvSpPr/>
            <p:nvPr/>
          </p:nvSpPr>
          <p:spPr>
            <a:xfrm>
              <a:off x="4726375" y="3806475"/>
              <a:ext cx="56500" cy="141125"/>
            </a:xfrm>
            <a:custGeom>
              <a:avLst/>
              <a:gdLst/>
              <a:ahLst/>
              <a:cxnLst/>
              <a:rect l="l" t="t" r="r" b="b"/>
              <a:pathLst>
                <a:path w="2260" h="5645" extrusionOk="0">
                  <a:moveTo>
                    <a:pt x="1133" y="1"/>
                  </a:moveTo>
                  <a:cubicBezTo>
                    <a:pt x="978" y="1"/>
                    <a:pt x="823" y="64"/>
                    <a:pt x="712" y="189"/>
                  </a:cubicBezTo>
                  <a:cubicBezTo>
                    <a:pt x="504" y="421"/>
                    <a:pt x="522" y="776"/>
                    <a:pt x="754" y="984"/>
                  </a:cubicBezTo>
                  <a:cubicBezTo>
                    <a:pt x="832" y="1056"/>
                    <a:pt x="1130" y="1385"/>
                    <a:pt x="1130" y="1695"/>
                  </a:cubicBezTo>
                  <a:cubicBezTo>
                    <a:pt x="1130" y="1990"/>
                    <a:pt x="850" y="2315"/>
                    <a:pt x="754" y="2402"/>
                  </a:cubicBezTo>
                  <a:cubicBezTo>
                    <a:pt x="678" y="2472"/>
                    <a:pt x="1" y="3101"/>
                    <a:pt x="1" y="3953"/>
                  </a:cubicBezTo>
                  <a:cubicBezTo>
                    <a:pt x="1" y="4802"/>
                    <a:pt x="675" y="5432"/>
                    <a:pt x="754" y="5501"/>
                  </a:cubicBezTo>
                  <a:cubicBezTo>
                    <a:pt x="861" y="5597"/>
                    <a:pt x="995" y="5644"/>
                    <a:pt x="1128" y="5644"/>
                  </a:cubicBezTo>
                  <a:cubicBezTo>
                    <a:pt x="1283" y="5644"/>
                    <a:pt x="1437" y="5580"/>
                    <a:pt x="1549" y="5456"/>
                  </a:cubicBezTo>
                  <a:cubicBezTo>
                    <a:pt x="1757" y="5224"/>
                    <a:pt x="1735" y="4869"/>
                    <a:pt x="1507" y="4661"/>
                  </a:cubicBezTo>
                  <a:cubicBezTo>
                    <a:pt x="1428" y="4588"/>
                    <a:pt x="1130" y="4260"/>
                    <a:pt x="1130" y="3950"/>
                  </a:cubicBezTo>
                  <a:cubicBezTo>
                    <a:pt x="1130" y="3655"/>
                    <a:pt x="1410" y="3330"/>
                    <a:pt x="1507" y="3242"/>
                  </a:cubicBezTo>
                  <a:cubicBezTo>
                    <a:pt x="1585" y="3173"/>
                    <a:pt x="2259" y="2544"/>
                    <a:pt x="2259" y="1692"/>
                  </a:cubicBezTo>
                  <a:cubicBezTo>
                    <a:pt x="2259" y="842"/>
                    <a:pt x="1585" y="213"/>
                    <a:pt x="1507" y="144"/>
                  </a:cubicBezTo>
                  <a:cubicBezTo>
                    <a:pt x="1399" y="48"/>
                    <a:pt x="1266" y="1"/>
                    <a:pt x="11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1" name="Google Shape;6961;p82"/>
            <p:cNvSpPr/>
            <p:nvPr/>
          </p:nvSpPr>
          <p:spPr>
            <a:xfrm>
              <a:off x="4641700" y="3806475"/>
              <a:ext cx="56475" cy="141125"/>
            </a:xfrm>
            <a:custGeom>
              <a:avLst/>
              <a:gdLst/>
              <a:ahLst/>
              <a:cxnLst/>
              <a:rect l="l" t="t" r="r" b="b"/>
              <a:pathLst>
                <a:path w="2259" h="5645" extrusionOk="0">
                  <a:moveTo>
                    <a:pt x="1132" y="1"/>
                  </a:moveTo>
                  <a:cubicBezTo>
                    <a:pt x="977" y="1"/>
                    <a:pt x="823" y="64"/>
                    <a:pt x="711" y="189"/>
                  </a:cubicBezTo>
                  <a:cubicBezTo>
                    <a:pt x="503" y="421"/>
                    <a:pt x="521" y="776"/>
                    <a:pt x="753" y="984"/>
                  </a:cubicBezTo>
                  <a:cubicBezTo>
                    <a:pt x="831" y="1056"/>
                    <a:pt x="1130" y="1385"/>
                    <a:pt x="1130" y="1695"/>
                  </a:cubicBezTo>
                  <a:cubicBezTo>
                    <a:pt x="1130" y="1990"/>
                    <a:pt x="849" y="2315"/>
                    <a:pt x="753" y="2402"/>
                  </a:cubicBezTo>
                  <a:cubicBezTo>
                    <a:pt x="678" y="2472"/>
                    <a:pt x="0" y="3101"/>
                    <a:pt x="0" y="3953"/>
                  </a:cubicBezTo>
                  <a:cubicBezTo>
                    <a:pt x="0" y="4802"/>
                    <a:pt x="675" y="5432"/>
                    <a:pt x="753" y="5501"/>
                  </a:cubicBezTo>
                  <a:cubicBezTo>
                    <a:pt x="860" y="5597"/>
                    <a:pt x="994" y="5644"/>
                    <a:pt x="1127" y="5644"/>
                  </a:cubicBezTo>
                  <a:cubicBezTo>
                    <a:pt x="1282" y="5644"/>
                    <a:pt x="1436" y="5580"/>
                    <a:pt x="1548" y="5456"/>
                  </a:cubicBezTo>
                  <a:cubicBezTo>
                    <a:pt x="1756" y="5224"/>
                    <a:pt x="1735" y="4869"/>
                    <a:pt x="1506" y="4661"/>
                  </a:cubicBezTo>
                  <a:cubicBezTo>
                    <a:pt x="1428" y="4588"/>
                    <a:pt x="1130" y="4260"/>
                    <a:pt x="1130" y="3950"/>
                  </a:cubicBezTo>
                  <a:cubicBezTo>
                    <a:pt x="1130" y="3655"/>
                    <a:pt x="1410" y="3330"/>
                    <a:pt x="1506" y="3242"/>
                  </a:cubicBezTo>
                  <a:cubicBezTo>
                    <a:pt x="1581" y="3173"/>
                    <a:pt x="2259" y="2544"/>
                    <a:pt x="2259" y="1692"/>
                  </a:cubicBezTo>
                  <a:cubicBezTo>
                    <a:pt x="2259" y="842"/>
                    <a:pt x="1581" y="213"/>
                    <a:pt x="1506" y="144"/>
                  </a:cubicBezTo>
                  <a:cubicBezTo>
                    <a:pt x="1399" y="48"/>
                    <a:pt x="1265" y="1"/>
                    <a:pt x="11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2" name="Google Shape;6962;p82"/>
            <p:cNvSpPr/>
            <p:nvPr/>
          </p:nvSpPr>
          <p:spPr>
            <a:xfrm>
              <a:off x="4557000" y="3806475"/>
              <a:ext cx="56500" cy="141125"/>
            </a:xfrm>
            <a:custGeom>
              <a:avLst/>
              <a:gdLst/>
              <a:ahLst/>
              <a:cxnLst/>
              <a:rect l="l" t="t" r="r" b="b"/>
              <a:pathLst>
                <a:path w="2260" h="5645" extrusionOk="0">
                  <a:moveTo>
                    <a:pt x="1132" y="1"/>
                  </a:moveTo>
                  <a:cubicBezTo>
                    <a:pt x="977" y="1"/>
                    <a:pt x="823" y="64"/>
                    <a:pt x="711" y="189"/>
                  </a:cubicBezTo>
                  <a:cubicBezTo>
                    <a:pt x="504" y="421"/>
                    <a:pt x="522" y="776"/>
                    <a:pt x="753" y="984"/>
                  </a:cubicBezTo>
                  <a:cubicBezTo>
                    <a:pt x="832" y="1056"/>
                    <a:pt x="1130" y="1385"/>
                    <a:pt x="1130" y="1695"/>
                  </a:cubicBezTo>
                  <a:cubicBezTo>
                    <a:pt x="1130" y="1990"/>
                    <a:pt x="850" y="2315"/>
                    <a:pt x="753" y="2402"/>
                  </a:cubicBezTo>
                  <a:cubicBezTo>
                    <a:pt x="678" y="2472"/>
                    <a:pt x="1" y="3101"/>
                    <a:pt x="1" y="3953"/>
                  </a:cubicBezTo>
                  <a:cubicBezTo>
                    <a:pt x="1" y="4802"/>
                    <a:pt x="675" y="5432"/>
                    <a:pt x="753" y="5501"/>
                  </a:cubicBezTo>
                  <a:cubicBezTo>
                    <a:pt x="861" y="5597"/>
                    <a:pt x="994" y="5644"/>
                    <a:pt x="1127" y="5644"/>
                  </a:cubicBezTo>
                  <a:cubicBezTo>
                    <a:pt x="1282" y="5644"/>
                    <a:pt x="1437" y="5580"/>
                    <a:pt x="1548" y="5456"/>
                  </a:cubicBezTo>
                  <a:cubicBezTo>
                    <a:pt x="1756" y="5224"/>
                    <a:pt x="1735" y="4869"/>
                    <a:pt x="1506" y="4661"/>
                  </a:cubicBezTo>
                  <a:cubicBezTo>
                    <a:pt x="1428" y="4588"/>
                    <a:pt x="1130" y="4260"/>
                    <a:pt x="1130" y="3950"/>
                  </a:cubicBezTo>
                  <a:cubicBezTo>
                    <a:pt x="1130" y="3655"/>
                    <a:pt x="1410" y="3330"/>
                    <a:pt x="1506" y="3242"/>
                  </a:cubicBezTo>
                  <a:cubicBezTo>
                    <a:pt x="1582" y="3173"/>
                    <a:pt x="2259" y="2544"/>
                    <a:pt x="2259" y="1692"/>
                  </a:cubicBezTo>
                  <a:cubicBezTo>
                    <a:pt x="2259" y="842"/>
                    <a:pt x="1582" y="213"/>
                    <a:pt x="1506" y="144"/>
                  </a:cubicBezTo>
                  <a:cubicBezTo>
                    <a:pt x="1399" y="48"/>
                    <a:pt x="1265" y="1"/>
                    <a:pt x="11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3" name="Google Shape;6963;p82"/>
            <p:cNvSpPr/>
            <p:nvPr/>
          </p:nvSpPr>
          <p:spPr>
            <a:xfrm>
              <a:off x="4464775" y="4230875"/>
              <a:ext cx="395250" cy="57400"/>
            </a:xfrm>
            <a:custGeom>
              <a:avLst/>
              <a:gdLst/>
              <a:ahLst/>
              <a:cxnLst/>
              <a:rect l="l" t="t" r="r" b="b"/>
              <a:pathLst>
                <a:path w="15810" h="2296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lnTo>
                    <a:pt x="1910" y="1130"/>
                  </a:lnTo>
                  <a:lnTo>
                    <a:pt x="2006" y="1359"/>
                  </a:lnTo>
                  <a:cubicBezTo>
                    <a:pt x="2291" y="1932"/>
                    <a:pt x="2875" y="2295"/>
                    <a:pt x="3516" y="2295"/>
                  </a:cubicBezTo>
                  <a:cubicBezTo>
                    <a:pt x="3519" y="2295"/>
                    <a:pt x="3521" y="2295"/>
                    <a:pt x="3524" y="2295"/>
                  </a:cubicBezTo>
                  <a:lnTo>
                    <a:pt x="12290" y="2295"/>
                  </a:lnTo>
                  <a:cubicBezTo>
                    <a:pt x="12292" y="2295"/>
                    <a:pt x="12295" y="2295"/>
                    <a:pt x="12298" y="2295"/>
                  </a:cubicBezTo>
                  <a:cubicBezTo>
                    <a:pt x="12936" y="2295"/>
                    <a:pt x="13520" y="1932"/>
                    <a:pt x="13804" y="1359"/>
                  </a:cubicBezTo>
                  <a:lnTo>
                    <a:pt x="13901" y="1130"/>
                  </a:lnTo>
                  <a:lnTo>
                    <a:pt x="15247" y="1130"/>
                  </a:lnTo>
                  <a:cubicBezTo>
                    <a:pt x="15557" y="1130"/>
                    <a:pt x="15810" y="877"/>
                    <a:pt x="15810" y="564"/>
                  </a:cubicBezTo>
                  <a:cubicBezTo>
                    <a:pt x="15810" y="251"/>
                    <a:pt x="15557" y="1"/>
                    <a:pt x="152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4" name="Google Shape;6964;p82"/>
            <p:cNvSpPr/>
            <p:nvPr/>
          </p:nvSpPr>
          <p:spPr>
            <a:xfrm>
              <a:off x="4840675" y="4007300"/>
              <a:ext cx="101725" cy="166025"/>
            </a:xfrm>
            <a:custGeom>
              <a:avLst/>
              <a:gdLst/>
              <a:ahLst/>
              <a:cxnLst/>
              <a:rect l="l" t="t" r="r" b="b"/>
              <a:pathLst>
                <a:path w="4069" h="6641" extrusionOk="0">
                  <a:moveTo>
                    <a:pt x="1870" y="0"/>
                  </a:moveTo>
                  <a:cubicBezTo>
                    <a:pt x="1852" y="380"/>
                    <a:pt x="1837" y="759"/>
                    <a:pt x="1795" y="1130"/>
                  </a:cubicBezTo>
                  <a:cubicBezTo>
                    <a:pt x="1927" y="1181"/>
                    <a:pt x="2048" y="1256"/>
                    <a:pt x="2150" y="1355"/>
                  </a:cubicBezTo>
                  <a:cubicBezTo>
                    <a:pt x="2800" y="2006"/>
                    <a:pt x="2433" y="3469"/>
                    <a:pt x="1352" y="4550"/>
                  </a:cubicBezTo>
                  <a:cubicBezTo>
                    <a:pt x="1177" y="4722"/>
                    <a:pt x="991" y="4879"/>
                    <a:pt x="792" y="5017"/>
                  </a:cubicBezTo>
                  <a:cubicBezTo>
                    <a:pt x="566" y="5577"/>
                    <a:pt x="301" y="6119"/>
                    <a:pt x="0" y="6640"/>
                  </a:cubicBezTo>
                  <a:cubicBezTo>
                    <a:pt x="747" y="6429"/>
                    <a:pt x="1506" y="5993"/>
                    <a:pt x="2150" y="5348"/>
                  </a:cubicBezTo>
                  <a:cubicBezTo>
                    <a:pt x="3716" y="3782"/>
                    <a:pt x="4068" y="1678"/>
                    <a:pt x="2948" y="557"/>
                  </a:cubicBezTo>
                  <a:cubicBezTo>
                    <a:pt x="2656" y="268"/>
                    <a:pt x="2280" y="97"/>
                    <a:pt x="18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5" name="Google Shape;6965;p82"/>
            <p:cNvSpPr/>
            <p:nvPr/>
          </p:nvSpPr>
          <p:spPr>
            <a:xfrm>
              <a:off x="4464775" y="3976800"/>
              <a:ext cx="395250" cy="225875"/>
            </a:xfrm>
            <a:custGeom>
              <a:avLst/>
              <a:gdLst/>
              <a:ahLst/>
              <a:cxnLst/>
              <a:rect l="l" t="t" r="r" b="b"/>
              <a:pathLst>
                <a:path w="15810" h="9035" extrusionOk="0">
                  <a:moveTo>
                    <a:pt x="564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3930"/>
                    <a:pt x="1157" y="7026"/>
                    <a:pt x="3075" y="9035"/>
                  </a:cubicBezTo>
                  <a:lnTo>
                    <a:pt x="12735" y="9035"/>
                  </a:lnTo>
                  <a:cubicBezTo>
                    <a:pt x="14654" y="7026"/>
                    <a:pt x="15810" y="3930"/>
                    <a:pt x="15810" y="564"/>
                  </a:cubicBezTo>
                  <a:cubicBezTo>
                    <a:pt x="15810" y="251"/>
                    <a:pt x="15557" y="1"/>
                    <a:pt x="1524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66" name="Google Shape;6966;p82"/>
          <p:cNvGrpSpPr/>
          <p:nvPr/>
        </p:nvGrpSpPr>
        <p:grpSpPr>
          <a:xfrm>
            <a:off x="10632906" y="4167961"/>
            <a:ext cx="452337" cy="452337"/>
            <a:chOff x="5049725" y="3806450"/>
            <a:chExt cx="481825" cy="481825"/>
          </a:xfrm>
        </p:grpSpPr>
        <p:sp>
          <p:nvSpPr>
            <p:cNvPr id="6967" name="Google Shape;6967;p82"/>
            <p:cNvSpPr/>
            <p:nvPr/>
          </p:nvSpPr>
          <p:spPr>
            <a:xfrm>
              <a:off x="5361150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8" name="Google Shape;6968;p82"/>
            <p:cNvSpPr/>
            <p:nvPr/>
          </p:nvSpPr>
          <p:spPr>
            <a:xfrm>
              <a:off x="5191775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69" name="Google Shape;6969;p82"/>
            <p:cNvSpPr/>
            <p:nvPr/>
          </p:nvSpPr>
          <p:spPr>
            <a:xfrm>
              <a:off x="5049725" y="3806450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70" name="Google Shape;6970;p82"/>
          <p:cNvGrpSpPr/>
          <p:nvPr/>
        </p:nvGrpSpPr>
        <p:grpSpPr>
          <a:xfrm>
            <a:off x="1949312" y="5269065"/>
            <a:ext cx="452337" cy="452337"/>
            <a:chOff x="5651375" y="3806450"/>
            <a:chExt cx="481825" cy="481825"/>
          </a:xfrm>
        </p:grpSpPr>
        <p:sp>
          <p:nvSpPr>
            <p:cNvPr id="6971" name="Google Shape;6971;p82"/>
            <p:cNvSpPr/>
            <p:nvPr/>
          </p:nvSpPr>
          <p:spPr>
            <a:xfrm>
              <a:off x="5793425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72" name="Google Shape;6972;p82"/>
            <p:cNvSpPr/>
            <p:nvPr/>
          </p:nvSpPr>
          <p:spPr>
            <a:xfrm>
              <a:off x="5794475" y="4089725"/>
              <a:ext cx="195600" cy="84725"/>
            </a:xfrm>
            <a:custGeom>
              <a:avLst/>
              <a:gdLst/>
              <a:ahLst/>
              <a:cxnLst/>
              <a:rect l="l" t="t" r="r" b="b"/>
              <a:pathLst>
                <a:path w="7824" h="3389" extrusionOk="0">
                  <a:moveTo>
                    <a:pt x="1" y="1"/>
                  </a:moveTo>
                  <a:cubicBezTo>
                    <a:pt x="284" y="1943"/>
                    <a:pt x="1949" y="3385"/>
                    <a:pt x="3912" y="3388"/>
                  </a:cubicBezTo>
                  <a:cubicBezTo>
                    <a:pt x="5875" y="3385"/>
                    <a:pt x="7541" y="1943"/>
                    <a:pt x="78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73" name="Google Shape;6973;p82"/>
            <p:cNvSpPr/>
            <p:nvPr/>
          </p:nvSpPr>
          <p:spPr>
            <a:xfrm>
              <a:off x="5651375" y="3806450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2" y="8901"/>
                    <a:pt x="6689" y="9073"/>
                    <a:pt x="6248" y="9073"/>
                  </a:cubicBezTo>
                  <a:cubicBezTo>
                    <a:pt x="6029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6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3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14153" y="10202"/>
                  </a:moveTo>
                  <a:cubicBezTo>
                    <a:pt x="14463" y="10202"/>
                    <a:pt x="14716" y="10452"/>
                    <a:pt x="14716" y="10766"/>
                  </a:cubicBezTo>
                  <a:cubicBezTo>
                    <a:pt x="14716" y="13566"/>
                    <a:pt x="12437" y="15849"/>
                    <a:pt x="9636" y="15849"/>
                  </a:cubicBezTo>
                  <a:cubicBezTo>
                    <a:pt x="6833" y="15849"/>
                    <a:pt x="4553" y="13566"/>
                    <a:pt x="4553" y="10766"/>
                  </a:cubicBezTo>
                  <a:cubicBezTo>
                    <a:pt x="4553" y="10452"/>
                    <a:pt x="4806" y="10202"/>
                    <a:pt x="5119" y="10202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30" y="0"/>
                    <a:pt x="96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74" name="Google Shape;6974;p82"/>
            <p:cNvSpPr/>
            <p:nvPr/>
          </p:nvSpPr>
          <p:spPr>
            <a:xfrm>
              <a:off x="5962800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75" name="Google Shape;6975;p82"/>
          <p:cNvGrpSpPr/>
          <p:nvPr/>
        </p:nvGrpSpPr>
        <p:grpSpPr>
          <a:xfrm>
            <a:off x="4480885" y="5271717"/>
            <a:ext cx="398004" cy="447033"/>
            <a:chOff x="6264300" y="3809300"/>
            <a:chExt cx="423950" cy="476175"/>
          </a:xfrm>
        </p:grpSpPr>
        <p:sp>
          <p:nvSpPr>
            <p:cNvPr id="6976" name="Google Shape;6976;p82"/>
            <p:cNvSpPr/>
            <p:nvPr/>
          </p:nvSpPr>
          <p:spPr>
            <a:xfrm>
              <a:off x="6346200" y="4002825"/>
              <a:ext cx="66950" cy="63225"/>
            </a:xfrm>
            <a:custGeom>
              <a:avLst/>
              <a:gdLst/>
              <a:ahLst/>
              <a:cxnLst/>
              <a:rect l="l" t="t" r="r" b="b"/>
              <a:pathLst>
                <a:path w="2678" h="2529" extrusionOk="0">
                  <a:moveTo>
                    <a:pt x="1365" y="1"/>
                  </a:moveTo>
                  <a:cubicBezTo>
                    <a:pt x="1058" y="1"/>
                    <a:pt x="751" y="118"/>
                    <a:pt x="516" y="351"/>
                  </a:cubicBezTo>
                  <a:cubicBezTo>
                    <a:pt x="272" y="598"/>
                    <a:pt x="88" y="992"/>
                    <a:pt x="46" y="1381"/>
                  </a:cubicBezTo>
                  <a:cubicBezTo>
                    <a:pt x="1" y="1757"/>
                    <a:pt x="88" y="2085"/>
                    <a:pt x="281" y="2281"/>
                  </a:cubicBezTo>
                  <a:cubicBezTo>
                    <a:pt x="454" y="2453"/>
                    <a:pt x="709" y="2528"/>
                    <a:pt x="985" y="2528"/>
                  </a:cubicBezTo>
                  <a:cubicBezTo>
                    <a:pt x="1425" y="2528"/>
                    <a:pt x="1917" y="2337"/>
                    <a:pt x="2211" y="2043"/>
                  </a:cubicBezTo>
                  <a:cubicBezTo>
                    <a:pt x="2678" y="1577"/>
                    <a:pt x="2678" y="818"/>
                    <a:pt x="2211" y="351"/>
                  </a:cubicBezTo>
                  <a:cubicBezTo>
                    <a:pt x="1978" y="118"/>
                    <a:pt x="1671" y="1"/>
                    <a:pt x="13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77" name="Google Shape;6977;p82"/>
            <p:cNvSpPr/>
            <p:nvPr/>
          </p:nvSpPr>
          <p:spPr>
            <a:xfrm>
              <a:off x="6539375" y="4002825"/>
              <a:ext cx="66950" cy="63200"/>
            </a:xfrm>
            <a:custGeom>
              <a:avLst/>
              <a:gdLst/>
              <a:ahLst/>
              <a:cxnLst/>
              <a:rect l="l" t="t" r="r" b="b"/>
              <a:pathLst>
                <a:path w="2678" h="2528" extrusionOk="0">
                  <a:moveTo>
                    <a:pt x="1314" y="1"/>
                  </a:moveTo>
                  <a:cubicBezTo>
                    <a:pt x="1007" y="1"/>
                    <a:pt x="701" y="118"/>
                    <a:pt x="468" y="351"/>
                  </a:cubicBezTo>
                  <a:cubicBezTo>
                    <a:pt x="1" y="818"/>
                    <a:pt x="1" y="1577"/>
                    <a:pt x="468" y="2043"/>
                  </a:cubicBezTo>
                  <a:cubicBezTo>
                    <a:pt x="761" y="2337"/>
                    <a:pt x="1252" y="2528"/>
                    <a:pt x="1691" y="2528"/>
                  </a:cubicBezTo>
                  <a:cubicBezTo>
                    <a:pt x="1968" y="2528"/>
                    <a:pt x="2224" y="2452"/>
                    <a:pt x="2398" y="2278"/>
                  </a:cubicBezTo>
                  <a:cubicBezTo>
                    <a:pt x="2591" y="2085"/>
                    <a:pt x="2678" y="1757"/>
                    <a:pt x="2633" y="1381"/>
                  </a:cubicBezTo>
                  <a:cubicBezTo>
                    <a:pt x="2588" y="992"/>
                    <a:pt x="2407" y="598"/>
                    <a:pt x="2160" y="351"/>
                  </a:cubicBezTo>
                  <a:cubicBezTo>
                    <a:pt x="1927" y="118"/>
                    <a:pt x="1620" y="1"/>
                    <a:pt x="13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78" name="Google Shape;6978;p82"/>
            <p:cNvSpPr/>
            <p:nvPr/>
          </p:nvSpPr>
          <p:spPr>
            <a:xfrm>
              <a:off x="6264300" y="3809300"/>
              <a:ext cx="423950" cy="476175"/>
            </a:xfrm>
            <a:custGeom>
              <a:avLst/>
              <a:gdLst/>
              <a:ahLst/>
              <a:cxnLst/>
              <a:rect l="l" t="t" r="r" b="b"/>
              <a:pathLst>
                <a:path w="16958" h="19047" extrusionOk="0">
                  <a:moveTo>
                    <a:pt x="4662" y="6571"/>
                  </a:moveTo>
                  <a:cubicBezTo>
                    <a:pt x="5263" y="6571"/>
                    <a:pt x="5864" y="6799"/>
                    <a:pt x="6324" y="7258"/>
                  </a:cubicBezTo>
                  <a:cubicBezTo>
                    <a:pt x="7249" y="8182"/>
                    <a:pt x="7240" y="9685"/>
                    <a:pt x="6303" y="10600"/>
                  </a:cubicBezTo>
                  <a:lnTo>
                    <a:pt x="6300" y="10600"/>
                  </a:lnTo>
                  <a:cubicBezTo>
                    <a:pt x="5791" y="11109"/>
                    <a:pt x="5014" y="11422"/>
                    <a:pt x="4268" y="11422"/>
                  </a:cubicBezTo>
                  <a:cubicBezTo>
                    <a:pt x="3705" y="11422"/>
                    <a:pt x="3154" y="11245"/>
                    <a:pt x="2744" y="10835"/>
                  </a:cubicBezTo>
                  <a:cubicBezTo>
                    <a:pt x="2301" y="10393"/>
                    <a:pt x="2094" y="9718"/>
                    <a:pt x="2181" y="8992"/>
                  </a:cubicBezTo>
                  <a:cubicBezTo>
                    <a:pt x="2256" y="8336"/>
                    <a:pt x="2548" y="7713"/>
                    <a:pt x="2982" y="7279"/>
                  </a:cubicBezTo>
                  <a:cubicBezTo>
                    <a:pt x="3442" y="6807"/>
                    <a:pt x="4052" y="6571"/>
                    <a:pt x="4662" y="6571"/>
                  </a:cubicBezTo>
                  <a:close/>
                  <a:moveTo>
                    <a:pt x="12317" y="6589"/>
                  </a:moveTo>
                  <a:cubicBezTo>
                    <a:pt x="12918" y="6589"/>
                    <a:pt x="13520" y="6818"/>
                    <a:pt x="13979" y="7276"/>
                  </a:cubicBezTo>
                  <a:cubicBezTo>
                    <a:pt x="14873" y="8173"/>
                    <a:pt x="15165" y="9884"/>
                    <a:pt x="14214" y="10835"/>
                  </a:cubicBezTo>
                  <a:cubicBezTo>
                    <a:pt x="13804" y="11245"/>
                    <a:pt x="13256" y="11422"/>
                    <a:pt x="12690" y="11422"/>
                  </a:cubicBezTo>
                  <a:cubicBezTo>
                    <a:pt x="11943" y="11422"/>
                    <a:pt x="11166" y="11109"/>
                    <a:pt x="10658" y="10600"/>
                  </a:cubicBezTo>
                  <a:cubicBezTo>
                    <a:pt x="9739" y="9682"/>
                    <a:pt x="9739" y="8194"/>
                    <a:pt x="10658" y="7276"/>
                  </a:cubicBezTo>
                  <a:cubicBezTo>
                    <a:pt x="11115" y="6818"/>
                    <a:pt x="11716" y="6589"/>
                    <a:pt x="12317" y="6589"/>
                  </a:cubicBezTo>
                  <a:close/>
                  <a:moveTo>
                    <a:pt x="8479" y="10841"/>
                  </a:moveTo>
                  <a:cubicBezTo>
                    <a:pt x="8669" y="10841"/>
                    <a:pt x="8858" y="10933"/>
                    <a:pt x="8971" y="11118"/>
                  </a:cubicBezTo>
                  <a:lnTo>
                    <a:pt x="10266" y="13238"/>
                  </a:lnTo>
                  <a:cubicBezTo>
                    <a:pt x="10435" y="13509"/>
                    <a:pt x="10347" y="13865"/>
                    <a:pt x="10076" y="14030"/>
                  </a:cubicBezTo>
                  <a:lnTo>
                    <a:pt x="10073" y="14030"/>
                  </a:lnTo>
                  <a:cubicBezTo>
                    <a:pt x="9980" y="14087"/>
                    <a:pt x="9877" y="14114"/>
                    <a:pt x="9775" y="14114"/>
                  </a:cubicBezTo>
                  <a:cubicBezTo>
                    <a:pt x="9582" y="14114"/>
                    <a:pt x="9393" y="14016"/>
                    <a:pt x="9284" y="13840"/>
                  </a:cubicBezTo>
                  <a:lnTo>
                    <a:pt x="8480" y="12522"/>
                  </a:lnTo>
                  <a:lnTo>
                    <a:pt x="7673" y="13840"/>
                  </a:lnTo>
                  <a:cubicBezTo>
                    <a:pt x="7565" y="14018"/>
                    <a:pt x="7376" y="14115"/>
                    <a:pt x="7182" y="14115"/>
                  </a:cubicBezTo>
                  <a:cubicBezTo>
                    <a:pt x="7079" y="14115"/>
                    <a:pt x="6975" y="14088"/>
                    <a:pt x="6881" y="14030"/>
                  </a:cubicBezTo>
                  <a:cubicBezTo>
                    <a:pt x="6610" y="13862"/>
                    <a:pt x="6526" y="13509"/>
                    <a:pt x="6692" y="13238"/>
                  </a:cubicBezTo>
                  <a:lnTo>
                    <a:pt x="7987" y="11118"/>
                  </a:lnTo>
                  <a:cubicBezTo>
                    <a:pt x="8100" y="10933"/>
                    <a:pt x="8289" y="10841"/>
                    <a:pt x="8479" y="10841"/>
                  </a:cubicBezTo>
                  <a:close/>
                  <a:moveTo>
                    <a:pt x="8474" y="1"/>
                  </a:moveTo>
                  <a:cubicBezTo>
                    <a:pt x="3801" y="1"/>
                    <a:pt x="1" y="3840"/>
                    <a:pt x="1" y="8553"/>
                  </a:cubicBezTo>
                  <a:lnTo>
                    <a:pt x="1" y="11856"/>
                  </a:lnTo>
                  <a:cubicBezTo>
                    <a:pt x="1" y="12883"/>
                    <a:pt x="449" y="13862"/>
                    <a:pt x="1229" y="14530"/>
                  </a:cubicBezTo>
                  <a:lnTo>
                    <a:pt x="2934" y="16000"/>
                  </a:lnTo>
                  <a:lnTo>
                    <a:pt x="2934" y="18472"/>
                  </a:lnTo>
                  <a:cubicBezTo>
                    <a:pt x="2934" y="18788"/>
                    <a:pt x="3193" y="19047"/>
                    <a:pt x="3512" y="19047"/>
                  </a:cubicBezTo>
                  <a:lnTo>
                    <a:pt x="5183" y="19047"/>
                  </a:lnTo>
                  <a:lnTo>
                    <a:pt x="5183" y="16536"/>
                  </a:lnTo>
                  <a:cubicBezTo>
                    <a:pt x="5192" y="16222"/>
                    <a:pt x="5448" y="15975"/>
                    <a:pt x="5761" y="15975"/>
                  </a:cubicBezTo>
                  <a:cubicBezTo>
                    <a:pt x="6071" y="15975"/>
                    <a:pt x="6327" y="16222"/>
                    <a:pt x="6336" y="16536"/>
                  </a:cubicBezTo>
                  <a:lnTo>
                    <a:pt x="6336" y="19047"/>
                  </a:lnTo>
                  <a:lnTo>
                    <a:pt x="7905" y="19047"/>
                  </a:lnTo>
                  <a:lnTo>
                    <a:pt x="7905" y="16536"/>
                  </a:lnTo>
                  <a:cubicBezTo>
                    <a:pt x="7905" y="16219"/>
                    <a:pt x="8161" y="15960"/>
                    <a:pt x="8480" y="15960"/>
                  </a:cubicBezTo>
                  <a:cubicBezTo>
                    <a:pt x="8797" y="15960"/>
                    <a:pt x="9056" y="16219"/>
                    <a:pt x="9056" y="16536"/>
                  </a:cubicBezTo>
                  <a:lnTo>
                    <a:pt x="9056" y="19047"/>
                  </a:lnTo>
                  <a:lnTo>
                    <a:pt x="10624" y="19047"/>
                  </a:lnTo>
                  <a:lnTo>
                    <a:pt x="10624" y="16536"/>
                  </a:lnTo>
                  <a:cubicBezTo>
                    <a:pt x="10630" y="16222"/>
                    <a:pt x="10886" y="15975"/>
                    <a:pt x="11200" y="15975"/>
                  </a:cubicBezTo>
                  <a:cubicBezTo>
                    <a:pt x="11513" y="15975"/>
                    <a:pt x="11766" y="16222"/>
                    <a:pt x="11775" y="16536"/>
                  </a:cubicBezTo>
                  <a:lnTo>
                    <a:pt x="11775" y="19047"/>
                  </a:lnTo>
                  <a:lnTo>
                    <a:pt x="13449" y="19047"/>
                  </a:lnTo>
                  <a:cubicBezTo>
                    <a:pt x="13765" y="19044"/>
                    <a:pt x="14024" y="18788"/>
                    <a:pt x="14024" y="18469"/>
                  </a:cubicBezTo>
                  <a:lnTo>
                    <a:pt x="14024" y="15997"/>
                  </a:lnTo>
                  <a:lnTo>
                    <a:pt x="15729" y="14530"/>
                  </a:lnTo>
                  <a:cubicBezTo>
                    <a:pt x="16508" y="13859"/>
                    <a:pt x="16957" y="12883"/>
                    <a:pt x="16957" y="11853"/>
                  </a:cubicBezTo>
                  <a:lnTo>
                    <a:pt x="16957" y="8462"/>
                  </a:lnTo>
                  <a:cubicBezTo>
                    <a:pt x="16948" y="3786"/>
                    <a:pt x="13154" y="1"/>
                    <a:pt x="848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79" name="Google Shape;6979;p82"/>
          <p:cNvGrpSpPr/>
          <p:nvPr/>
        </p:nvGrpSpPr>
        <p:grpSpPr>
          <a:xfrm>
            <a:off x="6719789" y="4718509"/>
            <a:ext cx="454097" cy="452361"/>
            <a:chOff x="898875" y="4399275"/>
            <a:chExt cx="483700" cy="481850"/>
          </a:xfrm>
        </p:grpSpPr>
        <p:sp>
          <p:nvSpPr>
            <p:cNvPr id="6980" name="Google Shape;6980;p82"/>
            <p:cNvSpPr/>
            <p:nvPr/>
          </p:nvSpPr>
          <p:spPr>
            <a:xfrm>
              <a:off x="992750" y="4642900"/>
              <a:ext cx="145300" cy="144100"/>
            </a:xfrm>
            <a:custGeom>
              <a:avLst/>
              <a:gdLst/>
              <a:ahLst/>
              <a:cxnLst/>
              <a:rect l="l" t="t" r="r" b="b"/>
              <a:pathLst>
                <a:path w="5812" h="5764" extrusionOk="0">
                  <a:moveTo>
                    <a:pt x="994" y="0"/>
                  </a:moveTo>
                  <a:lnTo>
                    <a:pt x="988" y="12"/>
                  </a:lnTo>
                  <a:cubicBezTo>
                    <a:pt x="988" y="9"/>
                    <a:pt x="991" y="6"/>
                    <a:pt x="991" y="3"/>
                  </a:cubicBezTo>
                  <a:lnTo>
                    <a:pt x="991" y="3"/>
                  </a:lnTo>
                  <a:lnTo>
                    <a:pt x="979" y="27"/>
                  </a:lnTo>
                  <a:lnTo>
                    <a:pt x="108" y="1759"/>
                  </a:lnTo>
                  <a:cubicBezTo>
                    <a:pt x="0" y="1976"/>
                    <a:pt x="42" y="2241"/>
                    <a:pt x="214" y="2415"/>
                  </a:cubicBezTo>
                  <a:lnTo>
                    <a:pt x="3397" y="5598"/>
                  </a:lnTo>
                  <a:cubicBezTo>
                    <a:pt x="3506" y="5707"/>
                    <a:pt x="3649" y="5763"/>
                    <a:pt x="3795" y="5763"/>
                  </a:cubicBezTo>
                  <a:cubicBezTo>
                    <a:pt x="3883" y="5763"/>
                    <a:pt x="3971" y="5743"/>
                    <a:pt x="4053" y="5701"/>
                  </a:cubicBezTo>
                  <a:lnTo>
                    <a:pt x="5797" y="4827"/>
                  </a:lnTo>
                  <a:lnTo>
                    <a:pt x="5800" y="4824"/>
                  </a:lnTo>
                  <a:lnTo>
                    <a:pt x="5812" y="4818"/>
                  </a:lnTo>
                  <a:lnTo>
                    <a:pt x="9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1" name="Google Shape;6981;p82"/>
            <p:cNvSpPr/>
            <p:nvPr/>
          </p:nvSpPr>
          <p:spPr>
            <a:xfrm>
              <a:off x="1138025" y="476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2" name="Google Shape;6982;p82"/>
            <p:cNvSpPr/>
            <p:nvPr/>
          </p:nvSpPr>
          <p:spPr>
            <a:xfrm>
              <a:off x="1269550" y="4399275"/>
              <a:ext cx="113025" cy="112125"/>
            </a:xfrm>
            <a:custGeom>
              <a:avLst/>
              <a:gdLst/>
              <a:ahLst/>
              <a:cxnLst/>
              <a:rect l="l" t="t" r="r" b="b"/>
              <a:pathLst>
                <a:path w="4521" h="4485" extrusionOk="0">
                  <a:moveTo>
                    <a:pt x="3066" y="1"/>
                  </a:moveTo>
                  <a:cubicBezTo>
                    <a:pt x="1947" y="1"/>
                    <a:pt x="938" y="82"/>
                    <a:pt x="0" y="239"/>
                  </a:cubicBezTo>
                  <a:lnTo>
                    <a:pt x="9" y="895"/>
                  </a:lnTo>
                  <a:cubicBezTo>
                    <a:pt x="34" y="2862"/>
                    <a:pt x="1623" y="4452"/>
                    <a:pt x="3590" y="4476"/>
                  </a:cubicBezTo>
                  <a:lnTo>
                    <a:pt x="4243" y="4485"/>
                  </a:lnTo>
                  <a:cubicBezTo>
                    <a:pt x="4439" y="3313"/>
                    <a:pt x="4520" y="2028"/>
                    <a:pt x="4469" y="561"/>
                  </a:cubicBezTo>
                  <a:cubicBezTo>
                    <a:pt x="4457" y="266"/>
                    <a:pt x="4219" y="28"/>
                    <a:pt x="3924" y="16"/>
                  </a:cubicBezTo>
                  <a:cubicBezTo>
                    <a:pt x="3631" y="6"/>
                    <a:pt x="3345" y="1"/>
                    <a:pt x="30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3" name="Google Shape;6983;p82"/>
            <p:cNvSpPr/>
            <p:nvPr/>
          </p:nvSpPr>
          <p:spPr>
            <a:xfrm>
              <a:off x="1161975" y="4531175"/>
              <a:ext cx="91400" cy="84350"/>
            </a:xfrm>
            <a:custGeom>
              <a:avLst/>
              <a:gdLst/>
              <a:ahLst/>
              <a:cxnLst/>
              <a:rect l="l" t="t" r="r" b="b"/>
              <a:pathLst>
                <a:path w="3656" h="3374" extrusionOk="0">
                  <a:moveTo>
                    <a:pt x="1821" y="1"/>
                  </a:moveTo>
                  <a:cubicBezTo>
                    <a:pt x="1137" y="1"/>
                    <a:pt x="523" y="415"/>
                    <a:pt x="262" y="1046"/>
                  </a:cubicBezTo>
                  <a:cubicBezTo>
                    <a:pt x="0" y="1678"/>
                    <a:pt x="145" y="2410"/>
                    <a:pt x="633" y="2894"/>
                  </a:cubicBezTo>
                  <a:cubicBezTo>
                    <a:pt x="952" y="3214"/>
                    <a:pt x="1391" y="3373"/>
                    <a:pt x="1830" y="3373"/>
                  </a:cubicBezTo>
                  <a:cubicBezTo>
                    <a:pt x="2269" y="3373"/>
                    <a:pt x="2707" y="3214"/>
                    <a:pt x="3027" y="2894"/>
                  </a:cubicBezTo>
                  <a:cubicBezTo>
                    <a:pt x="3511" y="2410"/>
                    <a:pt x="3656" y="1681"/>
                    <a:pt x="3394" y="1046"/>
                  </a:cubicBezTo>
                  <a:cubicBezTo>
                    <a:pt x="3132" y="413"/>
                    <a:pt x="2515" y="1"/>
                    <a:pt x="1828" y="1"/>
                  </a:cubicBezTo>
                  <a:cubicBezTo>
                    <a:pt x="1826" y="1"/>
                    <a:pt x="1823" y="1"/>
                    <a:pt x="182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4" name="Google Shape;6984;p82"/>
            <p:cNvSpPr/>
            <p:nvPr/>
          </p:nvSpPr>
          <p:spPr>
            <a:xfrm>
              <a:off x="1031050" y="4411100"/>
              <a:ext cx="338650" cy="338725"/>
            </a:xfrm>
            <a:custGeom>
              <a:avLst/>
              <a:gdLst/>
              <a:ahLst/>
              <a:cxnLst/>
              <a:rect l="l" t="t" r="r" b="b"/>
              <a:pathLst>
                <a:path w="13546" h="13549" extrusionOk="0">
                  <a:moveTo>
                    <a:pt x="7066" y="3673"/>
                  </a:moveTo>
                  <a:cubicBezTo>
                    <a:pt x="7800" y="3673"/>
                    <a:pt x="8522" y="3960"/>
                    <a:pt x="9062" y="4500"/>
                  </a:cubicBezTo>
                  <a:cubicBezTo>
                    <a:pt x="10170" y="5602"/>
                    <a:pt x="10170" y="7393"/>
                    <a:pt x="9062" y="8492"/>
                  </a:cubicBezTo>
                  <a:cubicBezTo>
                    <a:pt x="8522" y="9032"/>
                    <a:pt x="7800" y="9319"/>
                    <a:pt x="7066" y="9319"/>
                  </a:cubicBezTo>
                  <a:cubicBezTo>
                    <a:pt x="6702" y="9319"/>
                    <a:pt x="6334" y="9248"/>
                    <a:pt x="5984" y="9104"/>
                  </a:cubicBezTo>
                  <a:cubicBezTo>
                    <a:pt x="4930" y="8667"/>
                    <a:pt x="4244" y="7637"/>
                    <a:pt x="4244" y="6496"/>
                  </a:cubicBezTo>
                  <a:cubicBezTo>
                    <a:pt x="4244" y="5355"/>
                    <a:pt x="4930" y="4325"/>
                    <a:pt x="5984" y="3888"/>
                  </a:cubicBezTo>
                  <a:cubicBezTo>
                    <a:pt x="6334" y="3744"/>
                    <a:pt x="6702" y="3673"/>
                    <a:pt x="7066" y="3673"/>
                  </a:cubicBezTo>
                  <a:close/>
                  <a:moveTo>
                    <a:pt x="3868" y="9124"/>
                  </a:moveTo>
                  <a:cubicBezTo>
                    <a:pt x="4006" y="9124"/>
                    <a:pt x="4147" y="9176"/>
                    <a:pt x="4262" y="9290"/>
                  </a:cubicBezTo>
                  <a:cubicBezTo>
                    <a:pt x="4481" y="9510"/>
                    <a:pt x="4481" y="9869"/>
                    <a:pt x="4262" y="10088"/>
                  </a:cubicBezTo>
                  <a:cubicBezTo>
                    <a:pt x="4147" y="10204"/>
                    <a:pt x="4005" y="10255"/>
                    <a:pt x="3866" y="10255"/>
                  </a:cubicBezTo>
                  <a:cubicBezTo>
                    <a:pt x="3576" y="10255"/>
                    <a:pt x="3298" y="10031"/>
                    <a:pt x="3298" y="9691"/>
                  </a:cubicBezTo>
                  <a:cubicBezTo>
                    <a:pt x="3298" y="9350"/>
                    <a:pt x="3577" y="9124"/>
                    <a:pt x="3868" y="9124"/>
                  </a:cubicBezTo>
                  <a:close/>
                  <a:moveTo>
                    <a:pt x="8414" y="1"/>
                  </a:moveTo>
                  <a:cubicBezTo>
                    <a:pt x="6466" y="507"/>
                    <a:pt x="4888" y="1425"/>
                    <a:pt x="3518" y="2846"/>
                  </a:cubicBezTo>
                  <a:cubicBezTo>
                    <a:pt x="2169" y="4244"/>
                    <a:pt x="1000" y="6282"/>
                    <a:pt x="1" y="8212"/>
                  </a:cubicBezTo>
                  <a:lnTo>
                    <a:pt x="5337" y="13548"/>
                  </a:lnTo>
                  <a:cubicBezTo>
                    <a:pt x="7267" y="12549"/>
                    <a:pt x="9309" y="11380"/>
                    <a:pt x="10706" y="10031"/>
                  </a:cubicBezTo>
                  <a:cubicBezTo>
                    <a:pt x="12124" y="8664"/>
                    <a:pt x="13039" y="7086"/>
                    <a:pt x="13545" y="5138"/>
                  </a:cubicBezTo>
                  <a:lnTo>
                    <a:pt x="13112" y="5129"/>
                  </a:lnTo>
                  <a:cubicBezTo>
                    <a:pt x="10534" y="5099"/>
                    <a:pt x="8453" y="3015"/>
                    <a:pt x="8420" y="440"/>
                  </a:cubicBezTo>
                  <a:lnTo>
                    <a:pt x="84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5" name="Google Shape;6985;p82"/>
            <p:cNvSpPr/>
            <p:nvPr/>
          </p:nvSpPr>
          <p:spPr>
            <a:xfrm>
              <a:off x="1130500" y="4740450"/>
              <a:ext cx="108950" cy="111250"/>
            </a:xfrm>
            <a:custGeom>
              <a:avLst/>
              <a:gdLst/>
              <a:ahLst/>
              <a:cxnLst/>
              <a:rect l="l" t="t" r="r" b="b"/>
              <a:pathLst>
                <a:path w="4358" h="4450" extrusionOk="0">
                  <a:moveTo>
                    <a:pt x="4358" y="1"/>
                  </a:moveTo>
                  <a:lnTo>
                    <a:pt x="4358" y="1"/>
                  </a:lnTo>
                  <a:cubicBezTo>
                    <a:pt x="2906" y="877"/>
                    <a:pt x="1437" y="1609"/>
                    <a:pt x="1" y="2332"/>
                  </a:cubicBezTo>
                  <a:cubicBezTo>
                    <a:pt x="58" y="3090"/>
                    <a:pt x="112" y="3789"/>
                    <a:pt x="118" y="3882"/>
                  </a:cubicBezTo>
                  <a:cubicBezTo>
                    <a:pt x="118" y="4211"/>
                    <a:pt x="387" y="4450"/>
                    <a:pt x="683" y="4450"/>
                  </a:cubicBezTo>
                  <a:cubicBezTo>
                    <a:pt x="767" y="4450"/>
                    <a:pt x="854" y="4430"/>
                    <a:pt x="937" y="4388"/>
                  </a:cubicBezTo>
                  <a:cubicBezTo>
                    <a:pt x="1039" y="4295"/>
                    <a:pt x="3858" y="3208"/>
                    <a:pt x="43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6" name="Google Shape;6986;p82"/>
            <p:cNvSpPr/>
            <p:nvPr/>
          </p:nvSpPr>
          <p:spPr>
            <a:xfrm>
              <a:off x="927325" y="4539825"/>
              <a:ext cx="114150" cy="109800"/>
            </a:xfrm>
            <a:custGeom>
              <a:avLst/>
              <a:gdLst/>
              <a:ahLst/>
              <a:cxnLst/>
              <a:rect l="l" t="t" r="r" b="b"/>
              <a:pathLst>
                <a:path w="4566" h="4392" extrusionOk="0">
                  <a:moveTo>
                    <a:pt x="4565" y="1"/>
                  </a:moveTo>
                  <a:lnTo>
                    <a:pt x="4565" y="1"/>
                  </a:lnTo>
                  <a:cubicBezTo>
                    <a:pt x="1268" y="459"/>
                    <a:pt x="184" y="3334"/>
                    <a:pt x="91" y="3437"/>
                  </a:cubicBezTo>
                  <a:cubicBezTo>
                    <a:pt x="0" y="3611"/>
                    <a:pt x="9" y="3822"/>
                    <a:pt x="112" y="3988"/>
                  </a:cubicBezTo>
                  <a:cubicBezTo>
                    <a:pt x="295" y="4286"/>
                    <a:pt x="606" y="4232"/>
                    <a:pt x="723" y="4256"/>
                  </a:cubicBezTo>
                  <a:lnTo>
                    <a:pt x="2214" y="4391"/>
                  </a:lnTo>
                  <a:cubicBezTo>
                    <a:pt x="2945" y="2928"/>
                    <a:pt x="3680" y="1458"/>
                    <a:pt x="45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87" name="Google Shape;6987;p82"/>
            <p:cNvSpPr/>
            <p:nvPr/>
          </p:nvSpPr>
          <p:spPr>
            <a:xfrm>
              <a:off x="898875" y="4711550"/>
              <a:ext cx="170825" cy="169575"/>
            </a:xfrm>
            <a:custGeom>
              <a:avLst/>
              <a:gdLst/>
              <a:ahLst/>
              <a:cxnLst/>
              <a:rect l="l" t="t" r="r" b="b"/>
              <a:pathLst>
                <a:path w="6833" h="6783" extrusionOk="0">
                  <a:moveTo>
                    <a:pt x="2846" y="1"/>
                  </a:moveTo>
                  <a:cubicBezTo>
                    <a:pt x="1747" y="1052"/>
                    <a:pt x="503" y="4602"/>
                    <a:pt x="63" y="6050"/>
                  </a:cubicBezTo>
                  <a:cubicBezTo>
                    <a:pt x="0" y="6252"/>
                    <a:pt x="54" y="6469"/>
                    <a:pt x="202" y="6616"/>
                  </a:cubicBezTo>
                  <a:cubicBezTo>
                    <a:pt x="309" y="6724"/>
                    <a:pt x="454" y="6782"/>
                    <a:pt x="602" y="6782"/>
                  </a:cubicBezTo>
                  <a:cubicBezTo>
                    <a:pt x="656" y="6782"/>
                    <a:pt x="711" y="6774"/>
                    <a:pt x="765" y="6758"/>
                  </a:cubicBezTo>
                  <a:cubicBezTo>
                    <a:pt x="2225" y="6318"/>
                    <a:pt x="5782" y="5084"/>
                    <a:pt x="6833" y="3981"/>
                  </a:cubicBezTo>
                  <a:cubicBezTo>
                    <a:pt x="6655" y="3900"/>
                    <a:pt x="6492" y="3789"/>
                    <a:pt x="6354" y="3650"/>
                  </a:cubicBezTo>
                  <a:lnTo>
                    <a:pt x="5167" y="2464"/>
                  </a:lnTo>
                  <a:lnTo>
                    <a:pt x="4767" y="2861"/>
                  </a:lnTo>
                  <a:cubicBezTo>
                    <a:pt x="4658" y="2967"/>
                    <a:pt x="4517" y="3020"/>
                    <a:pt x="4375" y="3020"/>
                  </a:cubicBezTo>
                  <a:cubicBezTo>
                    <a:pt x="4231" y="3020"/>
                    <a:pt x="4086" y="2965"/>
                    <a:pt x="3975" y="2855"/>
                  </a:cubicBezTo>
                  <a:cubicBezTo>
                    <a:pt x="3758" y="2638"/>
                    <a:pt x="3755" y="2286"/>
                    <a:pt x="3969" y="2063"/>
                  </a:cubicBezTo>
                  <a:lnTo>
                    <a:pt x="4369" y="1663"/>
                  </a:lnTo>
                  <a:lnTo>
                    <a:pt x="3171" y="464"/>
                  </a:lnTo>
                  <a:cubicBezTo>
                    <a:pt x="3035" y="329"/>
                    <a:pt x="2927" y="172"/>
                    <a:pt x="28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88" name="Google Shape;6988;p82"/>
          <p:cNvGrpSpPr/>
          <p:nvPr/>
        </p:nvGrpSpPr>
        <p:grpSpPr>
          <a:xfrm>
            <a:off x="7298101" y="4738845"/>
            <a:ext cx="452337" cy="411687"/>
            <a:chOff x="1492675" y="4420975"/>
            <a:chExt cx="481825" cy="438525"/>
          </a:xfrm>
        </p:grpSpPr>
        <p:sp>
          <p:nvSpPr>
            <p:cNvPr id="6989" name="Google Shape;6989;p82"/>
            <p:cNvSpPr/>
            <p:nvPr/>
          </p:nvSpPr>
          <p:spPr>
            <a:xfrm>
              <a:off x="1841375" y="4649825"/>
              <a:ext cx="43325" cy="43300"/>
            </a:xfrm>
            <a:custGeom>
              <a:avLst/>
              <a:gdLst/>
              <a:ahLst/>
              <a:cxnLst/>
              <a:rect l="l" t="t" r="r" b="b"/>
              <a:pathLst>
                <a:path w="1733" h="1732" extrusionOk="0">
                  <a:moveTo>
                    <a:pt x="868" y="0"/>
                  </a:moveTo>
                  <a:cubicBezTo>
                    <a:pt x="389" y="0"/>
                    <a:pt x="1" y="386"/>
                    <a:pt x="1" y="865"/>
                  </a:cubicBezTo>
                  <a:cubicBezTo>
                    <a:pt x="1" y="1343"/>
                    <a:pt x="389" y="1732"/>
                    <a:pt x="868" y="1732"/>
                  </a:cubicBezTo>
                  <a:cubicBezTo>
                    <a:pt x="1347" y="1732"/>
                    <a:pt x="1732" y="1343"/>
                    <a:pt x="1732" y="865"/>
                  </a:cubicBezTo>
                  <a:cubicBezTo>
                    <a:pt x="1732" y="386"/>
                    <a:pt x="1347" y="0"/>
                    <a:pt x="8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0" name="Google Shape;6990;p82"/>
            <p:cNvSpPr/>
            <p:nvPr/>
          </p:nvSpPr>
          <p:spPr>
            <a:xfrm>
              <a:off x="1582425" y="4649825"/>
              <a:ext cx="43300" cy="43300"/>
            </a:xfrm>
            <a:custGeom>
              <a:avLst/>
              <a:gdLst/>
              <a:ahLst/>
              <a:cxnLst/>
              <a:rect l="l" t="t" r="r" b="b"/>
              <a:pathLst>
                <a:path w="1732" h="1732" extrusionOk="0">
                  <a:moveTo>
                    <a:pt x="864" y="0"/>
                  </a:moveTo>
                  <a:cubicBezTo>
                    <a:pt x="386" y="0"/>
                    <a:pt x="0" y="386"/>
                    <a:pt x="0" y="865"/>
                  </a:cubicBezTo>
                  <a:cubicBezTo>
                    <a:pt x="0" y="1343"/>
                    <a:pt x="386" y="1732"/>
                    <a:pt x="864" y="1732"/>
                  </a:cubicBezTo>
                  <a:cubicBezTo>
                    <a:pt x="1343" y="1732"/>
                    <a:pt x="1732" y="1343"/>
                    <a:pt x="1732" y="865"/>
                  </a:cubicBezTo>
                  <a:cubicBezTo>
                    <a:pt x="1732" y="386"/>
                    <a:pt x="1343" y="0"/>
                    <a:pt x="8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1" name="Google Shape;6991;p82"/>
            <p:cNvSpPr/>
            <p:nvPr/>
          </p:nvSpPr>
          <p:spPr>
            <a:xfrm>
              <a:off x="1492675" y="4420975"/>
              <a:ext cx="481825" cy="356475"/>
            </a:xfrm>
            <a:custGeom>
              <a:avLst/>
              <a:gdLst/>
              <a:ahLst/>
              <a:cxnLst/>
              <a:rect l="l" t="t" r="r" b="b"/>
              <a:pathLst>
                <a:path w="19273" h="14259" extrusionOk="0">
                  <a:moveTo>
                    <a:pt x="12783" y="1126"/>
                  </a:moveTo>
                  <a:cubicBezTo>
                    <a:pt x="14322" y="1126"/>
                    <a:pt x="15629" y="2382"/>
                    <a:pt x="15822" y="4047"/>
                  </a:cubicBezTo>
                  <a:cubicBezTo>
                    <a:pt x="15825" y="4065"/>
                    <a:pt x="15828" y="4083"/>
                    <a:pt x="15831" y="4099"/>
                  </a:cubicBezTo>
                  <a:lnTo>
                    <a:pt x="16198" y="5854"/>
                  </a:lnTo>
                  <a:lnTo>
                    <a:pt x="9381" y="5854"/>
                  </a:lnTo>
                  <a:lnTo>
                    <a:pt x="11672" y="4099"/>
                  </a:lnTo>
                  <a:cubicBezTo>
                    <a:pt x="11925" y="3909"/>
                    <a:pt x="11973" y="3550"/>
                    <a:pt x="11784" y="3301"/>
                  </a:cubicBezTo>
                  <a:cubicBezTo>
                    <a:pt x="11672" y="3157"/>
                    <a:pt x="11504" y="3082"/>
                    <a:pt x="11334" y="3082"/>
                  </a:cubicBezTo>
                  <a:cubicBezTo>
                    <a:pt x="11212" y="3082"/>
                    <a:pt x="11089" y="3121"/>
                    <a:pt x="10986" y="3201"/>
                  </a:cubicBezTo>
                  <a:lnTo>
                    <a:pt x="7598" y="5800"/>
                  </a:lnTo>
                  <a:cubicBezTo>
                    <a:pt x="7577" y="5818"/>
                    <a:pt x="7556" y="5836"/>
                    <a:pt x="7535" y="5854"/>
                  </a:cubicBezTo>
                  <a:lnTo>
                    <a:pt x="3072" y="5854"/>
                  </a:lnTo>
                  <a:lnTo>
                    <a:pt x="3440" y="4099"/>
                  </a:lnTo>
                  <a:cubicBezTo>
                    <a:pt x="3446" y="4083"/>
                    <a:pt x="3446" y="4065"/>
                    <a:pt x="3449" y="4047"/>
                  </a:cubicBezTo>
                  <a:cubicBezTo>
                    <a:pt x="3641" y="2382"/>
                    <a:pt x="4948" y="1126"/>
                    <a:pt x="6490" y="1126"/>
                  </a:cubicBezTo>
                  <a:close/>
                  <a:moveTo>
                    <a:pt x="11404" y="9606"/>
                  </a:moveTo>
                  <a:cubicBezTo>
                    <a:pt x="11718" y="9606"/>
                    <a:pt x="11967" y="9856"/>
                    <a:pt x="11967" y="10169"/>
                  </a:cubicBezTo>
                  <a:cubicBezTo>
                    <a:pt x="11967" y="10482"/>
                    <a:pt x="11718" y="10735"/>
                    <a:pt x="11404" y="10735"/>
                  </a:cubicBezTo>
                  <a:lnTo>
                    <a:pt x="7755" y="10735"/>
                  </a:lnTo>
                  <a:cubicBezTo>
                    <a:pt x="7442" y="10735"/>
                    <a:pt x="7189" y="10482"/>
                    <a:pt x="7189" y="10169"/>
                  </a:cubicBezTo>
                  <a:cubicBezTo>
                    <a:pt x="7189" y="9856"/>
                    <a:pt x="7442" y="9606"/>
                    <a:pt x="7755" y="9606"/>
                  </a:cubicBezTo>
                  <a:close/>
                  <a:moveTo>
                    <a:pt x="4457" y="8025"/>
                  </a:moveTo>
                  <a:cubicBezTo>
                    <a:pt x="5264" y="8025"/>
                    <a:pt x="5990" y="8510"/>
                    <a:pt x="6300" y="9254"/>
                  </a:cubicBezTo>
                  <a:cubicBezTo>
                    <a:pt x="6607" y="10001"/>
                    <a:pt x="6439" y="10859"/>
                    <a:pt x="5867" y="11428"/>
                  </a:cubicBezTo>
                  <a:cubicBezTo>
                    <a:pt x="5486" y="11811"/>
                    <a:pt x="4976" y="12014"/>
                    <a:pt x="4456" y="12014"/>
                  </a:cubicBezTo>
                  <a:cubicBezTo>
                    <a:pt x="4199" y="12014"/>
                    <a:pt x="3940" y="11964"/>
                    <a:pt x="3693" y="11862"/>
                  </a:cubicBezTo>
                  <a:cubicBezTo>
                    <a:pt x="2949" y="11554"/>
                    <a:pt x="2461" y="10826"/>
                    <a:pt x="2461" y="10019"/>
                  </a:cubicBezTo>
                  <a:cubicBezTo>
                    <a:pt x="2464" y="8920"/>
                    <a:pt x="3355" y="8025"/>
                    <a:pt x="4454" y="8025"/>
                  </a:cubicBezTo>
                  <a:close/>
                  <a:moveTo>
                    <a:pt x="14816" y="8025"/>
                  </a:moveTo>
                  <a:cubicBezTo>
                    <a:pt x="15915" y="8025"/>
                    <a:pt x="16810" y="8917"/>
                    <a:pt x="16810" y="10019"/>
                  </a:cubicBezTo>
                  <a:cubicBezTo>
                    <a:pt x="16810" y="10826"/>
                    <a:pt x="16325" y="11554"/>
                    <a:pt x="15578" y="11862"/>
                  </a:cubicBezTo>
                  <a:cubicBezTo>
                    <a:pt x="15332" y="11964"/>
                    <a:pt x="15073" y="12014"/>
                    <a:pt x="14816" y="12014"/>
                  </a:cubicBezTo>
                  <a:cubicBezTo>
                    <a:pt x="14297" y="12014"/>
                    <a:pt x="13786" y="11811"/>
                    <a:pt x="13404" y="11428"/>
                  </a:cubicBezTo>
                  <a:cubicBezTo>
                    <a:pt x="12835" y="10859"/>
                    <a:pt x="12663" y="10001"/>
                    <a:pt x="12973" y="9254"/>
                  </a:cubicBezTo>
                  <a:cubicBezTo>
                    <a:pt x="13280" y="8510"/>
                    <a:pt x="14009" y="8025"/>
                    <a:pt x="14816" y="8025"/>
                  </a:cubicBezTo>
                  <a:close/>
                  <a:moveTo>
                    <a:pt x="6490" y="0"/>
                  </a:moveTo>
                  <a:cubicBezTo>
                    <a:pt x="4385" y="0"/>
                    <a:pt x="2599" y="1671"/>
                    <a:pt x="2331" y="3894"/>
                  </a:cubicBezTo>
                  <a:lnTo>
                    <a:pt x="1907" y="5917"/>
                  </a:lnTo>
                  <a:cubicBezTo>
                    <a:pt x="799" y="6143"/>
                    <a:pt x="1" y="7119"/>
                    <a:pt x="1" y="8251"/>
                  </a:cubicBezTo>
                  <a:lnTo>
                    <a:pt x="1" y="11877"/>
                  </a:lnTo>
                  <a:cubicBezTo>
                    <a:pt x="1" y="13192"/>
                    <a:pt x="1064" y="14255"/>
                    <a:pt x="2380" y="14258"/>
                  </a:cubicBezTo>
                  <a:lnTo>
                    <a:pt x="16894" y="14258"/>
                  </a:lnTo>
                  <a:cubicBezTo>
                    <a:pt x="18207" y="14255"/>
                    <a:pt x="19270" y="13192"/>
                    <a:pt x="19273" y="11880"/>
                  </a:cubicBezTo>
                  <a:lnTo>
                    <a:pt x="19273" y="8251"/>
                  </a:lnTo>
                  <a:cubicBezTo>
                    <a:pt x="19270" y="7119"/>
                    <a:pt x="18472" y="6143"/>
                    <a:pt x="17364" y="5917"/>
                  </a:cubicBezTo>
                  <a:lnTo>
                    <a:pt x="16939" y="3894"/>
                  </a:lnTo>
                  <a:cubicBezTo>
                    <a:pt x="16671" y="1671"/>
                    <a:pt x="14885" y="0"/>
                    <a:pt x="1278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2" name="Google Shape;6992;p82"/>
            <p:cNvSpPr/>
            <p:nvPr/>
          </p:nvSpPr>
          <p:spPr>
            <a:xfrm>
              <a:off x="1546875" y="4805650"/>
              <a:ext cx="118975" cy="53850"/>
            </a:xfrm>
            <a:custGeom>
              <a:avLst/>
              <a:gdLst/>
              <a:ahLst/>
              <a:cxnLst/>
              <a:rect l="l" t="t" r="r" b="b"/>
              <a:pathLst>
                <a:path w="4759" h="2154" extrusionOk="0">
                  <a:moveTo>
                    <a:pt x="1" y="1"/>
                  </a:moveTo>
                  <a:lnTo>
                    <a:pt x="1" y="458"/>
                  </a:lnTo>
                  <a:cubicBezTo>
                    <a:pt x="1" y="1395"/>
                    <a:pt x="757" y="2151"/>
                    <a:pt x="1693" y="2154"/>
                  </a:cubicBezTo>
                  <a:lnTo>
                    <a:pt x="3063" y="2154"/>
                  </a:lnTo>
                  <a:cubicBezTo>
                    <a:pt x="4000" y="2151"/>
                    <a:pt x="4756" y="1395"/>
                    <a:pt x="4759" y="458"/>
                  </a:cubicBezTo>
                  <a:lnTo>
                    <a:pt x="475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3" name="Google Shape;6993;p82"/>
            <p:cNvSpPr/>
            <p:nvPr/>
          </p:nvSpPr>
          <p:spPr>
            <a:xfrm>
              <a:off x="1801325" y="4805650"/>
              <a:ext cx="118975" cy="53850"/>
            </a:xfrm>
            <a:custGeom>
              <a:avLst/>
              <a:gdLst/>
              <a:ahLst/>
              <a:cxnLst/>
              <a:rect l="l" t="t" r="r" b="b"/>
              <a:pathLst>
                <a:path w="4759" h="2154" extrusionOk="0">
                  <a:moveTo>
                    <a:pt x="1" y="1"/>
                  </a:moveTo>
                  <a:lnTo>
                    <a:pt x="1" y="458"/>
                  </a:lnTo>
                  <a:cubicBezTo>
                    <a:pt x="1" y="1395"/>
                    <a:pt x="757" y="2151"/>
                    <a:pt x="1693" y="2154"/>
                  </a:cubicBezTo>
                  <a:lnTo>
                    <a:pt x="3063" y="2154"/>
                  </a:lnTo>
                  <a:cubicBezTo>
                    <a:pt x="4000" y="2151"/>
                    <a:pt x="4756" y="1395"/>
                    <a:pt x="4759" y="458"/>
                  </a:cubicBezTo>
                  <a:lnTo>
                    <a:pt x="475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6994" name="Google Shape;6994;p82"/>
          <p:cNvGrpSpPr/>
          <p:nvPr/>
        </p:nvGrpSpPr>
        <p:grpSpPr>
          <a:xfrm>
            <a:off x="7838075" y="4719412"/>
            <a:ext cx="456773" cy="450553"/>
            <a:chOff x="2084100" y="4400250"/>
            <a:chExt cx="486550" cy="479925"/>
          </a:xfrm>
        </p:grpSpPr>
        <p:sp>
          <p:nvSpPr>
            <p:cNvPr id="6995" name="Google Shape;6995;p82"/>
            <p:cNvSpPr/>
            <p:nvPr/>
          </p:nvSpPr>
          <p:spPr>
            <a:xfrm>
              <a:off x="2084100" y="4652250"/>
              <a:ext cx="105325" cy="90050"/>
            </a:xfrm>
            <a:custGeom>
              <a:avLst/>
              <a:gdLst/>
              <a:ahLst/>
              <a:cxnLst/>
              <a:rect l="l" t="t" r="r" b="b"/>
              <a:pathLst>
                <a:path w="4213" h="3602" extrusionOk="0">
                  <a:moveTo>
                    <a:pt x="2260" y="1"/>
                  </a:moveTo>
                  <a:cubicBezTo>
                    <a:pt x="2109" y="1"/>
                    <a:pt x="1966" y="60"/>
                    <a:pt x="1858" y="168"/>
                  </a:cubicBezTo>
                  <a:lnTo>
                    <a:pt x="259" y="1764"/>
                  </a:lnTo>
                  <a:cubicBezTo>
                    <a:pt x="0" y="2023"/>
                    <a:pt x="54" y="2457"/>
                    <a:pt x="367" y="2647"/>
                  </a:cubicBezTo>
                  <a:lnTo>
                    <a:pt x="1957" y="3601"/>
                  </a:lnTo>
                  <a:cubicBezTo>
                    <a:pt x="2078" y="3228"/>
                    <a:pt x="2274" y="2885"/>
                    <a:pt x="2533" y="2592"/>
                  </a:cubicBezTo>
                  <a:lnTo>
                    <a:pt x="4213" y="274"/>
                  </a:lnTo>
                  <a:lnTo>
                    <a:pt x="2337" y="6"/>
                  </a:lnTo>
                  <a:cubicBezTo>
                    <a:pt x="2311" y="2"/>
                    <a:pt x="2285" y="1"/>
                    <a:pt x="22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6" name="Google Shape;6996;p82"/>
            <p:cNvSpPr/>
            <p:nvPr/>
          </p:nvSpPr>
          <p:spPr>
            <a:xfrm>
              <a:off x="2372575" y="4644175"/>
              <a:ext cx="175875" cy="226275"/>
            </a:xfrm>
            <a:custGeom>
              <a:avLst/>
              <a:gdLst/>
              <a:ahLst/>
              <a:cxnLst/>
              <a:rect l="l" t="t" r="r" b="b"/>
              <a:pathLst>
                <a:path w="7035" h="9051" extrusionOk="0">
                  <a:moveTo>
                    <a:pt x="4469" y="1"/>
                  </a:moveTo>
                  <a:cubicBezTo>
                    <a:pt x="3981" y="467"/>
                    <a:pt x="3466" y="901"/>
                    <a:pt x="2927" y="1304"/>
                  </a:cubicBezTo>
                  <a:lnTo>
                    <a:pt x="0" y="3436"/>
                  </a:lnTo>
                  <a:lnTo>
                    <a:pt x="3406" y="8787"/>
                  </a:lnTo>
                  <a:cubicBezTo>
                    <a:pt x="3514" y="8960"/>
                    <a:pt x="3697" y="9050"/>
                    <a:pt x="3882" y="9050"/>
                  </a:cubicBezTo>
                  <a:cubicBezTo>
                    <a:pt x="4025" y="9050"/>
                    <a:pt x="4170" y="8996"/>
                    <a:pt x="4282" y="8884"/>
                  </a:cubicBezTo>
                  <a:cubicBezTo>
                    <a:pt x="5818" y="7348"/>
                    <a:pt x="5990" y="7173"/>
                    <a:pt x="6821" y="6345"/>
                  </a:cubicBezTo>
                  <a:cubicBezTo>
                    <a:pt x="7034" y="6125"/>
                    <a:pt x="7031" y="5773"/>
                    <a:pt x="6812" y="5553"/>
                  </a:cubicBezTo>
                  <a:cubicBezTo>
                    <a:pt x="6702" y="5444"/>
                    <a:pt x="6558" y="5389"/>
                    <a:pt x="6413" y="5389"/>
                  </a:cubicBezTo>
                  <a:cubicBezTo>
                    <a:pt x="6272" y="5389"/>
                    <a:pt x="6130" y="5441"/>
                    <a:pt x="6020" y="5547"/>
                  </a:cubicBezTo>
                  <a:lnTo>
                    <a:pt x="5800" y="5767"/>
                  </a:lnTo>
                  <a:lnTo>
                    <a:pt x="5201" y="3174"/>
                  </a:lnTo>
                  <a:lnTo>
                    <a:pt x="5920" y="2455"/>
                  </a:lnTo>
                  <a:cubicBezTo>
                    <a:pt x="6134" y="2232"/>
                    <a:pt x="6131" y="1880"/>
                    <a:pt x="5914" y="1663"/>
                  </a:cubicBezTo>
                  <a:cubicBezTo>
                    <a:pt x="5804" y="1551"/>
                    <a:pt x="5660" y="1496"/>
                    <a:pt x="5515" y="1496"/>
                  </a:cubicBezTo>
                  <a:cubicBezTo>
                    <a:pt x="5374" y="1496"/>
                    <a:pt x="5232" y="1548"/>
                    <a:pt x="5122" y="1654"/>
                  </a:cubicBezTo>
                  <a:lnTo>
                    <a:pt x="4903" y="1877"/>
                  </a:lnTo>
                  <a:lnTo>
                    <a:pt x="446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7" name="Google Shape;6997;p82"/>
            <p:cNvSpPr/>
            <p:nvPr/>
          </p:nvSpPr>
          <p:spPr>
            <a:xfrm>
              <a:off x="2093950" y="4419400"/>
              <a:ext cx="228500" cy="174750"/>
            </a:xfrm>
            <a:custGeom>
              <a:avLst/>
              <a:gdLst/>
              <a:ahLst/>
              <a:cxnLst/>
              <a:rect l="l" t="t" r="r" b="b"/>
              <a:pathLst>
                <a:path w="9140" h="6990" extrusionOk="0">
                  <a:moveTo>
                    <a:pt x="3194" y="1"/>
                  </a:moveTo>
                  <a:cubicBezTo>
                    <a:pt x="3049" y="1"/>
                    <a:pt x="2905" y="56"/>
                    <a:pt x="2795" y="166"/>
                  </a:cubicBezTo>
                  <a:lnTo>
                    <a:pt x="257" y="2704"/>
                  </a:lnTo>
                  <a:cubicBezTo>
                    <a:pt x="1" y="2960"/>
                    <a:pt x="46" y="3385"/>
                    <a:pt x="350" y="3580"/>
                  </a:cubicBezTo>
                  <a:lnTo>
                    <a:pt x="5707" y="6989"/>
                  </a:lnTo>
                  <a:lnTo>
                    <a:pt x="7824" y="4071"/>
                  </a:lnTo>
                  <a:cubicBezTo>
                    <a:pt x="8230" y="3526"/>
                    <a:pt x="8670" y="3008"/>
                    <a:pt x="9140" y="2517"/>
                  </a:cubicBezTo>
                  <a:lnTo>
                    <a:pt x="7264" y="2084"/>
                  </a:lnTo>
                  <a:lnTo>
                    <a:pt x="7484" y="1864"/>
                  </a:lnTo>
                  <a:cubicBezTo>
                    <a:pt x="7697" y="1641"/>
                    <a:pt x="7694" y="1289"/>
                    <a:pt x="7478" y="1072"/>
                  </a:cubicBezTo>
                  <a:cubicBezTo>
                    <a:pt x="7368" y="961"/>
                    <a:pt x="7223" y="905"/>
                    <a:pt x="7078" y="905"/>
                  </a:cubicBezTo>
                  <a:cubicBezTo>
                    <a:pt x="6937" y="905"/>
                    <a:pt x="6795" y="958"/>
                    <a:pt x="6686" y="1063"/>
                  </a:cubicBezTo>
                  <a:lnTo>
                    <a:pt x="5966" y="1786"/>
                  </a:lnTo>
                  <a:lnTo>
                    <a:pt x="3370" y="1186"/>
                  </a:lnTo>
                  <a:lnTo>
                    <a:pt x="3593" y="964"/>
                  </a:lnTo>
                  <a:cubicBezTo>
                    <a:pt x="3813" y="744"/>
                    <a:pt x="3813" y="385"/>
                    <a:pt x="3593" y="166"/>
                  </a:cubicBezTo>
                  <a:cubicBezTo>
                    <a:pt x="3483" y="56"/>
                    <a:pt x="3339" y="1"/>
                    <a:pt x="31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8" name="Google Shape;6998;p82"/>
            <p:cNvSpPr/>
            <p:nvPr/>
          </p:nvSpPr>
          <p:spPr>
            <a:xfrm>
              <a:off x="2224425" y="4777500"/>
              <a:ext cx="90425" cy="102675"/>
            </a:xfrm>
            <a:custGeom>
              <a:avLst/>
              <a:gdLst/>
              <a:ahLst/>
              <a:cxnLst/>
              <a:rect l="l" t="t" r="r" b="b"/>
              <a:pathLst>
                <a:path w="3617" h="4107" extrusionOk="0">
                  <a:moveTo>
                    <a:pt x="3324" y="0"/>
                  </a:moveTo>
                  <a:lnTo>
                    <a:pt x="846" y="1804"/>
                  </a:lnTo>
                  <a:cubicBezTo>
                    <a:pt x="638" y="1994"/>
                    <a:pt x="340" y="2144"/>
                    <a:pt x="0" y="2250"/>
                  </a:cubicBezTo>
                  <a:lnTo>
                    <a:pt x="949" y="3831"/>
                  </a:lnTo>
                  <a:cubicBezTo>
                    <a:pt x="1057" y="4011"/>
                    <a:pt x="1245" y="4106"/>
                    <a:pt x="1435" y="4106"/>
                  </a:cubicBezTo>
                  <a:cubicBezTo>
                    <a:pt x="1578" y="4106"/>
                    <a:pt x="1723" y="4052"/>
                    <a:pt x="1834" y="3939"/>
                  </a:cubicBezTo>
                  <a:lnTo>
                    <a:pt x="3430" y="2343"/>
                  </a:lnTo>
                  <a:cubicBezTo>
                    <a:pt x="3556" y="2217"/>
                    <a:pt x="3617" y="2039"/>
                    <a:pt x="3589" y="1864"/>
                  </a:cubicBezTo>
                  <a:lnTo>
                    <a:pt x="332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6999" name="Google Shape;6999;p82"/>
            <p:cNvSpPr/>
            <p:nvPr/>
          </p:nvSpPr>
          <p:spPr>
            <a:xfrm>
              <a:off x="2454100" y="4400250"/>
              <a:ext cx="116550" cy="107300"/>
            </a:xfrm>
            <a:custGeom>
              <a:avLst/>
              <a:gdLst/>
              <a:ahLst/>
              <a:cxnLst/>
              <a:rect l="l" t="t" r="r" b="b"/>
              <a:pathLst>
                <a:path w="4662" h="4292" extrusionOk="0">
                  <a:moveTo>
                    <a:pt x="2188" y="0"/>
                  </a:moveTo>
                  <a:cubicBezTo>
                    <a:pt x="1911" y="0"/>
                    <a:pt x="1630" y="51"/>
                    <a:pt x="1361" y="155"/>
                  </a:cubicBezTo>
                  <a:cubicBezTo>
                    <a:pt x="1015" y="287"/>
                    <a:pt x="675" y="432"/>
                    <a:pt x="341" y="588"/>
                  </a:cubicBezTo>
                  <a:cubicBezTo>
                    <a:pt x="0" y="1600"/>
                    <a:pt x="265" y="2717"/>
                    <a:pt x="1021" y="3470"/>
                  </a:cubicBezTo>
                  <a:cubicBezTo>
                    <a:pt x="1558" y="4004"/>
                    <a:pt x="2275" y="4291"/>
                    <a:pt x="3007" y="4291"/>
                  </a:cubicBezTo>
                  <a:cubicBezTo>
                    <a:pt x="3307" y="4291"/>
                    <a:pt x="3609" y="4243"/>
                    <a:pt x="3903" y="4145"/>
                  </a:cubicBezTo>
                  <a:cubicBezTo>
                    <a:pt x="4060" y="3813"/>
                    <a:pt x="4204" y="3473"/>
                    <a:pt x="4337" y="3130"/>
                  </a:cubicBezTo>
                  <a:cubicBezTo>
                    <a:pt x="4662" y="2281"/>
                    <a:pt x="4457" y="1320"/>
                    <a:pt x="3816" y="676"/>
                  </a:cubicBezTo>
                  <a:cubicBezTo>
                    <a:pt x="3375" y="235"/>
                    <a:pt x="2787" y="0"/>
                    <a:pt x="21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0" name="Google Shape;7000;p82"/>
            <p:cNvSpPr/>
            <p:nvPr/>
          </p:nvSpPr>
          <p:spPr>
            <a:xfrm>
              <a:off x="2152975" y="4431500"/>
              <a:ext cx="381925" cy="377725"/>
            </a:xfrm>
            <a:custGeom>
              <a:avLst/>
              <a:gdLst/>
              <a:ahLst/>
              <a:cxnLst/>
              <a:rect l="l" t="t" r="r" b="b"/>
              <a:pathLst>
                <a:path w="15277" h="15109" extrusionOk="0">
                  <a:moveTo>
                    <a:pt x="11062" y="3658"/>
                  </a:moveTo>
                  <a:cubicBezTo>
                    <a:pt x="11207" y="3658"/>
                    <a:pt x="11353" y="3714"/>
                    <a:pt x="11464" y="3825"/>
                  </a:cubicBezTo>
                  <a:cubicBezTo>
                    <a:pt x="11681" y="4042"/>
                    <a:pt x="11684" y="4394"/>
                    <a:pt x="11470" y="4617"/>
                  </a:cubicBezTo>
                  <a:lnTo>
                    <a:pt x="9076" y="7011"/>
                  </a:lnTo>
                  <a:cubicBezTo>
                    <a:pt x="8965" y="7122"/>
                    <a:pt x="8820" y="7178"/>
                    <a:pt x="8675" y="7178"/>
                  </a:cubicBezTo>
                  <a:cubicBezTo>
                    <a:pt x="8530" y="7178"/>
                    <a:pt x="8385" y="7122"/>
                    <a:pt x="8275" y="7011"/>
                  </a:cubicBezTo>
                  <a:cubicBezTo>
                    <a:pt x="8055" y="6791"/>
                    <a:pt x="8055" y="6433"/>
                    <a:pt x="8275" y="6213"/>
                  </a:cubicBezTo>
                  <a:lnTo>
                    <a:pt x="10672" y="3816"/>
                  </a:lnTo>
                  <a:cubicBezTo>
                    <a:pt x="10781" y="3711"/>
                    <a:pt x="10921" y="3658"/>
                    <a:pt x="11062" y="3658"/>
                  </a:cubicBezTo>
                  <a:close/>
                  <a:moveTo>
                    <a:pt x="11136" y="1"/>
                  </a:moveTo>
                  <a:lnTo>
                    <a:pt x="11136" y="1"/>
                  </a:lnTo>
                  <a:cubicBezTo>
                    <a:pt x="9278" y="1079"/>
                    <a:pt x="7658" y="2524"/>
                    <a:pt x="6378" y="4253"/>
                  </a:cubicBezTo>
                  <a:lnTo>
                    <a:pt x="624" y="12169"/>
                  </a:lnTo>
                  <a:cubicBezTo>
                    <a:pt x="0" y="12877"/>
                    <a:pt x="15" y="13979"/>
                    <a:pt x="660" y="14623"/>
                  </a:cubicBezTo>
                  <a:cubicBezTo>
                    <a:pt x="992" y="14957"/>
                    <a:pt x="1464" y="15108"/>
                    <a:pt x="1921" y="15108"/>
                  </a:cubicBezTo>
                  <a:cubicBezTo>
                    <a:pt x="2351" y="15108"/>
                    <a:pt x="2767" y="14974"/>
                    <a:pt x="3039" y="14732"/>
                  </a:cubicBezTo>
                  <a:lnTo>
                    <a:pt x="11037" y="8905"/>
                  </a:lnTo>
                  <a:cubicBezTo>
                    <a:pt x="12759" y="7628"/>
                    <a:pt x="14201" y="6014"/>
                    <a:pt x="15276" y="4162"/>
                  </a:cubicBezTo>
                  <a:lnTo>
                    <a:pt x="15276" y="4162"/>
                  </a:lnTo>
                  <a:cubicBezTo>
                    <a:pt x="15201" y="4166"/>
                    <a:pt x="15126" y="4168"/>
                    <a:pt x="15052" y="4168"/>
                  </a:cubicBezTo>
                  <a:cubicBezTo>
                    <a:pt x="13942" y="4168"/>
                    <a:pt x="12979" y="3729"/>
                    <a:pt x="12265" y="3018"/>
                  </a:cubicBezTo>
                  <a:cubicBezTo>
                    <a:pt x="11446" y="2199"/>
                    <a:pt x="11076" y="1091"/>
                    <a:pt x="111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01" name="Google Shape;7001;p82"/>
          <p:cNvGrpSpPr/>
          <p:nvPr/>
        </p:nvGrpSpPr>
        <p:grpSpPr>
          <a:xfrm>
            <a:off x="8420049" y="4718543"/>
            <a:ext cx="397559" cy="452291"/>
            <a:chOff x="2707950" y="4399325"/>
            <a:chExt cx="423475" cy="481775"/>
          </a:xfrm>
        </p:grpSpPr>
        <p:sp>
          <p:nvSpPr>
            <p:cNvPr id="7002" name="Google Shape;7002;p82"/>
            <p:cNvSpPr/>
            <p:nvPr/>
          </p:nvSpPr>
          <p:spPr>
            <a:xfrm>
              <a:off x="2905550" y="4515000"/>
              <a:ext cx="28275" cy="366100"/>
            </a:xfrm>
            <a:custGeom>
              <a:avLst/>
              <a:gdLst/>
              <a:ahLst/>
              <a:cxnLst/>
              <a:rect l="l" t="t" r="r" b="b"/>
              <a:pathLst>
                <a:path w="1131" h="14644" extrusionOk="0">
                  <a:moveTo>
                    <a:pt x="1" y="0"/>
                  </a:moveTo>
                  <a:lnTo>
                    <a:pt x="1" y="14644"/>
                  </a:lnTo>
                  <a:lnTo>
                    <a:pt x="1130" y="14644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3" name="Google Shape;7003;p82"/>
            <p:cNvSpPr/>
            <p:nvPr/>
          </p:nvSpPr>
          <p:spPr>
            <a:xfrm>
              <a:off x="2962025" y="4710725"/>
              <a:ext cx="141175" cy="29225"/>
            </a:xfrm>
            <a:custGeom>
              <a:avLst/>
              <a:gdLst/>
              <a:ahLst/>
              <a:cxnLst/>
              <a:rect l="l" t="t" r="r" b="b"/>
              <a:pathLst>
                <a:path w="5647" h="1169" extrusionOk="0">
                  <a:moveTo>
                    <a:pt x="0" y="0"/>
                  </a:moveTo>
                  <a:lnTo>
                    <a:pt x="0" y="1169"/>
                  </a:lnTo>
                  <a:lnTo>
                    <a:pt x="5646" y="1169"/>
                  </a:lnTo>
                  <a:lnTo>
                    <a:pt x="564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4" name="Google Shape;7004;p82"/>
            <p:cNvSpPr/>
            <p:nvPr/>
          </p:nvSpPr>
          <p:spPr>
            <a:xfrm>
              <a:off x="2962025" y="4768175"/>
              <a:ext cx="141175" cy="112925"/>
            </a:xfrm>
            <a:custGeom>
              <a:avLst/>
              <a:gdLst/>
              <a:ahLst/>
              <a:cxnLst/>
              <a:rect l="l" t="t" r="r" b="b"/>
              <a:pathLst>
                <a:path w="5647" h="4517" extrusionOk="0">
                  <a:moveTo>
                    <a:pt x="0" y="0"/>
                  </a:moveTo>
                  <a:lnTo>
                    <a:pt x="0" y="4517"/>
                  </a:lnTo>
                  <a:lnTo>
                    <a:pt x="3951" y="4517"/>
                  </a:lnTo>
                  <a:cubicBezTo>
                    <a:pt x="4888" y="4517"/>
                    <a:pt x="5646" y="3758"/>
                    <a:pt x="5646" y="2825"/>
                  </a:cubicBezTo>
                  <a:lnTo>
                    <a:pt x="564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5" name="Google Shape;7005;p82"/>
            <p:cNvSpPr/>
            <p:nvPr/>
          </p:nvSpPr>
          <p:spPr>
            <a:xfrm>
              <a:off x="2736175" y="4710725"/>
              <a:ext cx="141175" cy="29225"/>
            </a:xfrm>
            <a:custGeom>
              <a:avLst/>
              <a:gdLst/>
              <a:ahLst/>
              <a:cxnLst/>
              <a:rect l="l" t="t" r="r" b="b"/>
              <a:pathLst>
                <a:path w="5647" h="1169" extrusionOk="0">
                  <a:moveTo>
                    <a:pt x="1" y="0"/>
                  </a:moveTo>
                  <a:lnTo>
                    <a:pt x="1" y="1169"/>
                  </a:lnTo>
                  <a:lnTo>
                    <a:pt x="5647" y="1169"/>
                  </a:lnTo>
                  <a:lnTo>
                    <a:pt x="56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6" name="Google Shape;7006;p82"/>
            <p:cNvSpPr/>
            <p:nvPr/>
          </p:nvSpPr>
          <p:spPr>
            <a:xfrm>
              <a:off x="2736175" y="4768175"/>
              <a:ext cx="141175" cy="112925"/>
            </a:xfrm>
            <a:custGeom>
              <a:avLst/>
              <a:gdLst/>
              <a:ahLst/>
              <a:cxnLst/>
              <a:rect l="l" t="t" r="r" b="b"/>
              <a:pathLst>
                <a:path w="5647" h="4517" extrusionOk="0">
                  <a:moveTo>
                    <a:pt x="1" y="0"/>
                  </a:moveTo>
                  <a:lnTo>
                    <a:pt x="1" y="2825"/>
                  </a:lnTo>
                  <a:cubicBezTo>
                    <a:pt x="1" y="3758"/>
                    <a:pt x="759" y="4517"/>
                    <a:pt x="1693" y="4517"/>
                  </a:cubicBezTo>
                  <a:lnTo>
                    <a:pt x="5647" y="4517"/>
                  </a:lnTo>
                  <a:lnTo>
                    <a:pt x="56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7" name="Google Shape;7007;p82"/>
            <p:cNvSpPr/>
            <p:nvPr/>
          </p:nvSpPr>
          <p:spPr>
            <a:xfrm>
              <a:off x="2707950" y="4515075"/>
              <a:ext cx="169400" cy="82825"/>
            </a:xfrm>
            <a:custGeom>
              <a:avLst/>
              <a:gdLst/>
              <a:ahLst/>
              <a:cxnLst/>
              <a:rect l="l" t="t" r="r" b="b"/>
              <a:pathLst>
                <a:path w="6776" h="3313" extrusionOk="0">
                  <a:moveTo>
                    <a:pt x="1693" y="0"/>
                  </a:moveTo>
                  <a:cubicBezTo>
                    <a:pt x="759" y="0"/>
                    <a:pt x="0" y="756"/>
                    <a:pt x="0" y="1693"/>
                  </a:cubicBezTo>
                  <a:lnTo>
                    <a:pt x="0" y="2747"/>
                  </a:lnTo>
                  <a:cubicBezTo>
                    <a:pt x="0" y="3060"/>
                    <a:pt x="253" y="3313"/>
                    <a:pt x="563" y="3313"/>
                  </a:cubicBezTo>
                  <a:lnTo>
                    <a:pt x="6776" y="3313"/>
                  </a:lnTo>
                  <a:lnTo>
                    <a:pt x="677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8" name="Google Shape;7008;p82"/>
            <p:cNvSpPr/>
            <p:nvPr/>
          </p:nvSpPr>
          <p:spPr>
            <a:xfrm>
              <a:off x="2736175" y="4626025"/>
              <a:ext cx="141175" cy="56500"/>
            </a:xfrm>
            <a:custGeom>
              <a:avLst/>
              <a:gdLst/>
              <a:ahLst/>
              <a:cxnLst/>
              <a:rect l="l" t="t" r="r" b="b"/>
              <a:pathLst>
                <a:path w="5647" h="2260" extrusionOk="0">
                  <a:moveTo>
                    <a:pt x="1" y="1"/>
                  </a:moveTo>
                  <a:lnTo>
                    <a:pt x="1" y="2259"/>
                  </a:lnTo>
                  <a:lnTo>
                    <a:pt x="5647" y="2259"/>
                  </a:lnTo>
                  <a:lnTo>
                    <a:pt x="564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09" name="Google Shape;7009;p82"/>
            <p:cNvSpPr/>
            <p:nvPr/>
          </p:nvSpPr>
          <p:spPr>
            <a:xfrm>
              <a:off x="2850525" y="4430375"/>
              <a:ext cx="138325" cy="56500"/>
            </a:xfrm>
            <a:custGeom>
              <a:avLst/>
              <a:gdLst/>
              <a:ahLst/>
              <a:cxnLst/>
              <a:rect l="l" t="t" r="r" b="b"/>
              <a:pathLst>
                <a:path w="5533" h="2260" extrusionOk="0">
                  <a:moveTo>
                    <a:pt x="2765" y="1"/>
                  </a:moveTo>
                  <a:cubicBezTo>
                    <a:pt x="1500" y="1"/>
                    <a:pt x="275" y="916"/>
                    <a:pt x="1" y="2259"/>
                  </a:cubicBezTo>
                  <a:lnTo>
                    <a:pt x="5532" y="2259"/>
                  </a:lnTo>
                  <a:cubicBezTo>
                    <a:pt x="5258" y="910"/>
                    <a:pt x="4030" y="1"/>
                    <a:pt x="2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0" name="Google Shape;7010;p82"/>
            <p:cNvSpPr/>
            <p:nvPr/>
          </p:nvSpPr>
          <p:spPr>
            <a:xfrm>
              <a:off x="2974300" y="4399350"/>
              <a:ext cx="129650" cy="87525"/>
            </a:xfrm>
            <a:custGeom>
              <a:avLst/>
              <a:gdLst/>
              <a:ahLst/>
              <a:cxnLst/>
              <a:rect l="l" t="t" r="r" b="b"/>
              <a:pathLst>
                <a:path w="5186" h="3501" extrusionOk="0">
                  <a:moveTo>
                    <a:pt x="2058" y="0"/>
                  </a:moveTo>
                  <a:cubicBezTo>
                    <a:pt x="1374" y="0"/>
                    <a:pt x="670" y="239"/>
                    <a:pt x="0" y="775"/>
                  </a:cubicBezTo>
                  <a:cubicBezTo>
                    <a:pt x="931" y="1398"/>
                    <a:pt x="1554" y="2389"/>
                    <a:pt x="1714" y="3500"/>
                  </a:cubicBezTo>
                  <a:lnTo>
                    <a:pt x="4397" y="3500"/>
                  </a:lnTo>
                  <a:cubicBezTo>
                    <a:pt x="4842" y="3497"/>
                    <a:pt x="5185" y="3109"/>
                    <a:pt x="5131" y="2666"/>
                  </a:cubicBezTo>
                  <a:cubicBezTo>
                    <a:pt x="5128" y="2639"/>
                    <a:pt x="5125" y="2609"/>
                    <a:pt x="5119" y="2579"/>
                  </a:cubicBezTo>
                  <a:cubicBezTo>
                    <a:pt x="4936" y="1482"/>
                    <a:pt x="4207" y="609"/>
                    <a:pt x="3171" y="212"/>
                  </a:cubicBezTo>
                  <a:cubicBezTo>
                    <a:pt x="2813" y="74"/>
                    <a:pt x="2438" y="0"/>
                    <a:pt x="20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1" name="Google Shape;7011;p82"/>
            <p:cNvSpPr/>
            <p:nvPr/>
          </p:nvSpPr>
          <p:spPr>
            <a:xfrm>
              <a:off x="2735425" y="4399325"/>
              <a:ext cx="129650" cy="87475"/>
            </a:xfrm>
            <a:custGeom>
              <a:avLst/>
              <a:gdLst/>
              <a:ahLst/>
              <a:cxnLst/>
              <a:rect l="l" t="t" r="r" b="b"/>
              <a:pathLst>
                <a:path w="5186" h="3499" extrusionOk="0">
                  <a:moveTo>
                    <a:pt x="3150" y="0"/>
                  </a:moveTo>
                  <a:cubicBezTo>
                    <a:pt x="2765" y="0"/>
                    <a:pt x="2385" y="77"/>
                    <a:pt x="2015" y="219"/>
                  </a:cubicBezTo>
                  <a:cubicBezTo>
                    <a:pt x="979" y="616"/>
                    <a:pt x="250" y="1483"/>
                    <a:pt x="67" y="2580"/>
                  </a:cubicBezTo>
                  <a:cubicBezTo>
                    <a:pt x="64" y="2610"/>
                    <a:pt x="58" y="2637"/>
                    <a:pt x="55" y="2667"/>
                  </a:cubicBezTo>
                  <a:cubicBezTo>
                    <a:pt x="0" y="3110"/>
                    <a:pt x="344" y="3498"/>
                    <a:pt x="789" y="3498"/>
                  </a:cubicBezTo>
                  <a:lnTo>
                    <a:pt x="3475" y="3498"/>
                  </a:lnTo>
                  <a:cubicBezTo>
                    <a:pt x="3632" y="2390"/>
                    <a:pt x="4255" y="1399"/>
                    <a:pt x="5186" y="776"/>
                  </a:cubicBezTo>
                  <a:cubicBezTo>
                    <a:pt x="4510" y="236"/>
                    <a:pt x="3823" y="0"/>
                    <a:pt x="31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2" name="Google Shape;7012;p82"/>
            <p:cNvSpPr/>
            <p:nvPr/>
          </p:nvSpPr>
          <p:spPr>
            <a:xfrm>
              <a:off x="2962025" y="4515075"/>
              <a:ext cx="169400" cy="82825"/>
            </a:xfrm>
            <a:custGeom>
              <a:avLst/>
              <a:gdLst/>
              <a:ahLst/>
              <a:cxnLst/>
              <a:rect l="l" t="t" r="r" b="b"/>
              <a:pathLst>
                <a:path w="6776" h="3313" extrusionOk="0">
                  <a:moveTo>
                    <a:pt x="0" y="0"/>
                  </a:moveTo>
                  <a:lnTo>
                    <a:pt x="0" y="3313"/>
                  </a:lnTo>
                  <a:lnTo>
                    <a:pt x="6209" y="3313"/>
                  </a:lnTo>
                  <a:cubicBezTo>
                    <a:pt x="6523" y="3313"/>
                    <a:pt x="6776" y="3060"/>
                    <a:pt x="6776" y="2747"/>
                  </a:cubicBezTo>
                  <a:lnTo>
                    <a:pt x="6776" y="1693"/>
                  </a:lnTo>
                  <a:cubicBezTo>
                    <a:pt x="6776" y="756"/>
                    <a:pt x="6017" y="0"/>
                    <a:pt x="5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3" name="Google Shape;7013;p82"/>
            <p:cNvSpPr/>
            <p:nvPr/>
          </p:nvSpPr>
          <p:spPr>
            <a:xfrm>
              <a:off x="2962025" y="4626025"/>
              <a:ext cx="141175" cy="56500"/>
            </a:xfrm>
            <a:custGeom>
              <a:avLst/>
              <a:gdLst/>
              <a:ahLst/>
              <a:cxnLst/>
              <a:rect l="l" t="t" r="r" b="b"/>
              <a:pathLst>
                <a:path w="5647" h="2260" extrusionOk="0">
                  <a:moveTo>
                    <a:pt x="0" y="1"/>
                  </a:moveTo>
                  <a:lnTo>
                    <a:pt x="0" y="2259"/>
                  </a:lnTo>
                  <a:lnTo>
                    <a:pt x="5646" y="2259"/>
                  </a:lnTo>
                  <a:lnTo>
                    <a:pt x="564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14" name="Google Shape;7014;p82"/>
          <p:cNvGrpSpPr/>
          <p:nvPr/>
        </p:nvGrpSpPr>
        <p:grpSpPr>
          <a:xfrm>
            <a:off x="8992741" y="4718509"/>
            <a:ext cx="366743" cy="452361"/>
            <a:chOff x="3330525" y="4399275"/>
            <a:chExt cx="390650" cy="481850"/>
          </a:xfrm>
        </p:grpSpPr>
        <p:sp>
          <p:nvSpPr>
            <p:cNvPr id="7015" name="Google Shape;7015;p82"/>
            <p:cNvSpPr/>
            <p:nvPr/>
          </p:nvSpPr>
          <p:spPr>
            <a:xfrm>
              <a:off x="3543950" y="4648550"/>
              <a:ext cx="78450" cy="95775"/>
            </a:xfrm>
            <a:custGeom>
              <a:avLst/>
              <a:gdLst/>
              <a:ahLst/>
              <a:cxnLst/>
              <a:rect l="l" t="t" r="r" b="b"/>
              <a:pathLst>
                <a:path w="3138" h="3831" extrusionOk="0">
                  <a:moveTo>
                    <a:pt x="2677" y="0"/>
                  </a:moveTo>
                  <a:cubicBezTo>
                    <a:pt x="2298" y="356"/>
                    <a:pt x="1861" y="648"/>
                    <a:pt x="1388" y="858"/>
                  </a:cubicBezTo>
                  <a:lnTo>
                    <a:pt x="0" y="2948"/>
                  </a:lnTo>
                  <a:lnTo>
                    <a:pt x="880" y="3831"/>
                  </a:lnTo>
                  <a:lnTo>
                    <a:pt x="3138" y="443"/>
                  </a:lnTo>
                  <a:lnTo>
                    <a:pt x="267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6" name="Google Shape;7016;p82"/>
            <p:cNvSpPr/>
            <p:nvPr/>
          </p:nvSpPr>
          <p:spPr>
            <a:xfrm>
              <a:off x="3427250" y="4456050"/>
              <a:ext cx="197650" cy="197175"/>
            </a:xfrm>
            <a:custGeom>
              <a:avLst/>
              <a:gdLst/>
              <a:ahLst/>
              <a:cxnLst/>
              <a:rect l="l" t="t" r="r" b="b"/>
              <a:pathLst>
                <a:path w="7906" h="7887" extrusionOk="0">
                  <a:moveTo>
                    <a:pt x="7520" y="0"/>
                  </a:moveTo>
                  <a:cubicBezTo>
                    <a:pt x="6863" y="1374"/>
                    <a:pt x="5475" y="2247"/>
                    <a:pt x="3952" y="2247"/>
                  </a:cubicBezTo>
                  <a:lnTo>
                    <a:pt x="1" y="2247"/>
                  </a:lnTo>
                  <a:lnTo>
                    <a:pt x="1" y="3942"/>
                  </a:lnTo>
                  <a:cubicBezTo>
                    <a:pt x="1" y="5698"/>
                    <a:pt x="1154" y="7137"/>
                    <a:pt x="2587" y="7643"/>
                  </a:cubicBezTo>
                  <a:lnTo>
                    <a:pt x="2597" y="7643"/>
                  </a:lnTo>
                  <a:cubicBezTo>
                    <a:pt x="3006" y="7806"/>
                    <a:pt x="3480" y="7887"/>
                    <a:pt x="3953" y="7887"/>
                  </a:cubicBezTo>
                  <a:cubicBezTo>
                    <a:pt x="4426" y="7887"/>
                    <a:pt x="4899" y="7806"/>
                    <a:pt x="5307" y="7643"/>
                  </a:cubicBezTo>
                  <a:lnTo>
                    <a:pt x="5319" y="7643"/>
                  </a:lnTo>
                  <a:cubicBezTo>
                    <a:pt x="6451" y="7306"/>
                    <a:pt x="7905" y="5848"/>
                    <a:pt x="7905" y="3942"/>
                  </a:cubicBezTo>
                  <a:lnTo>
                    <a:pt x="7905" y="1684"/>
                  </a:lnTo>
                  <a:cubicBezTo>
                    <a:pt x="7905" y="1100"/>
                    <a:pt x="7776" y="524"/>
                    <a:pt x="75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7" name="Google Shape;7017;p82"/>
            <p:cNvSpPr/>
            <p:nvPr/>
          </p:nvSpPr>
          <p:spPr>
            <a:xfrm>
              <a:off x="3428150" y="4399275"/>
              <a:ext cx="166925" cy="84725"/>
            </a:xfrm>
            <a:custGeom>
              <a:avLst/>
              <a:gdLst/>
              <a:ahLst/>
              <a:cxnLst/>
              <a:rect l="l" t="t" r="r" b="b"/>
              <a:pathLst>
                <a:path w="6677" h="3389" extrusionOk="0">
                  <a:moveTo>
                    <a:pt x="3921" y="1"/>
                  </a:moveTo>
                  <a:cubicBezTo>
                    <a:pt x="3917" y="1"/>
                    <a:pt x="3913" y="1"/>
                    <a:pt x="3910" y="1"/>
                  </a:cubicBezTo>
                  <a:cubicBezTo>
                    <a:pt x="1946" y="4"/>
                    <a:pt x="284" y="1446"/>
                    <a:pt x="1" y="3389"/>
                  </a:cubicBezTo>
                  <a:lnTo>
                    <a:pt x="3910" y="3389"/>
                  </a:lnTo>
                  <a:cubicBezTo>
                    <a:pt x="5247" y="3389"/>
                    <a:pt x="6403" y="2452"/>
                    <a:pt x="6677" y="1142"/>
                  </a:cubicBezTo>
                  <a:cubicBezTo>
                    <a:pt x="5945" y="410"/>
                    <a:pt x="4953" y="1"/>
                    <a:pt x="392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8" name="Google Shape;7018;p82"/>
            <p:cNvSpPr/>
            <p:nvPr/>
          </p:nvSpPr>
          <p:spPr>
            <a:xfrm>
              <a:off x="3330525" y="4674000"/>
              <a:ext cx="181225" cy="207125"/>
            </a:xfrm>
            <a:custGeom>
              <a:avLst/>
              <a:gdLst/>
              <a:ahLst/>
              <a:cxnLst/>
              <a:rect l="l" t="t" r="r" b="b"/>
              <a:pathLst>
                <a:path w="7249" h="8285" extrusionOk="0">
                  <a:moveTo>
                    <a:pt x="2972" y="0"/>
                  </a:moveTo>
                  <a:lnTo>
                    <a:pt x="1455" y="440"/>
                  </a:lnTo>
                  <a:cubicBezTo>
                    <a:pt x="542" y="744"/>
                    <a:pt x="0" y="1716"/>
                    <a:pt x="235" y="2620"/>
                  </a:cubicBezTo>
                  <a:lnTo>
                    <a:pt x="1229" y="7832"/>
                  </a:lnTo>
                  <a:cubicBezTo>
                    <a:pt x="1289" y="8091"/>
                    <a:pt x="1518" y="8278"/>
                    <a:pt x="1783" y="8284"/>
                  </a:cubicBezTo>
                  <a:cubicBezTo>
                    <a:pt x="1787" y="8284"/>
                    <a:pt x="1792" y="8285"/>
                    <a:pt x="1796" y="8285"/>
                  </a:cubicBezTo>
                  <a:cubicBezTo>
                    <a:pt x="1816" y="8285"/>
                    <a:pt x="1835" y="8279"/>
                    <a:pt x="1852" y="8272"/>
                  </a:cubicBezTo>
                  <a:cubicBezTo>
                    <a:pt x="1861" y="8284"/>
                    <a:pt x="1861" y="8284"/>
                    <a:pt x="1873" y="8284"/>
                  </a:cubicBezTo>
                  <a:lnTo>
                    <a:pt x="7248" y="8284"/>
                  </a:lnTo>
                  <a:lnTo>
                    <a:pt x="7248" y="3364"/>
                  </a:lnTo>
                  <a:lnTo>
                    <a:pt x="6514" y="4086"/>
                  </a:lnTo>
                  <a:cubicBezTo>
                    <a:pt x="6410" y="4202"/>
                    <a:pt x="6270" y="4259"/>
                    <a:pt x="6126" y="4259"/>
                  </a:cubicBezTo>
                  <a:cubicBezTo>
                    <a:pt x="5952" y="4259"/>
                    <a:pt x="5772" y="4175"/>
                    <a:pt x="5646" y="4008"/>
                  </a:cubicBezTo>
                  <a:lnTo>
                    <a:pt x="297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19" name="Google Shape;7019;p82"/>
            <p:cNvSpPr/>
            <p:nvPr/>
          </p:nvSpPr>
          <p:spPr>
            <a:xfrm>
              <a:off x="3540175" y="4674000"/>
              <a:ext cx="181000" cy="207100"/>
            </a:xfrm>
            <a:custGeom>
              <a:avLst/>
              <a:gdLst/>
              <a:ahLst/>
              <a:cxnLst/>
              <a:rect l="l" t="t" r="r" b="b"/>
              <a:pathLst>
                <a:path w="7240" h="8284" extrusionOk="0">
                  <a:moveTo>
                    <a:pt x="3951" y="4821"/>
                  </a:moveTo>
                  <a:cubicBezTo>
                    <a:pt x="4701" y="4821"/>
                    <a:pt x="4701" y="5950"/>
                    <a:pt x="3951" y="5950"/>
                  </a:cubicBezTo>
                  <a:lnTo>
                    <a:pt x="2822" y="5950"/>
                  </a:lnTo>
                  <a:cubicBezTo>
                    <a:pt x="2075" y="5950"/>
                    <a:pt x="2075" y="4821"/>
                    <a:pt x="2822" y="4821"/>
                  </a:cubicBezTo>
                  <a:close/>
                  <a:moveTo>
                    <a:pt x="4280" y="0"/>
                  </a:moveTo>
                  <a:lnTo>
                    <a:pt x="1603" y="4008"/>
                  </a:lnTo>
                  <a:cubicBezTo>
                    <a:pt x="1476" y="4178"/>
                    <a:pt x="1297" y="4257"/>
                    <a:pt x="1126" y="4257"/>
                  </a:cubicBezTo>
                  <a:cubicBezTo>
                    <a:pt x="977" y="4257"/>
                    <a:pt x="834" y="4197"/>
                    <a:pt x="735" y="4086"/>
                  </a:cubicBezTo>
                  <a:lnTo>
                    <a:pt x="1" y="3364"/>
                  </a:lnTo>
                  <a:lnTo>
                    <a:pt x="1" y="8284"/>
                  </a:lnTo>
                  <a:lnTo>
                    <a:pt x="5454" y="8284"/>
                  </a:lnTo>
                  <a:cubicBezTo>
                    <a:pt x="5722" y="8284"/>
                    <a:pt x="5954" y="8094"/>
                    <a:pt x="6008" y="7832"/>
                  </a:cubicBezTo>
                  <a:lnTo>
                    <a:pt x="7002" y="2653"/>
                  </a:lnTo>
                  <a:cubicBezTo>
                    <a:pt x="7240" y="1716"/>
                    <a:pt x="6707" y="744"/>
                    <a:pt x="5770" y="428"/>
                  </a:cubicBezTo>
                  <a:lnTo>
                    <a:pt x="42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20" name="Google Shape;7020;p82"/>
            <p:cNvSpPr/>
            <p:nvPr/>
          </p:nvSpPr>
          <p:spPr>
            <a:xfrm>
              <a:off x="3429975" y="4648850"/>
              <a:ext cx="78225" cy="95400"/>
            </a:xfrm>
            <a:custGeom>
              <a:avLst/>
              <a:gdLst/>
              <a:ahLst/>
              <a:cxnLst/>
              <a:rect l="l" t="t" r="r" b="b"/>
              <a:pathLst>
                <a:path w="3129" h="3816" extrusionOk="0">
                  <a:moveTo>
                    <a:pt x="452" y="0"/>
                  </a:moveTo>
                  <a:lnTo>
                    <a:pt x="0" y="440"/>
                  </a:lnTo>
                  <a:lnTo>
                    <a:pt x="2247" y="3816"/>
                  </a:lnTo>
                  <a:lnTo>
                    <a:pt x="3129" y="2936"/>
                  </a:lnTo>
                  <a:lnTo>
                    <a:pt x="1741" y="846"/>
                  </a:lnTo>
                  <a:cubicBezTo>
                    <a:pt x="1268" y="636"/>
                    <a:pt x="834" y="350"/>
                    <a:pt x="4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21" name="Google Shape;7021;p82"/>
            <p:cNvSpPr/>
            <p:nvPr/>
          </p:nvSpPr>
          <p:spPr>
            <a:xfrm>
              <a:off x="3514200" y="4681000"/>
              <a:ext cx="23150" cy="17550"/>
            </a:xfrm>
            <a:custGeom>
              <a:avLst/>
              <a:gdLst/>
              <a:ahLst/>
              <a:cxnLst/>
              <a:rect l="l" t="t" r="r" b="b"/>
              <a:pathLst>
                <a:path w="926" h="702" extrusionOk="0">
                  <a:moveTo>
                    <a:pt x="1" y="0"/>
                  </a:moveTo>
                  <a:lnTo>
                    <a:pt x="465" y="702"/>
                  </a:lnTo>
                  <a:lnTo>
                    <a:pt x="925" y="0"/>
                  </a:lnTo>
                  <a:lnTo>
                    <a:pt x="916" y="0"/>
                  </a:lnTo>
                  <a:cubicBezTo>
                    <a:pt x="769" y="12"/>
                    <a:pt x="609" y="24"/>
                    <a:pt x="465" y="24"/>
                  </a:cubicBezTo>
                  <a:cubicBezTo>
                    <a:pt x="317" y="24"/>
                    <a:pt x="157" y="12"/>
                    <a:pt x="1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22" name="Google Shape;7022;p82"/>
          <p:cNvGrpSpPr/>
          <p:nvPr/>
        </p:nvGrpSpPr>
        <p:grpSpPr>
          <a:xfrm>
            <a:off x="9558779" y="4718521"/>
            <a:ext cx="337687" cy="452337"/>
            <a:chOff x="3938800" y="4399275"/>
            <a:chExt cx="359700" cy="481825"/>
          </a:xfrm>
        </p:grpSpPr>
        <p:sp>
          <p:nvSpPr>
            <p:cNvPr id="7023" name="Google Shape;7023;p82"/>
            <p:cNvSpPr/>
            <p:nvPr/>
          </p:nvSpPr>
          <p:spPr>
            <a:xfrm>
              <a:off x="4022650" y="4427525"/>
              <a:ext cx="166625" cy="84700"/>
            </a:xfrm>
            <a:custGeom>
              <a:avLst/>
              <a:gdLst/>
              <a:ahLst/>
              <a:cxnLst/>
              <a:rect l="l" t="t" r="r" b="b"/>
              <a:pathLst>
                <a:path w="6665" h="3388" extrusionOk="0">
                  <a:moveTo>
                    <a:pt x="3909" y="0"/>
                  </a:moveTo>
                  <a:cubicBezTo>
                    <a:pt x="1946" y="3"/>
                    <a:pt x="284" y="1446"/>
                    <a:pt x="1" y="3388"/>
                  </a:cubicBezTo>
                  <a:lnTo>
                    <a:pt x="3909" y="3388"/>
                  </a:lnTo>
                  <a:cubicBezTo>
                    <a:pt x="4807" y="3385"/>
                    <a:pt x="5647" y="2957"/>
                    <a:pt x="6180" y="2235"/>
                  </a:cubicBezTo>
                  <a:cubicBezTo>
                    <a:pt x="6421" y="1909"/>
                    <a:pt x="6589" y="1530"/>
                    <a:pt x="6665" y="1129"/>
                  </a:cubicBezTo>
                  <a:cubicBezTo>
                    <a:pt x="6135" y="602"/>
                    <a:pt x="5463" y="241"/>
                    <a:pt x="4734" y="91"/>
                  </a:cubicBezTo>
                  <a:cubicBezTo>
                    <a:pt x="4463" y="30"/>
                    <a:pt x="4186" y="0"/>
                    <a:pt x="3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24" name="Google Shape;7024;p82"/>
            <p:cNvSpPr/>
            <p:nvPr/>
          </p:nvSpPr>
          <p:spPr>
            <a:xfrm>
              <a:off x="4021450" y="4484275"/>
              <a:ext cx="197650" cy="199225"/>
            </a:xfrm>
            <a:custGeom>
              <a:avLst/>
              <a:gdLst/>
              <a:ahLst/>
              <a:cxnLst/>
              <a:rect l="l" t="t" r="r" b="b"/>
              <a:pathLst>
                <a:path w="7906" h="7969" extrusionOk="0">
                  <a:moveTo>
                    <a:pt x="7526" y="1"/>
                  </a:moveTo>
                  <a:cubicBezTo>
                    <a:pt x="7420" y="223"/>
                    <a:pt x="7291" y="434"/>
                    <a:pt x="7140" y="633"/>
                  </a:cubicBezTo>
                  <a:cubicBezTo>
                    <a:pt x="6396" y="1648"/>
                    <a:pt x="5216" y="2247"/>
                    <a:pt x="3957" y="2247"/>
                  </a:cubicBezTo>
                  <a:lnTo>
                    <a:pt x="4" y="2247"/>
                  </a:lnTo>
                  <a:lnTo>
                    <a:pt x="4" y="4018"/>
                  </a:lnTo>
                  <a:cubicBezTo>
                    <a:pt x="1" y="4635"/>
                    <a:pt x="148" y="5243"/>
                    <a:pt x="434" y="5788"/>
                  </a:cubicBezTo>
                  <a:lnTo>
                    <a:pt x="434" y="5800"/>
                  </a:lnTo>
                  <a:cubicBezTo>
                    <a:pt x="615" y="6159"/>
                    <a:pt x="850" y="6487"/>
                    <a:pt x="1133" y="6773"/>
                  </a:cubicBezTo>
                  <a:lnTo>
                    <a:pt x="1202" y="6839"/>
                  </a:lnTo>
                  <a:cubicBezTo>
                    <a:pt x="1967" y="7592"/>
                    <a:pt x="2962" y="7968"/>
                    <a:pt x="3958" y="7968"/>
                  </a:cubicBezTo>
                  <a:cubicBezTo>
                    <a:pt x="4959" y="7968"/>
                    <a:pt x="5959" y="7588"/>
                    <a:pt x="6725" y="6827"/>
                  </a:cubicBezTo>
                  <a:lnTo>
                    <a:pt x="6758" y="6794"/>
                  </a:lnTo>
                  <a:cubicBezTo>
                    <a:pt x="6972" y="6583"/>
                    <a:pt x="7158" y="6342"/>
                    <a:pt x="7312" y="6083"/>
                  </a:cubicBezTo>
                  <a:lnTo>
                    <a:pt x="7321" y="6083"/>
                  </a:lnTo>
                  <a:cubicBezTo>
                    <a:pt x="7703" y="5463"/>
                    <a:pt x="7905" y="4746"/>
                    <a:pt x="7902" y="4018"/>
                  </a:cubicBezTo>
                  <a:lnTo>
                    <a:pt x="7902" y="1684"/>
                  </a:lnTo>
                  <a:cubicBezTo>
                    <a:pt x="7902" y="1407"/>
                    <a:pt x="7875" y="1130"/>
                    <a:pt x="7818" y="859"/>
                  </a:cubicBezTo>
                  <a:cubicBezTo>
                    <a:pt x="7764" y="561"/>
                    <a:pt x="7664" y="272"/>
                    <a:pt x="75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25" name="Google Shape;7025;p82"/>
            <p:cNvSpPr/>
            <p:nvPr/>
          </p:nvSpPr>
          <p:spPr>
            <a:xfrm>
              <a:off x="4054050" y="4692500"/>
              <a:ext cx="132975" cy="47450"/>
            </a:xfrm>
            <a:custGeom>
              <a:avLst/>
              <a:gdLst/>
              <a:ahLst/>
              <a:cxnLst/>
              <a:rect l="l" t="t" r="r" b="b"/>
              <a:pathLst>
                <a:path w="5319" h="1898" extrusionOk="0">
                  <a:moveTo>
                    <a:pt x="5318" y="1"/>
                  </a:moveTo>
                  <a:lnTo>
                    <a:pt x="5318" y="1"/>
                  </a:lnTo>
                  <a:cubicBezTo>
                    <a:pt x="4550" y="498"/>
                    <a:pt x="3635" y="769"/>
                    <a:pt x="2653" y="769"/>
                  </a:cubicBezTo>
                  <a:cubicBezTo>
                    <a:pt x="2648" y="769"/>
                    <a:pt x="2643" y="769"/>
                    <a:pt x="2637" y="769"/>
                  </a:cubicBezTo>
                  <a:cubicBezTo>
                    <a:pt x="1703" y="769"/>
                    <a:pt x="791" y="507"/>
                    <a:pt x="0" y="13"/>
                  </a:cubicBezTo>
                  <a:lnTo>
                    <a:pt x="0" y="13"/>
                  </a:lnTo>
                  <a:cubicBezTo>
                    <a:pt x="82" y="272"/>
                    <a:pt x="202" y="516"/>
                    <a:pt x="362" y="736"/>
                  </a:cubicBezTo>
                  <a:cubicBezTo>
                    <a:pt x="898" y="1464"/>
                    <a:pt x="1747" y="1895"/>
                    <a:pt x="2653" y="1898"/>
                  </a:cubicBezTo>
                  <a:cubicBezTo>
                    <a:pt x="2660" y="1898"/>
                    <a:pt x="2667" y="1898"/>
                    <a:pt x="2674" y="1898"/>
                  </a:cubicBezTo>
                  <a:cubicBezTo>
                    <a:pt x="3870" y="1898"/>
                    <a:pt x="4935" y="1135"/>
                    <a:pt x="53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26" name="Google Shape;7026;p82"/>
            <p:cNvSpPr/>
            <p:nvPr/>
          </p:nvSpPr>
          <p:spPr>
            <a:xfrm>
              <a:off x="4163275" y="4399275"/>
              <a:ext cx="84275" cy="84200"/>
            </a:xfrm>
            <a:custGeom>
              <a:avLst/>
              <a:gdLst/>
              <a:ahLst/>
              <a:cxnLst/>
              <a:rect l="l" t="t" r="r" b="b"/>
              <a:pathLst>
                <a:path w="3371" h="3368" extrusionOk="0">
                  <a:moveTo>
                    <a:pt x="1090" y="1"/>
                  </a:moveTo>
                  <a:cubicBezTo>
                    <a:pt x="707" y="1"/>
                    <a:pt x="330" y="106"/>
                    <a:pt x="1" y="305"/>
                  </a:cubicBezTo>
                  <a:cubicBezTo>
                    <a:pt x="338" y="420"/>
                    <a:pt x="660" y="573"/>
                    <a:pt x="961" y="769"/>
                  </a:cubicBezTo>
                  <a:lnTo>
                    <a:pt x="961" y="781"/>
                  </a:lnTo>
                  <a:cubicBezTo>
                    <a:pt x="1443" y="1070"/>
                    <a:pt x="1874" y="1446"/>
                    <a:pt x="2226" y="1886"/>
                  </a:cubicBezTo>
                  <a:cubicBezTo>
                    <a:pt x="2587" y="2329"/>
                    <a:pt x="2871" y="2829"/>
                    <a:pt x="3060" y="3368"/>
                  </a:cubicBezTo>
                  <a:cubicBezTo>
                    <a:pt x="3262" y="3033"/>
                    <a:pt x="3370" y="2651"/>
                    <a:pt x="3364" y="2259"/>
                  </a:cubicBezTo>
                  <a:cubicBezTo>
                    <a:pt x="3361" y="1236"/>
                    <a:pt x="2672" y="341"/>
                    <a:pt x="1684" y="79"/>
                  </a:cubicBezTo>
                  <a:cubicBezTo>
                    <a:pt x="1615" y="58"/>
                    <a:pt x="1543" y="46"/>
                    <a:pt x="1467" y="46"/>
                  </a:cubicBezTo>
                  <a:cubicBezTo>
                    <a:pt x="1344" y="34"/>
                    <a:pt x="1232" y="1"/>
                    <a:pt x="1106" y="1"/>
                  </a:cubicBezTo>
                  <a:cubicBezTo>
                    <a:pt x="1101" y="1"/>
                    <a:pt x="1095" y="1"/>
                    <a:pt x="10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27" name="Google Shape;7027;p82"/>
            <p:cNvSpPr/>
            <p:nvPr/>
          </p:nvSpPr>
          <p:spPr>
            <a:xfrm>
              <a:off x="3938800" y="4692800"/>
              <a:ext cx="359700" cy="188300"/>
            </a:xfrm>
            <a:custGeom>
              <a:avLst/>
              <a:gdLst/>
              <a:ahLst/>
              <a:cxnLst/>
              <a:rect l="l" t="t" r="r" b="b"/>
              <a:pathLst>
                <a:path w="14388" h="7532" extrusionOk="0">
                  <a:moveTo>
                    <a:pt x="11160" y="4144"/>
                  </a:moveTo>
                  <a:cubicBezTo>
                    <a:pt x="11470" y="4144"/>
                    <a:pt x="11723" y="4397"/>
                    <a:pt x="11723" y="4710"/>
                  </a:cubicBezTo>
                  <a:cubicBezTo>
                    <a:pt x="11723" y="5021"/>
                    <a:pt x="11470" y="5274"/>
                    <a:pt x="11160" y="5274"/>
                  </a:cubicBezTo>
                  <a:lnTo>
                    <a:pt x="10031" y="5274"/>
                  </a:lnTo>
                  <a:cubicBezTo>
                    <a:pt x="9718" y="5274"/>
                    <a:pt x="9465" y="5021"/>
                    <a:pt x="9465" y="4710"/>
                  </a:cubicBezTo>
                  <a:cubicBezTo>
                    <a:pt x="9465" y="4397"/>
                    <a:pt x="9718" y="4144"/>
                    <a:pt x="10031" y="4144"/>
                  </a:cubicBezTo>
                  <a:close/>
                  <a:moveTo>
                    <a:pt x="3379" y="1"/>
                  </a:moveTo>
                  <a:lnTo>
                    <a:pt x="2385" y="248"/>
                  </a:lnTo>
                  <a:cubicBezTo>
                    <a:pt x="922" y="615"/>
                    <a:pt x="0" y="2067"/>
                    <a:pt x="295" y="3545"/>
                  </a:cubicBezTo>
                  <a:lnTo>
                    <a:pt x="1006" y="7080"/>
                  </a:lnTo>
                  <a:cubicBezTo>
                    <a:pt x="1060" y="7342"/>
                    <a:pt x="1292" y="7532"/>
                    <a:pt x="1560" y="7532"/>
                  </a:cubicBezTo>
                  <a:lnTo>
                    <a:pt x="12831" y="7532"/>
                  </a:lnTo>
                  <a:cubicBezTo>
                    <a:pt x="12833" y="7532"/>
                    <a:pt x="12835" y="7532"/>
                    <a:pt x="12837" y="7532"/>
                  </a:cubicBezTo>
                  <a:cubicBezTo>
                    <a:pt x="13103" y="7532"/>
                    <a:pt x="13331" y="7343"/>
                    <a:pt x="13382" y="7080"/>
                  </a:cubicBezTo>
                  <a:lnTo>
                    <a:pt x="14096" y="3545"/>
                  </a:lnTo>
                  <a:cubicBezTo>
                    <a:pt x="14388" y="2070"/>
                    <a:pt x="13476" y="621"/>
                    <a:pt x="12018" y="248"/>
                  </a:cubicBezTo>
                  <a:lnTo>
                    <a:pt x="11046" y="13"/>
                  </a:lnTo>
                  <a:cubicBezTo>
                    <a:pt x="10678" y="1506"/>
                    <a:pt x="9474" y="2648"/>
                    <a:pt x="7965" y="2943"/>
                  </a:cubicBezTo>
                  <a:cubicBezTo>
                    <a:pt x="7714" y="2991"/>
                    <a:pt x="7463" y="3015"/>
                    <a:pt x="7214" y="3015"/>
                  </a:cubicBezTo>
                  <a:cubicBezTo>
                    <a:pt x="5960" y="3015"/>
                    <a:pt x="4762" y="2417"/>
                    <a:pt x="4011" y="1377"/>
                  </a:cubicBezTo>
                  <a:cubicBezTo>
                    <a:pt x="3707" y="967"/>
                    <a:pt x="3493" y="498"/>
                    <a:pt x="33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28" name="Google Shape;7028;p82"/>
          <p:cNvGrpSpPr/>
          <p:nvPr/>
        </p:nvGrpSpPr>
        <p:grpSpPr>
          <a:xfrm>
            <a:off x="10186483" y="4718521"/>
            <a:ext cx="212052" cy="452337"/>
            <a:chOff x="4584850" y="4399275"/>
            <a:chExt cx="225875" cy="481825"/>
          </a:xfrm>
        </p:grpSpPr>
        <p:sp>
          <p:nvSpPr>
            <p:cNvPr id="7029" name="Google Shape;7029;p82"/>
            <p:cNvSpPr/>
            <p:nvPr/>
          </p:nvSpPr>
          <p:spPr>
            <a:xfrm>
              <a:off x="4655400" y="4399275"/>
              <a:ext cx="84700" cy="84725"/>
            </a:xfrm>
            <a:custGeom>
              <a:avLst/>
              <a:gdLst/>
              <a:ahLst/>
              <a:cxnLst/>
              <a:rect l="l" t="t" r="r" b="b"/>
              <a:pathLst>
                <a:path w="3388" h="3389" extrusionOk="0">
                  <a:moveTo>
                    <a:pt x="1696" y="1"/>
                  </a:moveTo>
                  <a:cubicBezTo>
                    <a:pt x="759" y="1"/>
                    <a:pt x="0" y="760"/>
                    <a:pt x="0" y="1696"/>
                  </a:cubicBezTo>
                  <a:cubicBezTo>
                    <a:pt x="0" y="2630"/>
                    <a:pt x="759" y="3389"/>
                    <a:pt x="1696" y="3389"/>
                  </a:cubicBezTo>
                  <a:cubicBezTo>
                    <a:pt x="2629" y="3389"/>
                    <a:pt x="3388" y="2630"/>
                    <a:pt x="3388" y="1696"/>
                  </a:cubicBezTo>
                  <a:cubicBezTo>
                    <a:pt x="3388" y="760"/>
                    <a:pt x="2629" y="1"/>
                    <a:pt x="16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30" name="Google Shape;7030;p82"/>
            <p:cNvSpPr/>
            <p:nvPr/>
          </p:nvSpPr>
          <p:spPr>
            <a:xfrm>
              <a:off x="4584850" y="4512200"/>
              <a:ext cx="225875" cy="368900"/>
            </a:xfrm>
            <a:custGeom>
              <a:avLst/>
              <a:gdLst/>
              <a:ahLst/>
              <a:cxnLst/>
              <a:rect l="l" t="t" r="r" b="b"/>
              <a:pathLst>
                <a:path w="9035" h="14756" extrusionOk="0">
                  <a:moveTo>
                    <a:pt x="2259" y="1"/>
                  </a:moveTo>
                  <a:cubicBezTo>
                    <a:pt x="1013" y="1"/>
                    <a:pt x="1" y="1052"/>
                    <a:pt x="1" y="2298"/>
                  </a:cubicBezTo>
                  <a:lnTo>
                    <a:pt x="1" y="5686"/>
                  </a:lnTo>
                  <a:cubicBezTo>
                    <a:pt x="1" y="6280"/>
                    <a:pt x="414" y="6792"/>
                    <a:pt x="1106" y="6792"/>
                  </a:cubicBezTo>
                  <a:cubicBezTo>
                    <a:pt x="1284" y="6792"/>
                    <a:pt x="1480" y="6758"/>
                    <a:pt x="1693" y="6683"/>
                  </a:cubicBezTo>
                  <a:lnTo>
                    <a:pt x="1693" y="13627"/>
                  </a:lnTo>
                  <a:cubicBezTo>
                    <a:pt x="1693" y="14250"/>
                    <a:pt x="2199" y="14756"/>
                    <a:pt x="2822" y="14756"/>
                  </a:cubicBezTo>
                  <a:cubicBezTo>
                    <a:pt x="3446" y="14756"/>
                    <a:pt x="3952" y="14250"/>
                    <a:pt x="3952" y="13627"/>
                  </a:cubicBezTo>
                  <a:lnTo>
                    <a:pt x="3952" y="9637"/>
                  </a:lnTo>
                  <a:cubicBezTo>
                    <a:pt x="3952" y="9324"/>
                    <a:pt x="4204" y="9074"/>
                    <a:pt x="4518" y="9074"/>
                  </a:cubicBezTo>
                  <a:cubicBezTo>
                    <a:pt x="4828" y="9074"/>
                    <a:pt x="5081" y="9324"/>
                    <a:pt x="5081" y="9637"/>
                  </a:cubicBezTo>
                  <a:lnTo>
                    <a:pt x="5081" y="13627"/>
                  </a:lnTo>
                  <a:cubicBezTo>
                    <a:pt x="5081" y="14250"/>
                    <a:pt x="5587" y="14756"/>
                    <a:pt x="6210" y="14756"/>
                  </a:cubicBezTo>
                  <a:cubicBezTo>
                    <a:pt x="6833" y="14756"/>
                    <a:pt x="7339" y="14250"/>
                    <a:pt x="7339" y="13627"/>
                  </a:cubicBezTo>
                  <a:lnTo>
                    <a:pt x="7339" y="6683"/>
                  </a:lnTo>
                  <a:cubicBezTo>
                    <a:pt x="7552" y="6758"/>
                    <a:pt x="7749" y="6792"/>
                    <a:pt x="7927" y="6792"/>
                  </a:cubicBezTo>
                  <a:cubicBezTo>
                    <a:pt x="8619" y="6792"/>
                    <a:pt x="9035" y="6280"/>
                    <a:pt x="9035" y="5686"/>
                  </a:cubicBezTo>
                  <a:lnTo>
                    <a:pt x="9035" y="2298"/>
                  </a:lnTo>
                  <a:cubicBezTo>
                    <a:pt x="9035" y="1052"/>
                    <a:pt x="8020" y="1"/>
                    <a:pt x="67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sp>
        <p:nvSpPr>
          <p:cNvPr id="7031" name="Google Shape;7031;p82"/>
          <p:cNvSpPr/>
          <p:nvPr/>
        </p:nvSpPr>
        <p:spPr>
          <a:xfrm>
            <a:off x="10610665" y="4718427"/>
            <a:ext cx="496367" cy="452149"/>
          </a:xfrm>
          <a:custGeom>
            <a:avLst/>
            <a:gdLst/>
            <a:ahLst/>
            <a:cxnLst/>
            <a:rect l="l" t="t" r="r" b="b"/>
            <a:pathLst>
              <a:path w="21149" h="19265" extrusionOk="0">
                <a:moveTo>
                  <a:pt x="10580" y="3417"/>
                </a:moveTo>
                <a:cubicBezTo>
                  <a:pt x="12186" y="3417"/>
                  <a:pt x="13773" y="4040"/>
                  <a:pt x="14967" y="5236"/>
                </a:cubicBezTo>
                <a:cubicBezTo>
                  <a:pt x="16933" y="7199"/>
                  <a:pt x="17352" y="10231"/>
                  <a:pt x="15997" y="12655"/>
                </a:cubicBezTo>
                <a:lnTo>
                  <a:pt x="7550" y="4209"/>
                </a:lnTo>
                <a:cubicBezTo>
                  <a:pt x="8500" y="3676"/>
                  <a:pt x="9544" y="3417"/>
                  <a:pt x="10580" y="3417"/>
                </a:cubicBezTo>
                <a:close/>
                <a:moveTo>
                  <a:pt x="5156" y="6603"/>
                </a:moveTo>
                <a:lnTo>
                  <a:pt x="13600" y="15049"/>
                </a:lnTo>
                <a:cubicBezTo>
                  <a:pt x="12650" y="15584"/>
                  <a:pt x="11607" y="15844"/>
                  <a:pt x="10570" y="15844"/>
                </a:cubicBezTo>
                <a:cubicBezTo>
                  <a:pt x="8964" y="15844"/>
                  <a:pt x="7375" y="15218"/>
                  <a:pt x="6183" y="14019"/>
                </a:cubicBezTo>
                <a:cubicBezTo>
                  <a:pt x="4210" y="12059"/>
                  <a:pt x="3789" y="9024"/>
                  <a:pt x="5156" y="6603"/>
                </a:cubicBezTo>
                <a:close/>
                <a:moveTo>
                  <a:pt x="10574" y="0"/>
                </a:moveTo>
                <a:cubicBezTo>
                  <a:pt x="8127" y="0"/>
                  <a:pt x="5681" y="948"/>
                  <a:pt x="3789" y="2842"/>
                </a:cubicBezTo>
                <a:cubicBezTo>
                  <a:pt x="1" y="6630"/>
                  <a:pt x="1" y="12628"/>
                  <a:pt x="3789" y="16413"/>
                </a:cubicBezTo>
                <a:cubicBezTo>
                  <a:pt x="5662" y="18289"/>
                  <a:pt x="8113" y="19265"/>
                  <a:pt x="10576" y="19265"/>
                </a:cubicBezTo>
                <a:cubicBezTo>
                  <a:pt x="13036" y="19265"/>
                  <a:pt x="15488" y="18289"/>
                  <a:pt x="17361" y="16413"/>
                </a:cubicBezTo>
                <a:cubicBezTo>
                  <a:pt x="21149" y="12625"/>
                  <a:pt x="21149" y="6630"/>
                  <a:pt x="17361" y="2842"/>
                </a:cubicBezTo>
                <a:cubicBezTo>
                  <a:pt x="15467" y="948"/>
                  <a:pt x="13020" y="0"/>
                  <a:pt x="1057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435D74"/>
              </a:solidFill>
            </a:endParaRPr>
          </a:p>
        </p:txBody>
      </p:sp>
      <p:grpSp>
        <p:nvGrpSpPr>
          <p:cNvPr id="7032" name="Google Shape;7032;p82"/>
          <p:cNvGrpSpPr/>
          <p:nvPr/>
        </p:nvGrpSpPr>
        <p:grpSpPr>
          <a:xfrm>
            <a:off x="1399574" y="5269061"/>
            <a:ext cx="452337" cy="452337"/>
            <a:chOff x="5642550" y="4399275"/>
            <a:chExt cx="481825" cy="481825"/>
          </a:xfrm>
        </p:grpSpPr>
        <p:sp>
          <p:nvSpPr>
            <p:cNvPr id="7033" name="Google Shape;7033;p82"/>
            <p:cNvSpPr/>
            <p:nvPr/>
          </p:nvSpPr>
          <p:spPr>
            <a:xfrm>
              <a:off x="5642550" y="43992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5283" y="7945"/>
                  </a:moveTo>
                  <a:cubicBezTo>
                    <a:pt x="15593" y="7945"/>
                    <a:pt x="15846" y="8195"/>
                    <a:pt x="15846" y="8508"/>
                  </a:cubicBezTo>
                  <a:lnTo>
                    <a:pt x="15846" y="10766"/>
                  </a:lnTo>
                  <a:cubicBezTo>
                    <a:pt x="15846" y="11079"/>
                    <a:pt x="15593" y="11332"/>
                    <a:pt x="15283" y="11332"/>
                  </a:cubicBezTo>
                  <a:lnTo>
                    <a:pt x="3991" y="11332"/>
                  </a:lnTo>
                  <a:cubicBezTo>
                    <a:pt x="3678" y="11332"/>
                    <a:pt x="3425" y="11079"/>
                    <a:pt x="3425" y="10766"/>
                  </a:cubicBezTo>
                  <a:lnTo>
                    <a:pt x="3425" y="8508"/>
                  </a:lnTo>
                  <a:cubicBezTo>
                    <a:pt x="3425" y="8195"/>
                    <a:pt x="3678" y="7945"/>
                    <a:pt x="3991" y="7945"/>
                  </a:cubicBezTo>
                  <a:close/>
                  <a:moveTo>
                    <a:pt x="9637" y="1"/>
                  </a:moveTo>
                  <a:cubicBezTo>
                    <a:pt x="4331" y="1"/>
                    <a:pt x="1" y="4331"/>
                    <a:pt x="1" y="9637"/>
                  </a:cubicBezTo>
                  <a:cubicBezTo>
                    <a:pt x="1" y="14946"/>
                    <a:pt x="4328" y="19273"/>
                    <a:pt x="9637" y="19273"/>
                  </a:cubicBezTo>
                  <a:cubicBezTo>
                    <a:pt x="14943" y="19273"/>
                    <a:pt x="19273" y="14946"/>
                    <a:pt x="19273" y="9637"/>
                  </a:cubicBezTo>
                  <a:cubicBezTo>
                    <a:pt x="19273" y="4331"/>
                    <a:pt x="14943" y="1"/>
                    <a:pt x="96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34" name="Google Shape;7034;p82"/>
            <p:cNvSpPr/>
            <p:nvPr/>
          </p:nvSpPr>
          <p:spPr>
            <a:xfrm>
              <a:off x="5756375" y="4626100"/>
              <a:ext cx="254100" cy="28275"/>
            </a:xfrm>
            <a:custGeom>
              <a:avLst/>
              <a:gdLst/>
              <a:ahLst/>
              <a:cxnLst/>
              <a:rect l="l" t="t" r="r" b="b"/>
              <a:pathLst>
                <a:path w="10164" h="1131" extrusionOk="0">
                  <a:moveTo>
                    <a:pt x="1" y="1"/>
                  </a:moveTo>
                  <a:lnTo>
                    <a:pt x="1" y="1130"/>
                  </a:lnTo>
                  <a:lnTo>
                    <a:pt x="10164" y="1130"/>
                  </a:lnTo>
                  <a:lnTo>
                    <a:pt x="1016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35" name="Google Shape;7035;p82"/>
          <p:cNvGrpSpPr/>
          <p:nvPr/>
        </p:nvGrpSpPr>
        <p:grpSpPr>
          <a:xfrm>
            <a:off x="3813087" y="5284938"/>
            <a:ext cx="484421" cy="420583"/>
            <a:chOff x="6218300" y="4416175"/>
            <a:chExt cx="516000" cy="448000"/>
          </a:xfrm>
        </p:grpSpPr>
        <p:sp>
          <p:nvSpPr>
            <p:cNvPr id="7036" name="Google Shape;7036;p82"/>
            <p:cNvSpPr/>
            <p:nvPr/>
          </p:nvSpPr>
          <p:spPr>
            <a:xfrm>
              <a:off x="6462150" y="4525375"/>
              <a:ext cx="28250" cy="141250"/>
            </a:xfrm>
            <a:custGeom>
              <a:avLst/>
              <a:gdLst/>
              <a:ahLst/>
              <a:cxnLst/>
              <a:rect l="l" t="t" r="r" b="b"/>
              <a:pathLst>
                <a:path w="1130" h="5650" extrusionOk="0">
                  <a:moveTo>
                    <a:pt x="566" y="1"/>
                  </a:moveTo>
                  <a:cubicBezTo>
                    <a:pt x="253" y="1"/>
                    <a:pt x="0" y="254"/>
                    <a:pt x="0" y="567"/>
                  </a:cubicBezTo>
                  <a:lnTo>
                    <a:pt x="0" y="5087"/>
                  </a:lnTo>
                  <a:cubicBezTo>
                    <a:pt x="0" y="5397"/>
                    <a:pt x="253" y="5650"/>
                    <a:pt x="566" y="5650"/>
                  </a:cubicBezTo>
                  <a:cubicBezTo>
                    <a:pt x="877" y="5650"/>
                    <a:pt x="1130" y="5397"/>
                    <a:pt x="1130" y="5087"/>
                  </a:cubicBezTo>
                  <a:lnTo>
                    <a:pt x="1130" y="567"/>
                  </a:lnTo>
                  <a:cubicBezTo>
                    <a:pt x="1130" y="254"/>
                    <a:pt x="877" y="1"/>
                    <a:pt x="5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37" name="Google Shape;7037;p82"/>
            <p:cNvSpPr/>
            <p:nvPr/>
          </p:nvSpPr>
          <p:spPr>
            <a:xfrm>
              <a:off x="6218300" y="4416175"/>
              <a:ext cx="516000" cy="448000"/>
            </a:xfrm>
            <a:custGeom>
              <a:avLst/>
              <a:gdLst/>
              <a:ahLst/>
              <a:cxnLst/>
              <a:rect l="l" t="t" r="r" b="b"/>
              <a:pathLst>
                <a:path w="20640" h="17920" extrusionOk="0">
                  <a:moveTo>
                    <a:pt x="10320" y="3240"/>
                  </a:moveTo>
                  <a:cubicBezTo>
                    <a:pt x="11254" y="3240"/>
                    <a:pt x="12013" y="3998"/>
                    <a:pt x="12013" y="4935"/>
                  </a:cubicBezTo>
                  <a:lnTo>
                    <a:pt x="12013" y="9452"/>
                  </a:lnTo>
                  <a:cubicBezTo>
                    <a:pt x="12013" y="10385"/>
                    <a:pt x="11254" y="11144"/>
                    <a:pt x="10320" y="11144"/>
                  </a:cubicBezTo>
                  <a:cubicBezTo>
                    <a:pt x="9384" y="11144"/>
                    <a:pt x="8625" y="10385"/>
                    <a:pt x="8625" y="9452"/>
                  </a:cubicBezTo>
                  <a:lnTo>
                    <a:pt x="8625" y="4935"/>
                  </a:lnTo>
                  <a:cubicBezTo>
                    <a:pt x="8625" y="3998"/>
                    <a:pt x="9384" y="3240"/>
                    <a:pt x="10320" y="3240"/>
                  </a:cubicBezTo>
                  <a:close/>
                  <a:moveTo>
                    <a:pt x="10320" y="12274"/>
                  </a:moveTo>
                  <a:cubicBezTo>
                    <a:pt x="10538" y="12274"/>
                    <a:pt x="10758" y="12316"/>
                    <a:pt x="10968" y="12403"/>
                  </a:cubicBezTo>
                  <a:cubicBezTo>
                    <a:pt x="11600" y="12665"/>
                    <a:pt x="12013" y="13282"/>
                    <a:pt x="12013" y="13969"/>
                  </a:cubicBezTo>
                  <a:cubicBezTo>
                    <a:pt x="12013" y="14902"/>
                    <a:pt x="11254" y="15661"/>
                    <a:pt x="10320" y="15661"/>
                  </a:cubicBezTo>
                  <a:cubicBezTo>
                    <a:pt x="9634" y="15661"/>
                    <a:pt x="9017" y="15248"/>
                    <a:pt x="8755" y="14616"/>
                  </a:cubicBezTo>
                  <a:cubicBezTo>
                    <a:pt x="8493" y="13984"/>
                    <a:pt x="8637" y="13255"/>
                    <a:pt x="9122" y="12770"/>
                  </a:cubicBezTo>
                  <a:cubicBezTo>
                    <a:pt x="9446" y="12446"/>
                    <a:pt x="9880" y="12274"/>
                    <a:pt x="10320" y="12274"/>
                  </a:cubicBezTo>
                  <a:close/>
                  <a:moveTo>
                    <a:pt x="10319" y="1"/>
                  </a:moveTo>
                  <a:cubicBezTo>
                    <a:pt x="9352" y="1"/>
                    <a:pt x="8386" y="487"/>
                    <a:pt x="7848" y="1460"/>
                  </a:cubicBezTo>
                  <a:lnTo>
                    <a:pt x="1040" y="13731"/>
                  </a:lnTo>
                  <a:cubicBezTo>
                    <a:pt x="1" y="15613"/>
                    <a:pt x="1359" y="17919"/>
                    <a:pt x="3509" y="17919"/>
                  </a:cubicBezTo>
                  <a:lnTo>
                    <a:pt x="17129" y="17919"/>
                  </a:lnTo>
                  <a:cubicBezTo>
                    <a:pt x="19279" y="17919"/>
                    <a:pt x="20640" y="15616"/>
                    <a:pt x="19598" y="13731"/>
                  </a:cubicBezTo>
                  <a:lnTo>
                    <a:pt x="12790" y="1460"/>
                  </a:lnTo>
                  <a:cubicBezTo>
                    <a:pt x="12252" y="487"/>
                    <a:pt x="11286" y="1"/>
                    <a:pt x="103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38" name="Google Shape;7038;p82"/>
            <p:cNvSpPr/>
            <p:nvPr/>
          </p:nvSpPr>
          <p:spPr>
            <a:xfrm>
              <a:off x="6462150" y="4751225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6" y="1"/>
                  </a:moveTo>
                  <a:cubicBezTo>
                    <a:pt x="253" y="1"/>
                    <a:pt x="0" y="253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877" y="1130"/>
                    <a:pt x="1130" y="877"/>
                    <a:pt x="1130" y="567"/>
                  </a:cubicBezTo>
                  <a:cubicBezTo>
                    <a:pt x="1130" y="253"/>
                    <a:pt x="877" y="1"/>
                    <a:pt x="5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39" name="Google Shape;7039;p82"/>
          <p:cNvGrpSpPr/>
          <p:nvPr/>
        </p:nvGrpSpPr>
        <p:grpSpPr>
          <a:xfrm>
            <a:off x="7891840" y="5269057"/>
            <a:ext cx="452337" cy="452337"/>
            <a:chOff x="899850" y="4992125"/>
            <a:chExt cx="481825" cy="481825"/>
          </a:xfrm>
        </p:grpSpPr>
        <p:sp>
          <p:nvSpPr>
            <p:cNvPr id="7040" name="Google Shape;7040;p82"/>
            <p:cNvSpPr/>
            <p:nvPr/>
          </p:nvSpPr>
          <p:spPr>
            <a:xfrm>
              <a:off x="1126600" y="5360100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6" y="1"/>
                  </a:moveTo>
                  <a:cubicBezTo>
                    <a:pt x="253" y="1"/>
                    <a:pt x="0" y="250"/>
                    <a:pt x="0" y="564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876" y="1130"/>
                    <a:pt x="1129" y="877"/>
                    <a:pt x="1129" y="564"/>
                  </a:cubicBezTo>
                  <a:cubicBezTo>
                    <a:pt x="1129" y="250"/>
                    <a:pt x="876" y="1"/>
                    <a:pt x="5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41" name="Google Shape;7041;p82"/>
            <p:cNvSpPr/>
            <p:nvPr/>
          </p:nvSpPr>
          <p:spPr>
            <a:xfrm>
              <a:off x="1056050" y="5079900"/>
              <a:ext cx="169400" cy="194950"/>
            </a:xfrm>
            <a:custGeom>
              <a:avLst/>
              <a:gdLst/>
              <a:ahLst/>
              <a:cxnLst/>
              <a:rect l="l" t="t" r="r" b="b"/>
              <a:pathLst>
                <a:path w="6776" h="7798" extrusionOk="0">
                  <a:moveTo>
                    <a:pt x="3417" y="1"/>
                  </a:moveTo>
                  <a:cubicBezTo>
                    <a:pt x="1713" y="1"/>
                    <a:pt x="0" y="1115"/>
                    <a:pt x="0" y="3304"/>
                  </a:cubicBezTo>
                  <a:cubicBezTo>
                    <a:pt x="0" y="3614"/>
                    <a:pt x="250" y="3867"/>
                    <a:pt x="564" y="3867"/>
                  </a:cubicBezTo>
                  <a:cubicBezTo>
                    <a:pt x="877" y="3867"/>
                    <a:pt x="1130" y="3614"/>
                    <a:pt x="1130" y="3304"/>
                  </a:cubicBezTo>
                  <a:cubicBezTo>
                    <a:pt x="1130" y="2069"/>
                    <a:pt x="2111" y="1061"/>
                    <a:pt x="3388" y="1061"/>
                  </a:cubicBezTo>
                  <a:cubicBezTo>
                    <a:pt x="4665" y="1061"/>
                    <a:pt x="5647" y="2066"/>
                    <a:pt x="5647" y="3304"/>
                  </a:cubicBezTo>
                  <a:cubicBezTo>
                    <a:pt x="5647" y="4147"/>
                    <a:pt x="5174" y="4921"/>
                    <a:pt x="4424" y="5310"/>
                  </a:cubicBezTo>
                  <a:cubicBezTo>
                    <a:pt x="3617" y="5728"/>
                    <a:pt x="3108" y="6336"/>
                    <a:pt x="2912" y="7116"/>
                  </a:cubicBezTo>
                  <a:cubicBezTo>
                    <a:pt x="2870" y="7285"/>
                    <a:pt x="2906" y="7466"/>
                    <a:pt x="3015" y="7601"/>
                  </a:cubicBezTo>
                  <a:cubicBezTo>
                    <a:pt x="3118" y="7736"/>
                    <a:pt x="3277" y="7798"/>
                    <a:pt x="3439" y="7798"/>
                  </a:cubicBezTo>
                  <a:cubicBezTo>
                    <a:pt x="3686" y="7798"/>
                    <a:pt x="3938" y="7652"/>
                    <a:pt x="4005" y="7399"/>
                  </a:cubicBezTo>
                  <a:cubicBezTo>
                    <a:pt x="4129" y="6936"/>
                    <a:pt x="4445" y="6568"/>
                    <a:pt x="4945" y="6312"/>
                  </a:cubicBezTo>
                  <a:cubicBezTo>
                    <a:pt x="6071" y="5728"/>
                    <a:pt x="6776" y="4569"/>
                    <a:pt x="6776" y="3304"/>
                  </a:cubicBezTo>
                  <a:cubicBezTo>
                    <a:pt x="6776" y="1090"/>
                    <a:pt x="5101" y="1"/>
                    <a:pt x="341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42" name="Google Shape;7042;p82"/>
            <p:cNvSpPr/>
            <p:nvPr/>
          </p:nvSpPr>
          <p:spPr>
            <a:xfrm>
              <a:off x="89985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36" y="2334"/>
                  </a:moveTo>
                  <a:cubicBezTo>
                    <a:pt x="12223" y="2334"/>
                    <a:pt x="14153" y="4367"/>
                    <a:pt x="14153" y="6815"/>
                  </a:cubicBezTo>
                  <a:cubicBezTo>
                    <a:pt x="14153" y="8501"/>
                    <a:pt x="13214" y="10049"/>
                    <a:pt x="11714" y="10826"/>
                  </a:cubicBezTo>
                  <a:cubicBezTo>
                    <a:pt x="11401" y="10986"/>
                    <a:pt x="11362" y="11142"/>
                    <a:pt x="11344" y="11202"/>
                  </a:cubicBezTo>
                  <a:cubicBezTo>
                    <a:pt x="11141" y="11958"/>
                    <a:pt x="10458" y="12455"/>
                    <a:pt x="9710" y="12455"/>
                  </a:cubicBezTo>
                  <a:cubicBezTo>
                    <a:pt x="9569" y="12455"/>
                    <a:pt x="9426" y="12438"/>
                    <a:pt x="9284" y="12401"/>
                  </a:cubicBezTo>
                  <a:cubicBezTo>
                    <a:pt x="8383" y="12169"/>
                    <a:pt x="7841" y="11254"/>
                    <a:pt x="8064" y="10353"/>
                  </a:cubicBezTo>
                  <a:cubicBezTo>
                    <a:pt x="8338" y="9260"/>
                    <a:pt x="9061" y="8384"/>
                    <a:pt x="10154" y="7818"/>
                  </a:cubicBezTo>
                  <a:cubicBezTo>
                    <a:pt x="10832" y="7465"/>
                    <a:pt x="10973" y="6556"/>
                    <a:pt x="10434" y="6017"/>
                  </a:cubicBezTo>
                  <a:cubicBezTo>
                    <a:pt x="10219" y="5801"/>
                    <a:pt x="9934" y="5700"/>
                    <a:pt x="9650" y="5700"/>
                  </a:cubicBezTo>
                  <a:cubicBezTo>
                    <a:pt x="9078" y="5700"/>
                    <a:pt x="8507" y="6109"/>
                    <a:pt x="8507" y="6815"/>
                  </a:cubicBezTo>
                  <a:cubicBezTo>
                    <a:pt x="8507" y="7749"/>
                    <a:pt x="7748" y="8507"/>
                    <a:pt x="6812" y="8507"/>
                  </a:cubicBezTo>
                  <a:cubicBezTo>
                    <a:pt x="5875" y="8507"/>
                    <a:pt x="5119" y="7749"/>
                    <a:pt x="5119" y="6815"/>
                  </a:cubicBezTo>
                  <a:cubicBezTo>
                    <a:pt x="5119" y="4388"/>
                    <a:pt x="7028" y="2334"/>
                    <a:pt x="9636" y="2334"/>
                  </a:cubicBezTo>
                  <a:close/>
                  <a:moveTo>
                    <a:pt x="9636" y="13588"/>
                  </a:moveTo>
                  <a:cubicBezTo>
                    <a:pt x="9854" y="13588"/>
                    <a:pt x="10074" y="13630"/>
                    <a:pt x="10284" y="13717"/>
                  </a:cubicBezTo>
                  <a:cubicBezTo>
                    <a:pt x="10916" y="13979"/>
                    <a:pt x="11328" y="14596"/>
                    <a:pt x="11328" y="15283"/>
                  </a:cubicBezTo>
                  <a:cubicBezTo>
                    <a:pt x="11328" y="16219"/>
                    <a:pt x="10570" y="16975"/>
                    <a:pt x="9636" y="16978"/>
                  </a:cubicBezTo>
                  <a:cubicBezTo>
                    <a:pt x="8950" y="16978"/>
                    <a:pt x="8332" y="16562"/>
                    <a:pt x="8070" y="15930"/>
                  </a:cubicBezTo>
                  <a:cubicBezTo>
                    <a:pt x="7808" y="15298"/>
                    <a:pt x="7953" y="14569"/>
                    <a:pt x="8438" y="14084"/>
                  </a:cubicBezTo>
                  <a:cubicBezTo>
                    <a:pt x="8762" y="13760"/>
                    <a:pt x="9195" y="13588"/>
                    <a:pt x="9636" y="13588"/>
                  </a:cubicBezTo>
                  <a:close/>
                  <a:moveTo>
                    <a:pt x="9636" y="1"/>
                  </a:moveTo>
                  <a:cubicBezTo>
                    <a:pt x="4330" y="1"/>
                    <a:pt x="0" y="4331"/>
                    <a:pt x="0" y="9637"/>
                  </a:cubicBezTo>
                  <a:cubicBezTo>
                    <a:pt x="0" y="14945"/>
                    <a:pt x="4330" y="19273"/>
                    <a:pt x="9636" y="19273"/>
                  </a:cubicBezTo>
                  <a:cubicBezTo>
                    <a:pt x="14939" y="19273"/>
                    <a:pt x="19272" y="14945"/>
                    <a:pt x="19272" y="9637"/>
                  </a:cubicBezTo>
                  <a:cubicBezTo>
                    <a:pt x="19272" y="4331"/>
                    <a:pt x="14942" y="1"/>
                    <a:pt x="96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43" name="Google Shape;7043;p82"/>
          <p:cNvGrpSpPr/>
          <p:nvPr/>
        </p:nvGrpSpPr>
        <p:grpSpPr>
          <a:xfrm>
            <a:off x="7282278" y="5269057"/>
            <a:ext cx="452337" cy="452337"/>
            <a:chOff x="1492675" y="4992125"/>
            <a:chExt cx="481825" cy="481825"/>
          </a:xfrm>
        </p:grpSpPr>
        <p:sp>
          <p:nvSpPr>
            <p:cNvPr id="7044" name="Google Shape;7044;p82"/>
            <p:cNvSpPr/>
            <p:nvPr/>
          </p:nvSpPr>
          <p:spPr>
            <a:xfrm>
              <a:off x="149267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728" y="5990"/>
                  </a:moveTo>
                  <a:cubicBezTo>
                    <a:pt x="13161" y="5990"/>
                    <a:pt x="13595" y="6156"/>
                    <a:pt x="13925" y="6487"/>
                  </a:cubicBezTo>
                  <a:cubicBezTo>
                    <a:pt x="14587" y="7149"/>
                    <a:pt x="14587" y="8221"/>
                    <a:pt x="13928" y="8884"/>
                  </a:cubicBezTo>
                  <a:lnTo>
                    <a:pt x="10028" y="12780"/>
                  </a:lnTo>
                  <a:cubicBezTo>
                    <a:pt x="9709" y="13100"/>
                    <a:pt x="9278" y="13280"/>
                    <a:pt x="8830" y="13280"/>
                  </a:cubicBezTo>
                  <a:lnTo>
                    <a:pt x="8815" y="13280"/>
                  </a:lnTo>
                  <a:cubicBezTo>
                    <a:pt x="8811" y="13280"/>
                    <a:pt x="8807" y="13280"/>
                    <a:pt x="8804" y="13280"/>
                  </a:cubicBezTo>
                  <a:cubicBezTo>
                    <a:pt x="8362" y="13280"/>
                    <a:pt x="7936" y="13103"/>
                    <a:pt x="7622" y="12789"/>
                  </a:cubicBezTo>
                  <a:lnTo>
                    <a:pt x="5346" y="10528"/>
                  </a:lnTo>
                  <a:cubicBezTo>
                    <a:pt x="4632" y="9877"/>
                    <a:pt x="4605" y="8760"/>
                    <a:pt x="5288" y="8077"/>
                  </a:cubicBezTo>
                  <a:cubicBezTo>
                    <a:pt x="5620" y="7745"/>
                    <a:pt x="6053" y="7581"/>
                    <a:pt x="6485" y="7581"/>
                  </a:cubicBezTo>
                  <a:cubicBezTo>
                    <a:pt x="6944" y="7581"/>
                    <a:pt x="7402" y="7766"/>
                    <a:pt x="7737" y="8134"/>
                  </a:cubicBezTo>
                  <a:lnTo>
                    <a:pt x="8812" y="9206"/>
                  </a:lnTo>
                  <a:lnTo>
                    <a:pt x="11531" y="6487"/>
                  </a:lnTo>
                  <a:cubicBezTo>
                    <a:pt x="11861" y="6156"/>
                    <a:pt x="12294" y="5990"/>
                    <a:pt x="12728" y="5990"/>
                  </a:cubicBezTo>
                  <a:close/>
                  <a:moveTo>
                    <a:pt x="9637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3" y="4686"/>
                    <a:pt x="1" y="7098"/>
                    <a:pt x="1" y="9637"/>
                  </a:cubicBezTo>
                  <a:cubicBezTo>
                    <a:pt x="1" y="12175"/>
                    <a:pt x="1013" y="14587"/>
                    <a:pt x="2849" y="16424"/>
                  </a:cubicBezTo>
                  <a:cubicBezTo>
                    <a:pt x="4686" y="18261"/>
                    <a:pt x="7095" y="19273"/>
                    <a:pt x="9637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58" y="14587"/>
                    <a:pt x="19273" y="12175"/>
                    <a:pt x="19273" y="9637"/>
                  </a:cubicBezTo>
                  <a:cubicBezTo>
                    <a:pt x="19273" y="7098"/>
                    <a:pt x="18258" y="4686"/>
                    <a:pt x="16421" y="2849"/>
                  </a:cubicBezTo>
                  <a:cubicBezTo>
                    <a:pt x="14584" y="1012"/>
                    <a:pt x="12175" y="1"/>
                    <a:pt x="96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45" name="Google Shape;7045;p82"/>
            <p:cNvSpPr/>
            <p:nvPr/>
          </p:nvSpPr>
          <p:spPr>
            <a:xfrm>
              <a:off x="1639625" y="5170175"/>
              <a:ext cx="190100" cy="125750"/>
            </a:xfrm>
            <a:custGeom>
              <a:avLst/>
              <a:gdLst/>
              <a:ahLst/>
              <a:cxnLst/>
              <a:rect l="l" t="t" r="r" b="b"/>
              <a:pathLst>
                <a:path w="7604" h="5030" extrusionOk="0">
                  <a:moveTo>
                    <a:pt x="6852" y="0"/>
                  </a:moveTo>
                  <a:cubicBezTo>
                    <a:pt x="6851" y="0"/>
                    <a:pt x="6850" y="0"/>
                    <a:pt x="6848" y="0"/>
                  </a:cubicBezTo>
                  <a:cubicBezTo>
                    <a:pt x="6698" y="0"/>
                    <a:pt x="6556" y="57"/>
                    <a:pt x="6451" y="163"/>
                  </a:cubicBezTo>
                  <a:lnTo>
                    <a:pt x="3334" y="3279"/>
                  </a:lnTo>
                  <a:cubicBezTo>
                    <a:pt x="3224" y="3391"/>
                    <a:pt x="3080" y="3447"/>
                    <a:pt x="2935" y="3447"/>
                  </a:cubicBezTo>
                  <a:cubicBezTo>
                    <a:pt x="2791" y="3447"/>
                    <a:pt x="2646" y="3391"/>
                    <a:pt x="2536" y="3279"/>
                  </a:cubicBezTo>
                  <a:cubicBezTo>
                    <a:pt x="2533" y="3279"/>
                    <a:pt x="2533" y="3279"/>
                    <a:pt x="2530" y="3276"/>
                  </a:cubicBezTo>
                  <a:cubicBezTo>
                    <a:pt x="2521" y="3267"/>
                    <a:pt x="2509" y="3255"/>
                    <a:pt x="2497" y="3246"/>
                  </a:cubicBezTo>
                  <a:lnTo>
                    <a:pt x="1061" y="1810"/>
                  </a:lnTo>
                  <a:cubicBezTo>
                    <a:pt x="948" y="1678"/>
                    <a:pt x="789" y="1611"/>
                    <a:pt x="629" y="1611"/>
                  </a:cubicBezTo>
                  <a:cubicBezTo>
                    <a:pt x="486" y="1611"/>
                    <a:pt x="342" y="1666"/>
                    <a:pt x="233" y="1777"/>
                  </a:cubicBezTo>
                  <a:cubicBezTo>
                    <a:pt x="1" y="2009"/>
                    <a:pt x="16" y="2391"/>
                    <a:pt x="266" y="2605"/>
                  </a:cubicBezTo>
                  <a:lnTo>
                    <a:pt x="2542" y="4869"/>
                  </a:lnTo>
                  <a:cubicBezTo>
                    <a:pt x="2645" y="4972"/>
                    <a:pt x="2782" y="5029"/>
                    <a:pt x="2926" y="5029"/>
                  </a:cubicBezTo>
                  <a:cubicBezTo>
                    <a:pt x="2929" y="5029"/>
                    <a:pt x="2933" y="5029"/>
                    <a:pt x="2937" y="5029"/>
                  </a:cubicBezTo>
                  <a:lnTo>
                    <a:pt x="2943" y="5029"/>
                  </a:lnTo>
                  <a:cubicBezTo>
                    <a:pt x="3096" y="5029"/>
                    <a:pt x="3241" y="4969"/>
                    <a:pt x="3352" y="4860"/>
                  </a:cubicBezTo>
                  <a:lnTo>
                    <a:pt x="7249" y="964"/>
                  </a:lnTo>
                  <a:cubicBezTo>
                    <a:pt x="7603" y="606"/>
                    <a:pt x="7352" y="0"/>
                    <a:pt x="68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46" name="Google Shape;7046;p82"/>
          <p:cNvGrpSpPr/>
          <p:nvPr/>
        </p:nvGrpSpPr>
        <p:grpSpPr>
          <a:xfrm>
            <a:off x="6672617" y="5269057"/>
            <a:ext cx="452337" cy="452337"/>
            <a:chOff x="2085525" y="4992125"/>
            <a:chExt cx="481825" cy="481825"/>
          </a:xfrm>
        </p:grpSpPr>
        <p:sp>
          <p:nvSpPr>
            <p:cNvPr id="7047" name="Google Shape;7047;p82"/>
            <p:cNvSpPr/>
            <p:nvPr/>
          </p:nvSpPr>
          <p:spPr>
            <a:xfrm>
              <a:off x="2244150" y="5152125"/>
              <a:ext cx="164500" cy="161825"/>
            </a:xfrm>
            <a:custGeom>
              <a:avLst/>
              <a:gdLst/>
              <a:ahLst/>
              <a:cxnLst/>
              <a:rect l="l" t="t" r="r" b="b"/>
              <a:pathLst>
                <a:path w="6580" h="6473" extrusionOk="0">
                  <a:moveTo>
                    <a:pt x="618" y="1"/>
                  </a:moveTo>
                  <a:cubicBezTo>
                    <a:pt x="474" y="1"/>
                    <a:pt x="329" y="56"/>
                    <a:pt x="220" y="165"/>
                  </a:cubicBezTo>
                  <a:cubicBezTo>
                    <a:pt x="3" y="385"/>
                    <a:pt x="0" y="737"/>
                    <a:pt x="214" y="957"/>
                  </a:cubicBezTo>
                  <a:lnTo>
                    <a:pt x="2093" y="2836"/>
                  </a:lnTo>
                  <a:cubicBezTo>
                    <a:pt x="2313" y="3059"/>
                    <a:pt x="2313" y="3414"/>
                    <a:pt x="2093" y="3637"/>
                  </a:cubicBezTo>
                  <a:lnTo>
                    <a:pt x="214" y="5516"/>
                  </a:lnTo>
                  <a:cubicBezTo>
                    <a:pt x="0" y="5736"/>
                    <a:pt x="3" y="6088"/>
                    <a:pt x="220" y="6308"/>
                  </a:cubicBezTo>
                  <a:cubicBezTo>
                    <a:pt x="329" y="6418"/>
                    <a:pt x="474" y="6473"/>
                    <a:pt x="618" y="6473"/>
                  </a:cubicBezTo>
                  <a:cubicBezTo>
                    <a:pt x="760" y="6473"/>
                    <a:pt x="902" y="6420"/>
                    <a:pt x="1012" y="6314"/>
                  </a:cubicBezTo>
                  <a:lnTo>
                    <a:pt x="1018" y="6308"/>
                  </a:lnTo>
                  <a:lnTo>
                    <a:pt x="2897" y="4495"/>
                  </a:lnTo>
                  <a:cubicBezTo>
                    <a:pt x="3007" y="4390"/>
                    <a:pt x="3148" y="4337"/>
                    <a:pt x="3290" y="4337"/>
                  </a:cubicBezTo>
                  <a:cubicBezTo>
                    <a:pt x="3431" y="4337"/>
                    <a:pt x="3573" y="4390"/>
                    <a:pt x="3683" y="4495"/>
                  </a:cubicBezTo>
                  <a:lnTo>
                    <a:pt x="5562" y="6308"/>
                  </a:lnTo>
                  <a:lnTo>
                    <a:pt x="5568" y="6314"/>
                  </a:lnTo>
                  <a:cubicBezTo>
                    <a:pt x="5678" y="6420"/>
                    <a:pt x="5820" y="6473"/>
                    <a:pt x="5962" y="6473"/>
                  </a:cubicBezTo>
                  <a:cubicBezTo>
                    <a:pt x="6106" y="6473"/>
                    <a:pt x="6250" y="6418"/>
                    <a:pt x="6360" y="6308"/>
                  </a:cubicBezTo>
                  <a:cubicBezTo>
                    <a:pt x="6577" y="6088"/>
                    <a:pt x="6580" y="5736"/>
                    <a:pt x="6366" y="5516"/>
                  </a:cubicBezTo>
                  <a:lnTo>
                    <a:pt x="4487" y="3637"/>
                  </a:lnTo>
                  <a:cubicBezTo>
                    <a:pt x="4267" y="3414"/>
                    <a:pt x="4267" y="3059"/>
                    <a:pt x="4487" y="2836"/>
                  </a:cubicBezTo>
                  <a:lnTo>
                    <a:pt x="6366" y="957"/>
                  </a:lnTo>
                  <a:cubicBezTo>
                    <a:pt x="6580" y="737"/>
                    <a:pt x="6577" y="385"/>
                    <a:pt x="6360" y="165"/>
                  </a:cubicBezTo>
                  <a:cubicBezTo>
                    <a:pt x="6250" y="56"/>
                    <a:pt x="6106" y="1"/>
                    <a:pt x="5962" y="1"/>
                  </a:cubicBezTo>
                  <a:cubicBezTo>
                    <a:pt x="5820" y="1"/>
                    <a:pt x="5678" y="53"/>
                    <a:pt x="5568" y="159"/>
                  </a:cubicBezTo>
                  <a:lnTo>
                    <a:pt x="5562" y="165"/>
                  </a:lnTo>
                  <a:lnTo>
                    <a:pt x="3683" y="1978"/>
                  </a:lnTo>
                  <a:cubicBezTo>
                    <a:pt x="3573" y="2083"/>
                    <a:pt x="3431" y="2136"/>
                    <a:pt x="3290" y="2136"/>
                  </a:cubicBezTo>
                  <a:cubicBezTo>
                    <a:pt x="3148" y="2136"/>
                    <a:pt x="3007" y="2083"/>
                    <a:pt x="2897" y="1978"/>
                  </a:cubicBezTo>
                  <a:lnTo>
                    <a:pt x="1018" y="165"/>
                  </a:lnTo>
                  <a:lnTo>
                    <a:pt x="1012" y="159"/>
                  </a:lnTo>
                  <a:cubicBezTo>
                    <a:pt x="902" y="53"/>
                    <a:pt x="760" y="1"/>
                    <a:pt x="6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48" name="Google Shape;7048;p82"/>
            <p:cNvSpPr/>
            <p:nvPr/>
          </p:nvSpPr>
          <p:spPr>
            <a:xfrm>
              <a:off x="208552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313" y="5263"/>
                  </a:moveTo>
                  <a:cubicBezTo>
                    <a:pt x="12748" y="5263"/>
                    <a:pt x="13183" y="5429"/>
                    <a:pt x="13515" y="5761"/>
                  </a:cubicBezTo>
                  <a:cubicBezTo>
                    <a:pt x="14174" y="6424"/>
                    <a:pt x="14171" y="7496"/>
                    <a:pt x="13509" y="8155"/>
                  </a:cubicBezTo>
                  <a:lnTo>
                    <a:pt x="12030" y="9637"/>
                  </a:lnTo>
                  <a:lnTo>
                    <a:pt x="13512" y="11118"/>
                  </a:lnTo>
                  <a:cubicBezTo>
                    <a:pt x="14174" y="11778"/>
                    <a:pt x="14177" y="12850"/>
                    <a:pt x="13515" y="13512"/>
                  </a:cubicBezTo>
                  <a:cubicBezTo>
                    <a:pt x="13184" y="13844"/>
                    <a:pt x="12749" y="14011"/>
                    <a:pt x="12315" y="14011"/>
                  </a:cubicBezTo>
                  <a:cubicBezTo>
                    <a:pt x="11883" y="14011"/>
                    <a:pt x="11451" y="13847"/>
                    <a:pt x="11121" y="13518"/>
                  </a:cubicBezTo>
                  <a:lnTo>
                    <a:pt x="9636" y="12088"/>
                  </a:lnTo>
                  <a:lnTo>
                    <a:pt x="8152" y="13518"/>
                  </a:lnTo>
                  <a:cubicBezTo>
                    <a:pt x="7822" y="13847"/>
                    <a:pt x="7390" y="14011"/>
                    <a:pt x="6958" y="14011"/>
                  </a:cubicBezTo>
                  <a:cubicBezTo>
                    <a:pt x="6523" y="14011"/>
                    <a:pt x="6087" y="13844"/>
                    <a:pt x="5755" y="13512"/>
                  </a:cubicBezTo>
                  <a:cubicBezTo>
                    <a:pt x="5095" y="12850"/>
                    <a:pt x="5098" y="11778"/>
                    <a:pt x="5761" y="11118"/>
                  </a:cubicBezTo>
                  <a:lnTo>
                    <a:pt x="7239" y="9637"/>
                  </a:lnTo>
                  <a:lnTo>
                    <a:pt x="5758" y="8155"/>
                  </a:lnTo>
                  <a:cubicBezTo>
                    <a:pt x="5095" y="7496"/>
                    <a:pt x="5092" y="6424"/>
                    <a:pt x="5755" y="5761"/>
                  </a:cubicBezTo>
                  <a:cubicBezTo>
                    <a:pt x="6085" y="5429"/>
                    <a:pt x="6519" y="5263"/>
                    <a:pt x="6954" y="5263"/>
                  </a:cubicBezTo>
                  <a:cubicBezTo>
                    <a:pt x="7386" y="5263"/>
                    <a:pt x="7818" y="5428"/>
                    <a:pt x="8149" y="5758"/>
                  </a:cubicBezTo>
                  <a:lnTo>
                    <a:pt x="9633" y="7188"/>
                  </a:lnTo>
                  <a:lnTo>
                    <a:pt x="11118" y="5758"/>
                  </a:lnTo>
                  <a:cubicBezTo>
                    <a:pt x="11448" y="5428"/>
                    <a:pt x="11881" y="5263"/>
                    <a:pt x="12313" y="5263"/>
                  </a:cubicBezTo>
                  <a:close/>
                  <a:moveTo>
                    <a:pt x="9636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2" y="4686"/>
                    <a:pt x="0" y="7098"/>
                    <a:pt x="0" y="9637"/>
                  </a:cubicBezTo>
                  <a:cubicBezTo>
                    <a:pt x="0" y="12175"/>
                    <a:pt x="1012" y="14587"/>
                    <a:pt x="2849" y="16424"/>
                  </a:cubicBezTo>
                  <a:cubicBezTo>
                    <a:pt x="4686" y="18261"/>
                    <a:pt x="7095" y="19273"/>
                    <a:pt x="9636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61" y="14587"/>
                    <a:pt x="19272" y="12175"/>
                    <a:pt x="19272" y="9637"/>
                  </a:cubicBezTo>
                  <a:cubicBezTo>
                    <a:pt x="19272" y="7098"/>
                    <a:pt x="18261" y="4686"/>
                    <a:pt x="16421" y="2849"/>
                  </a:cubicBezTo>
                  <a:cubicBezTo>
                    <a:pt x="14584" y="1012"/>
                    <a:pt x="12175" y="1"/>
                    <a:pt x="96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49" name="Google Shape;7049;p82"/>
          <p:cNvGrpSpPr/>
          <p:nvPr/>
        </p:nvGrpSpPr>
        <p:grpSpPr>
          <a:xfrm>
            <a:off x="9110962" y="5269057"/>
            <a:ext cx="452337" cy="452337"/>
            <a:chOff x="2678350" y="4992125"/>
            <a:chExt cx="481825" cy="481825"/>
          </a:xfrm>
        </p:grpSpPr>
        <p:sp>
          <p:nvSpPr>
            <p:cNvPr id="7050" name="Google Shape;7050;p82"/>
            <p:cNvSpPr/>
            <p:nvPr/>
          </p:nvSpPr>
          <p:spPr>
            <a:xfrm>
              <a:off x="2975725" y="5079150"/>
              <a:ext cx="56475" cy="309125"/>
            </a:xfrm>
            <a:custGeom>
              <a:avLst/>
              <a:gdLst/>
              <a:ahLst/>
              <a:cxnLst/>
              <a:rect l="l" t="t" r="r" b="b"/>
              <a:pathLst>
                <a:path w="2259" h="12365" extrusionOk="0">
                  <a:moveTo>
                    <a:pt x="2259" y="1"/>
                  </a:moveTo>
                  <a:cubicBezTo>
                    <a:pt x="943" y="272"/>
                    <a:pt x="0" y="1428"/>
                    <a:pt x="0" y="2768"/>
                  </a:cubicBezTo>
                  <a:lnTo>
                    <a:pt x="0" y="6722"/>
                  </a:lnTo>
                  <a:lnTo>
                    <a:pt x="563" y="6722"/>
                  </a:lnTo>
                  <a:cubicBezTo>
                    <a:pt x="877" y="6722"/>
                    <a:pt x="1130" y="6972"/>
                    <a:pt x="1130" y="7285"/>
                  </a:cubicBezTo>
                  <a:lnTo>
                    <a:pt x="1130" y="11802"/>
                  </a:lnTo>
                  <a:cubicBezTo>
                    <a:pt x="1130" y="12115"/>
                    <a:pt x="1379" y="12365"/>
                    <a:pt x="1693" y="12365"/>
                  </a:cubicBezTo>
                  <a:cubicBezTo>
                    <a:pt x="2006" y="12365"/>
                    <a:pt x="2259" y="12115"/>
                    <a:pt x="2259" y="11802"/>
                  </a:cubicBezTo>
                  <a:lnTo>
                    <a:pt x="225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51" name="Google Shape;7051;p82"/>
            <p:cNvSpPr/>
            <p:nvPr/>
          </p:nvSpPr>
          <p:spPr>
            <a:xfrm>
              <a:off x="2806350" y="5162500"/>
              <a:ext cx="84700" cy="225775"/>
            </a:xfrm>
            <a:custGeom>
              <a:avLst/>
              <a:gdLst/>
              <a:ahLst/>
              <a:cxnLst/>
              <a:rect l="l" t="t" r="r" b="b"/>
              <a:pathLst>
                <a:path w="3388" h="9031" extrusionOk="0">
                  <a:moveTo>
                    <a:pt x="0" y="0"/>
                  </a:moveTo>
                  <a:lnTo>
                    <a:pt x="0" y="563"/>
                  </a:lnTo>
                  <a:cubicBezTo>
                    <a:pt x="0" y="876"/>
                    <a:pt x="250" y="1129"/>
                    <a:pt x="563" y="1129"/>
                  </a:cubicBezTo>
                  <a:cubicBezTo>
                    <a:pt x="876" y="1129"/>
                    <a:pt x="1129" y="1379"/>
                    <a:pt x="1129" y="1692"/>
                  </a:cubicBezTo>
                  <a:lnTo>
                    <a:pt x="1129" y="8468"/>
                  </a:lnTo>
                  <a:cubicBezTo>
                    <a:pt x="1129" y="8781"/>
                    <a:pt x="1379" y="9031"/>
                    <a:pt x="1692" y="9031"/>
                  </a:cubicBezTo>
                  <a:cubicBezTo>
                    <a:pt x="2006" y="9031"/>
                    <a:pt x="2258" y="8781"/>
                    <a:pt x="2258" y="8468"/>
                  </a:cubicBezTo>
                  <a:lnTo>
                    <a:pt x="2258" y="1692"/>
                  </a:lnTo>
                  <a:cubicBezTo>
                    <a:pt x="2258" y="1379"/>
                    <a:pt x="2508" y="1129"/>
                    <a:pt x="2822" y="1129"/>
                  </a:cubicBezTo>
                  <a:cubicBezTo>
                    <a:pt x="3135" y="1129"/>
                    <a:pt x="3388" y="876"/>
                    <a:pt x="3388" y="563"/>
                  </a:cubicBezTo>
                  <a:lnTo>
                    <a:pt x="338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52" name="Google Shape;7052;p82"/>
            <p:cNvSpPr/>
            <p:nvPr/>
          </p:nvSpPr>
          <p:spPr>
            <a:xfrm>
              <a:off x="267835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071" y="2298"/>
                  </a:moveTo>
                  <a:cubicBezTo>
                    <a:pt x="9384" y="2298"/>
                    <a:pt x="9637" y="2548"/>
                    <a:pt x="9637" y="2861"/>
                  </a:cubicBezTo>
                  <a:lnTo>
                    <a:pt x="9637" y="6249"/>
                  </a:lnTo>
                  <a:lnTo>
                    <a:pt x="9637" y="7378"/>
                  </a:lnTo>
                  <a:cubicBezTo>
                    <a:pt x="9634" y="8095"/>
                    <a:pt x="9182" y="8736"/>
                    <a:pt x="8508" y="8977"/>
                  </a:cubicBezTo>
                  <a:lnTo>
                    <a:pt x="8508" y="15283"/>
                  </a:lnTo>
                  <a:cubicBezTo>
                    <a:pt x="8508" y="16219"/>
                    <a:pt x="7749" y="16975"/>
                    <a:pt x="6812" y="16975"/>
                  </a:cubicBezTo>
                  <a:cubicBezTo>
                    <a:pt x="5876" y="16975"/>
                    <a:pt x="5120" y="16219"/>
                    <a:pt x="5120" y="15283"/>
                  </a:cubicBezTo>
                  <a:lnTo>
                    <a:pt x="5120" y="8977"/>
                  </a:lnTo>
                  <a:cubicBezTo>
                    <a:pt x="4443" y="8736"/>
                    <a:pt x="3991" y="8095"/>
                    <a:pt x="3991" y="7378"/>
                  </a:cubicBezTo>
                  <a:lnTo>
                    <a:pt x="3991" y="2861"/>
                  </a:lnTo>
                  <a:cubicBezTo>
                    <a:pt x="3991" y="2548"/>
                    <a:pt x="4241" y="2298"/>
                    <a:pt x="4554" y="2298"/>
                  </a:cubicBezTo>
                  <a:cubicBezTo>
                    <a:pt x="4867" y="2298"/>
                    <a:pt x="5120" y="2548"/>
                    <a:pt x="5120" y="2861"/>
                  </a:cubicBezTo>
                  <a:lnTo>
                    <a:pt x="5120" y="5686"/>
                  </a:lnTo>
                  <a:lnTo>
                    <a:pt x="6249" y="5686"/>
                  </a:lnTo>
                  <a:lnTo>
                    <a:pt x="6249" y="2861"/>
                  </a:lnTo>
                  <a:cubicBezTo>
                    <a:pt x="6249" y="2548"/>
                    <a:pt x="6499" y="2298"/>
                    <a:pt x="6812" y="2298"/>
                  </a:cubicBezTo>
                  <a:cubicBezTo>
                    <a:pt x="7126" y="2298"/>
                    <a:pt x="7378" y="2548"/>
                    <a:pt x="7378" y="2861"/>
                  </a:cubicBezTo>
                  <a:lnTo>
                    <a:pt x="7378" y="5686"/>
                  </a:lnTo>
                  <a:lnTo>
                    <a:pt x="8508" y="5686"/>
                  </a:lnTo>
                  <a:lnTo>
                    <a:pt x="8508" y="2861"/>
                  </a:lnTo>
                  <a:cubicBezTo>
                    <a:pt x="8508" y="2548"/>
                    <a:pt x="8758" y="2298"/>
                    <a:pt x="9071" y="2298"/>
                  </a:cubicBezTo>
                  <a:close/>
                  <a:moveTo>
                    <a:pt x="14717" y="2298"/>
                  </a:moveTo>
                  <a:cubicBezTo>
                    <a:pt x="15030" y="2298"/>
                    <a:pt x="15283" y="2548"/>
                    <a:pt x="15283" y="2861"/>
                  </a:cubicBezTo>
                  <a:lnTo>
                    <a:pt x="15283" y="15283"/>
                  </a:lnTo>
                  <a:cubicBezTo>
                    <a:pt x="15283" y="16219"/>
                    <a:pt x="14524" y="16975"/>
                    <a:pt x="13588" y="16975"/>
                  </a:cubicBezTo>
                  <a:cubicBezTo>
                    <a:pt x="12651" y="16975"/>
                    <a:pt x="11895" y="16219"/>
                    <a:pt x="11895" y="15283"/>
                  </a:cubicBezTo>
                  <a:lnTo>
                    <a:pt x="11895" y="11332"/>
                  </a:lnTo>
                  <a:lnTo>
                    <a:pt x="11329" y="11332"/>
                  </a:lnTo>
                  <a:cubicBezTo>
                    <a:pt x="11016" y="11332"/>
                    <a:pt x="10766" y="11079"/>
                    <a:pt x="10766" y="10766"/>
                  </a:cubicBezTo>
                  <a:lnTo>
                    <a:pt x="10766" y="6249"/>
                  </a:lnTo>
                  <a:cubicBezTo>
                    <a:pt x="10766" y="4066"/>
                    <a:pt x="12534" y="2298"/>
                    <a:pt x="14717" y="2298"/>
                  </a:cubicBezTo>
                  <a:close/>
                  <a:moveTo>
                    <a:pt x="1693" y="1"/>
                  </a:moveTo>
                  <a:cubicBezTo>
                    <a:pt x="757" y="1"/>
                    <a:pt x="1" y="759"/>
                    <a:pt x="1" y="1696"/>
                  </a:cubicBezTo>
                  <a:lnTo>
                    <a:pt x="1" y="17580"/>
                  </a:lnTo>
                  <a:cubicBezTo>
                    <a:pt x="1" y="18514"/>
                    <a:pt x="757" y="19273"/>
                    <a:pt x="1693" y="19273"/>
                  </a:cubicBezTo>
                  <a:lnTo>
                    <a:pt x="17578" y="19273"/>
                  </a:lnTo>
                  <a:cubicBezTo>
                    <a:pt x="18514" y="19273"/>
                    <a:pt x="19270" y="18514"/>
                    <a:pt x="19273" y="17580"/>
                  </a:cubicBezTo>
                  <a:lnTo>
                    <a:pt x="19273" y="1696"/>
                  </a:lnTo>
                  <a:cubicBezTo>
                    <a:pt x="19270" y="759"/>
                    <a:pt x="18514" y="1"/>
                    <a:pt x="175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53" name="Google Shape;7053;p82"/>
          <p:cNvGrpSpPr/>
          <p:nvPr/>
        </p:nvGrpSpPr>
        <p:grpSpPr>
          <a:xfrm>
            <a:off x="6171756" y="5269057"/>
            <a:ext cx="452337" cy="452337"/>
            <a:chOff x="3271200" y="4992125"/>
            <a:chExt cx="481825" cy="481825"/>
          </a:xfrm>
        </p:grpSpPr>
        <p:sp>
          <p:nvSpPr>
            <p:cNvPr id="7054" name="Google Shape;7054;p82"/>
            <p:cNvSpPr/>
            <p:nvPr/>
          </p:nvSpPr>
          <p:spPr>
            <a:xfrm>
              <a:off x="3497950" y="5106025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55" name="Google Shape;7055;p82"/>
            <p:cNvSpPr/>
            <p:nvPr/>
          </p:nvSpPr>
          <p:spPr>
            <a:xfrm>
              <a:off x="3497950" y="5218950"/>
              <a:ext cx="28250" cy="141175"/>
            </a:xfrm>
            <a:custGeom>
              <a:avLst/>
              <a:gdLst/>
              <a:ahLst/>
              <a:cxnLst/>
              <a:rect l="l" t="t" r="r" b="b"/>
              <a:pathLst>
                <a:path w="1130" h="5647" extrusionOk="0">
                  <a:moveTo>
                    <a:pt x="0" y="0"/>
                  </a:moveTo>
                  <a:lnTo>
                    <a:pt x="0" y="5647"/>
                  </a:lnTo>
                  <a:lnTo>
                    <a:pt x="1130" y="5647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56" name="Google Shape;7056;p82"/>
            <p:cNvSpPr/>
            <p:nvPr/>
          </p:nvSpPr>
          <p:spPr>
            <a:xfrm>
              <a:off x="327120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36" y="3427"/>
                  </a:moveTo>
                  <a:cubicBezTo>
                    <a:pt x="10320" y="3427"/>
                    <a:pt x="10937" y="3840"/>
                    <a:pt x="11199" y="4472"/>
                  </a:cubicBezTo>
                  <a:cubicBezTo>
                    <a:pt x="11461" y="5105"/>
                    <a:pt x="11317" y="5833"/>
                    <a:pt x="10832" y="6318"/>
                  </a:cubicBezTo>
                  <a:cubicBezTo>
                    <a:pt x="10508" y="6642"/>
                    <a:pt x="10074" y="6814"/>
                    <a:pt x="9634" y="6814"/>
                  </a:cubicBezTo>
                  <a:cubicBezTo>
                    <a:pt x="9415" y="6814"/>
                    <a:pt x="9195" y="6772"/>
                    <a:pt x="8986" y="6686"/>
                  </a:cubicBezTo>
                  <a:cubicBezTo>
                    <a:pt x="8354" y="6424"/>
                    <a:pt x="7941" y="5806"/>
                    <a:pt x="7941" y="5120"/>
                  </a:cubicBezTo>
                  <a:cubicBezTo>
                    <a:pt x="7941" y="4183"/>
                    <a:pt x="8700" y="3427"/>
                    <a:pt x="9636" y="3427"/>
                  </a:cubicBezTo>
                  <a:close/>
                  <a:moveTo>
                    <a:pt x="10766" y="7944"/>
                  </a:moveTo>
                  <a:cubicBezTo>
                    <a:pt x="11076" y="7944"/>
                    <a:pt x="11329" y="8194"/>
                    <a:pt x="11329" y="8507"/>
                  </a:cubicBezTo>
                  <a:lnTo>
                    <a:pt x="11329" y="14720"/>
                  </a:lnTo>
                  <a:lnTo>
                    <a:pt x="11895" y="14720"/>
                  </a:lnTo>
                  <a:cubicBezTo>
                    <a:pt x="12205" y="14720"/>
                    <a:pt x="12458" y="14969"/>
                    <a:pt x="12458" y="15283"/>
                  </a:cubicBezTo>
                  <a:cubicBezTo>
                    <a:pt x="12458" y="15596"/>
                    <a:pt x="12205" y="15849"/>
                    <a:pt x="11895" y="15849"/>
                  </a:cubicBezTo>
                  <a:lnTo>
                    <a:pt x="7378" y="15849"/>
                  </a:lnTo>
                  <a:cubicBezTo>
                    <a:pt x="7065" y="15849"/>
                    <a:pt x="6812" y="15596"/>
                    <a:pt x="6812" y="15283"/>
                  </a:cubicBezTo>
                  <a:cubicBezTo>
                    <a:pt x="6812" y="14969"/>
                    <a:pt x="7065" y="14720"/>
                    <a:pt x="7378" y="14720"/>
                  </a:cubicBezTo>
                  <a:lnTo>
                    <a:pt x="7941" y="14720"/>
                  </a:lnTo>
                  <a:lnTo>
                    <a:pt x="7941" y="9073"/>
                  </a:lnTo>
                  <a:lnTo>
                    <a:pt x="7378" y="9073"/>
                  </a:lnTo>
                  <a:cubicBezTo>
                    <a:pt x="7065" y="9073"/>
                    <a:pt x="6812" y="8821"/>
                    <a:pt x="6812" y="8507"/>
                  </a:cubicBezTo>
                  <a:cubicBezTo>
                    <a:pt x="6812" y="8194"/>
                    <a:pt x="7065" y="7944"/>
                    <a:pt x="7378" y="7944"/>
                  </a:cubicBezTo>
                  <a:close/>
                  <a:moveTo>
                    <a:pt x="1693" y="1"/>
                  </a:moveTo>
                  <a:cubicBezTo>
                    <a:pt x="756" y="1"/>
                    <a:pt x="0" y="759"/>
                    <a:pt x="0" y="1696"/>
                  </a:cubicBezTo>
                  <a:lnTo>
                    <a:pt x="0" y="17580"/>
                  </a:lnTo>
                  <a:cubicBezTo>
                    <a:pt x="0" y="18514"/>
                    <a:pt x="756" y="19273"/>
                    <a:pt x="1693" y="19273"/>
                  </a:cubicBezTo>
                  <a:lnTo>
                    <a:pt x="17577" y="19273"/>
                  </a:lnTo>
                  <a:cubicBezTo>
                    <a:pt x="18514" y="19273"/>
                    <a:pt x="19269" y="18514"/>
                    <a:pt x="19272" y="17580"/>
                  </a:cubicBezTo>
                  <a:lnTo>
                    <a:pt x="19272" y="1696"/>
                  </a:lnTo>
                  <a:cubicBezTo>
                    <a:pt x="19269" y="759"/>
                    <a:pt x="18514" y="1"/>
                    <a:pt x="17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57" name="Google Shape;7057;p82"/>
          <p:cNvGrpSpPr/>
          <p:nvPr/>
        </p:nvGrpSpPr>
        <p:grpSpPr>
          <a:xfrm>
            <a:off x="9720351" y="5270430"/>
            <a:ext cx="452548" cy="449591"/>
            <a:chOff x="3863900" y="4993625"/>
            <a:chExt cx="482050" cy="478900"/>
          </a:xfrm>
        </p:grpSpPr>
        <p:sp>
          <p:nvSpPr>
            <p:cNvPr id="7058" name="Google Shape;7058;p82"/>
            <p:cNvSpPr/>
            <p:nvPr/>
          </p:nvSpPr>
          <p:spPr>
            <a:xfrm>
              <a:off x="3877525" y="5058825"/>
              <a:ext cx="315450" cy="164750"/>
            </a:xfrm>
            <a:custGeom>
              <a:avLst/>
              <a:gdLst/>
              <a:ahLst/>
              <a:cxnLst/>
              <a:rect l="l" t="t" r="r" b="b"/>
              <a:pathLst>
                <a:path w="12618" h="6590" extrusionOk="0">
                  <a:moveTo>
                    <a:pt x="3647" y="1"/>
                  </a:moveTo>
                  <a:lnTo>
                    <a:pt x="169" y="1846"/>
                  </a:lnTo>
                  <a:cubicBezTo>
                    <a:pt x="109" y="1877"/>
                    <a:pt x="51" y="1913"/>
                    <a:pt x="0" y="1952"/>
                  </a:cubicBezTo>
                  <a:lnTo>
                    <a:pt x="8892" y="6589"/>
                  </a:lnTo>
                  <a:lnTo>
                    <a:pt x="12617" y="4746"/>
                  </a:lnTo>
                  <a:lnTo>
                    <a:pt x="364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59" name="Google Shape;7059;p82"/>
            <p:cNvSpPr/>
            <p:nvPr/>
          </p:nvSpPr>
          <p:spPr>
            <a:xfrm>
              <a:off x="4113750" y="5133350"/>
              <a:ext cx="232200" cy="339175"/>
            </a:xfrm>
            <a:custGeom>
              <a:avLst/>
              <a:gdLst/>
              <a:ahLst/>
              <a:cxnLst/>
              <a:rect l="l" t="t" r="r" b="b"/>
              <a:pathLst>
                <a:path w="9288" h="13567" extrusionOk="0">
                  <a:moveTo>
                    <a:pt x="9284" y="1"/>
                  </a:moveTo>
                  <a:lnTo>
                    <a:pt x="4836" y="2202"/>
                  </a:lnTo>
                  <a:lnTo>
                    <a:pt x="4836" y="4680"/>
                  </a:lnTo>
                  <a:cubicBezTo>
                    <a:pt x="4836" y="4993"/>
                    <a:pt x="4584" y="5246"/>
                    <a:pt x="4270" y="5246"/>
                  </a:cubicBezTo>
                  <a:cubicBezTo>
                    <a:pt x="3957" y="5246"/>
                    <a:pt x="3707" y="4993"/>
                    <a:pt x="3707" y="4680"/>
                  </a:cubicBezTo>
                  <a:lnTo>
                    <a:pt x="3707" y="2762"/>
                  </a:lnTo>
                  <a:lnTo>
                    <a:pt x="0" y="4593"/>
                  </a:lnTo>
                  <a:lnTo>
                    <a:pt x="0" y="13566"/>
                  </a:lnTo>
                  <a:cubicBezTo>
                    <a:pt x="12" y="13560"/>
                    <a:pt x="24" y="13557"/>
                    <a:pt x="37" y="13551"/>
                  </a:cubicBezTo>
                  <a:lnTo>
                    <a:pt x="8552" y="9236"/>
                  </a:lnTo>
                  <a:cubicBezTo>
                    <a:pt x="9004" y="9010"/>
                    <a:pt x="9287" y="8550"/>
                    <a:pt x="9287" y="8047"/>
                  </a:cubicBezTo>
                  <a:lnTo>
                    <a:pt x="9287" y="52"/>
                  </a:lnTo>
                  <a:cubicBezTo>
                    <a:pt x="9287" y="34"/>
                    <a:pt x="9287" y="19"/>
                    <a:pt x="92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60" name="Google Shape;7060;p82"/>
            <p:cNvSpPr/>
            <p:nvPr/>
          </p:nvSpPr>
          <p:spPr>
            <a:xfrm>
              <a:off x="3998800" y="4993625"/>
              <a:ext cx="334125" cy="168500"/>
            </a:xfrm>
            <a:custGeom>
              <a:avLst/>
              <a:gdLst/>
              <a:ahLst/>
              <a:cxnLst/>
              <a:rect l="l" t="t" r="r" b="b"/>
              <a:pathLst>
                <a:path w="13365" h="6740" extrusionOk="0">
                  <a:moveTo>
                    <a:pt x="4045" y="1"/>
                  </a:moveTo>
                  <a:cubicBezTo>
                    <a:pt x="3833" y="1"/>
                    <a:pt x="3623" y="51"/>
                    <a:pt x="3430" y="151"/>
                  </a:cubicBezTo>
                  <a:lnTo>
                    <a:pt x="0" y="1970"/>
                  </a:lnTo>
                  <a:lnTo>
                    <a:pt x="9013" y="6740"/>
                  </a:lnTo>
                  <a:lnTo>
                    <a:pt x="13364" y="4587"/>
                  </a:lnTo>
                  <a:cubicBezTo>
                    <a:pt x="13298" y="4536"/>
                    <a:pt x="13226" y="4491"/>
                    <a:pt x="13150" y="4454"/>
                  </a:cubicBezTo>
                  <a:lnTo>
                    <a:pt x="4638" y="139"/>
                  </a:lnTo>
                  <a:lnTo>
                    <a:pt x="4635" y="139"/>
                  </a:lnTo>
                  <a:cubicBezTo>
                    <a:pt x="4448" y="47"/>
                    <a:pt x="4246" y="1"/>
                    <a:pt x="40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61" name="Google Shape;7061;p82"/>
            <p:cNvSpPr/>
            <p:nvPr/>
          </p:nvSpPr>
          <p:spPr>
            <a:xfrm>
              <a:off x="3863900" y="5132450"/>
              <a:ext cx="221650" cy="339925"/>
            </a:xfrm>
            <a:custGeom>
              <a:avLst/>
              <a:gdLst/>
              <a:ahLst/>
              <a:cxnLst/>
              <a:rect l="l" t="t" r="r" b="b"/>
              <a:pathLst>
                <a:path w="8866" h="13597" extrusionOk="0">
                  <a:moveTo>
                    <a:pt x="6" y="1"/>
                  </a:moveTo>
                  <a:cubicBezTo>
                    <a:pt x="3" y="25"/>
                    <a:pt x="0" y="52"/>
                    <a:pt x="0" y="76"/>
                  </a:cubicBezTo>
                  <a:lnTo>
                    <a:pt x="0" y="8095"/>
                  </a:lnTo>
                  <a:cubicBezTo>
                    <a:pt x="0" y="8589"/>
                    <a:pt x="274" y="9043"/>
                    <a:pt x="714" y="9269"/>
                  </a:cubicBezTo>
                  <a:lnTo>
                    <a:pt x="8820" y="13572"/>
                  </a:lnTo>
                  <a:lnTo>
                    <a:pt x="8826" y="13575"/>
                  </a:lnTo>
                  <a:lnTo>
                    <a:pt x="8865" y="13596"/>
                  </a:lnTo>
                  <a:lnTo>
                    <a:pt x="8865" y="462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62" name="Google Shape;7062;p82"/>
          <p:cNvGrpSpPr/>
          <p:nvPr/>
        </p:nvGrpSpPr>
        <p:grpSpPr>
          <a:xfrm>
            <a:off x="10329917" y="5270430"/>
            <a:ext cx="452548" cy="449591"/>
            <a:chOff x="4456725" y="4993625"/>
            <a:chExt cx="482050" cy="478900"/>
          </a:xfrm>
        </p:grpSpPr>
        <p:sp>
          <p:nvSpPr>
            <p:cNvPr id="7063" name="Google Shape;7063;p82"/>
            <p:cNvSpPr/>
            <p:nvPr/>
          </p:nvSpPr>
          <p:spPr>
            <a:xfrm>
              <a:off x="4470350" y="5058825"/>
              <a:ext cx="315450" cy="164750"/>
            </a:xfrm>
            <a:custGeom>
              <a:avLst/>
              <a:gdLst/>
              <a:ahLst/>
              <a:cxnLst/>
              <a:rect l="l" t="t" r="r" b="b"/>
              <a:pathLst>
                <a:path w="12618" h="6590" extrusionOk="0">
                  <a:moveTo>
                    <a:pt x="3647" y="1"/>
                  </a:moveTo>
                  <a:lnTo>
                    <a:pt x="169" y="1846"/>
                  </a:lnTo>
                  <a:cubicBezTo>
                    <a:pt x="109" y="1877"/>
                    <a:pt x="52" y="1913"/>
                    <a:pt x="1" y="1952"/>
                  </a:cubicBezTo>
                  <a:lnTo>
                    <a:pt x="8893" y="6589"/>
                  </a:lnTo>
                  <a:lnTo>
                    <a:pt x="12618" y="4746"/>
                  </a:lnTo>
                  <a:lnTo>
                    <a:pt x="364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64" name="Google Shape;7064;p82"/>
            <p:cNvSpPr/>
            <p:nvPr/>
          </p:nvSpPr>
          <p:spPr>
            <a:xfrm>
              <a:off x="4706575" y="5133350"/>
              <a:ext cx="232200" cy="339175"/>
            </a:xfrm>
            <a:custGeom>
              <a:avLst/>
              <a:gdLst/>
              <a:ahLst/>
              <a:cxnLst/>
              <a:rect l="l" t="t" r="r" b="b"/>
              <a:pathLst>
                <a:path w="9288" h="13567" extrusionOk="0">
                  <a:moveTo>
                    <a:pt x="9285" y="1"/>
                  </a:moveTo>
                  <a:lnTo>
                    <a:pt x="4837" y="2202"/>
                  </a:lnTo>
                  <a:lnTo>
                    <a:pt x="4837" y="4680"/>
                  </a:lnTo>
                  <a:cubicBezTo>
                    <a:pt x="4837" y="4993"/>
                    <a:pt x="4584" y="5246"/>
                    <a:pt x="4271" y="5246"/>
                  </a:cubicBezTo>
                  <a:cubicBezTo>
                    <a:pt x="3958" y="5246"/>
                    <a:pt x="3708" y="4993"/>
                    <a:pt x="3708" y="4680"/>
                  </a:cubicBezTo>
                  <a:lnTo>
                    <a:pt x="3708" y="2762"/>
                  </a:lnTo>
                  <a:lnTo>
                    <a:pt x="1" y="4593"/>
                  </a:lnTo>
                  <a:lnTo>
                    <a:pt x="1" y="13566"/>
                  </a:lnTo>
                  <a:cubicBezTo>
                    <a:pt x="13" y="13560"/>
                    <a:pt x="25" y="13557"/>
                    <a:pt x="37" y="13551"/>
                  </a:cubicBezTo>
                  <a:lnTo>
                    <a:pt x="8553" y="9236"/>
                  </a:lnTo>
                  <a:cubicBezTo>
                    <a:pt x="9005" y="9010"/>
                    <a:pt x="9288" y="8550"/>
                    <a:pt x="9288" y="8047"/>
                  </a:cubicBezTo>
                  <a:lnTo>
                    <a:pt x="9288" y="52"/>
                  </a:lnTo>
                  <a:cubicBezTo>
                    <a:pt x="9288" y="34"/>
                    <a:pt x="9288" y="19"/>
                    <a:pt x="92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65" name="Google Shape;7065;p82"/>
            <p:cNvSpPr/>
            <p:nvPr/>
          </p:nvSpPr>
          <p:spPr>
            <a:xfrm>
              <a:off x="4591625" y="4993625"/>
              <a:ext cx="334125" cy="168500"/>
            </a:xfrm>
            <a:custGeom>
              <a:avLst/>
              <a:gdLst/>
              <a:ahLst/>
              <a:cxnLst/>
              <a:rect l="l" t="t" r="r" b="b"/>
              <a:pathLst>
                <a:path w="13365" h="6740" extrusionOk="0">
                  <a:moveTo>
                    <a:pt x="4045" y="1"/>
                  </a:moveTo>
                  <a:cubicBezTo>
                    <a:pt x="3834" y="1"/>
                    <a:pt x="3623" y="51"/>
                    <a:pt x="3431" y="151"/>
                  </a:cubicBezTo>
                  <a:lnTo>
                    <a:pt x="1" y="1970"/>
                  </a:lnTo>
                  <a:lnTo>
                    <a:pt x="9013" y="6740"/>
                  </a:lnTo>
                  <a:lnTo>
                    <a:pt x="13365" y="4587"/>
                  </a:lnTo>
                  <a:cubicBezTo>
                    <a:pt x="13298" y="4536"/>
                    <a:pt x="13226" y="4491"/>
                    <a:pt x="13151" y="4454"/>
                  </a:cubicBezTo>
                  <a:lnTo>
                    <a:pt x="4638" y="139"/>
                  </a:lnTo>
                  <a:lnTo>
                    <a:pt x="4635" y="139"/>
                  </a:lnTo>
                  <a:cubicBezTo>
                    <a:pt x="4448" y="47"/>
                    <a:pt x="4247" y="1"/>
                    <a:pt x="40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66" name="Google Shape;7066;p82"/>
            <p:cNvSpPr/>
            <p:nvPr/>
          </p:nvSpPr>
          <p:spPr>
            <a:xfrm>
              <a:off x="4456725" y="5132450"/>
              <a:ext cx="221650" cy="339925"/>
            </a:xfrm>
            <a:custGeom>
              <a:avLst/>
              <a:gdLst/>
              <a:ahLst/>
              <a:cxnLst/>
              <a:rect l="l" t="t" r="r" b="b"/>
              <a:pathLst>
                <a:path w="8866" h="13597" extrusionOk="0">
                  <a:moveTo>
                    <a:pt x="3277" y="4449"/>
                  </a:moveTo>
                  <a:cubicBezTo>
                    <a:pt x="3465" y="4449"/>
                    <a:pt x="3649" y="4542"/>
                    <a:pt x="3756" y="4713"/>
                  </a:cubicBezTo>
                  <a:lnTo>
                    <a:pt x="4632" y="6104"/>
                  </a:lnTo>
                  <a:lnTo>
                    <a:pt x="5559" y="5719"/>
                  </a:lnTo>
                  <a:cubicBezTo>
                    <a:pt x="5634" y="5686"/>
                    <a:pt x="5712" y="5670"/>
                    <a:pt x="5788" y="5670"/>
                  </a:cubicBezTo>
                  <a:cubicBezTo>
                    <a:pt x="6008" y="5670"/>
                    <a:pt x="6217" y="5800"/>
                    <a:pt x="6306" y="6017"/>
                  </a:cubicBezTo>
                  <a:cubicBezTo>
                    <a:pt x="6430" y="6309"/>
                    <a:pt x="6288" y="6643"/>
                    <a:pt x="5993" y="6761"/>
                  </a:cubicBezTo>
                  <a:lnTo>
                    <a:pt x="5243" y="7074"/>
                  </a:lnTo>
                  <a:lnTo>
                    <a:pt x="6032" y="8324"/>
                  </a:lnTo>
                  <a:cubicBezTo>
                    <a:pt x="6198" y="8586"/>
                    <a:pt x="6116" y="8935"/>
                    <a:pt x="5855" y="9101"/>
                  </a:cubicBezTo>
                  <a:cubicBezTo>
                    <a:pt x="5761" y="9160"/>
                    <a:pt x="5656" y="9189"/>
                    <a:pt x="5553" y="9189"/>
                  </a:cubicBezTo>
                  <a:cubicBezTo>
                    <a:pt x="5365" y="9189"/>
                    <a:pt x="5181" y="9095"/>
                    <a:pt x="5075" y="8926"/>
                  </a:cubicBezTo>
                  <a:lnTo>
                    <a:pt x="4186" y="7514"/>
                  </a:lnTo>
                  <a:lnTo>
                    <a:pt x="3310" y="7881"/>
                  </a:lnTo>
                  <a:cubicBezTo>
                    <a:pt x="3241" y="7908"/>
                    <a:pt x="3168" y="7923"/>
                    <a:pt x="3093" y="7923"/>
                  </a:cubicBezTo>
                  <a:cubicBezTo>
                    <a:pt x="2825" y="7923"/>
                    <a:pt x="2593" y="7733"/>
                    <a:pt x="2539" y="7471"/>
                  </a:cubicBezTo>
                  <a:cubicBezTo>
                    <a:pt x="2488" y="7206"/>
                    <a:pt x="2626" y="6941"/>
                    <a:pt x="2876" y="6839"/>
                  </a:cubicBezTo>
                  <a:lnTo>
                    <a:pt x="3575" y="6547"/>
                  </a:lnTo>
                  <a:lnTo>
                    <a:pt x="2801" y="5315"/>
                  </a:lnTo>
                  <a:cubicBezTo>
                    <a:pt x="2632" y="5050"/>
                    <a:pt x="2714" y="4701"/>
                    <a:pt x="2976" y="4535"/>
                  </a:cubicBezTo>
                  <a:cubicBezTo>
                    <a:pt x="3070" y="4477"/>
                    <a:pt x="3174" y="4449"/>
                    <a:pt x="3277" y="4449"/>
                  </a:cubicBezTo>
                  <a:close/>
                  <a:moveTo>
                    <a:pt x="7" y="1"/>
                  </a:moveTo>
                  <a:cubicBezTo>
                    <a:pt x="4" y="25"/>
                    <a:pt x="1" y="52"/>
                    <a:pt x="1" y="76"/>
                  </a:cubicBezTo>
                  <a:lnTo>
                    <a:pt x="1" y="8095"/>
                  </a:lnTo>
                  <a:cubicBezTo>
                    <a:pt x="1" y="8589"/>
                    <a:pt x="275" y="9043"/>
                    <a:pt x="714" y="9269"/>
                  </a:cubicBezTo>
                  <a:lnTo>
                    <a:pt x="8821" y="13572"/>
                  </a:lnTo>
                  <a:lnTo>
                    <a:pt x="8827" y="13575"/>
                  </a:lnTo>
                  <a:lnTo>
                    <a:pt x="8866" y="13596"/>
                  </a:lnTo>
                  <a:lnTo>
                    <a:pt x="8866" y="462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  <p:grpSp>
        <p:nvGrpSpPr>
          <p:cNvPr id="7067" name="Google Shape;7067;p82"/>
          <p:cNvGrpSpPr/>
          <p:nvPr/>
        </p:nvGrpSpPr>
        <p:grpSpPr>
          <a:xfrm>
            <a:off x="8501374" y="5270418"/>
            <a:ext cx="452548" cy="449615"/>
            <a:chOff x="5049575" y="4993600"/>
            <a:chExt cx="482050" cy="478925"/>
          </a:xfrm>
        </p:grpSpPr>
        <p:sp>
          <p:nvSpPr>
            <p:cNvPr id="7068" name="Google Shape;7068;p82"/>
            <p:cNvSpPr/>
            <p:nvPr/>
          </p:nvSpPr>
          <p:spPr>
            <a:xfrm>
              <a:off x="5063200" y="5058825"/>
              <a:ext cx="315450" cy="164750"/>
            </a:xfrm>
            <a:custGeom>
              <a:avLst/>
              <a:gdLst/>
              <a:ahLst/>
              <a:cxnLst/>
              <a:rect l="l" t="t" r="r" b="b"/>
              <a:pathLst>
                <a:path w="12618" h="6590" extrusionOk="0">
                  <a:moveTo>
                    <a:pt x="3647" y="1"/>
                  </a:moveTo>
                  <a:lnTo>
                    <a:pt x="169" y="1846"/>
                  </a:lnTo>
                  <a:cubicBezTo>
                    <a:pt x="109" y="1877"/>
                    <a:pt x="51" y="1913"/>
                    <a:pt x="0" y="1952"/>
                  </a:cubicBezTo>
                  <a:lnTo>
                    <a:pt x="8892" y="6589"/>
                  </a:lnTo>
                  <a:lnTo>
                    <a:pt x="12617" y="4746"/>
                  </a:lnTo>
                  <a:lnTo>
                    <a:pt x="364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69" name="Google Shape;7069;p82"/>
            <p:cNvSpPr/>
            <p:nvPr/>
          </p:nvSpPr>
          <p:spPr>
            <a:xfrm>
              <a:off x="5299425" y="5133350"/>
              <a:ext cx="232200" cy="339175"/>
            </a:xfrm>
            <a:custGeom>
              <a:avLst/>
              <a:gdLst/>
              <a:ahLst/>
              <a:cxnLst/>
              <a:rect l="l" t="t" r="r" b="b"/>
              <a:pathLst>
                <a:path w="9288" h="13567" extrusionOk="0">
                  <a:moveTo>
                    <a:pt x="9284" y="1"/>
                  </a:moveTo>
                  <a:lnTo>
                    <a:pt x="4837" y="2202"/>
                  </a:lnTo>
                  <a:lnTo>
                    <a:pt x="4837" y="4680"/>
                  </a:lnTo>
                  <a:cubicBezTo>
                    <a:pt x="4837" y="4993"/>
                    <a:pt x="4584" y="5246"/>
                    <a:pt x="4271" y="5246"/>
                  </a:cubicBezTo>
                  <a:cubicBezTo>
                    <a:pt x="3957" y="5246"/>
                    <a:pt x="3707" y="4993"/>
                    <a:pt x="3707" y="4680"/>
                  </a:cubicBezTo>
                  <a:lnTo>
                    <a:pt x="3707" y="2762"/>
                  </a:lnTo>
                  <a:lnTo>
                    <a:pt x="1" y="4593"/>
                  </a:lnTo>
                  <a:lnTo>
                    <a:pt x="1" y="13566"/>
                  </a:lnTo>
                  <a:cubicBezTo>
                    <a:pt x="13" y="13560"/>
                    <a:pt x="25" y="13557"/>
                    <a:pt x="37" y="13551"/>
                  </a:cubicBezTo>
                  <a:lnTo>
                    <a:pt x="8553" y="9236"/>
                  </a:lnTo>
                  <a:cubicBezTo>
                    <a:pt x="9004" y="9010"/>
                    <a:pt x="9287" y="8550"/>
                    <a:pt x="9287" y="8047"/>
                  </a:cubicBezTo>
                  <a:lnTo>
                    <a:pt x="9287" y="52"/>
                  </a:lnTo>
                  <a:cubicBezTo>
                    <a:pt x="9287" y="34"/>
                    <a:pt x="9287" y="19"/>
                    <a:pt x="92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70" name="Google Shape;7070;p82"/>
            <p:cNvSpPr/>
            <p:nvPr/>
          </p:nvSpPr>
          <p:spPr>
            <a:xfrm>
              <a:off x="5184475" y="4993600"/>
              <a:ext cx="334125" cy="168525"/>
            </a:xfrm>
            <a:custGeom>
              <a:avLst/>
              <a:gdLst/>
              <a:ahLst/>
              <a:cxnLst/>
              <a:rect l="l" t="t" r="r" b="b"/>
              <a:pathLst>
                <a:path w="13365" h="6741" extrusionOk="0">
                  <a:moveTo>
                    <a:pt x="4040" y="0"/>
                  </a:moveTo>
                  <a:cubicBezTo>
                    <a:pt x="3830" y="0"/>
                    <a:pt x="3621" y="50"/>
                    <a:pt x="3430" y="149"/>
                  </a:cubicBezTo>
                  <a:lnTo>
                    <a:pt x="0" y="1971"/>
                  </a:lnTo>
                  <a:lnTo>
                    <a:pt x="9013" y="6741"/>
                  </a:lnTo>
                  <a:lnTo>
                    <a:pt x="13364" y="4588"/>
                  </a:lnTo>
                  <a:cubicBezTo>
                    <a:pt x="13298" y="4537"/>
                    <a:pt x="13226" y="4492"/>
                    <a:pt x="13151" y="4455"/>
                  </a:cubicBezTo>
                  <a:lnTo>
                    <a:pt x="4638" y="140"/>
                  </a:lnTo>
                  <a:lnTo>
                    <a:pt x="4635" y="140"/>
                  </a:lnTo>
                  <a:cubicBezTo>
                    <a:pt x="4446" y="47"/>
                    <a:pt x="4243" y="0"/>
                    <a:pt x="4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  <p:sp>
          <p:nvSpPr>
            <p:cNvPr id="7071" name="Google Shape;7071;p82"/>
            <p:cNvSpPr/>
            <p:nvPr/>
          </p:nvSpPr>
          <p:spPr>
            <a:xfrm>
              <a:off x="5049575" y="5132450"/>
              <a:ext cx="221650" cy="339925"/>
            </a:xfrm>
            <a:custGeom>
              <a:avLst/>
              <a:gdLst/>
              <a:ahLst/>
              <a:cxnLst/>
              <a:rect l="l" t="t" r="r" b="b"/>
              <a:pathLst>
                <a:path w="8866" h="13597" extrusionOk="0">
                  <a:moveTo>
                    <a:pt x="5803" y="5648"/>
                  </a:moveTo>
                  <a:cubicBezTo>
                    <a:pt x="5997" y="5648"/>
                    <a:pt x="6186" y="5748"/>
                    <a:pt x="6291" y="5927"/>
                  </a:cubicBezTo>
                  <a:cubicBezTo>
                    <a:pt x="6450" y="6195"/>
                    <a:pt x="6360" y="6541"/>
                    <a:pt x="6092" y="6701"/>
                  </a:cubicBezTo>
                  <a:lnTo>
                    <a:pt x="3843" y="8016"/>
                  </a:lnTo>
                  <a:lnTo>
                    <a:pt x="3834" y="8023"/>
                  </a:lnTo>
                  <a:lnTo>
                    <a:pt x="3831" y="8026"/>
                  </a:lnTo>
                  <a:lnTo>
                    <a:pt x="3818" y="8029"/>
                  </a:lnTo>
                  <a:cubicBezTo>
                    <a:pt x="3812" y="8032"/>
                    <a:pt x="3806" y="8035"/>
                    <a:pt x="3800" y="8038"/>
                  </a:cubicBezTo>
                  <a:lnTo>
                    <a:pt x="3785" y="8047"/>
                  </a:lnTo>
                  <a:lnTo>
                    <a:pt x="3767" y="8053"/>
                  </a:lnTo>
                  <a:lnTo>
                    <a:pt x="3752" y="8059"/>
                  </a:lnTo>
                  <a:lnTo>
                    <a:pt x="3734" y="8065"/>
                  </a:lnTo>
                  <a:lnTo>
                    <a:pt x="3716" y="8071"/>
                  </a:lnTo>
                  <a:lnTo>
                    <a:pt x="3698" y="8077"/>
                  </a:lnTo>
                  <a:cubicBezTo>
                    <a:pt x="3692" y="8077"/>
                    <a:pt x="3686" y="8080"/>
                    <a:pt x="3680" y="8080"/>
                  </a:cubicBezTo>
                  <a:cubicBezTo>
                    <a:pt x="3671" y="8083"/>
                    <a:pt x="3668" y="8083"/>
                    <a:pt x="3665" y="8083"/>
                  </a:cubicBezTo>
                  <a:lnTo>
                    <a:pt x="3641" y="8089"/>
                  </a:lnTo>
                  <a:lnTo>
                    <a:pt x="3629" y="8089"/>
                  </a:lnTo>
                  <a:cubicBezTo>
                    <a:pt x="3620" y="8089"/>
                    <a:pt x="3611" y="8092"/>
                    <a:pt x="3602" y="8092"/>
                  </a:cubicBezTo>
                  <a:lnTo>
                    <a:pt x="3484" y="8092"/>
                  </a:lnTo>
                  <a:lnTo>
                    <a:pt x="3466" y="8089"/>
                  </a:lnTo>
                  <a:cubicBezTo>
                    <a:pt x="3460" y="8089"/>
                    <a:pt x="3454" y="8086"/>
                    <a:pt x="3448" y="8086"/>
                  </a:cubicBezTo>
                  <a:cubicBezTo>
                    <a:pt x="3442" y="8083"/>
                    <a:pt x="3436" y="8083"/>
                    <a:pt x="3433" y="8080"/>
                  </a:cubicBezTo>
                  <a:lnTo>
                    <a:pt x="3412" y="8077"/>
                  </a:lnTo>
                  <a:cubicBezTo>
                    <a:pt x="3406" y="8077"/>
                    <a:pt x="3403" y="8074"/>
                    <a:pt x="3397" y="8071"/>
                  </a:cubicBezTo>
                  <a:lnTo>
                    <a:pt x="3376" y="8065"/>
                  </a:lnTo>
                  <a:lnTo>
                    <a:pt x="3361" y="8062"/>
                  </a:lnTo>
                  <a:lnTo>
                    <a:pt x="3343" y="8053"/>
                  </a:lnTo>
                  <a:lnTo>
                    <a:pt x="3328" y="8047"/>
                  </a:lnTo>
                  <a:lnTo>
                    <a:pt x="3310" y="8038"/>
                  </a:lnTo>
                  <a:lnTo>
                    <a:pt x="3295" y="8032"/>
                  </a:lnTo>
                  <a:cubicBezTo>
                    <a:pt x="3289" y="8029"/>
                    <a:pt x="3282" y="8026"/>
                    <a:pt x="3276" y="8019"/>
                  </a:cubicBezTo>
                  <a:lnTo>
                    <a:pt x="3261" y="8013"/>
                  </a:lnTo>
                  <a:lnTo>
                    <a:pt x="3246" y="8001"/>
                  </a:lnTo>
                  <a:cubicBezTo>
                    <a:pt x="3240" y="7998"/>
                    <a:pt x="3237" y="7995"/>
                    <a:pt x="3231" y="7992"/>
                  </a:cubicBezTo>
                  <a:lnTo>
                    <a:pt x="3216" y="7980"/>
                  </a:lnTo>
                  <a:cubicBezTo>
                    <a:pt x="3210" y="7977"/>
                    <a:pt x="3207" y="7974"/>
                    <a:pt x="3201" y="7968"/>
                  </a:cubicBezTo>
                  <a:cubicBezTo>
                    <a:pt x="3198" y="7965"/>
                    <a:pt x="3192" y="7962"/>
                    <a:pt x="3186" y="7956"/>
                  </a:cubicBezTo>
                  <a:lnTo>
                    <a:pt x="3174" y="7944"/>
                  </a:lnTo>
                  <a:lnTo>
                    <a:pt x="3159" y="7932"/>
                  </a:lnTo>
                  <a:lnTo>
                    <a:pt x="3147" y="7917"/>
                  </a:lnTo>
                  <a:cubicBezTo>
                    <a:pt x="3141" y="7914"/>
                    <a:pt x="3138" y="7908"/>
                    <a:pt x="3135" y="7905"/>
                  </a:cubicBezTo>
                  <a:lnTo>
                    <a:pt x="3120" y="7890"/>
                  </a:lnTo>
                  <a:lnTo>
                    <a:pt x="3111" y="7875"/>
                  </a:lnTo>
                  <a:cubicBezTo>
                    <a:pt x="3105" y="7869"/>
                    <a:pt x="3102" y="7863"/>
                    <a:pt x="3096" y="7857"/>
                  </a:cubicBezTo>
                  <a:lnTo>
                    <a:pt x="3087" y="7845"/>
                  </a:lnTo>
                  <a:lnTo>
                    <a:pt x="3075" y="7827"/>
                  </a:lnTo>
                  <a:lnTo>
                    <a:pt x="3069" y="7815"/>
                  </a:lnTo>
                  <a:lnTo>
                    <a:pt x="3069" y="7812"/>
                  </a:lnTo>
                  <a:lnTo>
                    <a:pt x="3063" y="7803"/>
                  </a:lnTo>
                  <a:lnTo>
                    <a:pt x="2415" y="6631"/>
                  </a:lnTo>
                  <a:cubicBezTo>
                    <a:pt x="2265" y="6357"/>
                    <a:pt x="2367" y="6014"/>
                    <a:pt x="2641" y="5863"/>
                  </a:cubicBezTo>
                  <a:lnTo>
                    <a:pt x="2635" y="5863"/>
                  </a:lnTo>
                  <a:cubicBezTo>
                    <a:pt x="2722" y="5816"/>
                    <a:pt x="2815" y="5793"/>
                    <a:pt x="2908" y="5793"/>
                  </a:cubicBezTo>
                  <a:cubicBezTo>
                    <a:pt x="3107" y="5793"/>
                    <a:pt x="3300" y="5899"/>
                    <a:pt x="3403" y="6086"/>
                  </a:cubicBezTo>
                  <a:lnTo>
                    <a:pt x="3770" y="6752"/>
                  </a:lnTo>
                  <a:lnTo>
                    <a:pt x="5520" y="5725"/>
                  </a:lnTo>
                  <a:cubicBezTo>
                    <a:pt x="5609" y="5673"/>
                    <a:pt x="5707" y="5648"/>
                    <a:pt x="5803" y="5648"/>
                  </a:cubicBezTo>
                  <a:close/>
                  <a:moveTo>
                    <a:pt x="6" y="1"/>
                  </a:moveTo>
                  <a:cubicBezTo>
                    <a:pt x="3" y="25"/>
                    <a:pt x="0" y="52"/>
                    <a:pt x="0" y="76"/>
                  </a:cubicBezTo>
                  <a:lnTo>
                    <a:pt x="0" y="8095"/>
                  </a:lnTo>
                  <a:cubicBezTo>
                    <a:pt x="0" y="8589"/>
                    <a:pt x="274" y="9043"/>
                    <a:pt x="714" y="9269"/>
                  </a:cubicBezTo>
                  <a:lnTo>
                    <a:pt x="8820" y="13572"/>
                  </a:lnTo>
                  <a:lnTo>
                    <a:pt x="8826" y="13575"/>
                  </a:lnTo>
                  <a:lnTo>
                    <a:pt x="8865" y="13596"/>
                  </a:lnTo>
                  <a:lnTo>
                    <a:pt x="8865" y="462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6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6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6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6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6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6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6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6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6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6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6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6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6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6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6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6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6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6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6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6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6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6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6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6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6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6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6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6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6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6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6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6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6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6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6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6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6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6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6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6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6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6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6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6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6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6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6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6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6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6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6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6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6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6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6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6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6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6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7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7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7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7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7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7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7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7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7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7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7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7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7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7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7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7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7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7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7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7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7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7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7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7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7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7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7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2" grpId="0"/>
      <p:bldP spid="6663" grpId="0" build="p"/>
      <p:bldP spid="6716" grpId="0" animBg="1"/>
      <p:bldP spid="6728" grpId="0" animBg="1"/>
      <p:bldP spid="6830" grpId="0" animBg="1"/>
      <p:bldP spid="6863" grpId="0" animBg="1"/>
      <p:bldP spid="6906" grpId="0" animBg="1"/>
      <p:bldP spid="6914" grpId="0" animBg="1"/>
      <p:bldP spid="6921" grpId="0" animBg="1"/>
      <p:bldP spid="6922" grpId="0" animBg="1"/>
      <p:bldP spid="703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6" name="Google Shape;7076;p83"/>
          <p:cNvSpPr txBox="1">
            <a:spLocks noGrp="1"/>
          </p:cNvSpPr>
          <p:nvPr>
            <p:ph type="title" idx="4294967295"/>
          </p:nvPr>
        </p:nvSpPr>
        <p:spPr>
          <a:xfrm>
            <a:off x="0" y="1263650"/>
            <a:ext cx="4641850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Educational I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7" name="Google Shape;7077;p83"/>
          <p:cNvSpPr txBox="1">
            <a:spLocks noGrp="1"/>
          </p:cNvSpPr>
          <p:nvPr>
            <p:ph type="title" idx="4294967295"/>
          </p:nvPr>
        </p:nvSpPr>
        <p:spPr>
          <a:xfrm>
            <a:off x="7550150" y="1263650"/>
            <a:ext cx="4641850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Medical Icons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78" name="Google Shape;7078;p83"/>
          <p:cNvGrpSpPr/>
          <p:nvPr/>
        </p:nvGrpSpPr>
        <p:grpSpPr>
          <a:xfrm>
            <a:off x="1168482" y="2044673"/>
            <a:ext cx="429465" cy="494039"/>
            <a:chOff x="-42971725" y="3217825"/>
            <a:chExt cx="275675" cy="317125"/>
          </a:xfrm>
        </p:grpSpPr>
        <p:sp>
          <p:nvSpPr>
            <p:cNvPr id="7079" name="Google Shape;7079;p83"/>
            <p:cNvSpPr/>
            <p:nvPr/>
          </p:nvSpPr>
          <p:spPr>
            <a:xfrm>
              <a:off x="-42951250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0" name="Google Shape;7080;p83"/>
            <p:cNvSpPr/>
            <p:nvPr/>
          </p:nvSpPr>
          <p:spPr>
            <a:xfrm>
              <a:off x="-42971725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1" name="Google Shape;7081;p83"/>
            <p:cNvSpPr/>
            <p:nvPr/>
          </p:nvSpPr>
          <p:spPr>
            <a:xfrm>
              <a:off x="-42866975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82" name="Google Shape;7082;p83"/>
          <p:cNvGrpSpPr/>
          <p:nvPr/>
        </p:nvGrpSpPr>
        <p:grpSpPr>
          <a:xfrm>
            <a:off x="1131035" y="2669547"/>
            <a:ext cx="504360" cy="450068"/>
            <a:chOff x="-42996150" y="3612600"/>
            <a:chExt cx="323750" cy="288900"/>
          </a:xfrm>
        </p:grpSpPr>
        <p:sp>
          <p:nvSpPr>
            <p:cNvPr id="7083" name="Google Shape;7083;p83"/>
            <p:cNvSpPr/>
            <p:nvPr/>
          </p:nvSpPr>
          <p:spPr>
            <a:xfrm>
              <a:off x="-42914225" y="3612600"/>
              <a:ext cx="241825" cy="239275"/>
            </a:xfrm>
            <a:custGeom>
              <a:avLst/>
              <a:gdLst/>
              <a:ahLst/>
              <a:cxnLst/>
              <a:rect l="l" t="t" r="r" b="b"/>
              <a:pathLst>
                <a:path w="9673" h="9571" extrusionOk="0">
                  <a:moveTo>
                    <a:pt x="5963" y="1"/>
                  </a:moveTo>
                  <a:cubicBezTo>
                    <a:pt x="5661" y="1"/>
                    <a:pt x="5365" y="127"/>
                    <a:pt x="5136" y="371"/>
                  </a:cubicBezTo>
                  <a:lnTo>
                    <a:pt x="0" y="5507"/>
                  </a:lnTo>
                  <a:lnTo>
                    <a:pt x="4064" y="9571"/>
                  </a:lnTo>
                  <a:lnTo>
                    <a:pt x="9200" y="4436"/>
                  </a:lnTo>
                  <a:cubicBezTo>
                    <a:pt x="9672" y="3963"/>
                    <a:pt x="9672" y="3207"/>
                    <a:pt x="9200" y="2734"/>
                  </a:cubicBezTo>
                  <a:lnTo>
                    <a:pt x="6868" y="434"/>
                  </a:lnTo>
                  <a:cubicBezTo>
                    <a:pt x="6609" y="143"/>
                    <a:pt x="6283" y="1"/>
                    <a:pt x="59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4" name="Google Shape;7084;p83"/>
            <p:cNvSpPr/>
            <p:nvPr/>
          </p:nvSpPr>
          <p:spPr>
            <a:xfrm>
              <a:off x="-42946525" y="3762850"/>
              <a:ext cx="118950" cy="118950"/>
            </a:xfrm>
            <a:custGeom>
              <a:avLst/>
              <a:gdLst/>
              <a:ahLst/>
              <a:cxnLst/>
              <a:rect l="l" t="t" r="r" b="b"/>
              <a:pathLst>
                <a:path w="4758" h="4758" extrusionOk="0">
                  <a:moveTo>
                    <a:pt x="725" y="1"/>
                  </a:moveTo>
                  <a:lnTo>
                    <a:pt x="473" y="284"/>
                  </a:lnTo>
                  <a:cubicBezTo>
                    <a:pt x="253" y="505"/>
                    <a:pt x="95" y="820"/>
                    <a:pt x="95" y="1198"/>
                  </a:cubicBezTo>
                  <a:cubicBezTo>
                    <a:pt x="95" y="1450"/>
                    <a:pt x="190" y="1765"/>
                    <a:pt x="442" y="1986"/>
                  </a:cubicBezTo>
                  <a:cubicBezTo>
                    <a:pt x="631" y="2112"/>
                    <a:pt x="599" y="2458"/>
                    <a:pt x="442" y="2616"/>
                  </a:cubicBezTo>
                  <a:lnTo>
                    <a:pt x="1" y="3025"/>
                  </a:lnTo>
                  <a:lnTo>
                    <a:pt x="1733" y="4758"/>
                  </a:lnTo>
                  <a:lnTo>
                    <a:pt x="2174" y="4348"/>
                  </a:lnTo>
                  <a:cubicBezTo>
                    <a:pt x="2253" y="4270"/>
                    <a:pt x="2363" y="4230"/>
                    <a:pt x="2478" y="4230"/>
                  </a:cubicBezTo>
                  <a:cubicBezTo>
                    <a:pt x="2592" y="4230"/>
                    <a:pt x="2710" y="4270"/>
                    <a:pt x="2804" y="4348"/>
                  </a:cubicBezTo>
                  <a:cubicBezTo>
                    <a:pt x="3025" y="4569"/>
                    <a:pt x="3340" y="4695"/>
                    <a:pt x="3655" y="4695"/>
                  </a:cubicBezTo>
                  <a:cubicBezTo>
                    <a:pt x="3970" y="4695"/>
                    <a:pt x="4254" y="4569"/>
                    <a:pt x="4506" y="4348"/>
                  </a:cubicBezTo>
                  <a:lnTo>
                    <a:pt x="4758" y="4065"/>
                  </a:ln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5" name="Google Shape;7085;p83"/>
            <p:cNvSpPr/>
            <p:nvPr/>
          </p:nvSpPr>
          <p:spPr>
            <a:xfrm>
              <a:off x="-42996150" y="3855800"/>
              <a:ext cx="78000" cy="45700"/>
            </a:xfrm>
            <a:custGeom>
              <a:avLst/>
              <a:gdLst/>
              <a:ahLst/>
              <a:cxnLst/>
              <a:rect l="l" t="t" r="r" b="b"/>
              <a:pathLst>
                <a:path w="3120" h="1828" extrusionOk="0">
                  <a:moveTo>
                    <a:pt x="1450" y="0"/>
                  </a:moveTo>
                  <a:lnTo>
                    <a:pt x="253" y="1166"/>
                  </a:lnTo>
                  <a:cubicBezTo>
                    <a:pt x="1" y="1355"/>
                    <a:pt x="190" y="1828"/>
                    <a:pt x="536" y="1828"/>
                  </a:cubicBezTo>
                  <a:lnTo>
                    <a:pt x="2773" y="1828"/>
                  </a:lnTo>
                  <a:cubicBezTo>
                    <a:pt x="2931" y="1828"/>
                    <a:pt x="3025" y="1765"/>
                    <a:pt x="3120" y="1670"/>
                  </a:cubicBezTo>
                  <a:lnTo>
                    <a:pt x="145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86" name="Google Shape;7086;p83"/>
          <p:cNvGrpSpPr/>
          <p:nvPr/>
        </p:nvGrpSpPr>
        <p:grpSpPr>
          <a:xfrm>
            <a:off x="1134715" y="3215374"/>
            <a:ext cx="496999" cy="494545"/>
            <a:chOff x="-42994575" y="3950300"/>
            <a:chExt cx="319025" cy="317450"/>
          </a:xfrm>
        </p:grpSpPr>
        <p:sp>
          <p:nvSpPr>
            <p:cNvPr id="7087" name="Google Shape;7087;p83"/>
            <p:cNvSpPr/>
            <p:nvPr/>
          </p:nvSpPr>
          <p:spPr>
            <a:xfrm>
              <a:off x="-42930775" y="4225200"/>
              <a:ext cx="191425" cy="42550"/>
            </a:xfrm>
            <a:custGeom>
              <a:avLst/>
              <a:gdLst/>
              <a:ahLst/>
              <a:cxnLst/>
              <a:rect l="l" t="t" r="r" b="b"/>
              <a:pathLst>
                <a:path w="7657" h="1702" extrusionOk="0">
                  <a:moveTo>
                    <a:pt x="442" y="0"/>
                  </a:moveTo>
                  <a:cubicBezTo>
                    <a:pt x="190" y="0"/>
                    <a:pt x="1" y="221"/>
                    <a:pt x="1" y="441"/>
                  </a:cubicBezTo>
                  <a:lnTo>
                    <a:pt x="1" y="1292"/>
                  </a:lnTo>
                  <a:cubicBezTo>
                    <a:pt x="1" y="1512"/>
                    <a:pt x="190" y="1701"/>
                    <a:pt x="442" y="1701"/>
                  </a:cubicBezTo>
                  <a:lnTo>
                    <a:pt x="7215" y="1701"/>
                  </a:lnTo>
                  <a:cubicBezTo>
                    <a:pt x="7499" y="1701"/>
                    <a:pt x="7656" y="1512"/>
                    <a:pt x="7656" y="1292"/>
                  </a:cubicBezTo>
                  <a:lnTo>
                    <a:pt x="7656" y="441"/>
                  </a:lnTo>
                  <a:cubicBezTo>
                    <a:pt x="7656" y="221"/>
                    <a:pt x="7436" y="0"/>
                    <a:pt x="72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8" name="Google Shape;7088;p83"/>
            <p:cNvSpPr/>
            <p:nvPr/>
          </p:nvSpPr>
          <p:spPr>
            <a:xfrm>
              <a:off x="-42908725" y="4163750"/>
              <a:ext cx="148900" cy="42550"/>
            </a:xfrm>
            <a:custGeom>
              <a:avLst/>
              <a:gdLst/>
              <a:ahLst/>
              <a:cxnLst/>
              <a:rect l="l" t="t" r="r" b="b"/>
              <a:pathLst>
                <a:path w="5956" h="1702" extrusionOk="0">
                  <a:moveTo>
                    <a:pt x="442" y="1"/>
                  </a:moveTo>
                  <a:cubicBezTo>
                    <a:pt x="190" y="1"/>
                    <a:pt x="1" y="190"/>
                    <a:pt x="1" y="410"/>
                  </a:cubicBezTo>
                  <a:lnTo>
                    <a:pt x="1" y="1261"/>
                  </a:lnTo>
                  <a:cubicBezTo>
                    <a:pt x="1" y="1481"/>
                    <a:pt x="190" y="1702"/>
                    <a:pt x="442" y="1702"/>
                  </a:cubicBezTo>
                  <a:lnTo>
                    <a:pt x="5514" y="1702"/>
                  </a:lnTo>
                  <a:cubicBezTo>
                    <a:pt x="5735" y="1702"/>
                    <a:pt x="5955" y="1481"/>
                    <a:pt x="5955" y="1261"/>
                  </a:cubicBezTo>
                  <a:lnTo>
                    <a:pt x="5955" y="410"/>
                  </a:lnTo>
                  <a:cubicBezTo>
                    <a:pt x="5955" y="190"/>
                    <a:pt x="5735" y="1"/>
                    <a:pt x="55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9" name="Google Shape;7089;p83"/>
            <p:cNvSpPr/>
            <p:nvPr/>
          </p:nvSpPr>
          <p:spPr>
            <a:xfrm>
              <a:off x="-42994575" y="3950300"/>
              <a:ext cx="319025" cy="211125"/>
            </a:xfrm>
            <a:custGeom>
              <a:avLst/>
              <a:gdLst/>
              <a:ahLst/>
              <a:cxnLst/>
              <a:rect l="l" t="t" r="r" b="b"/>
              <a:pathLst>
                <a:path w="12761" h="8445" extrusionOk="0">
                  <a:moveTo>
                    <a:pt x="6428" y="852"/>
                  </a:moveTo>
                  <a:cubicBezTo>
                    <a:pt x="6648" y="852"/>
                    <a:pt x="6806" y="1009"/>
                    <a:pt x="6869" y="1261"/>
                  </a:cubicBezTo>
                  <a:lnTo>
                    <a:pt x="6869" y="1324"/>
                  </a:lnTo>
                  <a:cubicBezTo>
                    <a:pt x="6806" y="1513"/>
                    <a:pt x="6648" y="1702"/>
                    <a:pt x="6428" y="1702"/>
                  </a:cubicBezTo>
                  <a:cubicBezTo>
                    <a:pt x="6176" y="1702"/>
                    <a:pt x="6018" y="1576"/>
                    <a:pt x="5987" y="1324"/>
                  </a:cubicBezTo>
                  <a:lnTo>
                    <a:pt x="5987" y="1261"/>
                  </a:lnTo>
                  <a:cubicBezTo>
                    <a:pt x="6018" y="1041"/>
                    <a:pt x="6176" y="852"/>
                    <a:pt x="6428" y="852"/>
                  </a:cubicBezTo>
                  <a:close/>
                  <a:moveTo>
                    <a:pt x="2112" y="2742"/>
                  </a:moveTo>
                  <a:lnTo>
                    <a:pt x="3340" y="6396"/>
                  </a:lnTo>
                  <a:lnTo>
                    <a:pt x="914" y="6396"/>
                  </a:lnTo>
                  <a:lnTo>
                    <a:pt x="2112" y="2742"/>
                  </a:lnTo>
                  <a:close/>
                  <a:moveTo>
                    <a:pt x="10681" y="2742"/>
                  </a:moveTo>
                  <a:lnTo>
                    <a:pt x="11878" y="6396"/>
                  </a:lnTo>
                  <a:lnTo>
                    <a:pt x="9452" y="6396"/>
                  </a:lnTo>
                  <a:lnTo>
                    <a:pt x="10681" y="2742"/>
                  </a:lnTo>
                  <a:close/>
                  <a:moveTo>
                    <a:pt x="6333" y="1"/>
                  </a:moveTo>
                  <a:cubicBezTo>
                    <a:pt x="5798" y="1"/>
                    <a:pt x="5325" y="347"/>
                    <a:pt x="5168" y="852"/>
                  </a:cubicBezTo>
                  <a:lnTo>
                    <a:pt x="1292" y="852"/>
                  </a:lnTo>
                  <a:cubicBezTo>
                    <a:pt x="1103" y="852"/>
                    <a:pt x="914" y="1009"/>
                    <a:pt x="883" y="1198"/>
                  </a:cubicBezTo>
                  <a:cubicBezTo>
                    <a:pt x="820" y="1482"/>
                    <a:pt x="1040" y="1702"/>
                    <a:pt x="1292" y="1702"/>
                  </a:cubicBezTo>
                  <a:lnTo>
                    <a:pt x="1576" y="1702"/>
                  </a:lnTo>
                  <a:cubicBezTo>
                    <a:pt x="1" y="6491"/>
                    <a:pt x="32" y="6333"/>
                    <a:pt x="32" y="6459"/>
                  </a:cubicBezTo>
                  <a:cubicBezTo>
                    <a:pt x="64" y="7562"/>
                    <a:pt x="1009" y="8444"/>
                    <a:pt x="2112" y="8444"/>
                  </a:cubicBezTo>
                  <a:cubicBezTo>
                    <a:pt x="3277" y="8444"/>
                    <a:pt x="4159" y="7562"/>
                    <a:pt x="4159" y="6459"/>
                  </a:cubicBezTo>
                  <a:cubicBezTo>
                    <a:pt x="4159" y="6333"/>
                    <a:pt x="4222" y="6491"/>
                    <a:pt x="2647" y="1702"/>
                  </a:cubicBezTo>
                  <a:lnTo>
                    <a:pt x="5105" y="1702"/>
                  </a:lnTo>
                  <a:lnTo>
                    <a:pt x="5105" y="7342"/>
                  </a:lnTo>
                  <a:cubicBezTo>
                    <a:pt x="5105" y="7594"/>
                    <a:pt x="5325" y="7783"/>
                    <a:pt x="5546" y="7783"/>
                  </a:cubicBezTo>
                  <a:lnTo>
                    <a:pt x="7247" y="7783"/>
                  </a:lnTo>
                  <a:cubicBezTo>
                    <a:pt x="7499" y="7783"/>
                    <a:pt x="7688" y="7594"/>
                    <a:pt x="7688" y="7342"/>
                  </a:cubicBezTo>
                  <a:lnTo>
                    <a:pt x="7688" y="1702"/>
                  </a:lnTo>
                  <a:lnTo>
                    <a:pt x="10177" y="1702"/>
                  </a:lnTo>
                  <a:cubicBezTo>
                    <a:pt x="8602" y="6491"/>
                    <a:pt x="8633" y="6333"/>
                    <a:pt x="8633" y="6459"/>
                  </a:cubicBezTo>
                  <a:cubicBezTo>
                    <a:pt x="8665" y="7562"/>
                    <a:pt x="9578" y="8444"/>
                    <a:pt x="10681" y="8444"/>
                  </a:cubicBezTo>
                  <a:cubicBezTo>
                    <a:pt x="11815" y="8444"/>
                    <a:pt x="12729" y="7562"/>
                    <a:pt x="12729" y="6459"/>
                  </a:cubicBezTo>
                  <a:cubicBezTo>
                    <a:pt x="12729" y="6333"/>
                    <a:pt x="12760" y="6491"/>
                    <a:pt x="11185" y="1702"/>
                  </a:cubicBezTo>
                  <a:lnTo>
                    <a:pt x="11437" y="1702"/>
                  </a:lnTo>
                  <a:cubicBezTo>
                    <a:pt x="11626" y="1702"/>
                    <a:pt x="11815" y="1576"/>
                    <a:pt x="11847" y="1356"/>
                  </a:cubicBezTo>
                  <a:cubicBezTo>
                    <a:pt x="11910" y="1104"/>
                    <a:pt x="11689" y="852"/>
                    <a:pt x="11437" y="852"/>
                  </a:cubicBezTo>
                  <a:lnTo>
                    <a:pt x="7530" y="852"/>
                  </a:lnTo>
                  <a:cubicBezTo>
                    <a:pt x="7373" y="347"/>
                    <a:pt x="6900" y="1"/>
                    <a:pt x="63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90" name="Google Shape;7090;p83"/>
          <p:cNvGrpSpPr/>
          <p:nvPr/>
        </p:nvGrpSpPr>
        <p:grpSpPr>
          <a:xfrm>
            <a:off x="4005909" y="2077817"/>
            <a:ext cx="495713" cy="494505"/>
            <a:chOff x="-41111350" y="3239100"/>
            <a:chExt cx="318200" cy="317425"/>
          </a:xfrm>
        </p:grpSpPr>
        <p:sp>
          <p:nvSpPr>
            <p:cNvPr id="7091" name="Google Shape;7091;p83"/>
            <p:cNvSpPr/>
            <p:nvPr/>
          </p:nvSpPr>
          <p:spPr>
            <a:xfrm>
              <a:off x="-41111350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2" name="Google Shape;7092;p83"/>
            <p:cNvSpPr/>
            <p:nvPr/>
          </p:nvSpPr>
          <p:spPr>
            <a:xfrm>
              <a:off x="-41110575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3" name="Google Shape;7093;p83"/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4" name="Google Shape;7094;p83"/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95" name="Google Shape;7095;p83"/>
          <p:cNvGrpSpPr/>
          <p:nvPr/>
        </p:nvGrpSpPr>
        <p:grpSpPr>
          <a:xfrm>
            <a:off x="4001001" y="2658526"/>
            <a:ext cx="505528" cy="494623"/>
            <a:chOff x="-41117650" y="3605525"/>
            <a:chExt cx="324500" cy="317500"/>
          </a:xfrm>
        </p:grpSpPr>
        <p:sp>
          <p:nvSpPr>
            <p:cNvPr id="7096" name="Google Shape;7096;p83"/>
            <p:cNvSpPr/>
            <p:nvPr/>
          </p:nvSpPr>
          <p:spPr>
            <a:xfrm>
              <a:off x="-41016850" y="3605525"/>
              <a:ext cx="106350" cy="105375"/>
            </a:xfrm>
            <a:custGeom>
              <a:avLst/>
              <a:gdLst/>
              <a:ahLst/>
              <a:cxnLst/>
              <a:rect l="l" t="t" r="r" b="b"/>
              <a:pathLst>
                <a:path w="4254" h="4215" extrusionOk="0">
                  <a:moveTo>
                    <a:pt x="2064" y="1"/>
                  </a:moveTo>
                  <a:cubicBezTo>
                    <a:pt x="1954" y="1"/>
                    <a:pt x="1844" y="40"/>
                    <a:pt x="1765" y="119"/>
                  </a:cubicBezTo>
                  <a:lnTo>
                    <a:pt x="1" y="1883"/>
                  </a:lnTo>
                  <a:lnTo>
                    <a:pt x="2332" y="4214"/>
                  </a:lnTo>
                  <a:lnTo>
                    <a:pt x="4096" y="2450"/>
                  </a:lnTo>
                  <a:cubicBezTo>
                    <a:pt x="4254" y="2293"/>
                    <a:pt x="4254" y="2009"/>
                    <a:pt x="4096" y="1852"/>
                  </a:cubicBezTo>
                  <a:lnTo>
                    <a:pt x="2364" y="119"/>
                  </a:lnTo>
                  <a:cubicBezTo>
                    <a:pt x="2285" y="40"/>
                    <a:pt x="2175" y="1"/>
                    <a:pt x="20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7" name="Google Shape;7097;p83"/>
            <p:cNvSpPr/>
            <p:nvPr/>
          </p:nvSpPr>
          <p:spPr>
            <a:xfrm>
              <a:off x="-40900275" y="3721300"/>
              <a:ext cx="107125" cy="105375"/>
            </a:xfrm>
            <a:custGeom>
              <a:avLst/>
              <a:gdLst/>
              <a:ahLst/>
              <a:cxnLst/>
              <a:rect l="l" t="t" r="r" b="b"/>
              <a:pathLst>
                <a:path w="4285" h="4215" extrusionOk="0">
                  <a:moveTo>
                    <a:pt x="2064" y="1"/>
                  </a:moveTo>
                  <a:cubicBezTo>
                    <a:pt x="1954" y="1"/>
                    <a:pt x="1843" y="40"/>
                    <a:pt x="1765" y="119"/>
                  </a:cubicBezTo>
                  <a:lnTo>
                    <a:pt x="0" y="1915"/>
                  </a:lnTo>
                  <a:lnTo>
                    <a:pt x="2300" y="4215"/>
                  </a:lnTo>
                  <a:lnTo>
                    <a:pt x="4128" y="2482"/>
                  </a:lnTo>
                  <a:cubicBezTo>
                    <a:pt x="4285" y="2324"/>
                    <a:pt x="4285" y="2072"/>
                    <a:pt x="4128" y="1915"/>
                  </a:cubicBezTo>
                  <a:lnTo>
                    <a:pt x="2363" y="119"/>
                  </a:lnTo>
                  <a:cubicBezTo>
                    <a:pt x="2285" y="40"/>
                    <a:pt x="2174" y="1"/>
                    <a:pt x="20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8" name="Google Shape;7098;p83"/>
            <p:cNvSpPr/>
            <p:nvPr/>
          </p:nvSpPr>
          <p:spPr>
            <a:xfrm>
              <a:off x="-41117650" y="3668350"/>
              <a:ext cx="262300" cy="254675"/>
            </a:xfrm>
            <a:custGeom>
              <a:avLst/>
              <a:gdLst/>
              <a:ahLst/>
              <a:cxnLst/>
              <a:rect l="l" t="t" r="r" b="b"/>
              <a:pathLst>
                <a:path w="10492" h="10187" extrusionOk="0">
                  <a:moveTo>
                    <a:pt x="3497" y="0"/>
                  </a:moveTo>
                  <a:lnTo>
                    <a:pt x="1764" y="1733"/>
                  </a:lnTo>
                  <a:cubicBezTo>
                    <a:pt x="1166" y="2332"/>
                    <a:pt x="725" y="3088"/>
                    <a:pt x="504" y="3812"/>
                  </a:cubicBezTo>
                  <a:cubicBezTo>
                    <a:pt x="0" y="5514"/>
                    <a:pt x="410" y="7404"/>
                    <a:pt x="1764" y="8759"/>
                  </a:cubicBezTo>
                  <a:cubicBezTo>
                    <a:pt x="2667" y="9661"/>
                    <a:pt x="3919" y="10187"/>
                    <a:pt x="5273" y="10187"/>
                  </a:cubicBezTo>
                  <a:cubicBezTo>
                    <a:pt x="5384" y="10187"/>
                    <a:pt x="5496" y="10183"/>
                    <a:pt x="5608" y="10176"/>
                  </a:cubicBezTo>
                  <a:cubicBezTo>
                    <a:pt x="6679" y="10082"/>
                    <a:pt x="7876" y="9609"/>
                    <a:pt x="8758" y="8759"/>
                  </a:cubicBezTo>
                  <a:lnTo>
                    <a:pt x="10491" y="7026"/>
                  </a:lnTo>
                  <a:lnTo>
                    <a:pt x="8191" y="4694"/>
                  </a:lnTo>
                  <a:lnTo>
                    <a:pt x="6396" y="6396"/>
                  </a:lnTo>
                  <a:cubicBezTo>
                    <a:pt x="6077" y="6715"/>
                    <a:pt x="5645" y="6880"/>
                    <a:pt x="5214" y="6880"/>
                  </a:cubicBezTo>
                  <a:cubicBezTo>
                    <a:pt x="4794" y="6880"/>
                    <a:pt x="4375" y="6722"/>
                    <a:pt x="4064" y="6396"/>
                  </a:cubicBezTo>
                  <a:cubicBezTo>
                    <a:pt x="3434" y="5766"/>
                    <a:pt x="3434" y="4694"/>
                    <a:pt x="4064" y="4064"/>
                  </a:cubicBezTo>
                  <a:lnTo>
                    <a:pt x="5797" y="2332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099" name="Google Shape;7099;p83"/>
          <p:cNvSpPr/>
          <p:nvPr/>
        </p:nvSpPr>
        <p:spPr>
          <a:xfrm>
            <a:off x="4009175" y="3257972"/>
            <a:ext cx="496960" cy="482237"/>
          </a:xfrm>
          <a:custGeom>
            <a:avLst/>
            <a:gdLst/>
            <a:ahLst/>
            <a:cxnLst/>
            <a:rect l="l" t="t" r="r" b="b"/>
            <a:pathLst>
              <a:path w="12760" h="12382" extrusionOk="0">
                <a:moveTo>
                  <a:pt x="2080" y="1"/>
                </a:moveTo>
                <a:cubicBezTo>
                  <a:pt x="946" y="1"/>
                  <a:pt x="32" y="946"/>
                  <a:pt x="1" y="2080"/>
                </a:cubicBezTo>
                <a:lnTo>
                  <a:pt x="1" y="9515"/>
                </a:lnTo>
                <a:cubicBezTo>
                  <a:pt x="1" y="11090"/>
                  <a:pt x="1261" y="12382"/>
                  <a:pt x="2899" y="12382"/>
                </a:cubicBezTo>
                <a:cubicBezTo>
                  <a:pt x="4537" y="12382"/>
                  <a:pt x="5798" y="11090"/>
                  <a:pt x="5829" y="9515"/>
                </a:cubicBezTo>
                <a:cubicBezTo>
                  <a:pt x="5829" y="9295"/>
                  <a:pt x="6144" y="9137"/>
                  <a:pt x="6365" y="9074"/>
                </a:cubicBezTo>
                <a:cubicBezTo>
                  <a:pt x="6617" y="9074"/>
                  <a:pt x="6932" y="9295"/>
                  <a:pt x="6932" y="9515"/>
                </a:cubicBezTo>
                <a:cubicBezTo>
                  <a:pt x="6932" y="11122"/>
                  <a:pt x="8223" y="12382"/>
                  <a:pt x="9830" y="12382"/>
                </a:cubicBezTo>
                <a:cubicBezTo>
                  <a:pt x="11374" y="12382"/>
                  <a:pt x="12760" y="11216"/>
                  <a:pt x="12760" y="9452"/>
                </a:cubicBezTo>
                <a:lnTo>
                  <a:pt x="12760" y="2080"/>
                </a:lnTo>
                <a:cubicBezTo>
                  <a:pt x="12760" y="946"/>
                  <a:pt x="11815" y="32"/>
                  <a:pt x="10681" y="1"/>
                </a:cubicBezTo>
                <a:cubicBezTo>
                  <a:pt x="10114" y="1"/>
                  <a:pt x="9578" y="221"/>
                  <a:pt x="9200" y="568"/>
                </a:cubicBezTo>
                <a:cubicBezTo>
                  <a:pt x="9043" y="725"/>
                  <a:pt x="9043" y="1009"/>
                  <a:pt x="9200" y="1166"/>
                </a:cubicBezTo>
                <a:cubicBezTo>
                  <a:pt x="9279" y="1245"/>
                  <a:pt x="9389" y="1284"/>
                  <a:pt x="9499" y="1284"/>
                </a:cubicBezTo>
                <a:cubicBezTo>
                  <a:pt x="9610" y="1284"/>
                  <a:pt x="9720" y="1245"/>
                  <a:pt x="9799" y="1166"/>
                </a:cubicBezTo>
                <a:cubicBezTo>
                  <a:pt x="10051" y="946"/>
                  <a:pt x="10366" y="820"/>
                  <a:pt x="10681" y="820"/>
                </a:cubicBezTo>
                <a:cubicBezTo>
                  <a:pt x="11342" y="820"/>
                  <a:pt x="11878" y="1355"/>
                  <a:pt x="11878" y="2080"/>
                </a:cubicBezTo>
                <a:lnTo>
                  <a:pt x="11878" y="7499"/>
                </a:lnTo>
                <a:cubicBezTo>
                  <a:pt x="11374" y="6963"/>
                  <a:pt x="10618" y="6648"/>
                  <a:pt x="9799" y="6648"/>
                </a:cubicBezTo>
                <a:cubicBezTo>
                  <a:pt x="8570" y="6648"/>
                  <a:pt x="7562" y="7404"/>
                  <a:pt x="7121" y="8444"/>
                </a:cubicBezTo>
                <a:cubicBezTo>
                  <a:pt x="6932" y="8349"/>
                  <a:pt x="6585" y="8286"/>
                  <a:pt x="6365" y="8286"/>
                </a:cubicBezTo>
                <a:cubicBezTo>
                  <a:pt x="6144" y="8286"/>
                  <a:pt x="5798" y="8381"/>
                  <a:pt x="5640" y="8444"/>
                </a:cubicBezTo>
                <a:cubicBezTo>
                  <a:pt x="5199" y="7404"/>
                  <a:pt x="4191" y="6648"/>
                  <a:pt x="2962" y="6648"/>
                </a:cubicBezTo>
                <a:cubicBezTo>
                  <a:pt x="2111" y="6648"/>
                  <a:pt x="1418" y="6995"/>
                  <a:pt x="851" y="7499"/>
                </a:cubicBezTo>
                <a:lnTo>
                  <a:pt x="851" y="2080"/>
                </a:lnTo>
                <a:cubicBezTo>
                  <a:pt x="851" y="1418"/>
                  <a:pt x="1418" y="851"/>
                  <a:pt x="2080" y="820"/>
                </a:cubicBezTo>
                <a:cubicBezTo>
                  <a:pt x="2426" y="820"/>
                  <a:pt x="2742" y="977"/>
                  <a:pt x="2962" y="1166"/>
                </a:cubicBezTo>
                <a:cubicBezTo>
                  <a:pt x="3041" y="1245"/>
                  <a:pt x="3151" y="1284"/>
                  <a:pt x="3257" y="1284"/>
                </a:cubicBezTo>
                <a:cubicBezTo>
                  <a:pt x="3364" y="1284"/>
                  <a:pt x="3466" y="1245"/>
                  <a:pt x="3529" y="1166"/>
                </a:cubicBezTo>
                <a:cubicBezTo>
                  <a:pt x="3687" y="1009"/>
                  <a:pt x="3687" y="725"/>
                  <a:pt x="3529" y="568"/>
                </a:cubicBezTo>
                <a:cubicBezTo>
                  <a:pt x="3183" y="221"/>
                  <a:pt x="2647" y="1"/>
                  <a:pt x="208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00" name="Google Shape;7100;p83"/>
          <p:cNvGrpSpPr/>
          <p:nvPr/>
        </p:nvGrpSpPr>
        <p:grpSpPr>
          <a:xfrm>
            <a:off x="2436008" y="3847223"/>
            <a:ext cx="288361" cy="495752"/>
            <a:chOff x="-39205300" y="3220175"/>
            <a:chExt cx="185100" cy="318225"/>
          </a:xfrm>
        </p:grpSpPr>
        <p:sp>
          <p:nvSpPr>
            <p:cNvPr id="7101" name="Google Shape;7101;p83"/>
            <p:cNvSpPr/>
            <p:nvPr/>
          </p:nvSpPr>
          <p:spPr>
            <a:xfrm>
              <a:off x="-39205300" y="3220175"/>
              <a:ext cx="185100" cy="111875"/>
            </a:xfrm>
            <a:custGeom>
              <a:avLst/>
              <a:gdLst/>
              <a:ahLst/>
              <a:cxnLst/>
              <a:rect l="l" t="t" r="r" b="b"/>
              <a:pathLst>
                <a:path w="7404" h="4475" extrusionOk="0">
                  <a:moveTo>
                    <a:pt x="1229" y="1"/>
                  </a:moveTo>
                  <a:cubicBezTo>
                    <a:pt x="567" y="1"/>
                    <a:pt x="0" y="568"/>
                    <a:pt x="0" y="1261"/>
                  </a:cubicBezTo>
                  <a:cubicBezTo>
                    <a:pt x="0" y="1797"/>
                    <a:pt x="315" y="2269"/>
                    <a:pt x="819" y="2458"/>
                  </a:cubicBezTo>
                  <a:lnTo>
                    <a:pt x="819" y="4475"/>
                  </a:lnTo>
                  <a:lnTo>
                    <a:pt x="6616" y="4475"/>
                  </a:lnTo>
                  <a:lnTo>
                    <a:pt x="6616" y="2458"/>
                  </a:lnTo>
                  <a:lnTo>
                    <a:pt x="6585" y="2458"/>
                  </a:lnTo>
                  <a:cubicBezTo>
                    <a:pt x="7057" y="2301"/>
                    <a:pt x="7404" y="1828"/>
                    <a:pt x="7404" y="1261"/>
                  </a:cubicBezTo>
                  <a:cubicBezTo>
                    <a:pt x="7404" y="600"/>
                    <a:pt x="6868" y="64"/>
                    <a:pt x="61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2" name="Google Shape;7102;p83"/>
            <p:cNvSpPr/>
            <p:nvPr/>
          </p:nvSpPr>
          <p:spPr>
            <a:xfrm>
              <a:off x="-39184825" y="3353300"/>
              <a:ext cx="144950" cy="185100"/>
            </a:xfrm>
            <a:custGeom>
              <a:avLst/>
              <a:gdLst/>
              <a:ahLst/>
              <a:cxnLst/>
              <a:rect l="l" t="t" r="r" b="b"/>
              <a:pathLst>
                <a:path w="5798" h="7404" extrusionOk="0">
                  <a:moveTo>
                    <a:pt x="0" y="0"/>
                  </a:moveTo>
                  <a:lnTo>
                    <a:pt x="0" y="819"/>
                  </a:lnTo>
                  <a:lnTo>
                    <a:pt x="2111" y="819"/>
                  </a:lnTo>
                  <a:cubicBezTo>
                    <a:pt x="2332" y="819"/>
                    <a:pt x="2489" y="1040"/>
                    <a:pt x="2489" y="1260"/>
                  </a:cubicBezTo>
                  <a:cubicBezTo>
                    <a:pt x="2489" y="1513"/>
                    <a:pt x="2300" y="1702"/>
                    <a:pt x="2111" y="1702"/>
                  </a:cubicBezTo>
                  <a:lnTo>
                    <a:pt x="0" y="1702"/>
                  </a:lnTo>
                  <a:lnTo>
                    <a:pt x="0" y="2521"/>
                  </a:lnTo>
                  <a:lnTo>
                    <a:pt x="2111" y="2521"/>
                  </a:lnTo>
                  <a:cubicBezTo>
                    <a:pt x="2332" y="2521"/>
                    <a:pt x="2489" y="2710"/>
                    <a:pt x="2489" y="2930"/>
                  </a:cubicBezTo>
                  <a:cubicBezTo>
                    <a:pt x="2489" y="3151"/>
                    <a:pt x="2300" y="3340"/>
                    <a:pt x="2111" y="3340"/>
                  </a:cubicBezTo>
                  <a:lnTo>
                    <a:pt x="0" y="3340"/>
                  </a:lnTo>
                  <a:lnTo>
                    <a:pt x="0" y="4190"/>
                  </a:lnTo>
                  <a:lnTo>
                    <a:pt x="2111" y="4190"/>
                  </a:lnTo>
                  <a:cubicBezTo>
                    <a:pt x="2332" y="4190"/>
                    <a:pt x="2489" y="4379"/>
                    <a:pt x="2489" y="4600"/>
                  </a:cubicBezTo>
                  <a:cubicBezTo>
                    <a:pt x="2458" y="4726"/>
                    <a:pt x="2300" y="4915"/>
                    <a:pt x="2048" y="4915"/>
                  </a:cubicBezTo>
                  <a:lnTo>
                    <a:pt x="63" y="4915"/>
                  </a:lnTo>
                  <a:cubicBezTo>
                    <a:pt x="252" y="6427"/>
                    <a:pt x="1512" y="7404"/>
                    <a:pt x="2899" y="7404"/>
                  </a:cubicBezTo>
                  <a:cubicBezTo>
                    <a:pt x="4474" y="7404"/>
                    <a:pt x="5797" y="6112"/>
                    <a:pt x="5797" y="4537"/>
                  </a:cubicBezTo>
                  <a:lnTo>
                    <a:pt x="57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03" name="Google Shape;7103;p83"/>
          <p:cNvGrpSpPr/>
          <p:nvPr/>
        </p:nvGrpSpPr>
        <p:grpSpPr>
          <a:xfrm>
            <a:off x="2390044" y="4460651"/>
            <a:ext cx="400021" cy="492364"/>
            <a:chOff x="-39248625" y="3588600"/>
            <a:chExt cx="256775" cy="316050"/>
          </a:xfrm>
        </p:grpSpPr>
        <p:sp>
          <p:nvSpPr>
            <p:cNvPr id="7104" name="Google Shape;7104;p83"/>
            <p:cNvSpPr/>
            <p:nvPr/>
          </p:nvSpPr>
          <p:spPr>
            <a:xfrm>
              <a:off x="-39248625" y="3588600"/>
              <a:ext cx="256775" cy="316050"/>
            </a:xfrm>
            <a:custGeom>
              <a:avLst/>
              <a:gdLst/>
              <a:ahLst/>
              <a:cxnLst/>
              <a:rect l="l" t="t" r="r" b="b"/>
              <a:pathLst>
                <a:path w="10271" h="12642" extrusionOk="0">
                  <a:moveTo>
                    <a:pt x="5364" y="0"/>
                  </a:moveTo>
                  <a:cubicBezTo>
                    <a:pt x="5041" y="0"/>
                    <a:pt x="4710" y="118"/>
                    <a:pt x="4443" y="355"/>
                  </a:cubicBezTo>
                  <a:lnTo>
                    <a:pt x="3277" y="1552"/>
                  </a:lnTo>
                  <a:cubicBezTo>
                    <a:pt x="2804" y="2025"/>
                    <a:pt x="2804" y="2812"/>
                    <a:pt x="3277" y="3316"/>
                  </a:cubicBezTo>
                  <a:lnTo>
                    <a:pt x="3938" y="3978"/>
                  </a:lnTo>
                  <a:lnTo>
                    <a:pt x="1702" y="6215"/>
                  </a:lnTo>
                  <a:cubicBezTo>
                    <a:pt x="1544" y="6152"/>
                    <a:pt x="1355" y="6057"/>
                    <a:pt x="1135" y="6057"/>
                  </a:cubicBezTo>
                  <a:cubicBezTo>
                    <a:pt x="1119" y="6056"/>
                    <a:pt x="1104" y="6056"/>
                    <a:pt x="1089" y="6056"/>
                  </a:cubicBezTo>
                  <a:cubicBezTo>
                    <a:pt x="538" y="6056"/>
                    <a:pt x="0" y="6611"/>
                    <a:pt x="0" y="7286"/>
                  </a:cubicBezTo>
                  <a:cubicBezTo>
                    <a:pt x="0" y="7947"/>
                    <a:pt x="567" y="8515"/>
                    <a:pt x="1229" y="8515"/>
                  </a:cubicBezTo>
                  <a:cubicBezTo>
                    <a:pt x="1418" y="8515"/>
                    <a:pt x="1576" y="8483"/>
                    <a:pt x="1733" y="8388"/>
                  </a:cubicBezTo>
                  <a:lnTo>
                    <a:pt x="3560" y="10216"/>
                  </a:lnTo>
                  <a:cubicBezTo>
                    <a:pt x="2993" y="10720"/>
                    <a:pt x="2615" y="11381"/>
                    <a:pt x="2521" y="12169"/>
                  </a:cubicBezTo>
                  <a:cubicBezTo>
                    <a:pt x="2489" y="12421"/>
                    <a:pt x="2678" y="12642"/>
                    <a:pt x="2930" y="12642"/>
                  </a:cubicBezTo>
                  <a:lnTo>
                    <a:pt x="8633" y="12642"/>
                  </a:lnTo>
                  <a:cubicBezTo>
                    <a:pt x="8853" y="12642"/>
                    <a:pt x="9074" y="12421"/>
                    <a:pt x="9011" y="12169"/>
                  </a:cubicBezTo>
                  <a:cubicBezTo>
                    <a:pt x="8790" y="10562"/>
                    <a:pt x="7404" y="9334"/>
                    <a:pt x="5766" y="9334"/>
                  </a:cubicBezTo>
                  <a:cubicBezTo>
                    <a:pt x="5199" y="9334"/>
                    <a:pt x="4695" y="9491"/>
                    <a:pt x="4222" y="9743"/>
                  </a:cubicBezTo>
                  <a:lnTo>
                    <a:pt x="2300" y="7853"/>
                  </a:lnTo>
                  <a:cubicBezTo>
                    <a:pt x="2363" y="7695"/>
                    <a:pt x="2395" y="7475"/>
                    <a:pt x="2395" y="7286"/>
                  </a:cubicBezTo>
                  <a:cubicBezTo>
                    <a:pt x="2395" y="7097"/>
                    <a:pt x="2363" y="6939"/>
                    <a:pt x="2300" y="6782"/>
                  </a:cubicBezTo>
                  <a:lnTo>
                    <a:pt x="4285" y="4797"/>
                  </a:lnTo>
                  <a:lnTo>
                    <a:pt x="4285" y="4797"/>
                  </a:lnTo>
                  <a:cubicBezTo>
                    <a:pt x="4253" y="5742"/>
                    <a:pt x="4537" y="6624"/>
                    <a:pt x="5073" y="7317"/>
                  </a:cubicBezTo>
                  <a:lnTo>
                    <a:pt x="10271" y="2119"/>
                  </a:lnTo>
                  <a:cubicBezTo>
                    <a:pt x="9636" y="1606"/>
                    <a:pt x="8888" y="1321"/>
                    <a:pt x="8026" y="1321"/>
                  </a:cubicBezTo>
                  <a:cubicBezTo>
                    <a:pt x="7776" y="1321"/>
                    <a:pt x="7516" y="1345"/>
                    <a:pt x="7246" y="1394"/>
                  </a:cubicBezTo>
                  <a:lnTo>
                    <a:pt x="6238" y="355"/>
                  </a:lnTo>
                  <a:cubicBezTo>
                    <a:pt x="6002" y="118"/>
                    <a:pt x="5687" y="0"/>
                    <a:pt x="53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5" name="Google Shape;7105;p83"/>
            <p:cNvSpPr/>
            <p:nvPr/>
          </p:nvSpPr>
          <p:spPr>
            <a:xfrm>
              <a:off x="-39076150" y="3684875"/>
              <a:ext cx="84300" cy="80300"/>
            </a:xfrm>
            <a:custGeom>
              <a:avLst/>
              <a:gdLst/>
              <a:ahLst/>
              <a:cxnLst/>
              <a:rect l="l" t="t" r="r" b="b"/>
              <a:pathLst>
                <a:path w="3372" h="3212" extrusionOk="0">
                  <a:moveTo>
                    <a:pt x="2868" y="1"/>
                  </a:moveTo>
                  <a:lnTo>
                    <a:pt x="1" y="2868"/>
                  </a:lnTo>
                  <a:cubicBezTo>
                    <a:pt x="353" y="3098"/>
                    <a:pt x="757" y="3212"/>
                    <a:pt x="1156" y="3212"/>
                  </a:cubicBezTo>
                  <a:cubicBezTo>
                    <a:pt x="1686" y="3212"/>
                    <a:pt x="2207" y="3011"/>
                    <a:pt x="2584" y="2616"/>
                  </a:cubicBezTo>
                  <a:cubicBezTo>
                    <a:pt x="3309" y="1891"/>
                    <a:pt x="3372" y="851"/>
                    <a:pt x="28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06" name="Google Shape;7106;p83"/>
          <p:cNvSpPr/>
          <p:nvPr/>
        </p:nvSpPr>
        <p:spPr>
          <a:xfrm>
            <a:off x="2351405" y="5068153"/>
            <a:ext cx="484731" cy="494545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07" name="Google Shape;7107;p83"/>
          <p:cNvSpPr/>
          <p:nvPr/>
        </p:nvSpPr>
        <p:spPr>
          <a:xfrm>
            <a:off x="5270801" y="3830070"/>
            <a:ext cx="493299" cy="491468"/>
          </a:xfrm>
          <a:custGeom>
            <a:avLst/>
            <a:gdLst/>
            <a:ahLst/>
            <a:cxnLst/>
            <a:rect l="l" t="t" r="r" b="b"/>
            <a:pathLst>
              <a:path w="12666" h="12619" extrusionOk="0">
                <a:moveTo>
                  <a:pt x="9294" y="1"/>
                </a:moveTo>
                <a:cubicBezTo>
                  <a:pt x="9192" y="1"/>
                  <a:pt x="9089" y="40"/>
                  <a:pt x="9011" y="119"/>
                </a:cubicBezTo>
                <a:lnTo>
                  <a:pt x="7593" y="1537"/>
                </a:lnTo>
                <a:lnTo>
                  <a:pt x="9011" y="2954"/>
                </a:lnTo>
                <a:cubicBezTo>
                  <a:pt x="9168" y="3112"/>
                  <a:pt x="9168" y="3395"/>
                  <a:pt x="9011" y="3553"/>
                </a:cubicBezTo>
                <a:cubicBezTo>
                  <a:pt x="8932" y="3632"/>
                  <a:pt x="8822" y="3671"/>
                  <a:pt x="8711" y="3671"/>
                </a:cubicBezTo>
                <a:cubicBezTo>
                  <a:pt x="8601" y="3671"/>
                  <a:pt x="8491" y="3632"/>
                  <a:pt x="8412" y="3553"/>
                </a:cubicBezTo>
                <a:lnTo>
                  <a:pt x="6994" y="2135"/>
                </a:lnTo>
                <a:lnTo>
                  <a:pt x="5923" y="3206"/>
                </a:lnTo>
                <a:lnTo>
                  <a:pt x="7341" y="4624"/>
                </a:lnTo>
                <a:cubicBezTo>
                  <a:pt x="7498" y="4782"/>
                  <a:pt x="7498" y="5034"/>
                  <a:pt x="7341" y="5191"/>
                </a:cubicBezTo>
                <a:cubicBezTo>
                  <a:pt x="7262" y="5270"/>
                  <a:pt x="7160" y="5309"/>
                  <a:pt x="7053" y="5309"/>
                </a:cubicBezTo>
                <a:cubicBezTo>
                  <a:pt x="6947" y="5309"/>
                  <a:pt x="6837" y="5270"/>
                  <a:pt x="6742" y="5191"/>
                </a:cubicBezTo>
                <a:lnTo>
                  <a:pt x="5356" y="3773"/>
                </a:lnTo>
                <a:lnTo>
                  <a:pt x="4285" y="4845"/>
                </a:lnTo>
                <a:lnTo>
                  <a:pt x="5703" y="6262"/>
                </a:lnTo>
                <a:cubicBezTo>
                  <a:pt x="5860" y="6420"/>
                  <a:pt x="5860" y="6703"/>
                  <a:pt x="5703" y="6861"/>
                </a:cubicBezTo>
                <a:cubicBezTo>
                  <a:pt x="5624" y="6940"/>
                  <a:pt x="5514" y="6979"/>
                  <a:pt x="5403" y="6979"/>
                </a:cubicBezTo>
                <a:cubicBezTo>
                  <a:pt x="5293" y="6979"/>
                  <a:pt x="5183" y="6940"/>
                  <a:pt x="5104" y="6861"/>
                </a:cubicBezTo>
                <a:lnTo>
                  <a:pt x="3686" y="5443"/>
                </a:lnTo>
                <a:lnTo>
                  <a:pt x="2615" y="6514"/>
                </a:lnTo>
                <a:lnTo>
                  <a:pt x="4096" y="7932"/>
                </a:lnTo>
                <a:cubicBezTo>
                  <a:pt x="4253" y="8090"/>
                  <a:pt x="4253" y="8373"/>
                  <a:pt x="4096" y="8499"/>
                </a:cubicBezTo>
                <a:cubicBezTo>
                  <a:pt x="4017" y="8578"/>
                  <a:pt x="3907" y="8617"/>
                  <a:pt x="3797" y="8617"/>
                </a:cubicBezTo>
                <a:cubicBezTo>
                  <a:pt x="3686" y="8617"/>
                  <a:pt x="3576" y="8578"/>
                  <a:pt x="3497" y="8499"/>
                </a:cubicBezTo>
                <a:lnTo>
                  <a:pt x="2048" y="7081"/>
                </a:lnTo>
                <a:lnTo>
                  <a:pt x="158" y="8972"/>
                </a:lnTo>
                <a:cubicBezTo>
                  <a:pt x="0" y="9129"/>
                  <a:pt x="0" y="9413"/>
                  <a:pt x="158" y="9570"/>
                </a:cubicBezTo>
                <a:lnTo>
                  <a:pt x="3056" y="12500"/>
                </a:lnTo>
                <a:cubicBezTo>
                  <a:pt x="3135" y="12579"/>
                  <a:pt x="3245" y="12618"/>
                  <a:pt x="3356" y="12618"/>
                </a:cubicBezTo>
                <a:cubicBezTo>
                  <a:pt x="3466" y="12618"/>
                  <a:pt x="3576" y="12579"/>
                  <a:pt x="3655" y="12500"/>
                </a:cubicBezTo>
                <a:lnTo>
                  <a:pt x="12508" y="3616"/>
                </a:lnTo>
                <a:cubicBezTo>
                  <a:pt x="12665" y="3458"/>
                  <a:pt x="12665" y="3206"/>
                  <a:pt x="12508" y="3049"/>
                </a:cubicBezTo>
                <a:lnTo>
                  <a:pt x="9578" y="119"/>
                </a:lnTo>
                <a:cubicBezTo>
                  <a:pt x="9499" y="40"/>
                  <a:pt x="9397" y="1"/>
                  <a:pt x="9294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08" name="Google Shape;7108;p83"/>
          <p:cNvGrpSpPr/>
          <p:nvPr/>
        </p:nvGrpSpPr>
        <p:grpSpPr>
          <a:xfrm>
            <a:off x="1657661" y="2044673"/>
            <a:ext cx="572672" cy="494505"/>
            <a:chOff x="-42651700" y="3217825"/>
            <a:chExt cx="367600" cy="317425"/>
          </a:xfrm>
        </p:grpSpPr>
        <p:sp>
          <p:nvSpPr>
            <p:cNvPr id="7109" name="Google Shape;7109;p83"/>
            <p:cNvSpPr/>
            <p:nvPr/>
          </p:nvSpPr>
          <p:spPr>
            <a:xfrm>
              <a:off x="-42651700" y="3239075"/>
              <a:ext cx="367600" cy="296175"/>
            </a:xfrm>
            <a:custGeom>
              <a:avLst/>
              <a:gdLst/>
              <a:ahLst/>
              <a:cxnLst/>
              <a:rect l="l" t="t" r="r" b="b"/>
              <a:pathLst>
                <a:path w="14704" h="11847" extrusionOk="0">
                  <a:moveTo>
                    <a:pt x="7370" y="797"/>
                  </a:moveTo>
                  <a:cubicBezTo>
                    <a:pt x="8536" y="797"/>
                    <a:pt x="9694" y="1246"/>
                    <a:pt x="10576" y="2143"/>
                  </a:cubicBezTo>
                  <a:cubicBezTo>
                    <a:pt x="12340" y="3908"/>
                    <a:pt x="12340" y="6775"/>
                    <a:pt x="10576" y="8539"/>
                  </a:cubicBezTo>
                  <a:cubicBezTo>
                    <a:pt x="9757" y="9390"/>
                    <a:pt x="8623" y="9894"/>
                    <a:pt x="7363" y="9894"/>
                  </a:cubicBezTo>
                  <a:cubicBezTo>
                    <a:pt x="6102" y="9894"/>
                    <a:pt x="4937" y="9358"/>
                    <a:pt x="4118" y="8539"/>
                  </a:cubicBezTo>
                  <a:cubicBezTo>
                    <a:pt x="2353" y="6775"/>
                    <a:pt x="2353" y="3908"/>
                    <a:pt x="4118" y="2143"/>
                  </a:cubicBezTo>
                  <a:cubicBezTo>
                    <a:pt x="5031" y="1246"/>
                    <a:pt x="6205" y="797"/>
                    <a:pt x="7370" y="797"/>
                  </a:cubicBezTo>
                  <a:close/>
                  <a:moveTo>
                    <a:pt x="7326" y="1"/>
                  </a:moveTo>
                  <a:cubicBezTo>
                    <a:pt x="2091" y="1"/>
                    <a:pt x="0" y="6750"/>
                    <a:pt x="4275" y="9768"/>
                  </a:cubicBezTo>
                  <a:lnTo>
                    <a:pt x="3424" y="11280"/>
                  </a:lnTo>
                  <a:cubicBezTo>
                    <a:pt x="3298" y="11532"/>
                    <a:pt x="3487" y="11847"/>
                    <a:pt x="3771" y="11847"/>
                  </a:cubicBezTo>
                  <a:cubicBezTo>
                    <a:pt x="3929" y="11847"/>
                    <a:pt x="4086" y="11784"/>
                    <a:pt x="4118" y="11626"/>
                  </a:cubicBezTo>
                  <a:lnTo>
                    <a:pt x="5000" y="10209"/>
                  </a:lnTo>
                  <a:cubicBezTo>
                    <a:pt x="5740" y="10571"/>
                    <a:pt x="6543" y="10752"/>
                    <a:pt x="7351" y="10752"/>
                  </a:cubicBezTo>
                  <a:cubicBezTo>
                    <a:pt x="8158" y="10752"/>
                    <a:pt x="8969" y="10571"/>
                    <a:pt x="9725" y="10209"/>
                  </a:cubicBezTo>
                  <a:lnTo>
                    <a:pt x="10576" y="11626"/>
                  </a:lnTo>
                  <a:cubicBezTo>
                    <a:pt x="10671" y="11784"/>
                    <a:pt x="10828" y="11847"/>
                    <a:pt x="10923" y="11847"/>
                  </a:cubicBezTo>
                  <a:cubicBezTo>
                    <a:pt x="11238" y="11847"/>
                    <a:pt x="11458" y="11532"/>
                    <a:pt x="11301" y="11280"/>
                  </a:cubicBezTo>
                  <a:lnTo>
                    <a:pt x="10419" y="9768"/>
                  </a:lnTo>
                  <a:cubicBezTo>
                    <a:pt x="14703" y="6775"/>
                    <a:pt x="12592" y="1"/>
                    <a:pt x="7363" y="1"/>
                  </a:cubicBezTo>
                  <a:cubicBezTo>
                    <a:pt x="7350" y="1"/>
                    <a:pt x="7338" y="1"/>
                    <a:pt x="73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0" name="Google Shape;7110;p83"/>
            <p:cNvSpPr/>
            <p:nvPr/>
          </p:nvSpPr>
          <p:spPr>
            <a:xfrm>
              <a:off x="-42419600" y="3217825"/>
              <a:ext cx="106350" cy="106350"/>
            </a:xfrm>
            <a:custGeom>
              <a:avLst/>
              <a:gdLst/>
              <a:ahLst/>
              <a:cxnLst/>
              <a:rect l="l" t="t" r="r" b="b"/>
              <a:pathLst>
                <a:path w="4254" h="4254" extrusionOk="0">
                  <a:moveTo>
                    <a:pt x="1355" y="0"/>
                  </a:moveTo>
                  <a:cubicBezTo>
                    <a:pt x="882" y="0"/>
                    <a:pt x="410" y="95"/>
                    <a:pt x="0" y="315"/>
                  </a:cubicBezTo>
                  <a:cubicBezTo>
                    <a:pt x="1891" y="946"/>
                    <a:pt x="3340" y="2395"/>
                    <a:pt x="3938" y="4254"/>
                  </a:cubicBezTo>
                  <a:cubicBezTo>
                    <a:pt x="4128" y="3844"/>
                    <a:pt x="4254" y="3371"/>
                    <a:pt x="4254" y="2899"/>
                  </a:cubicBezTo>
                  <a:cubicBezTo>
                    <a:pt x="4254" y="1292"/>
                    <a:pt x="2962" y="0"/>
                    <a:pt x="13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1" name="Google Shape;7111;p83"/>
            <p:cNvSpPr/>
            <p:nvPr/>
          </p:nvSpPr>
          <p:spPr>
            <a:xfrm>
              <a:off x="-42623600" y="3218600"/>
              <a:ext cx="106350" cy="106375"/>
            </a:xfrm>
            <a:custGeom>
              <a:avLst/>
              <a:gdLst/>
              <a:ahLst/>
              <a:cxnLst/>
              <a:rect l="l" t="t" r="r" b="b"/>
              <a:pathLst>
                <a:path w="4254" h="4255" extrusionOk="0">
                  <a:moveTo>
                    <a:pt x="2931" y="1"/>
                  </a:moveTo>
                  <a:cubicBezTo>
                    <a:pt x="1292" y="1"/>
                    <a:pt x="1" y="1293"/>
                    <a:pt x="1" y="2899"/>
                  </a:cubicBezTo>
                  <a:cubicBezTo>
                    <a:pt x="1" y="3372"/>
                    <a:pt x="127" y="3845"/>
                    <a:pt x="316" y="4254"/>
                  </a:cubicBezTo>
                  <a:cubicBezTo>
                    <a:pt x="977" y="2364"/>
                    <a:pt x="2426" y="915"/>
                    <a:pt x="4254" y="316"/>
                  </a:cubicBezTo>
                  <a:cubicBezTo>
                    <a:pt x="3876" y="127"/>
                    <a:pt x="3403" y="1"/>
                    <a:pt x="29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2" name="Google Shape;7112;p83"/>
            <p:cNvSpPr/>
            <p:nvPr/>
          </p:nvSpPr>
          <p:spPr>
            <a:xfrm>
              <a:off x="-42561375" y="3279250"/>
              <a:ext cx="185900" cy="186700"/>
            </a:xfrm>
            <a:custGeom>
              <a:avLst/>
              <a:gdLst/>
              <a:ahLst/>
              <a:cxnLst/>
              <a:rect l="l" t="t" r="r" b="b"/>
              <a:pathLst>
                <a:path w="7436" h="7468" extrusionOk="0">
                  <a:moveTo>
                    <a:pt x="3781" y="1671"/>
                  </a:moveTo>
                  <a:cubicBezTo>
                    <a:pt x="4033" y="1671"/>
                    <a:pt x="4191" y="1860"/>
                    <a:pt x="4191" y="2112"/>
                  </a:cubicBezTo>
                  <a:lnTo>
                    <a:pt x="4191" y="3340"/>
                  </a:lnTo>
                  <a:lnTo>
                    <a:pt x="5388" y="3340"/>
                  </a:lnTo>
                  <a:cubicBezTo>
                    <a:pt x="5640" y="3340"/>
                    <a:pt x="5829" y="3529"/>
                    <a:pt x="5829" y="3750"/>
                  </a:cubicBezTo>
                  <a:cubicBezTo>
                    <a:pt x="5829" y="4002"/>
                    <a:pt x="5640" y="4128"/>
                    <a:pt x="5388" y="4128"/>
                  </a:cubicBezTo>
                  <a:lnTo>
                    <a:pt x="3750" y="4128"/>
                  </a:lnTo>
                  <a:cubicBezTo>
                    <a:pt x="3498" y="4128"/>
                    <a:pt x="3308" y="3939"/>
                    <a:pt x="3308" y="3750"/>
                  </a:cubicBezTo>
                  <a:lnTo>
                    <a:pt x="3308" y="2112"/>
                  </a:lnTo>
                  <a:lnTo>
                    <a:pt x="3340" y="2112"/>
                  </a:lnTo>
                  <a:cubicBezTo>
                    <a:pt x="3340" y="1860"/>
                    <a:pt x="3529" y="1671"/>
                    <a:pt x="3781" y="1671"/>
                  </a:cubicBezTo>
                  <a:close/>
                  <a:moveTo>
                    <a:pt x="3750" y="1"/>
                  </a:moveTo>
                  <a:cubicBezTo>
                    <a:pt x="1702" y="1"/>
                    <a:pt x="32" y="1671"/>
                    <a:pt x="0" y="3750"/>
                  </a:cubicBezTo>
                  <a:cubicBezTo>
                    <a:pt x="32" y="5798"/>
                    <a:pt x="1702" y="7467"/>
                    <a:pt x="3750" y="7467"/>
                  </a:cubicBezTo>
                  <a:cubicBezTo>
                    <a:pt x="5797" y="7467"/>
                    <a:pt x="7436" y="5798"/>
                    <a:pt x="7436" y="3750"/>
                  </a:cubicBezTo>
                  <a:cubicBezTo>
                    <a:pt x="7436" y="1702"/>
                    <a:pt x="5797" y="64"/>
                    <a:pt x="37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13" name="Google Shape;7113;p83"/>
          <p:cNvGrpSpPr/>
          <p:nvPr/>
        </p:nvGrpSpPr>
        <p:grpSpPr>
          <a:xfrm>
            <a:off x="1704904" y="2630872"/>
            <a:ext cx="478187" cy="484301"/>
            <a:chOff x="-42617300" y="3587775"/>
            <a:chExt cx="306950" cy="310875"/>
          </a:xfrm>
        </p:grpSpPr>
        <p:sp>
          <p:nvSpPr>
            <p:cNvPr id="7114" name="Google Shape;7114;p83"/>
            <p:cNvSpPr/>
            <p:nvPr/>
          </p:nvSpPr>
          <p:spPr>
            <a:xfrm>
              <a:off x="-42617300" y="3587775"/>
              <a:ext cx="306950" cy="310875"/>
            </a:xfrm>
            <a:custGeom>
              <a:avLst/>
              <a:gdLst/>
              <a:ahLst/>
              <a:cxnLst/>
              <a:rect l="l" t="t" r="r" b="b"/>
              <a:pathLst>
                <a:path w="12278" h="12435" extrusionOk="0">
                  <a:moveTo>
                    <a:pt x="5905" y="860"/>
                  </a:moveTo>
                  <a:cubicBezTo>
                    <a:pt x="6421" y="860"/>
                    <a:pt x="6926" y="1412"/>
                    <a:pt x="7341" y="2467"/>
                  </a:cubicBezTo>
                  <a:cubicBezTo>
                    <a:pt x="6837" y="2593"/>
                    <a:pt x="6365" y="2782"/>
                    <a:pt x="5892" y="3003"/>
                  </a:cubicBezTo>
                  <a:cubicBezTo>
                    <a:pt x="5419" y="2782"/>
                    <a:pt x="4947" y="2593"/>
                    <a:pt x="4443" y="2467"/>
                  </a:cubicBezTo>
                  <a:cubicBezTo>
                    <a:pt x="4893" y="1381"/>
                    <a:pt x="5404" y="860"/>
                    <a:pt x="5905" y="860"/>
                  </a:cubicBezTo>
                  <a:close/>
                  <a:moveTo>
                    <a:pt x="4191" y="3255"/>
                  </a:moveTo>
                  <a:cubicBezTo>
                    <a:pt x="4443" y="3349"/>
                    <a:pt x="4632" y="3381"/>
                    <a:pt x="4884" y="3475"/>
                  </a:cubicBezTo>
                  <a:cubicBezTo>
                    <a:pt x="4726" y="3538"/>
                    <a:pt x="4600" y="3601"/>
                    <a:pt x="4443" y="3696"/>
                  </a:cubicBezTo>
                  <a:cubicBezTo>
                    <a:pt x="4285" y="3790"/>
                    <a:pt x="4159" y="3853"/>
                    <a:pt x="4002" y="3948"/>
                  </a:cubicBezTo>
                  <a:cubicBezTo>
                    <a:pt x="4096" y="3727"/>
                    <a:pt x="4159" y="3507"/>
                    <a:pt x="4191" y="3255"/>
                  </a:cubicBezTo>
                  <a:close/>
                  <a:moveTo>
                    <a:pt x="7625" y="3318"/>
                  </a:moveTo>
                  <a:cubicBezTo>
                    <a:pt x="7688" y="3507"/>
                    <a:pt x="7751" y="3727"/>
                    <a:pt x="7782" y="3979"/>
                  </a:cubicBezTo>
                  <a:cubicBezTo>
                    <a:pt x="7499" y="3790"/>
                    <a:pt x="7247" y="3633"/>
                    <a:pt x="6963" y="3507"/>
                  </a:cubicBezTo>
                  <a:cubicBezTo>
                    <a:pt x="7184" y="3412"/>
                    <a:pt x="7404" y="3349"/>
                    <a:pt x="7625" y="3318"/>
                  </a:cubicBezTo>
                  <a:close/>
                  <a:moveTo>
                    <a:pt x="2611" y="3034"/>
                  </a:moveTo>
                  <a:cubicBezTo>
                    <a:pt x="2846" y="3034"/>
                    <a:pt x="3110" y="3054"/>
                    <a:pt x="3403" y="3097"/>
                  </a:cubicBezTo>
                  <a:cubicBezTo>
                    <a:pt x="3309" y="3570"/>
                    <a:pt x="3183" y="4042"/>
                    <a:pt x="3151" y="4609"/>
                  </a:cubicBezTo>
                  <a:cubicBezTo>
                    <a:pt x="2742" y="4924"/>
                    <a:pt x="2363" y="5240"/>
                    <a:pt x="1954" y="5586"/>
                  </a:cubicBezTo>
                  <a:cubicBezTo>
                    <a:pt x="712" y="4068"/>
                    <a:pt x="945" y="3034"/>
                    <a:pt x="2611" y="3034"/>
                  </a:cubicBezTo>
                  <a:close/>
                  <a:moveTo>
                    <a:pt x="9301" y="3075"/>
                  </a:moveTo>
                  <a:cubicBezTo>
                    <a:pt x="10879" y="3075"/>
                    <a:pt x="11079" y="4102"/>
                    <a:pt x="9862" y="5618"/>
                  </a:cubicBezTo>
                  <a:cubicBezTo>
                    <a:pt x="9515" y="5271"/>
                    <a:pt x="9137" y="4924"/>
                    <a:pt x="8696" y="4641"/>
                  </a:cubicBezTo>
                  <a:cubicBezTo>
                    <a:pt x="8601" y="4137"/>
                    <a:pt x="8538" y="3601"/>
                    <a:pt x="8412" y="3160"/>
                  </a:cubicBezTo>
                  <a:cubicBezTo>
                    <a:pt x="8746" y="3102"/>
                    <a:pt x="9042" y="3075"/>
                    <a:pt x="9301" y="3075"/>
                  </a:cubicBezTo>
                  <a:close/>
                  <a:moveTo>
                    <a:pt x="8822" y="5744"/>
                  </a:moveTo>
                  <a:cubicBezTo>
                    <a:pt x="9011" y="5901"/>
                    <a:pt x="9169" y="6059"/>
                    <a:pt x="9326" y="6216"/>
                  </a:cubicBezTo>
                  <a:cubicBezTo>
                    <a:pt x="9169" y="6374"/>
                    <a:pt x="8980" y="6531"/>
                    <a:pt x="8822" y="6689"/>
                  </a:cubicBezTo>
                  <a:lnTo>
                    <a:pt x="8822" y="5744"/>
                  </a:lnTo>
                  <a:close/>
                  <a:moveTo>
                    <a:pt x="3025" y="5775"/>
                  </a:moveTo>
                  <a:lnTo>
                    <a:pt x="3025" y="6720"/>
                  </a:lnTo>
                  <a:cubicBezTo>
                    <a:pt x="2836" y="6563"/>
                    <a:pt x="2679" y="6405"/>
                    <a:pt x="2521" y="6248"/>
                  </a:cubicBezTo>
                  <a:cubicBezTo>
                    <a:pt x="2679" y="6090"/>
                    <a:pt x="2868" y="5933"/>
                    <a:pt x="3025" y="5775"/>
                  </a:cubicBezTo>
                  <a:close/>
                  <a:moveTo>
                    <a:pt x="5892" y="3885"/>
                  </a:moveTo>
                  <a:cubicBezTo>
                    <a:pt x="6617" y="4200"/>
                    <a:pt x="7278" y="4609"/>
                    <a:pt x="7908" y="5082"/>
                  </a:cubicBezTo>
                  <a:cubicBezTo>
                    <a:pt x="8003" y="5838"/>
                    <a:pt x="8003" y="6626"/>
                    <a:pt x="7908" y="7413"/>
                  </a:cubicBezTo>
                  <a:cubicBezTo>
                    <a:pt x="7278" y="7823"/>
                    <a:pt x="6585" y="8232"/>
                    <a:pt x="5892" y="8579"/>
                  </a:cubicBezTo>
                  <a:cubicBezTo>
                    <a:pt x="5545" y="8421"/>
                    <a:pt x="5230" y="8232"/>
                    <a:pt x="4884" y="8043"/>
                  </a:cubicBezTo>
                  <a:cubicBezTo>
                    <a:pt x="4537" y="7823"/>
                    <a:pt x="4191" y="7634"/>
                    <a:pt x="3876" y="7413"/>
                  </a:cubicBezTo>
                  <a:cubicBezTo>
                    <a:pt x="3844" y="6657"/>
                    <a:pt x="3844" y="5870"/>
                    <a:pt x="3876" y="5082"/>
                  </a:cubicBezTo>
                  <a:cubicBezTo>
                    <a:pt x="4191" y="4830"/>
                    <a:pt x="4537" y="4641"/>
                    <a:pt x="4884" y="4452"/>
                  </a:cubicBezTo>
                  <a:cubicBezTo>
                    <a:pt x="5230" y="4263"/>
                    <a:pt x="5577" y="4042"/>
                    <a:pt x="5892" y="3885"/>
                  </a:cubicBezTo>
                  <a:close/>
                  <a:moveTo>
                    <a:pt x="4033" y="8516"/>
                  </a:moveTo>
                  <a:cubicBezTo>
                    <a:pt x="4159" y="8579"/>
                    <a:pt x="4317" y="8674"/>
                    <a:pt x="4474" y="8737"/>
                  </a:cubicBezTo>
                  <a:cubicBezTo>
                    <a:pt x="4632" y="8831"/>
                    <a:pt x="4758" y="8894"/>
                    <a:pt x="4915" y="8989"/>
                  </a:cubicBezTo>
                  <a:cubicBezTo>
                    <a:pt x="4663" y="9052"/>
                    <a:pt x="4474" y="9146"/>
                    <a:pt x="4254" y="9178"/>
                  </a:cubicBezTo>
                  <a:cubicBezTo>
                    <a:pt x="4159" y="8926"/>
                    <a:pt x="4096" y="8737"/>
                    <a:pt x="4033" y="8516"/>
                  </a:cubicBezTo>
                  <a:close/>
                  <a:moveTo>
                    <a:pt x="7782" y="8516"/>
                  </a:moveTo>
                  <a:cubicBezTo>
                    <a:pt x="7751" y="8737"/>
                    <a:pt x="7688" y="8989"/>
                    <a:pt x="7625" y="9178"/>
                  </a:cubicBezTo>
                  <a:cubicBezTo>
                    <a:pt x="7404" y="9083"/>
                    <a:pt x="7184" y="9052"/>
                    <a:pt x="6963" y="8989"/>
                  </a:cubicBezTo>
                  <a:cubicBezTo>
                    <a:pt x="7278" y="8831"/>
                    <a:pt x="7499" y="8674"/>
                    <a:pt x="7782" y="8516"/>
                  </a:cubicBezTo>
                  <a:close/>
                  <a:moveTo>
                    <a:pt x="1954" y="6846"/>
                  </a:moveTo>
                  <a:cubicBezTo>
                    <a:pt x="2300" y="7193"/>
                    <a:pt x="2710" y="7571"/>
                    <a:pt x="3151" y="7823"/>
                  </a:cubicBezTo>
                  <a:cubicBezTo>
                    <a:pt x="3214" y="8358"/>
                    <a:pt x="3309" y="8863"/>
                    <a:pt x="3403" y="9335"/>
                  </a:cubicBezTo>
                  <a:cubicBezTo>
                    <a:pt x="3090" y="9388"/>
                    <a:pt x="2806" y="9414"/>
                    <a:pt x="2555" y="9414"/>
                  </a:cubicBezTo>
                  <a:cubicBezTo>
                    <a:pt x="1015" y="9414"/>
                    <a:pt x="681" y="8445"/>
                    <a:pt x="1954" y="6846"/>
                  </a:cubicBezTo>
                  <a:close/>
                  <a:moveTo>
                    <a:pt x="9925" y="6846"/>
                  </a:moveTo>
                  <a:lnTo>
                    <a:pt x="9925" y="6846"/>
                  </a:lnTo>
                  <a:cubicBezTo>
                    <a:pt x="11167" y="8392"/>
                    <a:pt x="10934" y="9430"/>
                    <a:pt x="9267" y="9430"/>
                  </a:cubicBezTo>
                  <a:cubicBezTo>
                    <a:pt x="9032" y="9430"/>
                    <a:pt x="8768" y="9410"/>
                    <a:pt x="8475" y="9367"/>
                  </a:cubicBezTo>
                  <a:cubicBezTo>
                    <a:pt x="8538" y="8894"/>
                    <a:pt x="8664" y="8390"/>
                    <a:pt x="8727" y="7823"/>
                  </a:cubicBezTo>
                  <a:cubicBezTo>
                    <a:pt x="9137" y="7508"/>
                    <a:pt x="9515" y="7193"/>
                    <a:pt x="9925" y="6846"/>
                  </a:cubicBezTo>
                  <a:close/>
                  <a:moveTo>
                    <a:pt x="5924" y="9461"/>
                  </a:moveTo>
                  <a:cubicBezTo>
                    <a:pt x="6396" y="9650"/>
                    <a:pt x="6869" y="9839"/>
                    <a:pt x="7404" y="9965"/>
                  </a:cubicBezTo>
                  <a:cubicBezTo>
                    <a:pt x="6962" y="11056"/>
                    <a:pt x="6440" y="11607"/>
                    <a:pt x="5922" y="11607"/>
                  </a:cubicBezTo>
                  <a:cubicBezTo>
                    <a:pt x="5408" y="11607"/>
                    <a:pt x="4898" y="11064"/>
                    <a:pt x="4474" y="9965"/>
                  </a:cubicBezTo>
                  <a:cubicBezTo>
                    <a:pt x="4978" y="9839"/>
                    <a:pt x="5451" y="9650"/>
                    <a:pt x="5924" y="9461"/>
                  </a:cubicBezTo>
                  <a:close/>
                  <a:moveTo>
                    <a:pt x="5931" y="1"/>
                  </a:moveTo>
                  <a:cubicBezTo>
                    <a:pt x="5817" y="1"/>
                    <a:pt x="5699" y="14"/>
                    <a:pt x="5577" y="41"/>
                  </a:cubicBezTo>
                  <a:cubicBezTo>
                    <a:pt x="4632" y="262"/>
                    <a:pt x="4002" y="1333"/>
                    <a:pt x="3655" y="2278"/>
                  </a:cubicBezTo>
                  <a:cubicBezTo>
                    <a:pt x="3326" y="2223"/>
                    <a:pt x="2973" y="2187"/>
                    <a:pt x="2624" y="2187"/>
                  </a:cubicBezTo>
                  <a:cubicBezTo>
                    <a:pt x="1770" y="2187"/>
                    <a:pt x="939" y="2404"/>
                    <a:pt x="536" y="3097"/>
                  </a:cubicBezTo>
                  <a:cubicBezTo>
                    <a:pt x="1" y="4074"/>
                    <a:pt x="662" y="5334"/>
                    <a:pt x="1387" y="6216"/>
                  </a:cubicBezTo>
                  <a:cubicBezTo>
                    <a:pt x="788" y="6972"/>
                    <a:pt x="158" y="8043"/>
                    <a:pt x="379" y="8926"/>
                  </a:cubicBezTo>
                  <a:cubicBezTo>
                    <a:pt x="599" y="9650"/>
                    <a:pt x="1166" y="10028"/>
                    <a:pt x="1922" y="10186"/>
                  </a:cubicBezTo>
                  <a:cubicBezTo>
                    <a:pt x="2157" y="10241"/>
                    <a:pt x="2410" y="10266"/>
                    <a:pt x="2668" y="10266"/>
                  </a:cubicBezTo>
                  <a:cubicBezTo>
                    <a:pt x="2998" y="10266"/>
                    <a:pt x="3337" y="10225"/>
                    <a:pt x="3655" y="10154"/>
                  </a:cubicBezTo>
                  <a:cubicBezTo>
                    <a:pt x="4221" y="11678"/>
                    <a:pt x="5076" y="12434"/>
                    <a:pt x="5929" y="12434"/>
                  </a:cubicBezTo>
                  <a:cubicBezTo>
                    <a:pt x="6786" y="12434"/>
                    <a:pt x="7639" y="11670"/>
                    <a:pt x="8192" y="10154"/>
                  </a:cubicBezTo>
                  <a:cubicBezTo>
                    <a:pt x="8550" y="10215"/>
                    <a:pt x="8882" y="10243"/>
                    <a:pt x="9186" y="10243"/>
                  </a:cubicBezTo>
                  <a:cubicBezTo>
                    <a:pt x="11589" y="10243"/>
                    <a:pt x="12278" y="8453"/>
                    <a:pt x="10460" y="6216"/>
                  </a:cubicBezTo>
                  <a:cubicBezTo>
                    <a:pt x="12272" y="4014"/>
                    <a:pt x="11618" y="2182"/>
                    <a:pt x="9217" y="2182"/>
                  </a:cubicBezTo>
                  <a:cubicBezTo>
                    <a:pt x="8904" y="2182"/>
                    <a:pt x="8562" y="2213"/>
                    <a:pt x="8192" y="2278"/>
                  </a:cubicBezTo>
                  <a:cubicBezTo>
                    <a:pt x="7765" y="1139"/>
                    <a:pt x="7004" y="1"/>
                    <a:pt x="59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5" name="Google Shape;7115;p83"/>
            <p:cNvSpPr/>
            <p:nvPr/>
          </p:nvSpPr>
          <p:spPr>
            <a:xfrm>
              <a:off x="-42500725" y="3712425"/>
              <a:ext cx="63025" cy="62275"/>
            </a:xfrm>
            <a:custGeom>
              <a:avLst/>
              <a:gdLst/>
              <a:ahLst/>
              <a:cxnLst/>
              <a:rect l="l" t="t" r="r" b="b"/>
              <a:pathLst>
                <a:path w="2521" h="2491" extrusionOk="0">
                  <a:moveTo>
                    <a:pt x="1313" y="0"/>
                  </a:moveTo>
                  <a:cubicBezTo>
                    <a:pt x="1295" y="0"/>
                    <a:pt x="1278" y="1"/>
                    <a:pt x="1261" y="1"/>
                  </a:cubicBezTo>
                  <a:cubicBezTo>
                    <a:pt x="599" y="1"/>
                    <a:pt x="0" y="569"/>
                    <a:pt x="63" y="1230"/>
                  </a:cubicBezTo>
                  <a:cubicBezTo>
                    <a:pt x="0" y="1955"/>
                    <a:pt x="567" y="2490"/>
                    <a:pt x="1261" y="2490"/>
                  </a:cubicBezTo>
                  <a:cubicBezTo>
                    <a:pt x="1954" y="2490"/>
                    <a:pt x="2521" y="1955"/>
                    <a:pt x="2489" y="1230"/>
                  </a:cubicBezTo>
                  <a:cubicBezTo>
                    <a:pt x="2489" y="585"/>
                    <a:pt x="1980" y="0"/>
                    <a:pt x="131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16" name="Google Shape;7116;p83"/>
          <p:cNvSpPr/>
          <p:nvPr/>
        </p:nvSpPr>
        <p:spPr>
          <a:xfrm>
            <a:off x="1700176" y="3216263"/>
            <a:ext cx="495713" cy="493299"/>
          </a:xfrm>
          <a:custGeom>
            <a:avLst/>
            <a:gdLst/>
            <a:ahLst/>
            <a:cxnLst/>
            <a:rect l="l" t="t" r="r" b="b"/>
            <a:pathLst>
              <a:path w="12728" h="12666" extrusionOk="0">
                <a:moveTo>
                  <a:pt x="1859" y="3308"/>
                </a:moveTo>
                <a:lnTo>
                  <a:pt x="1859" y="5230"/>
                </a:lnTo>
                <a:lnTo>
                  <a:pt x="882" y="5230"/>
                </a:lnTo>
                <a:lnTo>
                  <a:pt x="882" y="3308"/>
                </a:lnTo>
                <a:close/>
                <a:moveTo>
                  <a:pt x="5765" y="2458"/>
                </a:moveTo>
                <a:cubicBezTo>
                  <a:pt x="5860" y="2458"/>
                  <a:pt x="5986" y="2584"/>
                  <a:pt x="5986" y="2710"/>
                </a:cubicBezTo>
                <a:lnTo>
                  <a:pt x="5986" y="5230"/>
                </a:lnTo>
                <a:lnTo>
                  <a:pt x="2678" y="5230"/>
                </a:lnTo>
                <a:lnTo>
                  <a:pt x="2678" y="2710"/>
                </a:lnTo>
                <a:cubicBezTo>
                  <a:pt x="2678" y="2584"/>
                  <a:pt x="2772" y="2458"/>
                  <a:pt x="2930" y="2458"/>
                </a:cubicBezTo>
                <a:close/>
                <a:moveTo>
                  <a:pt x="9893" y="2458"/>
                </a:moveTo>
                <a:cubicBezTo>
                  <a:pt x="10019" y="2458"/>
                  <a:pt x="10113" y="2584"/>
                  <a:pt x="10113" y="2710"/>
                </a:cubicBezTo>
                <a:lnTo>
                  <a:pt x="10113" y="5230"/>
                </a:lnTo>
                <a:lnTo>
                  <a:pt x="6837" y="5230"/>
                </a:lnTo>
                <a:lnTo>
                  <a:pt x="6837" y="2710"/>
                </a:lnTo>
                <a:cubicBezTo>
                  <a:pt x="6805" y="2584"/>
                  <a:pt x="6900" y="2458"/>
                  <a:pt x="7057" y="2458"/>
                </a:cubicBezTo>
                <a:close/>
                <a:moveTo>
                  <a:pt x="11940" y="3308"/>
                </a:moveTo>
                <a:lnTo>
                  <a:pt x="11940" y="5230"/>
                </a:lnTo>
                <a:lnTo>
                  <a:pt x="10964" y="5230"/>
                </a:lnTo>
                <a:lnTo>
                  <a:pt x="10964" y="3308"/>
                </a:lnTo>
                <a:close/>
                <a:moveTo>
                  <a:pt x="7215" y="6900"/>
                </a:moveTo>
                <a:cubicBezTo>
                  <a:pt x="7435" y="6900"/>
                  <a:pt x="7656" y="7089"/>
                  <a:pt x="7656" y="7278"/>
                </a:cubicBezTo>
                <a:cubicBezTo>
                  <a:pt x="7656" y="7530"/>
                  <a:pt x="7435" y="7719"/>
                  <a:pt x="7215" y="7719"/>
                </a:cubicBezTo>
                <a:lnTo>
                  <a:pt x="5545" y="7719"/>
                </a:lnTo>
                <a:cubicBezTo>
                  <a:pt x="5324" y="7719"/>
                  <a:pt x="5135" y="7530"/>
                  <a:pt x="5135" y="7278"/>
                </a:cubicBezTo>
                <a:cubicBezTo>
                  <a:pt x="5135" y="7026"/>
                  <a:pt x="5324" y="6900"/>
                  <a:pt x="5545" y="6900"/>
                </a:cubicBezTo>
                <a:close/>
                <a:moveTo>
                  <a:pt x="3088" y="6900"/>
                </a:moveTo>
                <a:cubicBezTo>
                  <a:pt x="3749" y="6900"/>
                  <a:pt x="4285" y="7436"/>
                  <a:pt x="4348" y="8097"/>
                </a:cubicBezTo>
                <a:cubicBezTo>
                  <a:pt x="4348" y="8790"/>
                  <a:pt x="3781" y="9326"/>
                  <a:pt x="3088" y="9326"/>
                </a:cubicBezTo>
                <a:cubicBezTo>
                  <a:pt x="2394" y="9326"/>
                  <a:pt x="1859" y="8790"/>
                  <a:pt x="1859" y="8097"/>
                </a:cubicBezTo>
                <a:cubicBezTo>
                  <a:pt x="1859" y="7436"/>
                  <a:pt x="2394" y="6900"/>
                  <a:pt x="3088" y="6900"/>
                </a:cubicBezTo>
                <a:close/>
                <a:moveTo>
                  <a:pt x="7215" y="8570"/>
                </a:moveTo>
                <a:cubicBezTo>
                  <a:pt x="7435" y="8570"/>
                  <a:pt x="7656" y="8790"/>
                  <a:pt x="7656" y="8979"/>
                </a:cubicBezTo>
                <a:cubicBezTo>
                  <a:pt x="7656" y="9168"/>
                  <a:pt x="7435" y="9357"/>
                  <a:pt x="7215" y="9357"/>
                </a:cubicBezTo>
                <a:lnTo>
                  <a:pt x="5545" y="9357"/>
                </a:lnTo>
                <a:cubicBezTo>
                  <a:pt x="5324" y="9357"/>
                  <a:pt x="5135" y="9168"/>
                  <a:pt x="5135" y="8979"/>
                </a:cubicBezTo>
                <a:cubicBezTo>
                  <a:pt x="5135" y="8727"/>
                  <a:pt x="5324" y="8570"/>
                  <a:pt x="5545" y="8570"/>
                </a:cubicBezTo>
                <a:close/>
                <a:moveTo>
                  <a:pt x="9790" y="6930"/>
                </a:moveTo>
                <a:cubicBezTo>
                  <a:pt x="10428" y="6930"/>
                  <a:pt x="10964" y="7456"/>
                  <a:pt x="10964" y="8160"/>
                </a:cubicBezTo>
                <a:cubicBezTo>
                  <a:pt x="10964" y="8822"/>
                  <a:pt x="10397" y="9357"/>
                  <a:pt x="9735" y="9357"/>
                </a:cubicBezTo>
                <a:cubicBezTo>
                  <a:pt x="9073" y="9357"/>
                  <a:pt x="8506" y="8822"/>
                  <a:pt x="8506" y="8160"/>
                </a:cubicBezTo>
                <a:cubicBezTo>
                  <a:pt x="8506" y="7467"/>
                  <a:pt x="9073" y="6931"/>
                  <a:pt x="9735" y="6931"/>
                </a:cubicBezTo>
                <a:cubicBezTo>
                  <a:pt x="9754" y="6931"/>
                  <a:pt x="9772" y="6930"/>
                  <a:pt x="9790" y="6930"/>
                </a:cubicBezTo>
                <a:close/>
                <a:moveTo>
                  <a:pt x="3875" y="0"/>
                </a:moveTo>
                <a:cubicBezTo>
                  <a:pt x="2709" y="0"/>
                  <a:pt x="1827" y="946"/>
                  <a:pt x="1764" y="2080"/>
                </a:cubicBezTo>
                <a:lnTo>
                  <a:pt x="1764" y="2458"/>
                </a:lnTo>
                <a:lnTo>
                  <a:pt x="410" y="2458"/>
                </a:lnTo>
                <a:cubicBezTo>
                  <a:pt x="158" y="2458"/>
                  <a:pt x="0" y="2678"/>
                  <a:pt x="0" y="2899"/>
                </a:cubicBezTo>
                <a:lnTo>
                  <a:pt x="0" y="5671"/>
                </a:lnTo>
                <a:cubicBezTo>
                  <a:pt x="32" y="5860"/>
                  <a:pt x="252" y="6049"/>
                  <a:pt x="473" y="6049"/>
                </a:cubicBezTo>
                <a:lnTo>
                  <a:pt x="1449" y="6049"/>
                </a:lnTo>
                <a:cubicBezTo>
                  <a:pt x="1197" y="6427"/>
                  <a:pt x="1040" y="6837"/>
                  <a:pt x="1040" y="7278"/>
                </a:cubicBezTo>
                <a:lnTo>
                  <a:pt x="1040" y="9767"/>
                </a:lnTo>
                <a:cubicBezTo>
                  <a:pt x="1040" y="10302"/>
                  <a:pt x="1386" y="10744"/>
                  <a:pt x="1859" y="10933"/>
                </a:cubicBezTo>
                <a:lnTo>
                  <a:pt x="1859" y="12256"/>
                </a:lnTo>
                <a:cubicBezTo>
                  <a:pt x="1859" y="12476"/>
                  <a:pt x="2048" y="12665"/>
                  <a:pt x="2300" y="12665"/>
                </a:cubicBezTo>
                <a:lnTo>
                  <a:pt x="3938" y="12665"/>
                </a:lnTo>
                <a:cubicBezTo>
                  <a:pt x="4190" y="12665"/>
                  <a:pt x="4348" y="12476"/>
                  <a:pt x="4348" y="12256"/>
                </a:cubicBezTo>
                <a:lnTo>
                  <a:pt x="4348" y="10996"/>
                </a:lnTo>
                <a:lnTo>
                  <a:pt x="8475" y="10996"/>
                </a:lnTo>
                <a:lnTo>
                  <a:pt x="8475" y="12256"/>
                </a:lnTo>
                <a:cubicBezTo>
                  <a:pt x="8475" y="12476"/>
                  <a:pt x="8664" y="12665"/>
                  <a:pt x="8884" y="12665"/>
                </a:cubicBezTo>
                <a:lnTo>
                  <a:pt x="10523" y="12665"/>
                </a:lnTo>
                <a:cubicBezTo>
                  <a:pt x="10775" y="12665"/>
                  <a:pt x="10901" y="12476"/>
                  <a:pt x="10901" y="12256"/>
                </a:cubicBezTo>
                <a:lnTo>
                  <a:pt x="10901" y="10933"/>
                </a:lnTo>
                <a:cubicBezTo>
                  <a:pt x="11373" y="10775"/>
                  <a:pt x="11751" y="10302"/>
                  <a:pt x="11751" y="9767"/>
                </a:cubicBezTo>
                <a:lnTo>
                  <a:pt x="11751" y="7278"/>
                </a:lnTo>
                <a:cubicBezTo>
                  <a:pt x="11751" y="6805"/>
                  <a:pt x="11594" y="6364"/>
                  <a:pt x="11310" y="6049"/>
                </a:cubicBezTo>
                <a:lnTo>
                  <a:pt x="12287" y="6049"/>
                </a:lnTo>
                <a:cubicBezTo>
                  <a:pt x="12539" y="6049"/>
                  <a:pt x="12728" y="5860"/>
                  <a:pt x="12728" y="5671"/>
                </a:cubicBezTo>
                <a:lnTo>
                  <a:pt x="12728" y="2899"/>
                </a:lnTo>
                <a:cubicBezTo>
                  <a:pt x="12728" y="2678"/>
                  <a:pt x="12539" y="2458"/>
                  <a:pt x="12287" y="2458"/>
                </a:cubicBezTo>
                <a:lnTo>
                  <a:pt x="10901" y="2458"/>
                </a:lnTo>
                <a:lnTo>
                  <a:pt x="10901" y="2080"/>
                </a:lnTo>
                <a:cubicBezTo>
                  <a:pt x="10901" y="946"/>
                  <a:pt x="9987" y="32"/>
                  <a:pt x="882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17" name="Google Shape;7117;p83"/>
          <p:cNvGrpSpPr/>
          <p:nvPr/>
        </p:nvGrpSpPr>
        <p:grpSpPr>
          <a:xfrm>
            <a:off x="4600675" y="2077194"/>
            <a:ext cx="502568" cy="493765"/>
            <a:chOff x="-40748275" y="3238700"/>
            <a:chExt cx="322600" cy="316950"/>
          </a:xfrm>
        </p:grpSpPr>
        <p:sp>
          <p:nvSpPr>
            <p:cNvPr id="7118" name="Google Shape;7118;p83"/>
            <p:cNvSpPr/>
            <p:nvPr/>
          </p:nvSpPr>
          <p:spPr>
            <a:xfrm>
              <a:off x="-40709675" y="32737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2710" y="0"/>
                  </a:moveTo>
                  <a:lnTo>
                    <a:pt x="1" y="2710"/>
                  </a:lnTo>
                  <a:lnTo>
                    <a:pt x="694" y="3371"/>
                  </a:lnTo>
                  <a:lnTo>
                    <a:pt x="3372" y="66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9" name="Google Shape;7119;p83"/>
            <p:cNvSpPr/>
            <p:nvPr/>
          </p:nvSpPr>
          <p:spPr>
            <a:xfrm>
              <a:off x="-40578925" y="3247175"/>
              <a:ext cx="151250" cy="149475"/>
            </a:xfrm>
            <a:custGeom>
              <a:avLst/>
              <a:gdLst/>
              <a:ahLst/>
              <a:cxnLst/>
              <a:rect l="l" t="t" r="r" b="b"/>
              <a:pathLst>
                <a:path w="6050" h="5979" extrusionOk="0">
                  <a:moveTo>
                    <a:pt x="2663" y="0"/>
                  </a:moveTo>
                  <a:cubicBezTo>
                    <a:pt x="2552" y="0"/>
                    <a:pt x="2442" y="39"/>
                    <a:pt x="2363" y="118"/>
                  </a:cubicBezTo>
                  <a:lnTo>
                    <a:pt x="1261" y="1221"/>
                  </a:lnTo>
                  <a:lnTo>
                    <a:pt x="2678" y="2639"/>
                  </a:lnTo>
                  <a:cubicBezTo>
                    <a:pt x="2836" y="2796"/>
                    <a:pt x="2836" y="3080"/>
                    <a:pt x="2678" y="3237"/>
                  </a:cubicBezTo>
                  <a:cubicBezTo>
                    <a:pt x="2637" y="3278"/>
                    <a:pt x="2560" y="3302"/>
                    <a:pt x="2473" y="3302"/>
                  </a:cubicBezTo>
                  <a:cubicBezTo>
                    <a:pt x="2360" y="3302"/>
                    <a:pt x="2232" y="3263"/>
                    <a:pt x="2143" y="3174"/>
                  </a:cubicBezTo>
                  <a:lnTo>
                    <a:pt x="725" y="1756"/>
                  </a:lnTo>
                  <a:lnTo>
                    <a:pt x="0" y="2481"/>
                  </a:lnTo>
                  <a:lnTo>
                    <a:pt x="3529" y="5978"/>
                  </a:lnTo>
                  <a:lnTo>
                    <a:pt x="5892" y="3615"/>
                  </a:lnTo>
                  <a:cubicBezTo>
                    <a:pt x="6049" y="3458"/>
                    <a:pt x="6049" y="3174"/>
                    <a:pt x="5892" y="3017"/>
                  </a:cubicBezTo>
                  <a:lnTo>
                    <a:pt x="2962" y="118"/>
                  </a:lnTo>
                  <a:cubicBezTo>
                    <a:pt x="2883" y="39"/>
                    <a:pt x="2773" y="0"/>
                    <a:pt x="26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0" name="Google Shape;7120;p83"/>
            <p:cNvSpPr/>
            <p:nvPr/>
          </p:nvSpPr>
          <p:spPr>
            <a:xfrm>
              <a:off x="-40678175" y="3305250"/>
              <a:ext cx="213475" cy="213475"/>
            </a:xfrm>
            <a:custGeom>
              <a:avLst/>
              <a:gdLst/>
              <a:ahLst/>
              <a:cxnLst/>
              <a:rect l="l" t="t" r="r" b="b"/>
              <a:pathLst>
                <a:path w="8539" h="8539" extrusionOk="0">
                  <a:moveTo>
                    <a:pt x="2679" y="0"/>
                  </a:moveTo>
                  <a:lnTo>
                    <a:pt x="1" y="2678"/>
                  </a:lnTo>
                  <a:lnTo>
                    <a:pt x="5861" y="8538"/>
                  </a:lnTo>
                  <a:lnTo>
                    <a:pt x="8539" y="5860"/>
                  </a:lnTo>
                  <a:lnTo>
                    <a:pt x="267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1" name="Google Shape;7121;p83"/>
            <p:cNvSpPr/>
            <p:nvPr/>
          </p:nvSpPr>
          <p:spPr>
            <a:xfrm>
              <a:off x="-40513550" y="3469850"/>
              <a:ext cx="87875" cy="85800"/>
            </a:xfrm>
            <a:custGeom>
              <a:avLst/>
              <a:gdLst/>
              <a:ahLst/>
              <a:cxnLst/>
              <a:rect l="l" t="t" r="r" b="b"/>
              <a:pathLst>
                <a:path w="3515" h="3432" extrusionOk="0">
                  <a:moveTo>
                    <a:pt x="2426" y="1"/>
                  </a:moveTo>
                  <a:lnTo>
                    <a:pt x="0" y="2427"/>
                  </a:lnTo>
                  <a:lnTo>
                    <a:pt x="2899" y="3404"/>
                  </a:lnTo>
                  <a:cubicBezTo>
                    <a:pt x="2948" y="3423"/>
                    <a:pt x="2996" y="3432"/>
                    <a:pt x="3044" y="3432"/>
                  </a:cubicBezTo>
                  <a:cubicBezTo>
                    <a:pt x="3302" y="3432"/>
                    <a:pt x="3514" y="3166"/>
                    <a:pt x="3434" y="2899"/>
                  </a:cubicBezTo>
                  <a:lnTo>
                    <a:pt x="24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2" name="Google Shape;7122;p83"/>
            <p:cNvSpPr/>
            <p:nvPr/>
          </p:nvSpPr>
          <p:spPr>
            <a:xfrm>
              <a:off x="-40738025" y="3404500"/>
              <a:ext cx="150450" cy="149475"/>
            </a:xfrm>
            <a:custGeom>
              <a:avLst/>
              <a:gdLst/>
              <a:ahLst/>
              <a:cxnLst/>
              <a:rect l="l" t="t" r="r" b="b"/>
              <a:pathLst>
                <a:path w="6018" h="5979" extrusionOk="0">
                  <a:moveTo>
                    <a:pt x="2521" y="0"/>
                  </a:moveTo>
                  <a:lnTo>
                    <a:pt x="1796" y="725"/>
                  </a:lnTo>
                  <a:lnTo>
                    <a:pt x="3308" y="2205"/>
                  </a:lnTo>
                  <a:cubicBezTo>
                    <a:pt x="3466" y="2363"/>
                    <a:pt x="3466" y="2646"/>
                    <a:pt x="3308" y="2804"/>
                  </a:cubicBezTo>
                  <a:cubicBezTo>
                    <a:pt x="3230" y="2883"/>
                    <a:pt x="3119" y="2922"/>
                    <a:pt x="3009" y="2922"/>
                  </a:cubicBezTo>
                  <a:cubicBezTo>
                    <a:pt x="2899" y="2922"/>
                    <a:pt x="2789" y="2883"/>
                    <a:pt x="2710" y="2804"/>
                  </a:cubicBezTo>
                  <a:lnTo>
                    <a:pt x="1229" y="1292"/>
                  </a:lnTo>
                  <a:lnTo>
                    <a:pt x="158" y="2363"/>
                  </a:lnTo>
                  <a:cubicBezTo>
                    <a:pt x="0" y="2520"/>
                    <a:pt x="0" y="2804"/>
                    <a:pt x="158" y="2962"/>
                  </a:cubicBezTo>
                  <a:lnTo>
                    <a:pt x="3056" y="5860"/>
                  </a:lnTo>
                  <a:cubicBezTo>
                    <a:pt x="3135" y="5939"/>
                    <a:pt x="3245" y="5978"/>
                    <a:pt x="3356" y="5978"/>
                  </a:cubicBezTo>
                  <a:cubicBezTo>
                    <a:pt x="3466" y="5978"/>
                    <a:pt x="3576" y="5939"/>
                    <a:pt x="3655" y="5860"/>
                  </a:cubicBezTo>
                  <a:lnTo>
                    <a:pt x="6018" y="3497"/>
                  </a:lnTo>
                  <a:lnTo>
                    <a:pt x="252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3" name="Google Shape;7123;p83"/>
            <p:cNvSpPr/>
            <p:nvPr/>
          </p:nvSpPr>
          <p:spPr>
            <a:xfrm>
              <a:off x="-40748275" y="3238700"/>
              <a:ext cx="92175" cy="87850"/>
            </a:xfrm>
            <a:custGeom>
              <a:avLst/>
              <a:gdLst/>
              <a:ahLst/>
              <a:cxnLst/>
              <a:rect l="l" t="t" r="r" b="b"/>
              <a:pathLst>
                <a:path w="3687" h="3514" extrusionOk="0">
                  <a:moveTo>
                    <a:pt x="2281" y="0"/>
                  </a:moveTo>
                  <a:cubicBezTo>
                    <a:pt x="1915" y="0"/>
                    <a:pt x="1545" y="142"/>
                    <a:pt x="1261" y="426"/>
                  </a:cubicBezTo>
                  <a:lnTo>
                    <a:pt x="568" y="1119"/>
                  </a:lnTo>
                  <a:cubicBezTo>
                    <a:pt x="1" y="1686"/>
                    <a:pt x="1" y="2568"/>
                    <a:pt x="568" y="3135"/>
                  </a:cubicBezTo>
                  <a:lnTo>
                    <a:pt x="946" y="3513"/>
                  </a:lnTo>
                  <a:lnTo>
                    <a:pt x="3687" y="804"/>
                  </a:lnTo>
                  <a:lnTo>
                    <a:pt x="3277" y="426"/>
                  </a:lnTo>
                  <a:cubicBezTo>
                    <a:pt x="3010" y="142"/>
                    <a:pt x="2647" y="0"/>
                    <a:pt x="22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24" name="Google Shape;7124;p83"/>
          <p:cNvGrpSpPr/>
          <p:nvPr/>
        </p:nvGrpSpPr>
        <p:grpSpPr>
          <a:xfrm>
            <a:off x="4604083" y="2701172"/>
            <a:ext cx="495752" cy="451587"/>
            <a:chOff x="-40745125" y="3632900"/>
            <a:chExt cx="318225" cy="289875"/>
          </a:xfrm>
        </p:grpSpPr>
        <p:sp>
          <p:nvSpPr>
            <p:cNvPr id="7125" name="Google Shape;7125;p83"/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6" name="Google Shape;7126;p83"/>
            <p:cNvSpPr/>
            <p:nvPr/>
          </p:nvSpPr>
          <p:spPr>
            <a:xfrm>
              <a:off x="-40508050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7" name="Google Shape;7127;p83"/>
            <p:cNvSpPr/>
            <p:nvPr/>
          </p:nvSpPr>
          <p:spPr>
            <a:xfrm>
              <a:off x="-40466300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8" name="Google Shape;7128;p83"/>
            <p:cNvSpPr/>
            <p:nvPr/>
          </p:nvSpPr>
          <p:spPr>
            <a:xfrm>
              <a:off x="-40723050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9" name="Google Shape;7129;p83"/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0" name="Google Shape;7130;p83"/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1" name="Google Shape;7131;p83"/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4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32" name="Google Shape;7132;p83"/>
          <p:cNvGrpSpPr/>
          <p:nvPr/>
        </p:nvGrpSpPr>
        <p:grpSpPr>
          <a:xfrm>
            <a:off x="4609612" y="3249452"/>
            <a:ext cx="484691" cy="493571"/>
            <a:chOff x="-40742750" y="3972175"/>
            <a:chExt cx="311125" cy="316825"/>
          </a:xfrm>
        </p:grpSpPr>
        <p:sp>
          <p:nvSpPr>
            <p:cNvPr id="7133" name="Google Shape;7133;p83"/>
            <p:cNvSpPr/>
            <p:nvPr/>
          </p:nvSpPr>
          <p:spPr>
            <a:xfrm>
              <a:off x="-40699425" y="4118075"/>
              <a:ext cx="226850" cy="101625"/>
            </a:xfrm>
            <a:custGeom>
              <a:avLst/>
              <a:gdLst/>
              <a:ahLst/>
              <a:cxnLst/>
              <a:rect l="l" t="t" r="r" b="b"/>
              <a:pathLst>
                <a:path w="9074" h="4065" extrusionOk="0">
                  <a:moveTo>
                    <a:pt x="0" y="0"/>
                  </a:moveTo>
                  <a:lnTo>
                    <a:pt x="0" y="2017"/>
                  </a:lnTo>
                  <a:cubicBezTo>
                    <a:pt x="0" y="3529"/>
                    <a:pt x="2741" y="4065"/>
                    <a:pt x="4505" y="4065"/>
                  </a:cubicBezTo>
                  <a:cubicBezTo>
                    <a:pt x="6774" y="4065"/>
                    <a:pt x="9074" y="3371"/>
                    <a:pt x="9074" y="2017"/>
                  </a:cubicBezTo>
                  <a:lnTo>
                    <a:pt x="9074" y="0"/>
                  </a:lnTo>
                  <a:lnTo>
                    <a:pt x="5135" y="2237"/>
                  </a:lnTo>
                  <a:cubicBezTo>
                    <a:pt x="4953" y="2359"/>
                    <a:pt x="4748" y="2415"/>
                    <a:pt x="4546" y="2415"/>
                  </a:cubicBezTo>
                  <a:cubicBezTo>
                    <a:pt x="4330" y="2415"/>
                    <a:pt x="4117" y="2351"/>
                    <a:pt x="3938" y="2237"/>
                  </a:cubicBezTo>
                  <a:cubicBezTo>
                    <a:pt x="3623" y="2048"/>
                    <a:pt x="315" y="221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4" name="Google Shape;7134;p83"/>
            <p:cNvSpPr/>
            <p:nvPr/>
          </p:nvSpPr>
          <p:spPr>
            <a:xfrm>
              <a:off x="-40742750" y="3972175"/>
              <a:ext cx="311125" cy="316825"/>
            </a:xfrm>
            <a:custGeom>
              <a:avLst/>
              <a:gdLst/>
              <a:ahLst/>
              <a:cxnLst/>
              <a:rect l="l" t="t" r="r" b="b"/>
              <a:pathLst>
                <a:path w="12445" h="12673" extrusionOk="0">
                  <a:moveTo>
                    <a:pt x="6254" y="0"/>
                  </a:moveTo>
                  <a:cubicBezTo>
                    <a:pt x="6183" y="0"/>
                    <a:pt x="6112" y="24"/>
                    <a:pt x="6049" y="71"/>
                  </a:cubicBezTo>
                  <a:lnTo>
                    <a:pt x="284" y="3379"/>
                  </a:lnTo>
                  <a:cubicBezTo>
                    <a:pt x="0" y="3537"/>
                    <a:pt x="0" y="3915"/>
                    <a:pt x="284" y="4072"/>
                  </a:cubicBezTo>
                  <a:lnTo>
                    <a:pt x="6049" y="7380"/>
                  </a:lnTo>
                  <a:cubicBezTo>
                    <a:pt x="6112" y="7427"/>
                    <a:pt x="6183" y="7451"/>
                    <a:pt x="6254" y="7451"/>
                  </a:cubicBezTo>
                  <a:cubicBezTo>
                    <a:pt x="6325" y="7451"/>
                    <a:pt x="6396" y="7427"/>
                    <a:pt x="6459" y="7380"/>
                  </a:cubicBezTo>
                  <a:cubicBezTo>
                    <a:pt x="11374" y="4545"/>
                    <a:pt x="11626" y="4419"/>
                    <a:pt x="11626" y="4419"/>
                  </a:cubicBezTo>
                  <a:lnTo>
                    <a:pt x="11626" y="12263"/>
                  </a:lnTo>
                  <a:cubicBezTo>
                    <a:pt x="11657" y="12515"/>
                    <a:pt x="11846" y="12673"/>
                    <a:pt x="12035" y="12673"/>
                  </a:cubicBezTo>
                  <a:cubicBezTo>
                    <a:pt x="12287" y="12673"/>
                    <a:pt x="12445" y="12452"/>
                    <a:pt x="12445" y="12263"/>
                  </a:cubicBezTo>
                  <a:lnTo>
                    <a:pt x="12445" y="3726"/>
                  </a:lnTo>
                  <a:cubicBezTo>
                    <a:pt x="12445" y="3568"/>
                    <a:pt x="12319" y="3411"/>
                    <a:pt x="12256" y="3379"/>
                  </a:cubicBezTo>
                  <a:lnTo>
                    <a:pt x="6459" y="71"/>
                  </a:lnTo>
                  <a:cubicBezTo>
                    <a:pt x="6396" y="24"/>
                    <a:pt x="6325" y="0"/>
                    <a:pt x="62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35" name="Google Shape;7135;p83"/>
          <p:cNvGrpSpPr/>
          <p:nvPr/>
        </p:nvGrpSpPr>
        <p:grpSpPr>
          <a:xfrm>
            <a:off x="2986495" y="3849676"/>
            <a:ext cx="355856" cy="493299"/>
            <a:chOff x="-38860325" y="3221750"/>
            <a:chExt cx="228425" cy="316650"/>
          </a:xfrm>
        </p:grpSpPr>
        <p:sp>
          <p:nvSpPr>
            <p:cNvPr id="7136" name="Google Shape;7136;p83"/>
            <p:cNvSpPr/>
            <p:nvPr/>
          </p:nvSpPr>
          <p:spPr>
            <a:xfrm>
              <a:off x="-38735875" y="3222550"/>
              <a:ext cx="103975" cy="123675"/>
            </a:xfrm>
            <a:custGeom>
              <a:avLst/>
              <a:gdLst/>
              <a:ahLst/>
              <a:cxnLst/>
              <a:rect l="l" t="t" r="r" b="b"/>
              <a:pathLst>
                <a:path w="4159" h="4947" extrusionOk="0">
                  <a:moveTo>
                    <a:pt x="0" y="0"/>
                  </a:moveTo>
                  <a:lnTo>
                    <a:pt x="0" y="2552"/>
                  </a:lnTo>
                  <a:cubicBezTo>
                    <a:pt x="473" y="2710"/>
                    <a:pt x="851" y="3182"/>
                    <a:pt x="851" y="3750"/>
                  </a:cubicBezTo>
                  <a:lnTo>
                    <a:pt x="851" y="4947"/>
                  </a:lnTo>
                  <a:lnTo>
                    <a:pt x="4159" y="4947"/>
                  </a:lnTo>
                  <a:lnTo>
                    <a:pt x="4159" y="3687"/>
                  </a:lnTo>
                  <a:cubicBezTo>
                    <a:pt x="4159" y="1639"/>
                    <a:pt x="2489" y="0"/>
                    <a:pt x="4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7" name="Google Shape;7137;p83"/>
            <p:cNvSpPr/>
            <p:nvPr/>
          </p:nvSpPr>
          <p:spPr>
            <a:xfrm>
              <a:off x="-38756375" y="3302875"/>
              <a:ext cx="22075" cy="63050"/>
            </a:xfrm>
            <a:custGeom>
              <a:avLst/>
              <a:gdLst/>
              <a:ahLst/>
              <a:cxnLst/>
              <a:rect l="l" t="t" r="r" b="b"/>
              <a:pathLst>
                <a:path w="883" h="2522" extrusionOk="0">
                  <a:moveTo>
                    <a:pt x="474" y="1"/>
                  </a:moveTo>
                  <a:cubicBezTo>
                    <a:pt x="253" y="1"/>
                    <a:pt x="95" y="222"/>
                    <a:pt x="95" y="442"/>
                  </a:cubicBezTo>
                  <a:lnTo>
                    <a:pt x="95" y="2112"/>
                  </a:lnTo>
                  <a:cubicBezTo>
                    <a:pt x="1" y="2332"/>
                    <a:pt x="190" y="2521"/>
                    <a:pt x="442" y="2521"/>
                  </a:cubicBezTo>
                  <a:cubicBezTo>
                    <a:pt x="663" y="2521"/>
                    <a:pt x="820" y="2332"/>
                    <a:pt x="883" y="2112"/>
                  </a:cubicBezTo>
                  <a:lnTo>
                    <a:pt x="883" y="442"/>
                  </a:lnTo>
                  <a:cubicBezTo>
                    <a:pt x="883" y="222"/>
                    <a:pt x="663" y="64"/>
                    <a:pt x="4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8" name="Google Shape;7138;p83"/>
            <p:cNvSpPr/>
            <p:nvPr/>
          </p:nvSpPr>
          <p:spPr>
            <a:xfrm>
              <a:off x="-38859550" y="3221750"/>
              <a:ext cx="103200" cy="122900"/>
            </a:xfrm>
            <a:custGeom>
              <a:avLst/>
              <a:gdLst/>
              <a:ahLst/>
              <a:cxnLst/>
              <a:rect l="l" t="t" r="r" b="b"/>
              <a:pathLst>
                <a:path w="4128" h="4916" extrusionOk="0">
                  <a:moveTo>
                    <a:pt x="3687" y="1"/>
                  </a:moveTo>
                  <a:cubicBezTo>
                    <a:pt x="1671" y="1"/>
                    <a:pt x="1" y="1639"/>
                    <a:pt x="1" y="3687"/>
                  </a:cubicBezTo>
                  <a:lnTo>
                    <a:pt x="1" y="4916"/>
                  </a:lnTo>
                  <a:lnTo>
                    <a:pt x="3309" y="4916"/>
                  </a:lnTo>
                  <a:lnTo>
                    <a:pt x="3309" y="3687"/>
                  </a:lnTo>
                  <a:cubicBezTo>
                    <a:pt x="3309" y="3151"/>
                    <a:pt x="3655" y="2710"/>
                    <a:pt x="4128" y="2521"/>
                  </a:cubicBezTo>
                  <a:lnTo>
                    <a:pt x="412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9" name="Google Shape;7139;p83"/>
            <p:cNvSpPr/>
            <p:nvPr/>
          </p:nvSpPr>
          <p:spPr>
            <a:xfrm>
              <a:off x="-38860325" y="3367475"/>
              <a:ext cx="228425" cy="170925"/>
            </a:xfrm>
            <a:custGeom>
              <a:avLst/>
              <a:gdLst/>
              <a:ahLst/>
              <a:cxnLst/>
              <a:rect l="l" t="t" r="r" b="b"/>
              <a:pathLst>
                <a:path w="9137" h="6837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5199"/>
                    <a:pt x="1639" y="6837"/>
                    <a:pt x="3686" y="6837"/>
                  </a:cubicBezTo>
                  <a:lnTo>
                    <a:pt x="5356" y="6837"/>
                  </a:lnTo>
                  <a:cubicBezTo>
                    <a:pt x="7467" y="6837"/>
                    <a:pt x="9137" y="5199"/>
                    <a:pt x="9137" y="3151"/>
                  </a:cubicBezTo>
                  <a:lnTo>
                    <a:pt x="9137" y="0"/>
                  </a:lnTo>
                  <a:lnTo>
                    <a:pt x="5734" y="0"/>
                  </a:lnTo>
                  <a:cubicBezTo>
                    <a:pt x="5577" y="473"/>
                    <a:pt x="5104" y="819"/>
                    <a:pt x="4568" y="819"/>
                  </a:cubicBezTo>
                  <a:cubicBezTo>
                    <a:pt x="4001" y="819"/>
                    <a:pt x="3560" y="473"/>
                    <a:pt x="33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40" name="Google Shape;7140;p83"/>
          <p:cNvGrpSpPr/>
          <p:nvPr/>
        </p:nvGrpSpPr>
        <p:grpSpPr>
          <a:xfrm>
            <a:off x="2920905" y="4465753"/>
            <a:ext cx="506775" cy="489481"/>
            <a:chOff x="-38905225" y="3591875"/>
            <a:chExt cx="325300" cy="314200"/>
          </a:xfrm>
        </p:grpSpPr>
        <p:sp>
          <p:nvSpPr>
            <p:cNvPr id="7141" name="Google Shape;7141;p83"/>
            <p:cNvSpPr/>
            <p:nvPr/>
          </p:nvSpPr>
          <p:spPr>
            <a:xfrm>
              <a:off x="-38716975" y="3591875"/>
              <a:ext cx="137050" cy="131625"/>
            </a:xfrm>
            <a:custGeom>
              <a:avLst/>
              <a:gdLst/>
              <a:ahLst/>
              <a:cxnLst/>
              <a:rect l="l" t="t" r="r" b="b"/>
              <a:pathLst>
                <a:path w="5482" h="5265" extrusionOk="0">
                  <a:moveTo>
                    <a:pt x="1543" y="1"/>
                  </a:moveTo>
                  <a:cubicBezTo>
                    <a:pt x="987" y="1"/>
                    <a:pt x="447" y="38"/>
                    <a:pt x="0" y="98"/>
                  </a:cubicBezTo>
                  <a:lnTo>
                    <a:pt x="5167" y="5265"/>
                  </a:lnTo>
                  <a:cubicBezTo>
                    <a:pt x="5482" y="3311"/>
                    <a:pt x="5198" y="1326"/>
                    <a:pt x="4568" y="696"/>
                  </a:cubicBezTo>
                  <a:cubicBezTo>
                    <a:pt x="4029" y="178"/>
                    <a:pt x="2751" y="1"/>
                    <a:pt x="154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2" name="Google Shape;7142;p83"/>
            <p:cNvSpPr/>
            <p:nvPr/>
          </p:nvSpPr>
          <p:spPr>
            <a:xfrm>
              <a:off x="-38905225" y="3774675"/>
              <a:ext cx="137075" cy="131400"/>
            </a:xfrm>
            <a:custGeom>
              <a:avLst/>
              <a:gdLst/>
              <a:ahLst/>
              <a:cxnLst/>
              <a:rect l="l" t="t" r="r" b="b"/>
              <a:pathLst>
                <a:path w="5483" h="5256" extrusionOk="0">
                  <a:moveTo>
                    <a:pt x="316" y="0"/>
                  </a:moveTo>
                  <a:lnTo>
                    <a:pt x="316" y="0"/>
                  </a:lnTo>
                  <a:cubicBezTo>
                    <a:pt x="0" y="1922"/>
                    <a:pt x="253" y="3907"/>
                    <a:pt x="914" y="4569"/>
                  </a:cubicBezTo>
                  <a:cubicBezTo>
                    <a:pt x="1376" y="5031"/>
                    <a:pt x="2601" y="5256"/>
                    <a:pt x="3967" y="5256"/>
                  </a:cubicBezTo>
                  <a:cubicBezTo>
                    <a:pt x="4464" y="5256"/>
                    <a:pt x="4979" y="5226"/>
                    <a:pt x="5482" y="516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3" name="Google Shape;7143;p83"/>
            <p:cNvSpPr/>
            <p:nvPr/>
          </p:nvSpPr>
          <p:spPr>
            <a:xfrm>
              <a:off x="-38891050" y="3599025"/>
              <a:ext cx="298525" cy="300900"/>
            </a:xfrm>
            <a:custGeom>
              <a:avLst/>
              <a:gdLst/>
              <a:ahLst/>
              <a:cxnLst/>
              <a:rect l="l" t="t" r="r" b="b"/>
              <a:pathLst>
                <a:path w="11941" h="12036" extrusionOk="0">
                  <a:moveTo>
                    <a:pt x="6349" y="2687"/>
                  </a:moveTo>
                  <a:cubicBezTo>
                    <a:pt x="6459" y="2687"/>
                    <a:pt x="6569" y="2726"/>
                    <a:pt x="6648" y="2805"/>
                  </a:cubicBezTo>
                  <a:lnTo>
                    <a:pt x="7593" y="3750"/>
                  </a:lnTo>
                  <a:lnTo>
                    <a:pt x="7719" y="3655"/>
                  </a:lnTo>
                  <a:cubicBezTo>
                    <a:pt x="7798" y="3577"/>
                    <a:pt x="7908" y="3537"/>
                    <a:pt x="8019" y="3537"/>
                  </a:cubicBezTo>
                  <a:cubicBezTo>
                    <a:pt x="8129" y="3537"/>
                    <a:pt x="8239" y="3577"/>
                    <a:pt x="8318" y="3655"/>
                  </a:cubicBezTo>
                  <a:cubicBezTo>
                    <a:pt x="8475" y="3813"/>
                    <a:pt x="8475" y="4065"/>
                    <a:pt x="8318" y="4222"/>
                  </a:cubicBezTo>
                  <a:lnTo>
                    <a:pt x="8192" y="4348"/>
                  </a:lnTo>
                  <a:lnTo>
                    <a:pt x="9137" y="5294"/>
                  </a:lnTo>
                  <a:cubicBezTo>
                    <a:pt x="9295" y="5451"/>
                    <a:pt x="9295" y="5735"/>
                    <a:pt x="9137" y="5892"/>
                  </a:cubicBezTo>
                  <a:cubicBezTo>
                    <a:pt x="9058" y="5971"/>
                    <a:pt x="8948" y="6010"/>
                    <a:pt x="8838" y="6010"/>
                  </a:cubicBezTo>
                  <a:cubicBezTo>
                    <a:pt x="8727" y="6010"/>
                    <a:pt x="8617" y="5971"/>
                    <a:pt x="8538" y="5892"/>
                  </a:cubicBezTo>
                  <a:lnTo>
                    <a:pt x="7593" y="4947"/>
                  </a:lnTo>
                  <a:lnTo>
                    <a:pt x="6522" y="6018"/>
                  </a:lnTo>
                  <a:lnTo>
                    <a:pt x="7467" y="6963"/>
                  </a:lnTo>
                  <a:cubicBezTo>
                    <a:pt x="7625" y="7089"/>
                    <a:pt x="7625" y="7373"/>
                    <a:pt x="7467" y="7530"/>
                  </a:cubicBezTo>
                  <a:cubicBezTo>
                    <a:pt x="7388" y="7609"/>
                    <a:pt x="7286" y="7649"/>
                    <a:pt x="7184" y="7649"/>
                  </a:cubicBezTo>
                  <a:cubicBezTo>
                    <a:pt x="7081" y="7649"/>
                    <a:pt x="6979" y="7609"/>
                    <a:pt x="6900" y="7530"/>
                  </a:cubicBezTo>
                  <a:lnTo>
                    <a:pt x="5955" y="6585"/>
                  </a:lnTo>
                  <a:lnTo>
                    <a:pt x="4884" y="7656"/>
                  </a:lnTo>
                  <a:lnTo>
                    <a:pt x="5829" y="8602"/>
                  </a:lnTo>
                  <a:cubicBezTo>
                    <a:pt x="5987" y="8759"/>
                    <a:pt x="5987" y="9043"/>
                    <a:pt x="5829" y="9200"/>
                  </a:cubicBezTo>
                  <a:cubicBezTo>
                    <a:pt x="5750" y="9279"/>
                    <a:pt x="5640" y="9318"/>
                    <a:pt x="5530" y="9318"/>
                  </a:cubicBezTo>
                  <a:cubicBezTo>
                    <a:pt x="5419" y="9318"/>
                    <a:pt x="5309" y="9279"/>
                    <a:pt x="5230" y="9200"/>
                  </a:cubicBezTo>
                  <a:lnTo>
                    <a:pt x="4285" y="8255"/>
                  </a:lnTo>
                  <a:lnTo>
                    <a:pt x="4159" y="8381"/>
                  </a:lnTo>
                  <a:cubicBezTo>
                    <a:pt x="4080" y="8460"/>
                    <a:pt x="3978" y="8499"/>
                    <a:pt x="3876" y="8499"/>
                  </a:cubicBezTo>
                  <a:cubicBezTo>
                    <a:pt x="3773" y="8499"/>
                    <a:pt x="3671" y="8460"/>
                    <a:pt x="3592" y="8381"/>
                  </a:cubicBezTo>
                  <a:cubicBezTo>
                    <a:pt x="3435" y="8224"/>
                    <a:pt x="3435" y="7940"/>
                    <a:pt x="3592" y="7782"/>
                  </a:cubicBezTo>
                  <a:lnTo>
                    <a:pt x="3687" y="7656"/>
                  </a:lnTo>
                  <a:lnTo>
                    <a:pt x="2742" y="6711"/>
                  </a:lnTo>
                  <a:cubicBezTo>
                    <a:pt x="2584" y="6554"/>
                    <a:pt x="2584" y="6270"/>
                    <a:pt x="2742" y="6113"/>
                  </a:cubicBezTo>
                  <a:cubicBezTo>
                    <a:pt x="2820" y="6034"/>
                    <a:pt x="2931" y="5995"/>
                    <a:pt x="3041" y="5995"/>
                  </a:cubicBezTo>
                  <a:cubicBezTo>
                    <a:pt x="3151" y="5995"/>
                    <a:pt x="3261" y="6034"/>
                    <a:pt x="3340" y="6113"/>
                  </a:cubicBezTo>
                  <a:lnTo>
                    <a:pt x="4285" y="7058"/>
                  </a:lnTo>
                  <a:lnTo>
                    <a:pt x="5356" y="6018"/>
                  </a:lnTo>
                  <a:lnTo>
                    <a:pt x="4411" y="5073"/>
                  </a:lnTo>
                  <a:cubicBezTo>
                    <a:pt x="4254" y="4916"/>
                    <a:pt x="4254" y="4632"/>
                    <a:pt x="4411" y="4474"/>
                  </a:cubicBezTo>
                  <a:cubicBezTo>
                    <a:pt x="4490" y="4396"/>
                    <a:pt x="4600" y="4356"/>
                    <a:pt x="4711" y="4356"/>
                  </a:cubicBezTo>
                  <a:cubicBezTo>
                    <a:pt x="4821" y="4356"/>
                    <a:pt x="4931" y="4396"/>
                    <a:pt x="5010" y="4474"/>
                  </a:cubicBezTo>
                  <a:lnTo>
                    <a:pt x="5955" y="5420"/>
                  </a:lnTo>
                  <a:lnTo>
                    <a:pt x="6995" y="4348"/>
                  </a:lnTo>
                  <a:lnTo>
                    <a:pt x="6050" y="3403"/>
                  </a:lnTo>
                  <a:cubicBezTo>
                    <a:pt x="5892" y="3246"/>
                    <a:pt x="5892" y="2962"/>
                    <a:pt x="6050" y="2805"/>
                  </a:cubicBezTo>
                  <a:cubicBezTo>
                    <a:pt x="6128" y="2726"/>
                    <a:pt x="6239" y="2687"/>
                    <a:pt x="6349" y="2687"/>
                  </a:cubicBezTo>
                  <a:close/>
                  <a:moveTo>
                    <a:pt x="5987" y="1"/>
                  </a:moveTo>
                  <a:cubicBezTo>
                    <a:pt x="2805" y="757"/>
                    <a:pt x="788" y="3025"/>
                    <a:pt x="1" y="6081"/>
                  </a:cubicBezTo>
                  <a:lnTo>
                    <a:pt x="5955" y="12036"/>
                  </a:lnTo>
                  <a:cubicBezTo>
                    <a:pt x="9106" y="11248"/>
                    <a:pt x="11153" y="9043"/>
                    <a:pt x="11941" y="5955"/>
                  </a:cubicBezTo>
                  <a:lnTo>
                    <a:pt x="598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44" name="Google Shape;7144;p83"/>
          <p:cNvSpPr/>
          <p:nvPr/>
        </p:nvSpPr>
        <p:spPr>
          <a:xfrm>
            <a:off x="2931321" y="5145457"/>
            <a:ext cx="493299" cy="417236"/>
          </a:xfrm>
          <a:custGeom>
            <a:avLst/>
            <a:gdLst/>
            <a:ahLst/>
            <a:cxnLst/>
            <a:rect l="l" t="t" r="r" b="b"/>
            <a:pathLst>
              <a:path w="12666" h="10713" extrusionOk="0">
                <a:moveTo>
                  <a:pt x="1765" y="3309"/>
                </a:moveTo>
                <a:lnTo>
                  <a:pt x="1765" y="7058"/>
                </a:lnTo>
                <a:cubicBezTo>
                  <a:pt x="1765" y="7278"/>
                  <a:pt x="1954" y="7436"/>
                  <a:pt x="2206" y="7436"/>
                </a:cubicBezTo>
                <a:lnTo>
                  <a:pt x="2615" y="7436"/>
                </a:lnTo>
                <a:lnTo>
                  <a:pt x="2615" y="9925"/>
                </a:lnTo>
                <a:lnTo>
                  <a:pt x="788" y="9925"/>
                </a:lnTo>
                <a:lnTo>
                  <a:pt x="788" y="3309"/>
                </a:lnTo>
                <a:close/>
                <a:moveTo>
                  <a:pt x="5073" y="3309"/>
                </a:moveTo>
                <a:lnTo>
                  <a:pt x="5073" y="7058"/>
                </a:lnTo>
                <a:cubicBezTo>
                  <a:pt x="5073" y="7278"/>
                  <a:pt x="5262" y="7436"/>
                  <a:pt x="5514" y="7436"/>
                </a:cubicBezTo>
                <a:lnTo>
                  <a:pt x="5892" y="7436"/>
                </a:lnTo>
                <a:lnTo>
                  <a:pt x="5892" y="9925"/>
                </a:lnTo>
                <a:lnTo>
                  <a:pt x="3403" y="9925"/>
                </a:lnTo>
                <a:lnTo>
                  <a:pt x="3403" y="7436"/>
                </a:lnTo>
                <a:lnTo>
                  <a:pt x="3813" y="7436"/>
                </a:lnTo>
                <a:cubicBezTo>
                  <a:pt x="4033" y="7436"/>
                  <a:pt x="4254" y="7247"/>
                  <a:pt x="4254" y="7058"/>
                </a:cubicBezTo>
                <a:lnTo>
                  <a:pt x="4254" y="3309"/>
                </a:lnTo>
                <a:close/>
                <a:moveTo>
                  <a:pt x="8412" y="3309"/>
                </a:moveTo>
                <a:lnTo>
                  <a:pt x="8412" y="7058"/>
                </a:lnTo>
                <a:cubicBezTo>
                  <a:pt x="8412" y="7278"/>
                  <a:pt x="8601" y="7436"/>
                  <a:pt x="8853" y="7436"/>
                </a:cubicBezTo>
                <a:lnTo>
                  <a:pt x="9294" y="7436"/>
                </a:lnTo>
                <a:lnTo>
                  <a:pt x="9294" y="9925"/>
                </a:lnTo>
                <a:lnTo>
                  <a:pt x="6711" y="9925"/>
                </a:lnTo>
                <a:lnTo>
                  <a:pt x="6711" y="7436"/>
                </a:lnTo>
                <a:lnTo>
                  <a:pt x="7152" y="7436"/>
                </a:lnTo>
                <a:cubicBezTo>
                  <a:pt x="7404" y="7436"/>
                  <a:pt x="7593" y="7247"/>
                  <a:pt x="7593" y="7058"/>
                </a:cubicBezTo>
                <a:lnTo>
                  <a:pt x="7593" y="3309"/>
                </a:lnTo>
                <a:close/>
                <a:moveTo>
                  <a:pt x="11815" y="3309"/>
                </a:moveTo>
                <a:lnTo>
                  <a:pt x="11815" y="9925"/>
                </a:lnTo>
                <a:lnTo>
                  <a:pt x="9988" y="9925"/>
                </a:lnTo>
                <a:lnTo>
                  <a:pt x="9988" y="7436"/>
                </a:lnTo>
                <a:lnTo>
                  <a:pt x="10429" y="7436"/>
                </a:lnTo>
                <a:cubicBezTo>
                  <a:pt x="10649" y="7436"/>
                  <a:pt x="10870" y="7247"/>
                  <a:pt x="10870" y="7058"/>
                </a:cubicBezTo>
                <a:lnTo>
                  <a:pt x="10870" y="3309"/>
                </a:lnTo>
                <a:close/>
                <a:moveTo>
                  <a:pt x="379" y="1"/>
                </a:moveTo>
                <a:cubicBezTo>
                  <a:pt x="158" y="1"/>
                  <a:pt x="1" y="190"/>
                  <a:pt x="1" y="379"/>
                </a:cubicBezTo>
                <a:lnTo>
                  <a:pt x="1" y="10334"/>
                </a:lnTo>
                <a:cubicBezTo>
                  <a:pt x="1" y="10555"/>
                  <a:pt x="190" y="10712"/>
                  <a:pt x="379" y="10712"/>
                </a:cubicBezTo>
                <a:lnTo>
                  <a:pt x="12224" y="10712"/>
                </a:lnTo>
                <a:cubicBezTo>
                  <a:pt x="12476" y="10712"/>
                  <a:pt x="12665" y="10523"/>
                  <a:pt x="12665" y="10334"/>
                </a:cubicBezTo>
                <a:lnTo>
                  <a:pt x="12665" y="379"/>
                </a:lnTo>
                <a:cubicBezTo>
                  <a:pt x="12634" y="190"/>
                  <a:pt x="12445" y="1"/>
                  <a:pt x="12224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45" name="Google Shape;7145;p83"/>
          <p:cNvGrpSpPr/>
          <p:nvPr/>
        </p:nvGrpSpPr>
        <p:grpSpPr>
          <a:xfrm>
            <a:off x="5329904" y="4445859"/>
            <a:ext cx="387753" cy="492987"/>
            <a:chOff x="-37370925" y="3579105"/>
            <a:chExt cx="248900" cy="316450"/>
          </a:xfrm>
        </p:grpSpPr>
        <p:sp>
          <p:nvSpPr>
            <p:cNvPr id="7146" name="Google Shape;7146;p83"/>
            <p:cNvSpPr/>
            <p:nvPr/>
          </p:nvSpPr>
          <p:spPr>
            <a:xfrm>
              <a:off x="-37268550" y="3671055"/>
              <a:ext cx="83525" cy="82525"/>
            </a:xfrm>
            <a:custGeom>
              <a:avLst/>
              <a:gdLst/>
              <a:ahLst/>
              <a:cxnLst/>
              <a:rect l="l" t="t" r="r" b="b"/>
              <a:pathLst>
                <a:path w="3341" h="3301" extrusionOk="0">
                  <a:moveTo>
                    <a:pt x="2238" y="1"/>
                  </a:moveTo>
                  <a:lnTo>
                    <a:pt x="1" y="2237"/>
                  </a:lnTo>
                  <a:lnTo>
                    <a:pt x="946" y="3183"/>
                  </a:lnTo>
                  <a:cubicBezTo>
                    <a:pt x="1040" y="3261"/>
                    <a:pt x="1151" y="3301"/>
                    <a:pt x="1257" y="3301"/>
                  </a:cubicBezTo>
                  <a:cubicBezTo>
                    <a:pt x="1363" y="3301"/>
                    <a:pt x="1466" y="3261"/>
                    <a:pt x="1545" y="3183"/>
                  </a:cubicBezTo>
                  <a:lnTo>
                    <a:pt x="3183" y="1544"/>
                  </a:lnTo>
                  <a:cubicBezTo>
                    <a:pt x="3340" y="1387"/>
                    <a:pt x="3340" y="1103"/>
                    <a:pt x="3183" y="946"/>
                  </a:cubicBezTo>
                  <a:lnTo>
                    <a:pt x="223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7" name="Google Shape;7147;p83"/>
            <p:cNvSpPr/>
            <p:nvPr/>
          </p:nvSpPr>
          <p:spPr>
            <a:xfrm>
              <a:off x="-37370925" y="3579105"/>
              <a:ext cx="248900" cy="316450"/>
            </a:xfrm>
            <a:custGeom>
              <a:avLst/>
              <a:gdLst/>
              <a:ahLst/>
              <a:cxnLst/>
              <a:rect l="l" t="t" r="r" b="b"/>
              <a:pathLst>
                <a:path w="9956" h="12658" extrusionOk="0">
                  <a:moveTo>
                    <a:pt x="4537" y="8625"/>
                  </a:moveTo>
                  <a:cubicBezTo>
                    <a:pt x="4757" y="8625"/>
                    <a:pt x="4946" y="8845"/>
                    <a:pt x="4946" y="9066"/>
                  </a:cubicBezTo>
                  <a:cubicBezTo>
                    <a:pt x="4915" y="9255"/>
                    <a:pt x="4757" y="9475"/>
                    <a:pt x="4537" y="9475"/>
                  </a:cubicBezTo>
                  <a:cubicBezTo>
                    <a:pt x="4285" y="9475"/>
                    <a:pt x="4096" y="9255"/>
                    <a:pt x="4096" y="9066"/>
                  </a:cubicBezTo>
                  <a:cubicBezTo>
                    <a:pt x="4096" y="8845"/>
                    <a:pt x="4285" y="8625"/>
                    <a:pt x="4537" y="8625"/>
                  </a:cubicBezTo>
                  <a:close/>
                  <a:moveTo>
                    <a:pt x="2615" y="0"/>
                  </a:moveTo>
                  <a:cubicBezTo>
                    <a:pt x="2513" y="0"/>
                    <a:pt x="2410" y="40"/>
                    <a:pt x="2332" y="119"/>
                  </a:cubicBezTo>
                  <a:lnTo>
                    <a:pt x="662" y="1788"/>
                  </a:lnTo>
                  <a:cubicBezTo>
                    <a:pt x="504" y="1946"/>
                    <a:pt x="504" y="2229"/>
                    <a:pt x="662" y="2355"/>
                  </a:cubicBezTo>
                  <a:lnTo>
                    <a:pt x="1764" y="3458"/>
                  </a:lnTo>
                  <a:cubicBezTo>
                    <a:pt x="1166" y="4183"/>
                    <a:pt x="819" y="5096"/>
                    <a:pt x="819" y="6073"/>
                  </a:cubicBezTo>
                  <a:cubicBezTo>
                    <a:pt x="819" y="7774"/>
                    <a:pt x="1859" y="9223"/>
                    <a:pt x="3308" y="9853"/>
                  </a:cubicBezTo>
                  <a:lnTo>
                    <a:pt x="3308" y="10200"/>
                  </a:lnTo>
                  <a:lnTo>
                    <a:pt x="1229" y="10200"/>
                  </a:lnTo>
                  <a:cubicBezTo>
                    <a:pt x="536" y="10200"/>
                    <a:pt x="0" y="10767"/>
                    <a:pt x="0" y="11429"/>
                  </a:cubicBezTo>
                  <a:lnTo>
                    <a:pt x="0" y="12248"/>
                  </a:lnTo>
                  <a:cubicBezTo>
                    <a:pt x="0" y="12500"/>
                    <a:pt x="189" y="12657"/>
                    <a:pt x="441" y="12657"/>
                  </a:cubicBezTo>
                  <a:lnTo>
                    <a:pt x="8696" y="12657"/>
                  </a:lnTo>
                  <a:cubicBezTo>
                    <a:pt x="8948" y="12657"/>
                    <a:pt x="9137" y="12468"/>
                    <a:pt x="9137" y="12248"/>
                  </a:cubicBezTo>
                  <a:lnTo>
                    <a:pt x="9137" y="11429"/>
                  </a:lnTo>
                  <a:cubicBezTo>
                    <a:pt x="9137" y="10767"/>
                    <a:pt x="8570" y="10200"/>
                    <a:pt x="7876" y="10200"/>
                  </a:cubicBezTo>
                  <a:lnTo>
                    <a:pt x="5797" y="10200"/>
                  </a:lnTo>
                  <a:lnTo>
                    <a:pt x="5797" y="10137"/>
                  </a:lnTo>
                  <a:cubicBezTo>
                    <a:pt x="7120" y="9853"/>
                    <a:pt x="8223" y="8940"/>
                    <a:pt x="8790" y="7743"/>
                  </a:cubicBezTo>
                  <a:lnTo>
                    <a:pt x="9515" y="7743"/>
                  </a:lnTo>
                  <a:cubicBezTo>
                    <a:pt x="9767" y="7743"/>
                    <a:pt x="9956" y="7522"/>
                    <a:pt x="9956" y="7333"/>
                  </a:cubicBezTo>
                  <a:cubicBezTo>
                    <a:pt x="9893" y="7176"/>
                    <a:pt x="9735" y="6987"/>
                    <a:pt x="9483" y="6987"/>
                  </a:cubicBezTo>
                  <a:lnTo>
                    <a:pt x="6994" y="6987"/>
                  </a:lnTo>
                  <a:cubicBezTo>
                    <a:pt x="6774" y="6987"/>
                    <a:pt x="6585" y="7176"/>
                    <a:pt x="6585" y="7365"/>
                  </a:cubicBezTo>
                  <a:cubicBezTo>
                    <a:pt x="6585" y="7617"/>
                    <a:pt x="6774" y="7774"/>
                    <a:pt x="6994" y="7774"/>
                  </a:cubicBezTo>
                  <a:lnTo>
                    <a:pt x="7845" y="7774"/>
                  </a:lnTo>
                  <a:cubicBezTo>
                    <a:pt x="7404" y="8530"/>
                    <a:pt x="6648" y="9097"/>
                    <a:pt x="5734" y="9318"/>
                  </a:cubicBezTo>
                  <a:lnTo>
                    <a:pt x="5734" y="8971"/>
                  </a:lnTo>
                  <a:cubicBezTo>
                    <a:pt x="5734" y="8310"/>
                    <a:pt x="5198" y="7774"/>
                    <a:pt x="4537" y="7743"/>
                  </a:cubicBezTo>
                  <a:cubicBezTo>
                    <a:pt x="3844" y="7743"/>
                    <a:pt x="3308" y="8278"/>
                    <a:pt x="3308" y="8940"/>
                  </a:cubicBezTo>
                  <a:cubicBezTo>
                    <a:pt x="2332" y="8373"/>
                    <a:pt x="1638" y="7302"/>
                    <a:pt x="1638" y="6073"/>
                  </a:cubicBezTo>
                  <a:cubicBezTo>
                    <a:pt x="1638" y="5285"/>
                    <a:pt x="1922" y="4624"/>
                    <a:pt x="2363" y="4057"/>
                  </a:cubicBezTo>
                  <a:lnTo>
                    <a:pt x="3529" y="5254"/>
                  </a:lnTo>
                  <a:lnTo>
                    <a:pt x="5797" y="3017"/>
                  </a:lnTo>
                  <a:lnTo>
                    <a:pt x="2899" y="119"/>
                  </a:lnTo>
                  <a:cubicBezTo>
                    <a:pt x="2820" y="40"/>
                    <a:pt x="2717" y="0"/>
                    <a:pt x="26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48" name="Google Shape;7148;p83"/>
          <p:cNvSpPr/>
          <p:nvPr/>
        </p:nvSpPr>
        <p:spPr>
          <a:xfrm>
            <a:off x="2263309" y="2045590"/>
            <a:ext cx="485937" cy="492559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49" name="Google Shape;7149;p83"/>
          <p:cNvSpPr/>
          <p:nvPr/>
        </p:nvSpPr>
        <p:spPr>
          <a:xfrm>
            <a:off x="2296432" y="2625992"/>
            <a:ext cx="419689" cy="495752"/>
          </a:xfrm>
          <a:custGeom>
            <a:avLst/>
            <a:gdLst/>
            <a:ahLst/>
            <a:cxnLst/>
            <a:rect l="l" t="t" r="r" b="b"/>
            <a:pathLst>
              <a:path w="10776" h="12729" extrusionOk="0">
                <a:moveTo>
                  <a:pt x="1670" y="851"/>
                </a:moveTo>
                <a:lnTo>
                  <a:pt x="1670" y="9326"/>
                </a:lnTo>
                <a:cubicBezTo>
                  <a:pt x="1355" y="9326"/>
                  <a:pt x="1072" y="9421"/>
                  <a:pt x="851" y="9578"/>
                </a:cubicBezTo>
                <a:lnTo>
                  <a:pt x="851" y="2049"/>
                </a:lnTo>
                <a:cubicBezTo>
                  <a:pt x="851" y="1481"/>
                  <a:pt x="1198" y="1072"/>
                  <a:pt x="1670" y="851"/>
                </a:cubicBezTo>
                <a:close/>
                <a:moveTo>
                  <a:pt x="9925" y="10177"/>
                </a:moveTo>
                <a:lnTo>
                  <a:pt x="9925" y="10208"/>
                </a:lnTo>
                <a:lnTo>
                  <a:pt x="9925" y="11846"/>
                </a:lnTo>
                <a:lnTo>
                  <a:pt x="1670" y="11846"/>
                </a:lnTo>
                <a:cubicBezTo>
                  <a:pt x="1229" y="11846"/>
                  <a:pt x="851" y="11468"/>
                  <a:pt x="851" y="11027"/>
                </a:cubicBezTo>
                <a:cubicBezTo>
                  <a:pt x="851" y="10586"/>
                  <a:pt x="1229" y="10177"/>
                  <a:pt x="1670" y="10177"/>
                </a:cubicBezTo>
                <a:close/>
                <a:moveTo>
                  <a:pt x="2111" y="1"/>
                </a:moveTo>
                <a:cubicBezTo>
                  <a:pt x="914" y="1"/>
                  <a:pt x="1" y="946"/>
                  <a:pt x="1" y="2080"/>
                </a:cubicBezTo>
                <a:lnTo>
                  <a:pt x="1" y="11059"/>
                </a:lnTo>
                <a:cubicBezTo>
                  <a:pt x="1" y="11973"/>
                  <a:pt x="757" y="12729"/>
                  <a:pt x="1670" y="12729"/>
                </a:cubicBezTo>
                <a:lnTo>
                  <a:pt x="10334" y="12729"/>
                </a:lnTo>
                <a:cubicBezTo>
                  <a:pt x="10586" y="12729"/>
                  <a:pt x="10775" y="12508"/>
                  <a:pt x="10775" y="12319"/>
                </a:cubicBezTo>
                <a:lnTo>
                  <a:pt x="10775" y="473"/>
                </a:lnTo>
                <a:cubicBezTo>
                  <a:pt x="10775" y="221"/>
                  <a:pt x="10586" y="64"/>
                  <a:pt x="10334" y="64"/>
                </a:cubicBezTo>
                <a:lnTo>
                  <a:pt x="9105" y="64"/>
                </a:lnTo>
                <a:lnTo>
                  <a:pt x="9105" y="3781"/>
                </a:lnTo>
                <a:cubicBezTo>
                  <a:pt x="9105" y="4011"/>
                  <a:pt x="8912" y="4171"/>
                  <a:pt x="8708" y="4171"/>
                </a:cubicBezTo>
                <a:cubicBezTo>
                  <a:pt x="8604" y="4171"/>
                  <a:pt x="8498" y="4129"/>
                  <a:pt x="8412" y="4033"/>
                </a:cubicBezTo>
                <a:lnTo>
                  <a:pt x="7845" y="3498"/>
                </a:lnTo>
                <a:lnTo>
                  <a:pt x="7310" y="4033"/>
                </a:lnTo>
                <a:cubicBezTo>
                  <a:pt x="7214" y="4129"/>
                  <a:pt x="7100" y="4171"/>
                  <a:pt x="6991" y="4171"/>
                </a:cubicBezTo>
                <a:cubicBezTo>
                  <a:pt x="6778" y="4171"/>
                  <a:pt x="6585" y="4011"/>
                  <a:pt x="6585" y="3781"/>
                </a:cubicBezTo>
                <a:lnTo>
                  <a:pt x="6585" y="64"/>
                </a:lnTo>
                <a:lnTo>
                  <a:pt x="2111" y="64"/>
                </a:lnTo>
                <a:lnTo>
                  <a:pt x="2111" y="1"/>
                </a:ln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50" name="Google Shape;7150;p83"/>
          <p:cNvGrpSpPr/>
          <p:nvPr/>
        </p:nvGrpSpPr>
        <p:grpSpPr>
          <a:xfrm>
            <a:off x="2254404" y="3216620"/>
            <a:ext cx="495752" cy="493299"/>
            <a:chOff x="-42259725" y="3951100"/>
            <a:chExt cx="318225" cy="316650"/>
          </a:xfrm>
        </p:grpSpPr>
        <p:sp>
          <p:nvSpPr>
            <p:cNvPr id="7151" name="Google Shape;7151;p83"/>
            <p:cNvSpPr/>
            <p:nvPr/>
          </p:nvSpPr>
          <p:spPr>
            <a:xfrm>
              <a:off x="-42258150" y="3951100"/>
              <a:ext cx="316650" cy="123675"/>
            </a:xfrm>
            <a:custGeom>
              <a:avLst/>
              <a:gdLst/>
              <a:ahLst/>
              <a:cxnLst/>
              <a:rect l="l" t="t" r="r" b="b"/>
              <a:pathLst>
                <a:path w="12666" h="4947" extrusionOk="0">
                  <a:moveTo>
                    <a:pt x="2868" y="820"/>
                  </a:moveTo>
                  <a:cubicBezTo>
                    <a:pt x="3120" y="820"/>
                    <a:pt x="3277" y="1009"/>
                    <a:pt x="3277" y="1261"/>
                  </a:cubicBezTo>
                  <a:lnTo>
                    <a:pt x="3277" y="2899"/>
                  </a:lnTo>
                  <a:cubicBezTo>
                    <a:pt x="3277" y="3151"/>
                    <a:pt x="3057" y="3308"/>
                    <a:pt x="2868" y="3308"/>
                  </a:cubicBezTo>
                  <a:cubicBezTo>
                    <a:pt x="2647" y="3308"/>
                    <a:pt x="2490" y="3119"/>
                    <a:pt x="2427" y="2899"/>
                  </a:cubicBezTo>
                  <a:lnTo>
                    <a:pt x="2427" y="1261"/>
                  </a:lnTo>
                  <a:cubicBezTo>
                    <a:pt x="2427" y="1009"/>
                    <a:pt x="2647" y="851"/>
                    <a:pt x="2868" y="820"/>
                  </a:cubicBezTo>
                  <a:close/>
                  <a:moveTo>
                    <a:pt x="9767" y="820"/>
                  </a:moveTo>
                  <a:cubicBezTo>
                    <a:pt x="9988" y="820"/>
                    <a:pt x="10145" y="1009"/>
                    <a:pt x="10145" y="1261"/>
                  </a:cubicBezTo>
                  <a:lnTo>
                    <a:pt x="10145" y="2899"/>
                  </a:lnTo>
                  <a:cubicBezTo>
                    <a:pt x="10145" y="3151"/>
                    <a:pt x="9956" y="3308"/>
                    <a:pt x="9767" y="3308"/>
                  </a:cubicBezTo>
                  <a:cubicBezTo>
                    <a:pt x="9515" y="3308"/>
                    <a:pt x="9358" y="3119"/>
                    <a:pt x="9326" y="2899"/>
                  </a:cubicBezTo>
                  <a:lnTo>
                    <a:pt x="9326" y="1261"/>
                  </a:lnTo>
                  <a:cubicBezTo>
                    <a:pt x="9326" y="1009"/>
                    <a:pt x="9515" y="851"/>
                    <a:pt x="9767" y="820"/>
                  </a:cubicBezTo>
                  <a:close/>
                  <a:moveTo>
                    <a:pt x="2868" y="0"/>
                  </a:moveTo>
                  <a:cubicBezTo>
                    <a:pt x="2206" y="0"/>
                    <a:pt x="1639" y="536"/>
                    <a:pt x="1608" y="1229"/>
                  </a:cubicBezTo>
                  <a:lnTo>
                    <a:pt x="1608" y="1639"/>
                  </a:lnTo>
                  <a:lnTo>
                    <a:pt x="1230" y="1639"/>
                  </a:lnTo>
                  <a:cubicBezTo>
                    <a:pt x="536" y="1639"/>
                    <a:pt x="1" y="2206"/>
                    <a:pt x="1" y="2867"/>
                  </a:cubicBezTo>
                  <a:lnTo>
                    <a:pt x="1" y="4947"/>
                  </a:lnTo>
                  <a:lnTo>
                    <a:pt x="12666" y="4947"/>
                  </a:lnTo>
                  <a:lnTo>
                    <a:pt x="12666" y="2867"/>
                  </a:lnTo>
                  <a:cubicBezTo>
                    <a:pt x="12634" y="2206"/>
                    <a:pt x="12036" y="1639"/>
                    <a:pt x="11374" y="1639"/>
                  </a:cubicBezTo>
                  <a:lnTo>
                    <a:pt x="10996" y="1639"/>
                  </a:lnTo>
                  <a:lnTo>
                    <a:pt x="10996" y="1229"/>
                  </a:lnTo>
                  <a:cubicBezTo>
                    <a:pt x="10996" y="536"/>
                    <a:pt x="10429" y="0"/>
                    <a:pt x="9767" y="0"/>
                  </a:cubicBezTo>
                  <a:cubicBezTo>
                    <a:pt x="9106" y="0"/>
                    <a:pt x="8539" y="536"/>
                    <a:pt x="8507" y="1229"/>
                  </a:cubicBezTo>
                  <a:lnTo>
                    <a:pt x="8507" y="1639"/>
                  </a:lnTo>
                  <a:lnTo>
                    <a:pt x="4097" y="1639"/>
                  </a:lnTo>
                  <a:lnTo>
                    <a:pt x="4097" y="1229"/>
                  </a:lnTo>
                  <a:cubicBezTo>
                    <a:pt x="4097" y="536"/>
                    <a:pt x="3561" y="0"/>
                    <a:pt x="28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2" name="Google Shape;7152;p83"/>
            <p:cNvSpPr/>
            <p:nvPr/>
          </p:nvSpPr>
          <p:spPr>
            <a:xfrm>
              <a:off x="-42259725" y="4096800"/>
              <a:ext cx="316650" cy="170950"/>
            </a:xfrm>
            <a:custGeom>
              <a:avLst/>
              <a:gdLst/>
              <a:ahLst/>
              <a:cxnLst/>
              <a:rect l="l" t="t" r="r" b="b"/>
              <a:pathLst>
                <a:path w="12666" h="6838" extrusionOk="0">
                  <a:moveTo>
                    <a:pt x="1" y="1"/>
                  </a:moveTo>
                  <a:lnTo>
                    <a:pt x="1" y="5640"/>
                  </a:lnTo>
                  <a:lnTo>
                    <a:pt x="32" y="5640"/>
                  </a:lnTo>
                  <a:cubicBezTo>
                    <a:pt x="32" y="6302"/>
                    <a:pt x="568" y="6837"/>
                    <a:pt x="1261" y="6837"/>
                  </a:cubicBezTo>
                  <a:lnTo>
                    <a:pt x="11437" y="6837"/>
                  </a:lnTo>
                  <a:cubicBezTo>
                    <a:pt x="12099" y="6837"/>
                    <a:pt x="12666" y="6302"/>
                    <a:pt x="12666" y="5640"/>
                  </a:cubicBezTo>
                  <a:lnTo>
                    <a:pt x="126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53" name="Google Shape;7153;p83"/>
          <p:cNvGrpSpPr/>
          <p:nvPr/>
        </p:nvGrpSpPr>
        <p:grpSpPr>
          <a:xfrm>
            <a:off x="5185553" y="2121982"/>
            <a:ext cx="494505" cy="450340"/>
            <a:chOff x="-40378075" y="3267450"/>
            <a:chExt cx="317425" cy="289075"/>
          </a:xfrm>
        </p:grpSpPr>
        <p:sp>
          <p:nvSpPr>
            <p:cNvPr id="7154" name="Google Shape;7154;p83"/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5" name="Google Shape;7155;p83"/>
            <p:cNvSpPr/>
            <p:nvPr/>
          </p:nvSpPr>
          <p:spPr>
            <a:xfrm>
              <a:off x="-40316650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6" name="Google Shape;7156;p83"/>
            <p:cNvSpPr/>
            <p:nvPr/>
          </p:nvSpPr>
          <p:spPr>
            <a:xfrm>
              <a:off x="-40209525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7" name="Google Shape;7157;p83"/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58" name="Google Shape;7158;p83"/>
          <p:cNvGrpSpPr/>
          <p:nvPr/>
        </p:nvGrpSpPr>
        <p:grpSpPr>
          <a:xfrm>
            <a:off x="5190440" y="2657005"/>
            <a:ext cx="484731" cy="493299"/>
            <a:chOff x="-40372575" y="3604550"/>
            <a:chExt cx="311150" cy="316650"/>
          </a:xfrm>
        </p:grpSpPr>
        <p:sp>
          <p:nvSpPr>
            <p:cNvPr id="7159" name="Google Shape;7159;p83"/>
            <p:cNvSpPr/>
            <p:nvPr/>
          </p:nvSpPr>
          <p:spPr>
            <a:xfrm>
              <a:off x="-40372575" y="3604550"/>
              <a:ext cx="311150" cy="134475"/>
            </a:xfrm>
            <a:custGeom>
              <a:avLst/>
              <a:gdLst/>
              <a:ahLst/>
              <a:cxnLst/>
              <a:rect l="l" t="t" r="r" b="b"/>
              <a:pathLst>
                <a:path w="12446" h="5379" extrusionOk="0">
                  <a:moveTo>
                    <a:pt x="3088" y="0"/>
                  </a:moveTo>
                  <a:cubicBezTo>
                    <a:pt x="1639" y="0"/>
                    <a:pt x="316" y="1008"/>
                    <a:pt x="95" y="2489"/>
                  </a:cubicBezTo>
                  <a:cubicBezTo>
                    <a:pt x="1" y="3214"/>
                    <a:pt x="190" y="3938"/>
                    <a:pt x="568" y="4506"/>
                  </a:cubicBezTo>
                  <a:cubicBezTo>
                    <a:pt x="962" y="5071"/>
                    <a:pt x="1607" y="5366"/>
                    <a:pt x="2240" y="5366"/>
                  </a:cubicBezTo>
                  <a:cubicBezTo>
                    <a:pt x="2772" y="5366"/>
                    <a:pt x="3296" y="5157"/>
                    <a:pt x="3655" y="4726"/>
                  </a:cubicBezTo>
                  <a:cubicBezTo>
                    <a:pt x="4569" y="3655"/>
                    <a:pt x="3844" y="2489"/>
                    <a:pt x="2836" y="2489"/>
                  </a:cubicBezTo>
                  <a:cubicBezTo>
                    <a:pt x="2584" y="2489"/>
                    <a:pt x="2427" y="2678"/>
                    <a:pt x="2427" y="2899"/>
                  </a:cubicBezTo>
                  <a:cubicBezTo>
                    <a:pt x="2427" y="3151"/>
                    <a:pt x="2616" y="3308"/>
                    <a:pt x="2836" y="3340"/>
                  </a:cubicBezTo>
                  <a:cubicBezTo>
                    <a:pt x="3057" y="3340"/>
                    <a:pt x="3214" y="3529"/>
                    <a:pt x="3214" y="3749"/>
                  </a:cubicBezTo>
                  <a:cubicBezTo>
                    <a:pt x="3214" y="3970"/>
                    <a:pt x="3025" y="4127"/>
                    <a:pt x="2836" y="4127"/>
                  </a:cubicBezTo>
                  <a:cubicBezTo>
                    <a:pt x="2049" y="4127"/>
                    <a:pt x="1450" y="3434"/>
                    <a:pt x="1608" y="2584"/>
                  </a:cubicBezTo>
                  <a:cubicBezTo>
                    <a:pt x="1754" y="1999"/>
                    <a:pt x="2279" y="1632"/>
                    <a:pt x="2882" y="1632"/>
                  </a:cubicBezTo>
                  <a:cubicBezTo>
                    <a:pt x="2930" y="1632"/>
                    <a:pt x="2977" y="1634"/>
                    <a:pt x="3025" y="1639"/>
                  </a:cubicBezTo>
                  <a:cubicBezTo>
                    <a:pt x="3624" y="1733"/>
                    <a:pt x="4128" y="2048"/>
                    <a:pt x="4474" y="2489"/>
                  </a:cubicBezTo>
                  <a:lnTo>
                    <a:pt x="7908" y="2489"/>
                  </a:lnTo>
                  <a:cubicBezTo>
                    <a:pt x="8255" y="2017"/>
                    <a:pt x="8759" y="1702"/>
                    <a:pt x="9358" y="1639"/>
                  </a:cubicBezTo>
                  <a:cubicBezTo>
                    <a:pt x="9406" y="1634"/>
                    <a:pt x="9453" y="1632"/>
                    <a:pt x="9501" y="1632"/>
                  </a:cubicBezTo>
                  <a:cubicBezTo>
                    <a:pt x="10104" y="1632"/>
                    <a:pt x="10629" y="1999"/>
                    <a:pt x="10775" y="2584"/>
                  </a:cubicBezTo>
                  <a:cubicBezTo>
                    <a:pt x="10964" y="3434"/>
                    <a:pt x="10334" y="4127"/>
                    <a:pt x="9547" y="4127"/>
                  </a:cubicBezTo>
                  <a:cubicBezTo>
                    <a:pt x="9326" y="4127"/>
                    <a:pt x="9137" y="3938"/>
                    <a:pt x="9137" y="3749"/>
                  </a:cubicBezTo>
                  <a:cubicBezTo>
                    <a:pt x="9137" y="3497"/>
                    <a:pt x="9326" y="3340"/>
                    <a:pt x="9547" y="3340"/>
                  </a:cubicBezTo>
                  <a:cubicBezTo>
                    <a:pt x="9799" y="3340"/>
                    <a:pt x="9956" y="3151"/>
                    <a:pt x="9956" y="2899"/>
                  </a:cubicBezTo>
                  <a:cubicBezTo>
                    <a:pt x="9956" y="2678"/>
                    <a:pt x="9767" y="2521"/>
                    <a:pt x="9547" y="2489"/>
                  </a:cubicBezTo>
                  <a:cubicBezTo>
                    <a:pt x="8539" y="2489"/>
                    <a:pt x="7814" y="3686"/>
                    <a:pt x="8728" y="4726"/>
                  </a:cubicBezTo>
                  <a:cubicBezTo>
                    <a:pt x="9099" y="5169"/>
                    <a:pt x="9626" y="5379"/>
                    <a:pt x="10158" y="5379"/>
                  </a:cubicBezTo>
                  <a:cubicBezTo>
                    <a:pt x="10800" y="5379"/>
                    <a:pt x="11451" y="5074"/>
                    <a:pt x="11847" y="4506"/>
                  </a:cubicBezTo>
                  <a:cubicBezTo>
                    <a:pt x="12225" y="3970"/>
                    <a:pt x="12445" y="3277"/>
                    <a:pt x="12319" y="2489"/>
                  </a:cubicBezTo>
                  <a:cubicBezTo>
                    <a:pt x="12130" y="1008"/>
                    <a:pt x="10775" y="0"/>
                    <a:pt x="93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0" name="Google Shape;7160;p83"/>
            <p:cNvSpPr/>
            <p:nvPr/>
          </p:nvSpPr>
          <p:spPr>
            <a:xfrm>
              <a:off x="-40312700" y="3730575"/>
              <a:ext cx="185100" cy="190625"/>
            </a:xfrm>
            <a:custGeom>
              <a:avLst/>
              <a:gdLst/>
              <a:ahLst/>
              <a:cxnLst/>
              <a:rect l="l" t="t" r="r" b="b"/>
              <a:pathLst>
                <a:path w="7404" h="7625" extrusionOk="0">
                  <a:moveTo>
                    <a:pt x="2426" y="0"/>
                  </a:moveTo>
                  <a:lnTo>
                    <a:pt x="2426" y="5639"/>
                  </a:lnTo>
                  <a:cubicBezTo>
                    <a:pt x="2426" y="5860"/>
                    <a:pt x="2237" y="6017"/>
                    <a:pt x="2048" y="6017"/>
                  </a:cubicBezTo>
                  <a:cubicBezTo>
                    <a:pt x="1796" y="6017"/>
                    <a:pt x="1638" y="5828"/>
                    <a:pt x="1638" y="5639"/>
                  </a:cubicBezTo>
                  <a:lnTo>
                    <a:pt x="1638" y="473"/>
                  </a:lnTo>
                  <a:cubicBezTo>
                    <a:pt x="1229" y="851"/>
                    <a:pt x="630" y="1103"/>
                    <a:pt x="0" y="1134"/>
                  </a:cubicBezTo>
                  <a:lnTo>
                    <a:pt x="0" y="7246"/>
                  </a:lnTo>
                  <a:cubicBezTo>
                    <a:pt x="0" y="7467"/>
                    <a:pt x="189" y="7624"/>
                    <a:pt x="378" y="7624"/>
                  </a:cubicBezTo>
                  <a:lnTo>
                    <a:pt x="6994" y="7624"/>
                  </a:lnTo>
                  <a:cubicBezTo>
                    <a:pt x="7246" y="7624"/>
                    <a:pt x="7404" y="7435"/>
                    <a:pt x="7404" y="7246"/>
                  </a:cubicBezTo>
                  <a:lnTo>
                    <a:pt x="7404" y="1134"/>
                  </a:lnTo>
                  <a:cubicBezTo>
                    <a:pt x="6774" y="1071"/>
                    <a:pt x="6175" y="788"/>
                    <a:pt x="5734" y="315"/>
                  </a:cubicBezTo>
                  <a:lnTo>
                    <a:pt x="5734" y="5639"/>
                  </a:lnTo>
                  <a:cubicBezTo>
                    <a:pt x="5734" y="5860"/>
                    <a:pt x="5545" y="6017"/>
                    <a:pt x="5324" y="6017"/>
                  </a:cubicBezTo>
                  <a:cubicBezTo>
                    <a:pt x="5072" y="6017"/>
                    <a:pt x="4915" y="5828"/>
                    <a:pt x="4915" y="5639"/>
                  </a:cubicBezTo>
                  <a:lnTo>
                    <a:pt x="4915" y="0"/>
                  </a:lnTo>
                  <a:lnTo>
                    <a:pt x="4096" y="0"/>
                  </a:lnTo>
                  <a:lnTo>
                    <a:pt x="4096" y="5639"/>
                  </a:lnTo>
                  <a:cubicBezTo>
                    <a:pt x="4096" y="5860"/>
                    <a:pt x="3907" y="6017"/>
                    <a:pt x="3686" y="6017"/>
                  </a:cubicBezTo>
                  <a:cubicBezTo>
                    <a:pt x="3466" y="6017"/>
                    <a:pt x="3277" y="5828"/>
                    <a:pt x="3277" y="5639"/>
                  </a:cubicBezTo>
                  <a:lnTo>
                    <a:pt x="327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1" name="Google Shape;7161;p83"/>
            <p:cNvSpPr/>
            <p:nvPr/>
          </p:nvSpPr>
          <p:spPr>
            <a:xfrm>
              <a:off x="-40250475" y="3688025"/>
              <a:ext cx="66950" cy="20500"/>
            </a:xfrm>
            <a:custGeom>
              <a:avLst/>
              <a:gdLst/>
              <a:ahLst/>
              <a:cxnLst/>
              <a:rect l="l" t="t" r="r" b="b"/>
              <a:pathLst>
                <a:path w="2678" h="820" extrusionOk="0">
                  <a:moveTo>
                    <a:pt x="0" y="1"/>
                  </a:moveTo>
                  <a:cubicBezTo>
                    <a:pt x="32" y="127"/>
                    <a:pt x="32" y="284"/>
                    <a:pt x="32" y="379"/>
                  </a:cubicBezTo>
                  <a:cubicBezTo>
                    <a:pt x="32" y="536"/>
                    <a:pt x="32" y="662"/>
                    <a:pt x="0" y="788"/>
                  </a:cubicBezTo>
                  <a:lnTo>
                    <a:pt x="2666" y="788"/>
                  </a:lnTo>
                  <a:cubicBezTo>
                    <a:pt x="2615" y="649"/>
                    <a:pt x="2615" y="555"/>
                    <a:pt x="2615" y="379"/>
                  </a:cubicBezTo>
                  <a:cubicBezTo>
                    <a:pt x="2615" y="284"/>
                    <a:pt x="2615" y="127"/>
                    <a:pt x="2678" y="1"/>
                  </a:cubicBezTo>
                  <a:close/>
                  <a:moveTo>
                    <a:pt x="2666" y="788"/>
                  </a:moveTo>
                  <a:cubicBezTo>
                    <a:pt x="2670" y="799"/>
                    <a:pt x="2674" y="809"/>
                    <a:pt x="2678" y="820"/>
                  </a:cubicBezTo>
                  <a:lnTo>
                    <a:pt x="2678" y="788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62" name="Google Shape;7162;p83"/>
          <p:cNvSpPr/>
          <p:nvPr/>
        </p:nvSpPr>
        <p:spPr>
          <a:xfrm>
            <a:off x="5194883" y="3248042"/>
            <a:ext cx="483484" cy="495869"/>
          </a:xfrm>
          <a:custGeom>
            <a:avLst/>
            <a:gdLst/>
            <a:ahLst/>
            <a:cxnLst/>
            <a:rect l="l" t="t" r="r" b="b"/>
            <a:pathLst>
              <a:path w="12414" h="12732" extrusionOk="0">
                <a:moveTo>
                  <a:pt x="11965" y="0"/>
                </a:moveTo>
                <a:cubicBezTo>
                  <a:pt x="11946" y="0"/>
                  <a:pt x="11928" y="1"/>
                  <a:pt x="11910" y="4"/>
                </a:cubicBezTo>
                <a:lnTo>
                  <a:pt x="4474" y="1642"/>
                </a:lnTo>
                <a:cubicBezTo>
                  <a:pt x="4254" y="1705"/>
                  <a:pt x="4128" y="1862"/>
                  <a:pt x="4128" y="2051"/>
                </a:cubicBezTo>
                <a:lnTo>
                  <a:pt x="4128" y="9108"/>
                </a:lnTo>
                <a:cubicBezTo>
                  <a:pt x="3718" y="8793"/>
                  <a:pt x="3120" y="8541"/>
                  <a:pt x="2490" y="8541"/>
                </a:cubicBezTo>
                <a:cubicBezTo>
                  <a:pt x="1103" y="8541"/>
                  <a:pt x="1" y="9486"/>
                  <a:pt x="1" y="10652"/>
                </a:cubicBezTo>
                <a:cubicBezTo>
                  <a:pt x="1" y="11786"/>
                  <a:pt x="1103" y="12731"/>
                  <a:pt x="2490" y="12731"/>
                </a:cubicBezTo>
                <a:cubicBezTo>
                  <a:pt x="3876" y="12731"/>
                  <a:pt x="4979" y="11786"/>
                  <a:pt x="4979" y="10652"/>
                </a:cubicBezTo>
                <a:lnTo>
                  <a:pt x="4979" y="4887"/>
                </a:lnTo>
                <a:lnTo>
                  <a:pt x="11595" y="3438"/>
                </a:lnTo>
                <a:lnTo>
                  <a:pt x="11595" y="7502"/>
                </a:lnTo>
                <a:cubicBezTo>
                  <a:pt x="11154" y="7187"/>
                  <a:pt x="10555" y="6935"/>
                  <a:pt x="9925" y="6935"/>
                </a:cubicBezTo>
                <a:cubicBezTo>
                  <a:pt x="8570" y="6935"/>
                  <a:pt x="7467" y="7880"/>
                  <a:pt x="7467" y="9014"/>
                </a:cubicBezTo>
                <a:cubicBezTo>
                  <a:pt x="7467" y="10180"/>
                  <a:pt x="8570" y="11125"/>
                  <a:pt x="9925" y="11125"/>
                </a:cubicBezTo>
                <a:cubicBezTo>
                  <a:pt x="11311" y="11125"/>
                  <a:pt x="12414" y="10180"/>
                  <a:pt x="12414" y="9014"/>
                </a:cubicBezTo>
                <a:lnTo>
                  <a:pt x="12414" y="445"/>
                </a:lnTo>
                <a:cubicBezTo>
                  <a:pt x="12414" y="182"/>
                  <a:pt x="12197" y="0"/>
                  <a:pt x="11965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63" name="Google Shape;7163;p83"/>
          <p:cNvGrpSpPr/>
          <p:nvPr/>
        </p:nvGrpSpPr>
        <p:grpSpPr>
          <a:xfrm>
            <a:off x="3489040" y="3847223"/>
            <a:ext cx="532051" cy="496220"/>
            <a:chOff x="-38542250" y="3220175"/>
            <a:chExt cx="341525" cy="318525"/>
          </a:xfrm>
        </p:grpSpPr>
        <p:sp>
          <p:nvSpPr>
            <p:cNvPr id="7164" name="Google Shape;7164;p83"/>
            <p:cNvSpPr/>
            <p:nvPr/>
          </p:nvSpPr>
          <p:spPr>
            <a:xfrm>
              <a:off x="-38542250" y="3440725"/>
              <a:ext cx="101750" cy="97975"/>
            </a:xfrm>
            <a:custGeom>
              <a:avLst/>
              <a:gdLst/>
              <a:ahLst/>
              <a:cxnLst/>
              <a:rect l="l" t="t" r="r" b="b"/>
              <a:pathLst>
                <a:path w="4070" h="3919" extrusionOk="0">
                  <a:moveTo>
                    <a:pt x="1455" y="0"/>
                  </a:moveTo>
                  <a:lnTo>
                    <a:pt x="1013" y="2489"/>
                  </a:lnTo>
                  <a:lnTo>
                    <a:pt x="289" y="3214"/>
                  </a:lnTo>
                  <a:cubicBezTo>
                    <a:pt x="1" y="3502"/>
                    <a:pt x="280" y="3919"/>
                    <a:pt x="597" y="3919"/>
                  </a:cubicBezTo>
                  <a:cubicBezTo>
                    <a:pt x="695" y="3919"/>
                    <a:pt x="798" y="3878"/>
                    <a:pt x="887" y="3781"/>
                  </a:cubicBezTo>
                  <a:lnTo>
                    <a:pt x="1612" y="3088"/>
                  </a:lnTo>
                  <a:lnTo>
                    <a:pt x="4069" y="2647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5" name="Google Shape;7165;p83"/>
            <p:cNvSpPr/>
            <p:nvPr/>
          </p:nvSpPr>
          <p:spPr>
            <a:xfrm>
              <a:off x="-38494875" y="3354075"/>
              <a:ext cx="141800" cy="141025"/>
            </a:xfrm>
            <a:custGeom>
              <a:avLst/>
              <a:gdLst/>
              <a:ahLst/>
              <a:cxnLst/>
              <a:rect l="l" t="t" r="r" b="b"/>
              <a:pathLst>
                <a:path w="5672" h="5641" extrusionOk="0">
                  <a:moveTo>
                    <a:pt x="2742" y="1"/>
                  </a:moveTo>
                  <a:lnTo>
                    <a:pt x="1" y="2710"/>
                  </a:lnTo>
                  <a:lnTo>
                    <a:pt x="2931" y="5640"/>
                  </a:lnTo>
                  <a:lnTo>
                    <a:pt x="5671" y="2899"/>
                  </a:lnTo>
                  <a:lnTo>
                    <a:pt x="274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6" name="Google Shape;7166;p83"/>
            <p:cNvSpPr/>
            <p:nvPr/>
          </p:nvSpPr>
          <p:spPr>
            <a:xfrm>
              <a:off x="-38432050" y="3220175"/>
              <a:ext cx="231325" cy="192225"/>
            </a:xfrm>
            <a:custGeom>
              <a:avLst/>
              <a:gdLst/>
              <a:ahLst/>
              <a:cxnLst/>
              <a:rect l="l" t="t" r="r" b="b"/>
              <a:pathLst>
                <a:path w="9253" h="7689" extrusionOk="0">
                  <a:moveTo>
                    <a:pt x="3442" y="1"/>
                  </a:moveTo>
                  <a:cubicBezTo>
                    <a:pt x="3127" y="1"/>
                    <a:pt x="2812" y="127"/>
                    <a:pt x="2591" y="379"/>
                  </a:cubicBezTo>
                  <a:lnTo>
                    <a:pt x="292" y="2647"/>
                  </a:lnTo>
                  <a:cubicBezTo>
                    <a:pt x="1" y="2962"/>
                    <a:pt x="287" y="3370"/>
                    <a:pt x="607" y="3370"/>
                  </a:cubicBezTo>
                  <a:cubicBezTo>
                    <a:pt x="704" y="3370"/>
                    <a:pt x="803" y="3333"/>
                    <a:pt x="890" y="3246"/>
                  </a:cubicBezTo>
                  <a:lnTo>
                    <a:pt x="3190" y="946"/>
                  </a:lnTo>
                  <a:cubicBezTo>
                    <a:pt x="3269" y="867"/>
                    <a:pt x="3371" y="828"/>
                    <a:pt x="3474" y="828"/>
                  </a:cubicBezTo>
                  <a:cubicBezTo>
                    <a:pt x="3576" y="828"/>
                    <a:pt x="3678" y="867"/>
                    <a:pt x="3757" y="946"/>
                  </a:cubicBezTo>
                  <a:lnTo>
                    <a:pt x="4198" y="1387"/>
                  </a:lnTo>
                  <a:lnTo>
                    <a:pt x="827" y="4758"/>
                  </a:lnTo>
                  <a:lnTo>
                    <a:pt x="3726" y="7688"/>
                  </a:lnTo>
                  <a:lnTo>
                    <a:pt x="7821" y="3593"/>
                  </a:lnTo>
                  <a:cubicBezTo>
                    <a:pt x="9253" y="2161"/>
                    <a:pt x="8028" y="43"/>
                    <a:pt x="6392" y="43"/>
                  </a:cubicBezTo>
                  <a:cubicBezTo>
                    <a:pt x="5868" y="43"/>
                    <a:pt x="5301" y="261"/>
                    <a:pt x="4765" y="789"/>
                  </a:cubicBezTo>
                  <a:cubicBezTo>
                    <a:pt x="4324" y="379"/>
                    <a:pt x="4041" y="1"/>
                    <a:pt x="34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67" name="Google Shape;7167;p83"/>
          <p:cNvGrpSpPr/>
          <p:nvPr/>
        </p:nvGrpSpPr>
        <p:grpSpPr>
          <a:xfrm>
            <a:off x="3518283" y="4459716"/>
            <a:ext cx="493299" cy="492091"/>
            <a:chOff x="-38537400" y="3588000"/>
            <a:chExt cx="316650" cy="315875"/>
          </a:xfrm>
        </p:grpSpPr>
        <p:sp>
          <p:nvSpPr>
            <p:cNvPr id="7168" name="Google Shape;7168;p83"/>
            <p:cNvSpPr/>
            <p:nvPr/>
          </p:nvSpPr>
          <p:spPr>
            <a:xfrm>
              <a:off x="-38327900" y="3719550"/>
              <a:ext cx="20500" cy="41750"/>
            </a:xfrm>
            <a:custGeom>
              <a:avLst/>
              <a:gdLst/>
              <a:ahLst/>
              <a:cxnLst/>
              <a:rect l="l" t="t" r="r" b="b"/>
              <a:pathLst>
                <a:path w="820" h="1670" extrusionOk="0">
                  <a:moveTo>
                    <a:pt x="1" y="0"/>
                  </a:moveTo>
                  <a:lnTo>
                    <a:pt x="1" y="1229"/>
                  </a:lnTo>
                  <a:cubicBezTo>
                    <a:pt x="1" y="1449"/>
                    <a:pt x="190" y="1607"/>
                    <a:pt x="442" y="1670"/>
                  </a:cubicBezTo>
                  <a:cubicBezTo>
                    <a:pt x="631" y="1607"/>
                    <a:pt x="820" y="1449"/>
                    <a:pt x="820" y="1229"/>
                  </a:cubicBezTo>
                  <a:lnTo>
                    <a:pt x="82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9" name="Google Shape;7169;p83"/>
            <p:cNvSpPr/>
            <p:nvPr/>
          </p:nvSpPr>
          <p:spPr>
            <a:xfrm>
              <a:off x="-38452350" y="3719550"/>
              <a:ext cx="21300" cy="41750"/>
            </a:xfrm>
            <a:custGeom>
              <a:avLst/>
              <a:gdLst/>
              <a:ahLst/>
              <a:cxnLst/>
              <a:rect l="l" t="t" r="r" b="b"/>
              <a:pathLst>
                <a:path w="852" h="1670" extrusionOk="0">
                  <a:moveTo>
                    <a:pt x="1" y="0"/>
                  </a:moveTo>
                  <a:lnTo>
                    <a:pt x="1" y="1229"/>
                  </a:lnTo>
                  <a:cubicBezTo>
                    <a:pt x="1" y="1449"/>
                    <a:pt x="221" y="1607"/>
                    <a:pt x="410" y="1670"/>
                  </a:cubicBezTo>
                  <a:cubicBezTo>
                    <a:pt x="631" y="1607"/>
                    <a:pt x="851" y="1449"/>
                    <a:pt x="851" y="1229"/>
                  </a:cubicBezTo>
                  <a:lnTo>
                    <a:pt x="8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0" name="Google Shape;7170;p83"/>
            <p:cNvSpPr/>
            <p:nvPr/>
          </p:nvSpPr>
          <p:spPr>
            <a:xfrm>
              <a:off x="-38516925" y="3759700"/>
              <a:ext cx="275700" cy="144175"/>
            </a:xfrm>
            <a:custGeom>
              <a:avLst/>
              <a:gdLst/>
              <a:ahLst/>
              <a:cxnLst/>
              <a:rect l="l" t="t" r="r" b="b"/>
              <a:pathLst>
                <a:path w="11028" h="5767" extrusionOk="0">
                  <a:moveTo>
                    <a:pt x="7152" y="1671"/>
                  </a:moveTo>
                  <a:cubicBezTo>
                    <a:pt x="7404" y="1671"/>
                    <a:pt x="7593" y="1860"/>
                    <a:pt x="7593" y="2112"/>
                  </a:cubicBezTo>
                  <a:lnTo>
                    <a:pt x="7593" y="3750"/>
                  </a:lnTo>
                  <a:cubicBezTo>
                    <a:pt x="7593" y="4002"/>
                    <a:pt x="7404" y="4159"/>
                    <a:pt x="7152" y="4159"/>
                  </a:cubicBezTo>
                  <a:lnTo>
                    <a:pt x="3844" y="4159"/>
                  </a:lnTo>
                  <a:cubicBezTo>
                    <a:pt x="3624" y="4159"/>
                    <a:pt x="3434" y="3939"/>
                    <a:pt x="3434" y="3750"/>
                  </a:cubicBezTo>
                  <a:lnTo>
                    <a:pt x="3434" y="2112"/>
                  </a:lnTo>
                  <a:cubicBezTo>
                    <a:pt x="3434" y="1860"/>
                    <a:pt x="3624" y="1671"/>
                    <a:pt x="3844" y="1671"/>
                  </a:cubicBezTo>
                  <a:close/>
                  <a:moveTo>
                    <a:pt x="0" y="1"/>
                  </a:moveTo>
                  <a:lnTo>
                    <a:pt x="0" y="4537"/>
                  </a:lnTo>
                  <a:cubicBezTo>
                    <a:pt x="0" y="5199"/>
                    <a:pt x="568" y="5766"/>
                    <a:pt x="1261" y="5766"/>
                  </a:cubicBezTo>
                  <a:lnTo>
                    <a:pt x="9798" y="5766"/>
                  </a:lnTo>
                  <a:cubicBezTo>
                    <a:pt x="10460" y="5766"/>
                    <a:pt x="11027" y="5199"/>
                    <a:pt x="11027" y="4537"/>
                  </a:cubicBezTo>
                  <a:lnTo>
                    <a:pt x="11027" y="1"/>
                  </a:lnTo>
                  <a:lnTo>
                    <a:pt x="9168" y="1"/>
                  </a:lnTo>
                  <a:cubicBezTo>
                    <a:pt x="9011" y="473"/>
                    <a:pt x="8538" y="851"/>
                    <a:pt x="8003" y="851"/>
                  </a:cubicBezTo>
                  <a:cubicBezTo>
                    <a:pt x="7436" y="851"/>
                    <a:pt x="6995" y="473"/>
                    <a:pt x="6806" y="1"/>
                  </a:cubicBezTo>
                  <a:lnTo>
                    <a:pt x="4159" y="1"/>
                  </a:lnTo>
                  <a:cubicBezTo>
                    <a:pt x="4002" y="473"/>
                    <a:pt x="3560" y="851"/>
                    <a:pt x="2993" y="851"/>
                  </a:cubicBezTo>
                  <a:cubicBezTo>
                    <a:pt x="2489" y="851"/>
                    <a:pt x="2017" y="536"/>
                    <a:pt x="18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1" name="Google Shape;7171;p83"/>
            <p:cNvSpPr/>
            <p:nvPr/>
          </p:nvSpPr>
          <p:spPr>
            <a:xfrm>
              <a:off x="-38537400" y="3588000"/>
              <a:ext cx="316650" cy="151250"/>
            </a:xfrm>
            <a:custGeom>
              <a:avLst/>
              <a:gdLst/>
              <a:ahLst/>
              <a:cxnLst/>
              <a:rect l="l" t="t" r="r" b="b"/>
              <a:pathLst>
                <a:path w="12666" h="6050" extrusionOk="0">
                  <a:moveTo>
                    <a:pt x="7971" y="820"/>
                  </a:moveTo>
                  <a:cubicBezTo>
                    <a:pt x="8223" y="820"/>
                    <a:pt x="8381" y="1009"/>
                    <a:pt x="8412" y="1229"/>
                  </a:cubicBezTo>
                  <a:lnTo>
                    <a:pt x="8412" y="1639"/>
                  </a:lnTo>
                  <a:lnTo>
                    <a:pt x="4253" y="1639"/>
                  </a:lnTo>
                  <a:lnTo>
                    <a:pt x="4253" y="1229"/>
                  </a:lnTo>
                  <a:cubicBezTo>
                    <a:pt x="4253" y="1009"/>
                    <a:pt x="4443" y="851"/>
                    <a:pt x="4663" y="820"/>
                  </a:cubicBezTo>
                  <a:close/>
                  <a:moveTo>
                    <a:pt x="4632" y="1"/>
                  </a:moveTo>
                  <a:cubicBezTo>
                    <a:pt x="3970" y="1"/>
                    <a:pt x="3403" y="536"/>
                    <a:pt x="3403" y="1229"/>
                  </a:cubicBezTo>
                  <a:lnTo>
                    <a:pt x="3403" y="1639"/>
                  </a:lnTo>
                  <a:lnTo>
                    <a:pt x="1229" y="1639"/>
                  </a:lnTo>
                  <a:cubicBezTo>
                    <a:pt x="536" y="1639"/>
                    <a:pt x="0" y="2175"/>
                    <a:pt x="0" y="2868"/>
                  </a:cubicBezTo>
                  <a:lnTo>
                    <a:pt x="0" y="5609"/>
                  </a:lnTo>
                  <a:cubicBezTo>
                    <a:pt x="0" y="5861"/>
                    <a:pt x="189" y="6050"/>
                    <a:pt x="378" y="6050"/>
                  </a:cubicBezTo>
                  <a:lnTo>
                    <a:pt x="2584" y="6050"/>
                  </a:lnTo>
                  <a:lnTo>
                    <a:pt x="2584" y="4821"/>
                  </a:lnTo>
                  <a:cubicBezTo>
                    <a:pt x="2584" y="4600"/>
                    <a:pt x="2804" y="4380"/>
                    <a:pt x="3025" y="4380"/>
                  </a:cubicBezTo>
                  <a:lnTo>
                    <a:pt x="4663" y="4380"/>
                  </a:lnTo>
                  <a:cubicBezTo>
                    <a:pt x="4915" y="4380"/>
                    <a:pt x="5104" y="4600"/>
                    <a:pt x="5104" y="4821"/>
                  </a:cubicBezTo>
                  <a:lnTo>
                    <a:pt x="5104" y="6050"/>
                  </a:lnTo>
                  <a:lnTo>
                    <a:pt x="7593" y="6050"/>
                  </a:lnTo>
                  <a:lnTo>
                    <a:pt x="7593" y="4821"/>
                  </a:lnTo>
                  <a:cubicBezTo>
                    <a:pt x="7593" y="4600"/>
                    <a:pt x="7782" y="4380"/>
                    <a:pt x="7971" y="4380"/>
                  </a:cubicBezTo>
                  <a:lnTo>
                    <a:pt x="9641" y="4380"/>
                  </a:lnTo>
                  <a:cubicBezTo>
                    <a:pt x="9861" y="4380"/>
                    <a:pt x="10019" y="4600"/>
                    <a:pt x="10019" y="4821"/>
                  </a:cubicBezTo>
                  <a:lnTo>
                    <a:pt x="10019" y="6050"/>
                  </a:lnTo>
                  <a:lnTo>
                    <a:pt x="12224" y="6050"/>
                  </a:lnTo>
                  <a:cubicBezTo>
                    <a:pt x="12476" y="6050"/>
                    <a:pt x="12665" y="5861"/>
                    <a:pt x="12665" y="5609"/>
                  </a:cubicBezTo>
                  <a:lnTo>
                    <a:pt x="12665" y="2868"/>
                  </a:lnTo>
                  <a:cubicBezTo>
                    <a:pt x="12665" y="2238"/>
                    <a:pt x="12067" y="1639"/>
                    <a:pt x="11405" y="1639"/>
                  </a:cubicBezTo>
                  <a:lnTo>
                    <a:pt x="9200" y="1639"/>
                  </a:lnTo>
                  <a:lnTo>
                    <a:pt x="9200" y="1229"/>
                  </a:lnTo>
                  <a:cubicBezTo>
                    <a:pt x="9200" y="568"/>
                    <a:pt x="8664" y="32"/>
                    <a:pt x="79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72" name="Google Shape;7172;p83"/>
          <p:cNvGrpSpPr/>
          <p:nvPr/>
        </p:nvGrpSpPr>
        <p:grpSpPr>
          <a:xfrm>
            <a:off x="3517056" y="5069755"/>
            <a:ext cx="495752" cy="493299"/>
            <a:chOff x="-38538975" y="3954250"/>
            <a:chExt cx="318225" cy="316650"/>
          </a:xfrm>
        </p:grpSpPr>
        <p:sp>
          <p:nvSpPr>
            <p:cNvPr id="7173" name="Google Shape;7173;p83"/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4" name="Google Shape;7174;p83"/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7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75" name="Google Shape;7175;p83"/>
          <p:cNvGrpSpPr/>
          <p:nvPr/>
        </p:nvGrpSpPr>
        <p:grpSpPr>
          <a:xfrm>
            <a:off x="5273473" y="5062991"/>
            <a:ext cx="500620" cy="495752"/>
            <a:chOff x="-37385100" y="3949908"/>
            <a:chExt cx="321350" cy="318225"/>
          </a:xfrm>
        </p:grpSpPr>
        <p:sp>
          <p:nvSpPr>
            <p:cNvPr id="7176" name="Google Shape;7176;p83"/>
            <p:cNvSpPr/>
            <p:nvPr/>
          </p:nvSpPr>
          <p:spPr>
            <a:xfrm>
              <a:off x="-37190575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7" name="Google Shape;7177;p83"/>
            <p:cNvSpPr/>
            <p:nvPr/>
          </p:nvSpPr>
          <p:spPr>
            <a:xfrm>
              <a:off x="-37385100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78" name="Google Shape;7178;p83"/>
          <p:cNvGrpSpPr/>
          <p:nvPr/>
        </p:nvGrpSpPr>
        <p:grpSpPr>
          <a:xfrm>
            <a:off x="2841018" y="2043738"/>
            <a:ext cx="494545" cy="494233"/>
            <a:chOff x="-41895050" y="3217225"/>
            <a:chExt cx="317450" cy="317250"/>
          </a:xfrm>
        </p:grpSpPr>
        <p:sp>
          <p:nvSpPr>
            <p:cNvPr id="7179" name="Google Shape;7179;p83"/>
            <p:cNvSpPr/>
            <p:nvPr/>
          </p:nvSpPr>
          <p:spPr>
            <a:xfrm>
              <a:off x="-41895050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1" h="9830" extrusionOk="0">
                  <a:moveTo>
                    <a:pt x="1" y="0"/>
                  </a:moveTo>
                  <a:lnTo>
                    <a:pt x="1" y="9830"/>
                  </a:lnTo>
                  <a:lnTo>
                    <a:pt x="1670" y="8192"/>
                  </a:lnTo>
                  <a:lnTo>
                    <a:pt x="1670" y="163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0" name="Google Shape;7180;p83"/>
            <p:cNvSpPr/>
            <p:nvPr/>
          </p:nvSpPr>
          <p:spPr>
            <a:xfrm>
              <a:off x="-41619375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1" h="9830" extrusionOk="0">
                  <a:moveTo>
                    <a:pt x="1670" y="0"/>
                  </a:moveTo>
                  <a:lnTo>
                    <a:pt x="0" y="1639"/>
                  </a:lnTo>
                  <a:lnTo>
                    <a:pt x="0" y="8192"/>
                  </a:lnTo>
                  <a:lnTo>
                    <a:pt x="1670" y="9830"/>
                  </a:lnTo>
                  <a:lnTo>
                    <a:pt x="167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1" name="Google Shape;7181;p83"/>
            <p:cNvSpPr/>
            <p:nvPr/>
          </p:nvSpPr>
          <p:spPr>
            <a:xfrm>
              <a:off x="-41832825" y="3321000"/>
              <a:ext cx="193000" cy="151250"/>
            </a:xfrm>
            <a:custGeom>
              <a:avLst/>
              <a:gdLst/>
              <a:ahLst/>
              <a:cxnLst/>
              <a:rect l="l" t="t" r="r" b="b"/>
              <a:pathLst>
                <a:path w="7720" h="6050" extrusionOk="0">
                  <a:moveTo>
                    <a:pt x="1" y="1"/>
                  </a:moveTo>
                  <a:lnTo>
                    <a:pt x="1" y="6050"/>
                  </a:lnTo>
                  <a:lnTo>
                    <a:pt x="3592" y="6050"/>
                  </a:lnTo>
                  <a:lnTo>
                    <a:pt x="3592" y="4821"/>
                  </a:lnTo>
                  <a:cubicBezTo>
                    <a:pt x="3592" y="4600"/>
                    <a:pt x="3781" y="4411"/>
                    <a:pt x="4002" y="4411"/>
                  </a:cubicBezTo>
                  <a:lnTo>
                    <a:pt x="6491" y="4411"/>
                  </a:lnTo>
                  <a:cubicBezTo>
                    <a:pt x="6743" y="4411"/>
                    <a:pt x="6932" y="4600"/>
                    <a:pt x="6932" y="4821"/>
                  </a:cubicBezTo>
                  <a:lnTo>
                    <a:pt x="6932" y="6050"/>
                  </a:lnTo>
                  <a:lnTo>
                    <a:pt x="7719" y="6050"/>
                  </a:lnTo>
                  <a:lnTo>
                    <a:pt x="77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2" name="Google Shape;7182;p83"/>
            <p:cNvSpPr/>
            <p:nvPr/>
          </p:nvSpPr>
          <p:spPr>
            <a:xfrm>
              <a:off x="-41880075" y="3493500"/>
              <a:ext cx="287500" cy="40975"/>
            </a:xfrm>
            <a:custGeom>
              <a:avLst/>
              <a:gdLst/>
              <a:ahLst/>
              <a:cxnLst/>
              <a:rect l="l" t="t" r="r" b="b"/>
              <a:pathLst>
                <a:path w="11500" h="1639" extrusionOk="0">
                  <a:moveTo>
                    <a:pt x="1639" y="0"/>
                  </a:moveTo>
                  <a:lnTo>
                    <a:pt x="0" y="1638"/>
                  </a:lnTo>
                  <a:lnTo>
                    <a:pt x="11500" y="1638"/>
                  </a:lnTo>
                  <a:lnTo>
                    <a:pt x="98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3" name="Google Shape;7183;p83"/>
            <p:cNvSpPr/>
            <p:nvPr/>
          </p:nvSpPr>
          <p:spPr>
            <a:xfrm>
              <a:off x="-41880875" y="3217225"/>
              <a:ext cx="288300" cy="83325"/>
            </a:xfrm>
            <a:custGeom>
              <a:avLst/>
              <a:gdLst/>
              <a:ahLst/>
              <a:cxnLst/>
              <a:rect l="l" t="t" r="r" b="b"/>
              <a:pathLst>
                <a:path w="11532" h="3333" extrusionOk="0">
                  <a:moveTo>
                    <a:pt x="5798" y="1033"/>
                  </a:moveTo>
                  <a:lnTo>
                    <a:pt x="6459" y="1694"/>
                  </a:lnTo>
                  <a:lnTo>
                    <a:pt x="5136" y="1694"/>
                  </a:lnTo>
                  <a:lnTo>
                    <a:pt x="5798" y="1033"/>
                  </a:lnTo>
                  <a:close/>
                  <a:moveTo>
                    <a:pt x="5750" y="1"/>
                  </a:moveTo>
                  <a:cubicBezTo>
                    <a:pt x="5640" y="1"/>
                    <a:pt x="5530" y="40"/>
                    <a:pt x="5451" y="119"/>
                  </a:cubicBezTo>
                  <a:lnTo>
                    <a:pt x="3939" y="1663"/>
                  </a:lnTo>
                  <a:lnTo>
                    <a:pt x="1" y="1663"/>
                  </a:lnTo>
                  <a:lnTo>
                    <a:pt x="1639" y="3332"/>
                  </a:lnTo>
                  <a:lnTo>
                    <a:pt x="9862" y="3332"/>
                  </a:lnTo>
                  <a:lnTo>
                    <a:pt x="11532" y="1663"/>
                  </a:lnTo>
                  <a:lnTo>
                    <a:pt x="7593" y="1663"/>
                  </a:lnTo>
                  <a:lnTo>
                    <a:pt x="6050" y="119"/>
                  </a:lnTo>
                  <a:cubicBezTo>
                    <a:pt x="5971" y="40"/>
                    <a:pt x="5861" y="1"/>
                    <a:pt x="57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84" name="Google Shape;7184;p83"/>
          <p:cNvGrpSpPr/>
          <p:nvPr/>
        </p:nvGrpSpPr>
        <p:grpSpPr>
          <a:xfrm>
            <a:off x="2840413" y="2626316"/>
            <a:ext cx="495752" cy="493299"/>
            <a:chOff x="-41893475" y="3584850"/>
            <a:chExt cx="318225" cy="316650"/>
          </a:xfrm>
        </p:grpSpPr>
        <p:sp>
          <p:nvSpPr>
            <p:cNvPr id="7185" name="Google Shape;7185;p83"/>
            <p:cNvSpPr/>
            <p:nvPr/>
          </p:nvSpPr>
          <p:spPr>
            <a:xfrm>
              <a:off x="-41827300" y="371560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7" h="7436" extrusionOk="0">
                  <a:moveTo>
                    <a:pt x="3686" y="1465"/>
                  </a:moveTo>
                  <a:cubicBezTo>
                    <a:pt x="3836" y="1465"/>
                    <a:pt x="3985" y="1544"/>
                    <a:pt x="4064" y="1702"/>
                  </a:cubicBezTo>
                  <a:lnTo>
                    <a:pt x="4537" y="2678"/>
                  </a:lnTo>
                  <a:lnTo>
                    <a:pt x="5608" y="2836"/>
                  </a:lnTo>
                  <a:cubicBezTo>
                    <a:pt x="5955" y="2867"/>
                    <a:pt x="6081" y="3308"/>
                    <a:pt x="5829" y="3561"/>
                  </a:cubicBezTo>
                  <a:lnTo>
                    <a:pt x="5041" y="4285"/>
                  </a:lnTo>
                  <a:lnTo>
                    <a:pt x="5261" y="5356"/>
                  </a:lnTo>
                  <a:cubicBezTo>
                    <a:pt x="5286" y="5630"/>
                    <a:pt x="5075" y="5845"/>
                    <a:pt x="4845" y="5845"/>
                  </a:cubicBezTo>
                  <a:cubicBezTo>
                    <a:pt x="4784" y="5845"/>
                    <a:pt x="4722" y="5830"/>
                    <a:pt x="4663" y="5797"/>
                  </a:cubicBezTo>
                  <a:lnTo>
                    <a:pt x="3686" y="5262"/>
                  </a:lnTo>
                  <a:lnTo>
                    <a:pt x="2678" y="5797"/>
                  </a:lnTo>
                  <a:cubicBezTo>
                    <a:pt x="2616" y="5828"/>
                    <a:pt x="2553" y="5842"/>
                    <a:pt x="2492" y="5842"/>
                  </a:cubicBezTo>
                  <a:cubicBezTo>
                    <a:pt x="2244" y="5842"/>
                    <a:pt x="2035" y="5609"/>
                    <a:pt x="2111" y="5356"/>
                  </a:cubicBezTo>
                  <a:lnTo>
                    <a:pt x="2300" y="4285"/>
                  </a:lnTo>
                  <a:lnTo>
                    <a:pt x="1512" y="3561"/>
                  </a:lnTo>
                  <a:cubicBezTo>
                    <a:pt x="1323" y="3308"/>
                    <a:pt x="1418" y="2867"/>
                    <a:pt x="1796" y="2836"/>
                  </a:cubicBezTo>
                  <a:lnTo>
                    <a:pt x="2836" y="2678"/>
                  </a:lnTo>
                  <a:lnTo>
                    <a:pt x="3308" y="1702"/>
                  </a:lnTo>
                  <a:cubicBezTo>
                    <a:pt x="3387" y="1544"/>
                    <a:pt x="3537" y="1465"/>
                    <a:pt x="3686" y="1465"/>
                  </a:cubicBezTo>
                  <a:close/>
                  <a:moveTo>
                    <a:pt x="3718" y="0"/>
                  </a:moveTo>
                  <a:cubicBezTo>
                    <a:pt x="1670" y="0"/>
                    <a:pt x="32" y="1670"/>
                    <a:pt x="32" y="3750"/>
                  </a:cubicBezTo>
                  <a:cubicBezTo>
                    <a:pt x="0" y="5766"/>
                    <a:pt x="1670" y="7436"/>
                    <a:pt x="3718" y="7436"/>
                  </a:cubicBezTo>
                  <a:cubicBezTo>
                    <a:pt x="5765" y="7436"/>
                    <a:pt x="7404" y="5797"/>
                    <a:pt x="7467" y="3750"/>
                  </a:cubicBezTo>
                  <a:cubicBezTo>
                    <a:pt x="7467" y="1702"/>
                    <a:pt x="5797" y="32"/>
                    <a:pt x="37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6" name="Google Shape;7186;p83"/>
            <p:cNvSpPr/>
            <p:nvPr/>
          </p:nvSpPr>
          <p:spPr>
            <a:xfrm>
              <a:off x="-41726500" y="3586725"/>
              <a:ext cx="151250" cy="147800"/>
            </a:xfrm>
            <a:custGeom>
              <a:avLst/>
              <a:gdLst/>
              <a:ahLst/>
              <a:cxnLst/>
              <a:rect l="l" t="t" r="r" b="b"/>
              <a:pathLst>
                <a:path w="6050" h="5912" extrusionOk="0">
                  <a:moveTo>
                    <a:pt x="3829" y="0"/>
                  </a:moveTo>
                  <a:cubicBezTo>
                    <a:pt x="3706" y="0"/>
                    <a:pt x="3580" y="47"/>
                    <a:pt x="3498" y="146"/>
                  </a:cubicBezTo>
                  <a:lnTo>
                    <a:pt x="1" y="4336"/>
                  </a:lnTo>
                  <a:cubicBezTo>
                    <a:pt x="1229" y="4399"/>
                    <a:pt x="2332" y="4998"/>
                    <a:pt x="3088" y="5912"/>
                  </a:cubicBezTo>
                  <a:lnTo>
                    <a:pt x="5861" y="2446"/>
                  </a:lnTo>
                  <a:cubicBezTo>
                    <a:pt x="6050" y="2289"/>
                    <a:pt x="6050" y="2037"/>
                    <a:pt x="5924" y="1879"/>
                  </a:cubicBezTo>
                  <a:lnTo>
                    <a:pt x="4128" y="115"/>
                  </a:lnTo>
                  <a:cubicBezTo>
                    <a:pt x="4053" y="40"/>
                    <a:pt x="3942" y="0"/>
                    <a:pt x="3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7" name="Google Shape;7187;p83"/>
            <p:cNvSpPr/>
            <p:nvPr/>
          </p:nvSpPr>
          <p:spPr>
            <a:xfrm>
              <a:off x="-41808400" y="3584850"/>
              <a:ext cx="148100" cy="89825"/>
            </a:xfrm>
            <a:custGeom>
              <a:avLst/>
              <a:gdLst/>
              <a:ahLst/>
              <a:cxnLst/>
              <a:rect l="l" t="t" r="r" b="b"/>
              <a:pathLst>
                <a:path w="5924" h="3593" extrusionOk="0">
                  <a:moveTo>
                    <a:pt x="0" y="1"/>
                  </a:moveTo>
                  <a:lnTo>
                    <a:pt x="2962" y="3592"/>
                  </a:lnTo>
                  <a:lnTo>
                    <a:pt x="592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8" name="Google Shape;7188;p83"/>
            <p:cNvSpPr/>
            <p:nvPr/>
          </p:nvSpPr>
          <p:spPr>
            <a:xfrm>
              <a:off x="-41893475" y="3586725"/>
              <a:ext cx="148875" cy="147025"/>
            </a:xfrm>
            <a:custGeom>
              <a:avLst/>
              <a:gdLst/>
              <a:ahLst/>
              <a:cxnLst/>
              <a:rect l="l" t="t" r="r" b="b"/>
              <a:pathLst>
                <a:path w="5955" h="5881" extrusionOk="0">
                  <a:moveTo>
                    <a:pt x="2194" y="0"/>
                  </a:moveTo>
                  <a:cubicBezTo>
                    <a:pt x="2084" y="0"/>
                    <a:pt x="1965" y="40"/>
                    <a:pt x="1859" y="115"/>
                  </a:cubicBezTo>
                  <a:lnTo>
                    <a:pt x="95" y="1879"/>
                  </a:lnTo>
                  <a:cubicBezTo>
                    <a:pt x="1" y="2037"/>
                    <a:pt x="1" y="2289"/>
                    <a:pt x="95" y="2446"/>
                  </a:cubicBezTo>
                  <a:lnTo>
                    <a:pt x="2899" y="5880"/>
                  </a:lnTo>
                  <a:cubicBezTo>
                    <a:pt x="3655" y="4998"/>
                    <a:pt x="4758" y="4399"/>
                    <a:pt x="5955" y="4305"/>
                  </a:cubicBezTo>
                  <a:lnTo>
                    <a:pt x="2490" y="146"/>
                  </a:lnTo>
                  <a:cubicBezTo>
                    <a:pt x="2424" y="47"/>
                    <a:pt x="2315" y="0"/>
                    <a:pt x="21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89" name="Google Shape;7189;p83"/>
          <p:cNvSpPr/>
          <p:nvPr/>
        </p:nvSpPr>
        <p:spPr>
          <a:xfrm>
            <a:off x="2844377" y="3218716"/>
            <a:ext cx="495752" cy="492403"/>
          </a:xfrm>
          <a:custGeom>
            <a:avLst/>
            <a:gdLst/>
            <a:ahLst/>
            <a:cxnLst/>
            <a:rect l="l" t="t" r="r" b="b"/>
            <a:pathLst>
              <a:path w="12729" h="12643" extrusionOk="0">
                <a:moveTo>
                  <a:pt x="6365" y="2395"/>
                </a:moveTo>
                <a:cubicBezTo>
                  <a:pt x="7026" y="2395"/>
                  <a:pt x="7562" y="2962"/>
                  <a:pt x="7562" y="3655"/>
                </a:cubicBezTo>
                <a:cubicBezTo>
                  <a:pt x="7562" y="4348"/>
                  <a:pt x="7026" y="4884"/>
                  <a:pt x="6365" y="4884"/>
                </a:cubicBezTo>
                <a:cubicBezTo>
                  <a:pt x="5672" y="4884"/>
                  <a:pt x="5136" y="4348"/>
                  <a:pt x="5136" y="3655"/>
                </a:cubicBezTo>
                <a:cubicBezTo>
                  <a:pt x="5073" y="2962"/>
                  <a:pt x="5672" y="2395"/>
                  <a:pt x="6365" y="2395"/>
                </a:cubicBezTo>
                <a:close/>
                <a:moveTo>
                  <a:pt x="6806" y="5640"/>
                </a:moveTo>
                <a:lnTo>
                  <a:pt x="8349" y="8192"/>
                </a:lnTo>
                <a:lnTo>
                  <a:pt x="7530" y="8192"/>
                </a:lnTo>
                <a:cubicBezTo>
                  <a:pt x="7373" y="7719"/>
                  <a:pt x="6900" y="7373"/>
                  <a:pt x="6333" y="7373"/>
                </a:cubicBezTo>
                <a:cubicBezTo>
                  <a:pt x="5798" y="7373"/>
                  <a:pt x="5357" y="7719"/>
                  <a:pt x="5167" y="8192"/>
                </a:cubicBezTo>
                <a:lnTo>
                  <a:pt x="4285" y="8192"/>
                </a:lnTo>
                <a:lnTo>
                  <a:pt x="5829" y="5640"/>
                </a:lnTo>
                <a:cubicBezTo>
                  <a:pt x="5987" y="5671"/>
                  <a:pt x="6144" y="5734"/>
                  <a:pt x="6365" y="5734"/>
                </a:cubicBezTo>
                <a:cubicBezTo>
                  <a:pt x="6491" y="5734"/>
                  <a:pt x="6680" y="5671"/>
                  <a:pt x="6806" y="5640"/>
                </a:cubicBezTo>
                <a:close/>
                <a:moveTo>
                  <a:pt x="6365" y="8192"/>
                </a:moveTo>
                <a:cubicBezTo>
                  <a:pt x="6585" y="8192"/>
                  <a:pt x="6743" y="8412"/>
                  <a:pt x="6743" y="8633"/>
                </a:cubicBezTo>
                <a:cubicBezTo>
                  <a:pt x="6743" y="8822"/>
                  <a:pt x="6585" y="9042"/>
                  <a:pt x="6365" y="9042"/>
                </a:cubicBezTo>
                <a:cubicBezTo>
                  <a:pt x="6113" y="9042"/>
                  <a:pt x="5955" y="8822"/>
                  <a:pt x="5955" y="8633"/>
                </a:cubicBezTo>
                <a:cubicBezTo>
                  <a:pt x="5955" y="8412"/>
                  <a:pt x="6144" y="8255"/>
                  <a:pt x="6365" y="8192"/>
                </a:cubicBezTo>
                <a:close/>
                <a:moveTo>
                  <a:pt x="6428" y="0"/>
                </a:moveTo>
                <a:cubicBezTo>
                  <a:pt x="5766" y="0"/>
                  <a:pt x="5199" y="568"/>
                  <a:pt x="5199" y="1229"/>
                </a:cubicBezTo>
                <a:lnTo>
                  <a:pt x="5199" y="2080"/>
                </a:lnTo>
                <a:cubicBezTo>
                  <a:pt x="4695" y="2489"/>
                  <a:pt x="4380" y="3025"/>
                  <a:pt x="4380" y="3718"/>
                </a:cubicBezTo>
                <a:cubicBezTo>
                  <a:pt x="4380" y="4065"/>
                  <a:pt x="4443" y="4380"/>
                  <a:pt x="4600" y="4695"/>
                </a:cubicBezTo>
                <a:lnTo>
                  <a:pt x="2458" y="8286"/>
                </a:lnTo>
                <a:lnTo>
                  <a:pt x="505" y="8286"/>
                </a:lnTo>
                <a:cubicBezTo>
                  <a:pt x="284" y="8286"/>
                  <a:pt x="95" y="8475"/>
                  <a:pt x="95" y="8664"/>
                </a:cubicBezTo>
                <a:cubicBezTo>
                  <a:pt x="1" y="8822"/>
                  <a:pt x="190" y="9042"/>
                  <a:pt x="410" y="9042"/>
                </a:cubicBezTo>
                <a:lnTo>
                  <a:pt x="1859" y="9042"/>
                </a:lnTo>
                <a:cubicBezTo>
                  <a:pt x="1261" y="9987"/>
                  <a:pt x="631" y="10775"/>
                  <a:pt x="631" y="11437"/>
                </a:cubicBezTo>
                <a:cubicBezTo>
                  <a:pt x="631" y="12108"/>
                  <a:pt x="1021" y="12642"/>
                  <a:pt x="1366" y="12642"/>
                </a:cubicBezTo>
                <a:cubicBezTo>
                  <a:pt x="1491" y="12642"/>
                  <a:pt x="1610" y="12572"/>
                  <a:pt x="1702" y="12413"/>
                </a:cubicBezTo>
                <a:lnTo>
                  <a:pt x="3781" y="9074"/>
                </a:lnTo>
                <a:lnTo>
                  <a:pt x="5167" y="9074"/>
                </a:lnTo>
                <a:cubicBezTo>
                  <a:pt x="5325" y="9546"/>
                  <a:pt x="5798" y="9893"/>
                  <a:pt x="6333" y="9893"/>
                </a:cubicBezTo>
                <a:cubicBezTo>
                  <a:pt x="6900" y="9893"/>
                  <a:pt x="7341" y="9546"/>
                  <a:pt x="7530" y="9074"/>
                </a:cubicBezTo>
                <a:lnTo>
                  <a:pt x="8854" y="9074"/>
                </a:lnTo>
                <a:lnTo>
                  <a:pt x="10964" y="12413"/>
                </a:lnTo>
                <a:cubicBezTo>
                  <a:pt x="11056" y="12572"/>
                  <a:pt x="11173" y="12642"/>
                  <a:pt x="11295" y="12642"/>
                </a:cubicBezTo>
                <a:cubicBezTo>
                  <a:pt x="11630" y="12642"/>
                  <a:pt x="12004" y="12108"/>
                  <a:pt x="12004" y="11437"/>
                </a:cubicBezTo>
                <a:cubicBezTo>
                  <a:pt x="12004" y="10775"/>
                  <a:pt x="11374" y="9987"/>
                  <a:pt x="10807" y="9042"/>
                </a:cubicBezTo>
                <a:lnTo>
                  <a:pt x="12288" y="9042"/>
                </a:lnTo>
                <a:cubicBezTo>
                  <a:pt x="12540" y="9042"/>
                  <a:pt x="12729" y="8822"/>
                  <a:pt x="12729" y="8633"/>
                </a:cubicBezTo>
                <a:cubicBezTo>
                  <a:pt x="12729" y="8412"/>
                  <a:pt x="12540" y="8255"/>
                  <a:pt x="12288" y="8255"/>
                </a:cubicBezTo>
                <a:lnTo>
                  <a:pt x="10334" y="8255"/>
                </a:lnTo>
                <a:lnTo>
                  <a:pt x="8192" y="4695"/>
                </a:lnTo>
                <a:cubicBezTo>
                  <a:pt x="8349" y="4380"/>
                  <a:pt x="8475" y="4065"/>
                  <a:pt x="8475" y="3718"/>
                </a:cubicBezTo>
                <a:cubicBezTo>
                  <a:pt x="8475" y="3056"/>
                  <a:pt x="8160" y="2458"/>
                  <a:pt x="7656" y="2080"/>
                </a:cubicBezTo>
                <a:lnTo>
                  <a:pt x="7656" y="1229"/>
                </a:lnTo>
                <a:cubicBezTo>
                  <a:pt x="7656" y="568"/>
                  <a:pt x="7089" y="0"/>
                  <a:pt x="642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90" name="Google Shape;7190;p83"/>
          <p:cNvSpPr/>
          <p:nvPr/>
        </p:nvSpPr>
        <p:spPr>
          <a:xfrm>
            <a:off x="1126722" y="3875167"/>
            <a:ext cx="585329" cy="492052"/>
          </a:xfrm>
          <a:custGeom>
            <a:avLst/>
            <a:gdLst/>
            <a:ahLst/>
            <a:cxnLst/>
            <a:rect l="l" t="t" r="r" b="b"/>
            <a:pathLst>
              <a:path w="15029" h="12634" extrusionOk="0">
                <a:moveTo>
                  <a:pt x="10155" y="885"/>
                </a:moveTo>
                <a:cubicBezTo>
                  <a:pt x="10393" y="885"/>
                  <a:pt x="10643" y="915"/>
                  <a:pt x="10901" y="977"/>
                </a:cubicBezTo>
                <a:cubicBezTo>
                  <a:pt x="10586" y="2332"/>
                  <a:pt x="9546" y="2994"/>
                  <a:pt x="8475" y="3025"/>
                </a:cubicBezTo>
                <a:lnTo>
                  <a:pt x="8444" y="3025"/>
                </a:lnTo>
                <a:cubicBezTo>
                  <a:pt x="8192" y="3025"/>
                  <a:pt x="7971" y="2994"/>
                  <a:pt x="7719" y="2899"/>
                </a:cubicBezTo>
                <a:cubicBezTo>
                  <a:pt x="8009" y="1661"/>
                  <a:pt x="8937" y="885"/>
                  <a:pt x="10155" y="885"/>
                </a:cubicBezTo>
                <a:close/>
                <a:moveTo>
                  <a:pt x="9924" y="4348"/>
                </a:moveTo>
                <a:cubicBezTo>
                  <a:pt x="10271" y="4443"/>
                  <a:pt x="11122" y="5262"/>
                  <a:pt x="11122" y="6648"/>
                </a:cubicBezTo>
                <a:cubicBezTo>
                  <a:pt x="11122" y="7247"/>
                  <a:pt x="10996" y="7845"/>
                  <a:pt x="10807" y="8381"/>
                </a:cubicBezTo>
                <a:cubicBezTo>
                  <a:pt x="10744" y="8538"/>
                  <a:pt x="10555" y="8664"/>
                  <a:pt x="10397" y="8664"/>
                </a:cubicBezTo>
                <a:cubicBezTo>
                  <a:pt x="10176" y="8664"/>
                  <a:pt x="9956" y="8475"/>
                  <a:pt x="9956" y="8223"/>
                </a:cubicBezTo>
                <a:cubicBezTo>
                  <a:pt x="9956" y="8066"/>
                  <a:pt x="10807" y="6050"/>
                  <a:pt x="9641" y="5136"/>
                </a:cubicBezTo>
                <a:cubicBezTo>
                  <a:pt x="9546" y="5073"/>
                  <a:pt x="9483" y="4947"/>
                  <a:pt x="9483" y="4789"/>
                </a:cubicBezTo>
                <a:cubicBezTo>
                  <a:pt x="9483" y="4569"/>
                  <a:pt x="9704" y="4348"/>
                  <a:pt x="9924" y="4348"/>
                </a:cubicBezTo>
                <a:close/>
                <a:moveTo>
                  <a:pt x="10176" y="1"/>
                </a:moveTo>
                <a:cubicBezTo>
                  <a:pt x="8948" y="1"/>
                  <a:pt x="7688" y="631"/>
                  <a:pt x="7089" y="2048"/>
                </a:cubicBezTo>
                <a:cubicBezTo>
                  <a:pt x="6711" y="1450"/>
                  <a:pt x="6270" y="1166"/>
                  <a:pt x="5734" y="914"/>
                </a:cubicBezTo>
                <a:cubicBezTo>
                  <a:pt x="5659" y="879"/>
                  <a:pt x="5588" y="863"/>
                  <a:pt x="5522" y="863"/>
                </a:cubicBezTo>
                <a:cubicBezTo>
                  <a:pt x="5118" y="863"/>
                  <a:pt x="4923" y="1449"/>
                  <a:pt x="5356" y="1639"/>
                </a:cubicBezTo>
                <a:cubicBezTo>
                  <a:pt x="5986" y="1954"/>
                  <a:pt x="6459" y="2363"/>
                  <a:pt x="6711" y="3151"/>
                </a:cubicBezTo>
                <a:cubicBezTo>
                  <a:pt x="6207" y="2836"/>
                  <a:pt x="5797" y="2489"/>
                  <a:pt x="5199" y="2489"/>
                </a:cubicBezTo>
                <a:cubicBezTo>
                  <a:pt x="4537" y="2521"/>
                  <a:pt x="3718" y="2868"/>
                  <a:pt x="2993" y="3529"/>
                </a:cubicBezTo>
                <a:cubicBezTo>
                  <a:pt x="0" y="6491"/>
                  <a:pt x="3182" y="12634"/>
                  <a:pt x="5514" y="12634"/>
                </a:cubicBezTo>
                <a:cubicBezTo>
                  <a:pt x="5829" y="12634"/>
                  <a:pt x="6144" y="12571"/>
                  <a:pt x="6427" y="12350"/>
                </a:cubicBezTo>
                <a:cubicBezTo>
                  <a:pt x="6821" y="12098"/>
                  <a:pt x="7050" y="11972"/>
                  <a:pt x="7278" y="11972"/>
                </a:cubicBezTo>
                <a:cubicBezTo>
                  <a:pt x="7506" y="11972"/>
                  <a:pt x="7735" y="12098"/>
                  <a:pt x="8129" y="12350"/>
                </a:cubicBezTo>
                <a:cubicBezTo>
                  <a:pt x="8412" y="12571"/>
                  <a:pt x="8727" y="12634"/>
                  <a:pt x="9042" y="12634"/>
                </a:cubicBezTo>
                <a:cubicBezTo>
                  <a:pt x="11594" y="12634"/>
                  <a:pt x="15028" y="5325"/>
                  <a:pt x="10712" y="2899"/>
                </a:cubicBezTo>
                <a:cubicBezTo>
                  <a:pt x="11405" y="2237"/>
                  <a:pt x="11815" y="1261"/>
                  <a:pt x="11815" y="662"/>
                </a:cubicBezTo>
                <a:cubicBezTo>
                  <a:pt x="11815" y="505"/>
                  <a:pt x="11720" y="347"/>
                  <a:pt x="11563" y="284"/>
                </a:cubicBezTo>
                <a:cubicBezTo>
                  <a:pt x="11090" y="127"/>
                  <a:pt x="10649" y="1"/>
                  <a:pt x="1017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191" name="Google Shape;7191;p83"/>
          <p:cNvGrpSpPr/>
          <p:nvPr/>
        </p:nvGrpSpPr>
        <p:grpSpPr>
          <a:xfrm>
            <a:off x="1200451" y="4486706"/>
            <a:ext cx="450029" cy="494545"/>
            <a:chOff x="-39998250" y="3605325"/>
            <a:chExt cx="288875" cy="317450"/>
          </a:xfrm>
        </p:grpSpPr>
        <p:sp>
          <p:nvSpPr>
            <p:cNvPr id="7192" name="Google Shape;7192;p83"/>
            <p:cNvSpPr/>
            <p:nvPr/>
          </p:nvSpPr>
          <p:spPr>
            <a:xfrm>
              <a:off x="-39998250" y="3799600"/>
              <a:ext cx="288875" cy="123175"/>
            </a:xfrm>
            <a:custGeom>
              <a:avLst/>
              <a:gdLst/>
              <a:ahLst/>
              <a:cxnLst/>
              <a:rect l="l" t="t" r="r" b="b"/>
              <a:pathLst>
                <a:path w="11555" h="4927" extrusionOk="0">
                  <a:moveTo>
                    <a:pt x="3679" y="2028"/>
                  </a:moveTo>
                  <a:cubicBezTo>
                    <a:pt x="3931" y="2028"/>
                    <a:pt x="4088" y="2217"/>
                    <a:pt x="4088" y="2469"/>
                  </a:cubicBezTo>
                  <a:cubicBezTo>
                    <a:pt x="4088" y="2721"/>
                    <a:pt x="3868" y="2878"/>
                    <a:pt x="3679" y="2878"/>
                  </a:cubicBezTo>
                  <a:cubicBezTo>
                    <a:pt x="3458" y="2878"/>
                    <a:pt x="3238" y="2658"/>
                    <a:pt x="3238" y="2469"/>
                  </a:cubicBezTo>
                  <a:cubicBezTo>
                    <a:pt x="3238" y="2185"/>
                    <a:pt x="3458" y="2028"/>
                    <a:pt x="3679" y="2028"/>
                  </a:cubicBezTo>
                  <a:close/>
                  <a:moveTo>
                    <a:pt x="7806" y="1618"/>
                  </a:moveTo>
                  <a:cubicBezTo>
                    <a:pt x="8278" y="1618"/>
                    <a:pt x="8656" y="1965"/>
                    <a:pt x="8656" y="2437"/>
                  </a:cubicBezTo>
                  <a:cubicBezTo>
                    <a:pt x="8656" y="2910"/>
                    <a:pt x="8278" y="3256"/>
                    <a:pt x="7806" y="3256"/>
                  </a:cubicBezTo>
                  <a:cubicBezTo>
                    <a:pt x="7333" y="3256"/>
                    <a:pt x="6987" y="2910"/>
                    <a:pt x="6987" y="2437"/>
                  </a:cubicBezTo>
                  <a:cubicBezTo>
                    <a:pt x="6987" y="1965"/>
                    <a:pt x="7333" y="1618"/>
                    <a:pt x="7806" y="1618"/>
                  </a:cubicBezTo>
                  <a:close/>
                  <a:moveTo>
                    <a:pt x="5348" y="2878"/>
                  </a:moveTo>
                  <a:cubicBezTo>
                    <a:pt x="5569" y="2878"/>
                    <a:pt x="5758" y="3067"/>
                    <a:pt x="5758" y="3256"/>
                  </a:cubicBezTo>
                  <a:cubicBezTo>
                    <a:pt x="5758" y="3509"/>
                    <a:pt x="5569" y="3698"/>
                    <a:pt x="5348" y="3698"/>
                  </a:cubicBezTo>
                  <a:cubicBezTo>
                    <a:pt x="5096" y="3698"/>
                    <a:pt x="4907" y="3509"/>
                    <a:pt x="4907" y="3256"/>
                  </a:cubicBezTo>
                  <a:cubicBezTo>
                    <a:pt x="4907" y="3004"/>
                    <a:pt x="5096" y="2878"/>
                    <a:pt x="5348" y="2878"/>
                  </a:cubicBezTo>
                  <a:close/>
                  <a:moveTo>
                    <a:pt x="8249" y="1"/>
                  </a:moveTo>
                  <a:cubicBezTo>
                    <a:pt x="6319" y="1"/>
                    <a:pt x="5400" y="1530"/>
                    <a:pt x="3381" y="1530"/>
                  </a:cubicBezTo>
                  <a:cubicBezTo>
                    <a:pt x="2909" y="1530"/>
                    <a:pt x="2377" y="1447"/>
                    <a:pt x="1757" y="1240"/>
                  </a:cubicBezTo>
                  <a:lnTo>
                    <a:pt x="560" y="2973"/>
                  </a:lnTo>
                  <a:cubicBezTo>
                    <a:pt x="0" y="3812"/>
                    <a:pt x="544" y="4927"/>
                    <a:pt x="1557" y="4927"/>
                  </a:cubicBezTo>
                  <a:cubicBezTo>
                    <a:pt x="1571" y="4927"/>
                    <a:pt x="1585" y="4927"/>
                    <a:pt x="1599" y="4926"/>
                  </a:cubicBezTo>
                  <a:lnTo>
                    <a:pt x="9980" y="4926"/>
                  </a:lnTo>
                  <a:cubicBezTo>
                    <a:pt x="10956" y="4926"/>
                    <a:pt x="11555" y="3761"/>
                    <a:pt x="11019" y="2941"/>
                  </a:cubicBezTo>
                  <a:lnTo>
                    <a:pt x="9003" y="75"/>
                  </a:lnTo>
                  <a:cubicBezTo>
                    <a:pt x="8734" y="24"/>
                    <a:pt x="8484" y="1"/>
                    <a:pt x="82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3" name="Google Shape;7193;p83"/>
            <p:cNvSpPr/>
            <p:nvPr/>
          </p:nvSpPr>
          <p:spPr>
            <a:xfrm>
              <a:off x="-39940950" y="3605325"/>
              <a:ext cx="160700" cy="212050"/>
            </a:xfrm>
            <a:custGeom>
              <a:avLst/>
              <a:gdLst/>
              <a:ahLst/>
              <a:cxnLst/>
              <a:rect l="l" t="t" r="r" b="b"/>
              <a:pathLst>
                <a:path w="6428" h="8482" extrusionOk="0">
                  <a:moveTo>
                    <a:pt x="1891" y="1"/>
                  </a:moveTo>
                  <a:cubicBezTo>
                    <a:pt x="1229" y="1"/>
                    <a:pt x="694" y="568"/>
                    <a:pt x="694" y="1261"/>
                  </a:cubicBezTo>
                  <a:cubicBezTo>
                    <a:pt x="694" y="1828"/>
                    <a:pt x="1040" y="2238"/>
                    <a:pt x="1513" y="2395"/>
                  </a:cubicBezTo>
                  <a:lnTo>
                    <a:pt x="1513" y="5829"/>
                  </a:lnTo>
                  <a:cubicBezTo>
                    <a:pt x="1481" y="6459"/>
                    <a:pt x="1072" y="6774"/>
                    <a:pt x="0" y="8318"/>
                  </a:cubicBezTo>
                  <a:cubicBezTo>
                    <a:pt x="441" y="8433"/>
                    <a:pt x="822" y="8482"/>
                    <a:pt x="1162" y="8482"/>
                  </a:cubicBezTo>
                  <a:cubicBezTo>
                    <a:pt x="3061" y="8482"/>
                    <a:pt x="3671" y="6963"/>
                    <a:pt x="6049" y="6963"/>
                  </a:cubicBezTo>
                  <a:lnTo>
                    <a:pt x="6112" y="6963"/>
                  </a:lnTo>
                  <a:cubicBezTo>
                    <a:pt x="5829" y="6585"/>
                    <a:pt x="5608" y="6333"/>
                    <a:pt x="5608" y="5861"/>
                  </a:cubicBezTo>
                  <a:lnTo>
                    <a:pt x="5608" y="2458"/>
                  </a:lnTo>
                  <a:cubicBezTo>
                    <a:pt x="6081" y="2301"/>
                    <a:pt x="6427" y="1828"/>
                    <a:pt x="6427" y="1261"/>
                  </a:cubicBezTo>
                  <a:cubicBezTo>
                    <a:pt x="6427" y="599"/>
                    <a:pt x="5892" y="1"/>
                    <a:pt x="519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94" name="Google Shape;7194;p83"/>
          <p:cNvGrpSpPr/>
          <p:nvPr/>
        </p:nvGrpSpPr>
        <p:grpSpPr>
          <a:xfrm>
            <a:off x="1178816" y="5097991"/>
            <a:ext cx="493299" cy="493260"/>
            <a:chOff x="-40011050" y="3972375"/>
            <a:chExt cx="316650" cy="316625"/>
          </a:xfrm>
        </p:grpSpPr>
        <p:sp>
          <p:nvSpPr>
            <p:cNvPr id="7195" name="Google Shape;7195;p83"/>
            <p:cNvSpPr/>
            <p:nvPr/>
          </p:nvSpPr>
          <p:spPr>
            <a:xfrm>
              <a:off x="-40011050" y="3972375"/>
              <a:ext cx="316650" cy="232350"/>
            </a:xfrm>
            <a:custGeom>
              <a:avLst/>
              <a:gdLst/>
              <a:ahLst/>
              <a:cxnLst/>
              <a:rect l="l" t="t" r="r" b="b"/>
              <a:pathLst>
                <a:path w="12666" h="9294" extrusionOk="0">
                  <a:moveTo>
                    <a:pt x="11405" y="1701"/>
                  </a:moveTo>
                  <a:cubicBezTo>
                    <a:pt x="11626" y="1701"/>
                    <a:pt x="11846" y="1890"/>
                    <a:pt x="11846" y="2142"/>
                  </a:cubicBezTo>
                  <a:cubicBezTo>
                    <a:pt x="11846" y="3749"/>
                    <a:pt x="11090" y="4663"/>
                    <a:pt x="9956" y="4978"/>
                  </a:cubicBezTo>
                  <a:cubicBezTo>
                    <a:pt x="10051" y="4631"/>
                    <a:pt x="10145" y="4222"/>
                    <a:pt x="10145" y="3844"/>
                  </a:cubicBezTo>
                  <a:lnTo>
                    <a:pt x="10145" y="1701"/>
                  </a:lnTo>
                  <a:close/>
                  <a:moveTo>
                    <a:pt x="2584" y="1701"/>
                  </a:moveTo>
                  <a:lnTo>
                    <a:pt x="2584" y="3812"/>
                  </a:lnTo>
                  <a:cubicBezTo>
                    <a:pt x="2584" y="4222"/>
                    <a:pt x="2647" y="4600"/>
                    <a:pt x="2773" y="5009"/>
                  </a:cubicBezTo>
                  <a:cubicBezTo>
                    <a:pt x="1639" y="4694"/>
                    <a:pt x="851" y="3781"/>
                    <a:pt x="851" y="2142"/>
                  </a:cubicBezTo>
                  <a:cubicBezTo>
                    <a:pt x="851" y="1890"/>
                    <a:pt x="1040" y="1701"/>
                    <a:pt x="1292" y="1701"/>
                  </a:cubicBezTo>
                  <a:close/>
                  <a:moveTo>
                    <a:pt x="4065" y="3655"/>
                  </a:moveTo>
                  <a:cubicBezTo>
                    <a:pt x="4317" y="3655"/>
                    <a:pt x="4506" y="3875"/>
                    <a:pt x="4506" y="4096"/>
                  </a:cubicBezTo>
                  <a:cubicBezTo>
                    <a:pt x="4506" y="4631"/>
                    <a:pt x="4821" y="5041"/>
                    <a:pt x="5262" y="5261"/>
                  </a:cubicBezTo>
                  <a:cubicBezTo>
                    <a:pt x="5451" y="5324"/>
                    <a:pt x="5577" y="5608"/>
                    <a:pt x="5482" y="5797"/>
                  </a:cubicBezTo>
                  <a:cubicBezTo>
                    <a:pt x="5431" y="5952"/>
                    <a:pt x="5229" y="6065"/>
                    <a:pt x="5054" y="6065"/>
                  </a:cubicBezTo>
                  <a:cubicBezTo>
                    <a:pt x="5017" y="6065"/>
                    <a:pt x="4980" y="6060"/>
                    <a:pt x="4947" y="6049"/>
                  </a:cubicBezTo>
                  <a:cubicBezTo>
                    <a:pt x="4128" y="5734"/>
                    <a:pt x="3655" y="4946"/>
                    <a:pt x="3655" y="4096"/>
                  </a:cubicBezTo>
                  <a:cubicBezTo>
                    <a:pt x="3655" y="3875"/>
                    <a:pt x="3844" y="3655"/>
                    <a:pt x="4065" y="3655"/>
                  </a:cubicBezTo>
                  <a:close/>
                  <a:moveTo>
                    <a:pt x="2993" y="0"/>
                  </a:moveTo>
                  <a:cubicBezTo>
                    <a:pt x="2741" y="0"/>
                    <a:pt x="2552" y="189"/>
                    <a:pt x="2552" y="441"/>
                  </a:cubicBezTo>
                  <a:lnTo>
                    <a:pt x="2552" y="882"/>
                  </a:lnTo>
                  <a:lnTo>
                    <a:pt x="1261" y="882"/>
                  </a:lnTo>
                  <a:cubicBezTo>
                    <a:pt x="536" y="882"/>
                    <a:pt x="1" y="1418"/>
                    <a:pt x="1" y="2142"/>
                  </a:cubicBezTo>
                  <a:cubicBezTo>
                    <a:pt x="1" y="4568"/>
                    <a:pt x="1513" y="5797"/>
                    <a:pt x="3183" y="5923"/>
                  </a:cubicBezTo>
                  <a:cubicBezTo>
                    <a:pt x="4159" y="7372"/>
                    <a:pt x="5073" y="7089"/>
                    <a:pt x="5073" y="7687"/>
                  </a:cubicBezTo>
                  <a:cubicBezTo>
                    <a:pt x="5073" y="8286"/>
                    <a:pt x="4821" y="8884"/>
                    <a:pt x="4443" y="9294"/>
                  </a:cubicBezTo>
                  <a:lnTo>
                    <a:pt x="8192" y="9294"/>
                  </a:lnTo>
                  <a:cubicBezTo>
                    <a:pt x="7782" y="8884"/>
                    <a:pt x="7562" y="8286"/>
                    <a:pt x="7562" y="7687"/>
                  </a:cubicBezTo>
                  <a:cubicBezTo>
                    <a:pt x="7562" y="7089"/>
                    <a:pt x="8507" y="7372"/>
                    <a:pt x="9484" y="5923"/>
                  </a:cubicBezTo>
                  <a:cubicBezTo>
                    <a:pt x="11216" y="5797"/>
                    <a:pt x="12666" y="4537"/>
                    <a:pt x="12666" y="2142"/>
                  </a:cubicBezTo>
                  <a:cubicBezTo>
                    <a:pt x="12666" y="1418"/>
                    <a:pt x="12098" y="882"/>
                    <a:pt x="11405" y="882"/>
                  </a:cubicBezTo>
                  <a:lnTo>
                    <a:pt x="10145" y="882"/>
                  </a:lnTo>
                  <a:lnTo>
                    <a:pt x="10145" y="441"/>
                  </a:lnTo>
                  <a:cubicBezTo>
                    <a:pt x="10145" y="189"/>
                    <a:pt x="9956" y="0"/>
                    <a:pt x="97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6" name="Google Shape;7196;p83"/>
            <p:cNvSpPr/>
            <p:nvPr/>
          </p:nvSpPr>
          <p:spPr>
            <a:xfrm>
              <a:off x="-39950400" y="4225975"/>
              <a:ext cx="194575" cy="63025"/>
            </a:xfrm>
            <a:custGeom>
              <a:avLst/>
              <a:gdLst/>
              <a:ahLst/>
              <a:cxnLst/>
              <a:rect l="l" t="t" r="r" b="b"/>
              <a:pathLst>
                <a:path w="7783" h="2521" extrusionOk="0">
                  <a:moveTo>
                    <a:pt x="757" y="1"/>
                  </a:moveTo>
                  <a:lnTo>
                    <a:pt x="63" y="1954"/>
                  </a:lnTo>
                  <a:cubicBezTo>
                    <a:pt x="0" y="2237"/>
                    <a:pt x="158" y="2521"/>
                    <a:pt x="473" y="2521"/>
                  </a:cubicBezTo>
                  <a:lnTo>
                    <a:pt x="7278" y="2521"/>
                  </a:lnTo>
                  <a:cubicBezTo>
                    <a:pt x="7593" y="2521"/>
                    <a:pt x="7782" y="2237"/>
                    <a:pt x="7688" y="1954"/>
                  </a:cubicBezTo>
                  <a:lnTo>
                    <a:pt x="699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197" name="Google Shape;7197;p83"/>
          <p:cNvGrpSpPr/>
          <p:nvPr/>
        </p:nvGrpSpPr>
        <p:grpSpPr>
          <a:xfrm>
            <a:off x="4154725" y="3850923"/>
            <a:ext cx="355895" cy="492052"/>
            <a:chOff x="-38129425" y="3222550"/>
            <a:chExt cx="228450" cy="315850"/>
          </a:xfrm>
        </p:grpSpPr>
        <p:sp>
          <p:nvSpPr>
            <p:cNvPr id="7198" name="Google Shape;7198;p83"/>
            <p:cNvSpPr/>
            <p:nvPr/>
          </p:nvSpPr>
          <p:spPr>
            <a:xfrm>
              <a:off x="-38129425" y="3222550"/>
              <a:ext cx="228450" cy="227650"/>
            </a:xfrm>
            <a:custGeom>
              <a:avLst/>
              <a:gdLst/>
              <a:ahLst/>
              <a:cxnLst/>
              <a:rect l="l" t="t" r="r" b="b"/>
              <a:pathLst>
                <a:path w="9138" h="9106" extrusionOk="0">
                  <a:moveTo>
                    <a:pt x="4097" y="1292"/>
                  </a:moveTo>
                  <a:cubicBezTo>
                    <a:pt x="4349" y="1292"/>
                    <a:pt x="4538" y="1450"/>
                    <a:pt x="4538" y="1702"/>
                  </a:cubicBezTo>
                  <a:cubicBezTo>
                    <a:pt x="4538" y="1922"/>
                    <a:pt x="4349" y="2111"/>
                    <a:pt x="4160" y="2111"/>
                  </a:cubicBezTo>
                  <a:cubicBezTo>
                    <a:pt x="2994" y="2111"/>
                    <a:pt x="2112" y="3056"/>
                    <a:pt x="2049" y="4222"/>
                  </a:cubicBezTo>
                  <a:cubicBezTo>
                    <a:pt x="2049" y="4443"/>
                    <a:pt x="1860" y="4600"/>
                    <a:pt x="1639" y="4600"/>
                  </a:cubicBezTo>
                  <a:cubicBezTo>
                    <a:pt x="1387" y="4600"/>
                    <a:pt x="1198" y="4411"/>
                    <a:pt x="1198" y="4222"/>
                  </a:cubicBezTo>
                  <a:cubicBezTo>
                    <a:pt x="1198" y="2584"/>
                    <a:pt x="2490" y="1324"/>
                    <a:pt x="4097" y="1292"/>
                  </a:cubicBezTo>
                  <a:close/>
                  <a:moveTo>
                    <a:pt x="4569" y="0"/>
                  </a:moveTo>
                  <a:cubicBezTo>
                    <a:pt x="2049" y="0"/>
                    <a:pt x="1" y="2048"/>
                    <a:pt x="1" y="4569"/>
                  </a:cubicBezTo>
                  <a:cubicBezTo>
                    <a:pt x="1" y="6207"/>
                    <a:pt x="946" y="7688"/>
                    <a:pt x="2332" y="8475"/>
                  </a:cubicBezTo>
                  <a:cubicBezTo>
                    <a:pt x="2458" y="8507"/>
                    <a:pt x="2521" y="8664"/>
                    <a:pt x="2521" y="8822"/>
                  </a:cubicBezTo>
                  <a:lnTo>
                    <a:pt x="2521" y="9105"/>
                  </a:lnTo>
                  <a:lnTo>
                    <a:pt x="6680" y="9105"/>
                  </a:lnTo>
                  <a:lnTo>
                    <a:pt x="6680" y="8822"/>
                  </a:lnTo>
                  <a:cubicBezTo>
                    <a:pt x="6680" y="8696"/>
                    <a:pt x="6743" y="8570"/>
                    <a:pt x="6900" y="8507"/>
                  </a:cubicBezTo>
                  <a:cubicBezTo>
                    <a:pt x="8255" y="7719"/>
                    <a:pt x="9137" y="6270"/>
                    <a:pt x="9137" y="4569"/>
                  </a:cubicBezTo>
                  <a:cubicBezTo>
                    <a:pt x="9137" y="2048"/>
                    <a:pt x="7089" y="32"/>
                    <a:pt x="456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9" name="Google Shape;7199;p83"/>
            <p:cNvSpPr/>
            <p:nvPr/>
          </p:nvSpPr>
          <p:spPr>
            <a:xfrm>
              <a:off x="-38067200" y="3470650"/>
              <a:ext cx="103200" cy="67750"/>
            </a:xfrm>
            <a:custGeom>
              <a:avLst/>
              <a:gdLst/>
              <a:ahLst/>
              <a:cxnLst/>
              <a:rect l="l" t="t" r="r" b="b"/>
              <a:pathLst>
                <a:path w="4128" h="2710" extrusionOk="0">
                  <a:moveTo>
                    <a:pt x="1" y="0"/>
                  </a:moveTo>
                  <a:lnTo>
                    <a:pt x="1" y="662"/>
                  </a:lnTo>
                  <a:cubicBezTo>
                    <a:pt x="1" y="1198"/>
                    <a:pt x="410" y="1702"/>
                    <a:pt x="883" y="1859"/>
                  </a:cubicBezTo>
                  <a:cubicBezTo>
                    <a:pt x="1040" y="2363"/>
                    <a:pt x="1513" y="2710"/>
                    <a:pt x="2049" y="2710"/>
                  </a:cubicBezTo>
                  <a:cubicBezTo>
                    <a:pt x="2647" y="2710"/>
                    <a:pt x="3120" y="2363"/>
                    <a:pt x="3277" y="1859"/>
                  </a:cubicBezTo>
                  <a:cubicBezTo>
                    <a:pt x="3781" y="1702"/>
                    <a:pt x="4128" y="1198"/>
                    <a:pt x="4128" y="662"/>
                  </a:cubicBezTo>
                  <a:lnTo>
                    <a:pt x="41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00" name="Google Shape;7200;p83"/>
          <p:cNvGrpSpPr/>
          <p:nvPr/>
        </p:nvGrpSpPr>
        <p:grpSpPr>
          <a:xfrm>
            <a:off x="4094684" y="4459716"/>
            <a:ext cx="495713" cy="493299"/>
            <a:chOff x="-38172725" y="3588000"/>
            <a:chExt cx="318200" cy="316650"/>
          </a:xfrm>
        </p:grpSpPr>
        <p:sp>
          <p:nvSpPr>
            <p:cNvPr id="7201" name="Google Shape;7201;p83"/>
            <p:cNvSpPr/>
            <p:nvPr/>
          </p:nvSpPr>
          <p:spPr>
            <a:xfrm>
              <a:off x="-38171150" y="3760050"/>
              <a:ext cx="98475" cy="91050"/>
            </a:xfrm>
            <a:custGeom>
              <a:avLst/>
              <a:gdLst/>
              <a:ahLst/>
              <a:cxnLst/>
              <a:rect l="l" t="t" r="r" b="b"/>
              <a:pathLst>
                <a:path w="3939" h="3642" extrusionOk="0">
                  <a:moveTo>
                    <a:pt x="739" y="1"/>
                  </a:moveTo>
                  <a:cubicBezTo>
                    <a:pt x="480" y="1"/>
                    <a:pt x="232" y="12"/>
                    <a:pt x="0" y="18"/>
                  </a:cubicBezTo>
                  <a:cubicBezTo>
                    <a:pt x="95" y="1341"/>
                    <a:pt x="630" y="2602"/>
                    <a:pt x="1512" y="3641"/>
                  </a:cubicBezTo>
                  <a:lnTo>
                    <a:pt x="3938" y="1247"/>
                  </a:lnTo>
                  <a:cubicBezTo>
                    <a:pt x="2844" y="153"/>
                    <a:pt x="1711" y="1"/>
                    <a:pt x="7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2" name="Google Shape;7202;p83"/>
            <p:cNvSpPr/>
            <p:nvPr/>
          </p:nvSpPr>
          <p:spPr>
            <a:xfrm>
              <a:off x="-38172725" y="3641575"/>
              <a:ext cx="144150" cy="133900"/>
            </a:xfrm>
            <a:custGeom>
              <a:avLst/>
              <a:gdLst/>
              <a:ahLst/>
              <a:cxnLst/>
              <a:rect l="l" t="t" r="r" b="b"/>
              <a:pathLst>
                <a:path w="5766" h="5356" extrusionOk="0">
                  <a:moveTo>
                    <a:pt x="1575" y="0"/>
                  </a:moveTo>
                  <a:cubicBezTo>
                    <a:pt x="599" y="1103"/>
                    <a:pt x="95" y="2520"/>
                    <a:pt x="0" y="3907"/>
                  </a:cubicBezTo>
                  <a:cubicBezTo>
                    <a:pt x="213" y="3901"/>
                    <a:pt x="452" y="3891"/>
                    <a:pt x="712" y="3891"/>
                  </a:cubicBezTo>
                  <a:cubicBezTo>
                    <a:pt x="1801" y="3891"/>
                    <a:pt x="3246" y="4059"/>
                    <a:pt x="4568" y="5356"/>
                  </a:cubicBezTo>
                  <a:lnTo>
                    <a:pt x="5766" y="4190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3" name="Google Shape;7203;p83"/>
            <p:cNvSpPr/>
            <p:nvPr/>
          </p:nvSpPr>
          <p:spPr>
            <a:xfrm>
              <a:off x="-38117600" y="3806975"/>
              <a:ext cx="77200" cy="94525"/>
            </a:xfrm>
            <a:custGeom>
              <a:avLst/>
              <a:gdLst/>
              <a:ahLst/>
              <a:cxnLst/>
              <a:rect l="l" t="t" r="r" b="b"/>
              <a:pathLst>
                <a:path w="3088" h="3781" extrusionOk="0">
                  <a:moveTo>
                    <a:pt x="2332" y="0"/>
                  </a:moveTo>
                  <a:lnTo>
                    <a:pt x="0" y="2331"/>
                  </a:lnTo>
                  <a:cubicBezTo>
                    <a:pt x="883" y="3088"/>
                    <a:pt x="1891" y="3592"/>
                    <a:pt x="2962" y="3781"/>
                  </a:cubicBezTo>
                  <a:cubicBezTo>
                    <a:pt x="3088" y="2363"/>
                    <a:pt x="3088" y="1197"/>
                    <a:pt x="23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4" name="Google Shape;7204;p83"/>
            <p:cNvSpPr/>
            <p:nvPr/>
          </p:nvSpPr>
          <p:spPr>
            <a:xfrm>
              <a:off x="-37997875" y="3716375"/>
              <a:ext cx="143350" cy="135500"/>
            </a:xfrm>
            <a:custGeom>
              <a:avLst/>
              <a:gdLst/>
              <a:ahLst/>
              <a:cxnLst/>
              <a:rect l="l" t="t" r="r" b="b"/>
              <a:pathLst>
                <a:path w="5734" h="5420" extrusionOk="0">
                  <a:moveTo>
                    <a:pt x="1197" y="1"/>
                  </a:moveTo>
                  <a:lnTo>
                    <a:pt x="0" y="1230"/>
                  </a:lnTo>
                  <a:lnTo>
                    <a:pt x="4159" y="5420"/>
                  </a:lnTo>
                  <a:cubicBezTo>
                    <a:pt x="5199" y="4191"/>
                    <a:pt x="5703" y="2773"/>
                    <a:pt x="5734" y="1324"/>
                  </a:cubicBezTo>
                  <a:cubicBezTo>
                    <a:pt x="5557" y="1324"/>
                    <a:pt x="5356" y="1329"/>
                    <a:pt x="5135" y="1329"/>
                  </a:cubicBezTo>
                  <a:cubicBezTo>
                    <a:pt x="4098" y="1329"/>
                    <a:pt x="2626" y="1222"/>
                    <a:pt x="11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5" name="Google Shape;7205;p83"/>
            <p:cNvSpPr/>
            <p:nvPr/>
          </p:nvSpPr>
          <p:spPr>
            <a:xfrm>
              <a:off x="-38044350" y="3761275"/>
              <a:ext cx="135500" cy="143375"/>
            </a:xfrm>
            <a:custGeom>
              <a:avLst/>
              <a:gdLst/>
              <a:ahLst/>
              <a:cxnLst/>
              <a:rect l="l" t="t" r="r" b="b"/>
              <a:pathLst>
                <a:path w="5420" h="5735" extrusionOk="0">
                  <a:moveTo>
                    <a:pt x="1261" y="1"/>
                  </a:moveTo>
                  <a:lnTo>
                    <a:pt x="0" y="1261"/>
                  </a:lnTo>
                  <a:cubicBezTo>
                    <a:pt x="1009" y="2679"/>
                    <a:pt x="1009" y="4002"/>
                    <a:pt x="851" y="5735"/>
                  </a:cubicBezTo>
                  <a:lnTo>
                    <a:pt x="1261" y="5735"/>
                  </a:lnTo>
                  <a:cubicBezTo>
                    <a:pt x="2773" y="5735"/>
                    <a:pt x="4254" y="5231"/>
                    <a:pt x="5419" y="4159"/>
                  </a:cubicBezTo>
                  <a:lnTo>
                    <a:pt x="126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6" name="Google Shape;7206;p83"/>
            <p:cNvSpPr/>
            <p:nvPr/>
          </p:nvSpPr>
          <p:spPr>
            <a:xfrm>
              <a:off x="-37997875" y="3588800"/>
              <a:ext cx="89025" cy="97675"/>
            </a:xfrm>
            <a:custGeom>
              <a:avLst/>
              <a:gdLst/>
              <a:ahLst/>
              <a:cxnLst/>
              <a:rect l="l" t="t" r="r" b="b"/>
              <a:pathLst>
                <a:path w="3561" h="3907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26" y="977"/>
                    <a:pt x="0" y="2395"/>
                    <a:pt x="1260" y="3907"/>
                  </a:cubicBezTo>
                  <a:lnTo>
                    <a:pt x="3560" y="1544"/>
                  </a:lnTo>
                  <a:cubicBezTo>
                    <a:pt x="2584" y="662"/>
                    <a:pt x="1355" y="158"/>
                    <a:pt x="1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7" name="Google Shape;7207;p83"/>
            <p:cNvSpPr/>
            <p:nvPr/>
          </p:nvSpPr>
          <p:spPr>
            <a:xfrm>
              <a:off x="-38117600" y="3588000"/>
              <a:ext cx="135500" cy="143375"/>
            </a:xfrm>
            <a:custGeom>
              <a:avLst/>
              <a:gdLst/>
              <a:ahLst/>
              <a:cxnLst/>
              <a:rect l="l" t="t" r="r" b="b"/>
              <a:pathLst>
                <a:path w="5420" h="5735" extrusionOk="0">
                  <a:moveTo>
                    <a:pt x="4096" y="1"/>
                  </a:moveTo>
                  <a:lnTo>
                    <a:pt x="4096" y="1"/>
                  </a:lnTo>
                  <a:cubicBezTo>
                    <a:pt x="2647" y="32"/>
                    <a:pt x="1198" y="536"/>
                    <a:pt x="0" y="1576"/>
                  </a:cubicBezTo>
                  <a:lnTo>
                    <a:pt x="4191" y="5735"/>
                  </a:lnTo>
                  <a:lnTo>
                    <a:pt x="5419" y="4506"/>
                  </a:lnTo>
                  <a:cubicBezTo>
                    <a:pt x="3939" y="2805"/>
                    <a:pt x="4065" y="1135"/>
                    <a:pt x="40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8" name="Google Shape;7208;p83"/>
            <p:cNvSpPr/>
            <p:nvPr/>
          </p:nvSpPr>
          <p:spPr>
            <a:xfrm>
              <a:off x="-37953000" y="3641575"/>
              <a:ext cx="97700" cy="86350"/>
            </a:xfrm>
            <a:custGeom>
              <a:avLst/>
              <a:gdLst/>
              <a:ahLst/>
              <a:cxnLst/>
              <a:rect l="l" t="t" r="r" b="b"/>
              <a:pathLst>
                <a:path w="3908" h="3454" extrusionOk="0">
                  <a:moveTo>
                    <a:pt x="2364" y="0"/>
                  </a:moveTo>
                  <a:lnTo>
                    <a:pt x="1" y="2363"/>
                  </a:lnTo>
                  <a:cubicBezTo>
                    <a:pt x="1171" y="3313"/>
                    <a:pt x="2246" y="3453"/>
                    <a:pt x="3155" y="3453"/>
                  </a:cubicBezTo>
                  <a:cubicBezTo>
                    <a:pt x="3421" y="3453"/>
                    <a:pt x="3672" y="3441"/>
                    <a:pt x="3908" y="3434"/>
                  </a:cubicBezTo>
                  <a:cubicBezTo>
                    <a:pt x="3750" y="2205"/>
                    <a:pt x="3246" y="1008"/>
                    <a:pt x="23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09" name="Google Shape;7209;p83"/>
          <p:cNvGrpSpPr/>
          <p:nvPr/>
        </p:nvGrpSpPr>
        <p:grpSpPr>
          <a:xfrm>
            <a:off x="4195886" y="5070963"/>
            <a:ext cx="293308" cy="493299"/>
            <a:chOff x="-38109725" y="3955025"/>
            <a:chExt cx="188275" cy="316650"/>
          </a:xfrm>
        </p:grpSpPr>
        <p:sp>
          <p:nvSpPr>
            <p:cNvPr id="7210" name="Google Shape;7210;p83"/>
            <p:cNvSpPr/>
            <p:nvPr/>
          </p:nvSpPr>
          <p:spPr>
            <a:xfrm>
              <a:off x="-38109725" y="3955025"/>
              <a:ext cx="188275" cy="220575"/>
            </a:xfrm>
            <a:custGeom>
              <a:avLst/>
              <a:gdLst/>
              <a:ahLst/>
              <a:cxnLst/>
              <a:rect l="l" t="t" r="r" b="b"/>
              <a:pathLst>
                <a:path w="7531" h="8823" extrusionOk="0">
                  <a:moveTo>
                    <a:pt x="3372" y="1"/>
                  </a:moveTo>
                  <a:lnTo>
                    <a:pt x="95" y="5703"/>
                  </a:lnTo>
                  <a:cubicBezTo>
                    <a:pt x="1" y="5829"/>
                    <a:pt x="1" y="5987"/>
                    <a:pt x="95" y="6113"/>
                  </a:cubicBezTo>
                  <a:lnTo>
                    <a:pt x="1418" y="8822"/>
                  </a:lnTo>
                  <a:lnTo>
                    <a:pt x="6081" y="8822"/>
                  </a:lnTo>
                  <a:lnTo>
                    <a:pt x="7467" y="6113"/>
                  </a:lnTo>
                  <a:cubicBezTo>
                    <a:pt x="7530" y="5987"/>
                    <a:pt x="7499" y="5829"/>
                    <a:pt x="7467" y="5703"/>
                  </a:cubicBezTo>
                  <a:lnTo>
                    <a:pt x="4191" y="1"/>
                  </a:lnTo>
                  <a:lnTo>
                    <a:pt x="4191" y="4727"/>
                  </a:lnTo>
                  <a:cubicBezTo>
                    <a:pt x="4663" y="4884"/>
                    <a:pt x="5010" y="5357"/>
                    <a:pt x="5010" y="5892"/>
                  </a:cubicBezTo>
                  <a:cubicBezTo>
                    <a:pt x="5010" y="6585"/>
                    <a:pt x="4474" y="7121"/>
                    <a:pt x="3750" y="7121"/>
                  </a:cubicBezTo>
                  <a:cubicBezTo>
                    <a:pt x="3088" y="7121"/>
                    <a:pt x="2521" y="6585"/>
                    <a:pt x="2521" y="5892"/>
                  </a:cubicBezTo>
                  <a:cubicBezTo>
                    <a:pt x="2521" y="5357"/>
                    <a:pt x="2899" y="4916"/>
                    <a:pt x="3372" y="4727"/>
                  </a:cubicBezTo>
                  <a:lnTo>
                    <a:pt x="33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1" name="Google Shape;7211;p83"/>
            <p:cNvSpPr/>
            <p:nvPr/>
          </p:nvSpPr>
          <p:spPr>
            <a:xfrm>
              <a:off x="-38067200" y="4196050"/>
              <a:ext cx="104775" cy="75625"/>
            </a:xfrm>
            <a:custGeom>
              <a:avLst/>
              <a:gdLst/>
              <a:ahLst/>
              <a:cxnLst/>
              <a:rect l="l" t="t" r="r" b="b"/>
              <a:pathLst>
                <a:path w="4191" h="3025" extrusionOk="0">
                  <a:moveTo>
                    <a:pt x="32" y="0"/>
                  </a:moveTo>
                  <a:lnTo>
                    <a:pt x="32" y="2615"/>
                  </a:lnTo>
                  <a:cubicBezTo>
                    <a:pt x="1" y="2836"/>
                    <a:pt x="190" y="3025"/>
                    <a:pt x="442" y="3025"/>
                  </a:cubicBezTo>
                  <a:lnTo>
                    <a:pt x="3750" y="3025"/>
                  </a:lnTo>
                  <a:cubicBezTo>
                    <a:pt x="3970" y="3025"/>
                    <a:pt x="4191" y="2836"/>
                    <a:pt x="4191" y="2615"/>
                  </a:cubicBezTo>
                  <a:lnTo>
                    <a:pt x="41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212" name="Google Shape;7212;p83"/>
          <p:cNvSpPr/>
          <p:nvPr/>
        </p:nvSpPr>
        <p:spPr>
          <a:xfrm>
            <a:off x="2998023" y="5683977"/>
            <a:ext cx="511720" cy="493688"/>
          </a:xfrm>
          <a:custGeom>
            <a:avLst/>
            <a:gdLst/>
            <a:ahLst/>
            <a:cxnLst/>
            <a:rect l="l" t="t" r="r" b="b"/>
            <a:pathLst>
              <a:path w="13139" h="12676" extrusionOk="0">
                <a:moveTo>
                  <a:pt x="7184" y="1702"/>
                </a:moveTo>
                <a:cubicBezTo>
                  <a:pt x="7909" y="1702"/>
                  <a:pt x="8444" y="2237"/>
                  <a:pt x="8444" y="2962"/>
                </a:cubicBezTo>
                <a:cubicBezTo>
                  <a:pt x="8444" y="3623"/>
                  <a:pt x="7877" y="4222"/>
                  <a:pt x="7184" y="4222"/>
                </a:cubicBezTo>
                <a:cubicBezTo>
                  <a:pt x="6491" y="4222"/>
                  <a:pt x="5955" y="3655"/>
                  <a:pt x="5955" y="2962"/>
                </a:cubicBezTo>
                <a:cubicBezTo>
                  <a:pt x="5955" y="2237"/>
                  <a:pt x="6491" y="1702"/>
                  <a:pt x="7184" y="1702"/>
                </a:cubicBezTo>
                <a:close/>
                <a:moveTo>
                  <a:pt x="3813" y="2521"/>
                </a:moveTo>
                <a:cubicBezTo>
                  <a:pt x="4506" y="2521"/>
                  <a:pt x="5073" y="3056"/>
                  <a:pt x="5073" y="3781"/>
                </a:cubicBezTo>
                <a:cubicBezTo>
                  <a:pt x="5073" y="4474"/>
                  <a:pt x="4506" y="5041"/>
                  <a:pt x="3813" y="5041"/>
                </a:cubicBezTo>
                <a:cubicBezTo>
                  <a:pt x="3088" y="5041"/>
                  <a:pt x="2553" y="4474"/>
                  <a:pt x="2553" y="3781"/>
                </a:cubicBezTo>
                <a:cubicBezTo>
                  <a:pt x="2521" y="3056"/>
                  <a:pt x="3088" y="2521"/>
                  <a:pt x="3813" y="2521"/>
                </a:cubicBezTo>
                <a:close/>
                <a:moveTo>
                  <a:pt x="2931" y="5892"/>
                </a:moveTo>
                <a:cubicBezTo>
                  <a:pt x="3656" y="5892"/>
                  <a:pt x="4191" y="6459"/>
                  <a:pt x="4191" y="7152"/>
                </a:cubicBezTo>
                <a:cubicBezTo>
                  <a:pt x="4191" y="7877"/>
                  <a:pt x="3656" y="8412"/>
                  <a:pt x="2931" y="8412"/>
                </a:cubicBezTo>
                <a:cubicBezTo>
                  <a:pt x="2238" y="8412"/>
                  <a:pt x="1671" y="7877"/>
                  <a:pt x="1671" y="7152"/>
                </a:cubicBezTo>
                <a:cubicBezTo>
                  <a:pt x="1671" y="6459"/>
                  <a:pt x="2238" y="5892"/>
                  <a:pt x="2931" y="5892"/>
                </a:cubicBezTo>
                <a:close/>
                <a:moveTo>
                  <a:pt x="5514" y="8475"/>
                </a:moveTo>
                <a:cubicBezTo>
                  <a:pt x="6207" y="8475"/>
                  <a:pt x="6775" y="9011"/>
                  <a:pt x="6775" y="9735"/>
                </a:cubicBezTo>
                <a:cubicBezTo>
                  <a:pt x="6775" y="10397"/>
                  <a:pt x="6176" y="10996"/>
                  <a:pt x="5514" y="10996"/>
                </a:cubicBezTo>
                <a:cubicBezTo>
                  <a:pt x="4790" y="10996"/>
                  <a:pt x="4254" y="10429"/>
                  <a:pt x="4254" y="9735"/>
                </a:cubicBezTo>
                <a:cubicBezTo>
                  <a:pt x="4254" y="9011"/>
                  <a:pt x="4790" y="8475"/>
                  <a:pt x="5514" y="8475"/>
                </a:cubicBezTo>
                <a:close/>
                <a:moveTo>
                  <a:pt x="6333" y="0"/>
                </a:moveTo>
                <a:cubicBezTo>
                  <a:pt x="2836" y="0"/>
                  <a:pt x="1" y="2836"/>
                  <a:pt x="1" y="6333"/>
                </a:cubicBezTo>
                <a:cubicBezTo>
                  <a:pt x="1" y="9420"/>
                  <a:pt x="2143" y="11878"/>
                  <a:pt x="4916" y="12508"/>
                </a:cubicBezTo>
                <a:cubicBezTo>
                  <a:pt x="5408" y="12621"/>
                  <a:pt x="5838" y="12675"/>
                  <a:pt x="6211" y="12675"/>
                </a:cubicBezTo>
                <a:cubicBezTo>
                  <a:pt x="7914" y="12675"/>
                  <a:pt x="8444" y="11545"/>
                  <a:pt x="8444" y="9735"/>
                </a:cubicBezTo>
                <a:cubicBezTo>
                  <a:pt x="8444" y="9011"/>
                  <a:pt x="9011" y="8475"/>
                  <a:pt x="9705" y="8475"/>
                </a:cubicBezTo>
                <a:cubicBezTo>
                  <a:pt x="11878" y="8475"/>
                  <a:pt x="13139" y="7719"/>
                  <a:pt x="12508" y="4915"/>
                </a:cubicBezTo>
                <a:cubicBezTo>
                  <a:pt x="11878" y="2206"/>
                  <a:pt x="9452" y="0"/>
                  <a:pt x="6333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213" name="Google Shape;7213;p83"/>
          <p:cNvGrpSpPr/>
          <p:nvPr/>
        </p:nvGrpSpPr>
        <p:grpSpPr>
          <a:xfrm>
            <a:off x="3416418" y="2046191"/>
            <a:ext cx="498205" cy="492091"/>
            <a:chOff x="-41530375" y="3218800"/>
            <a:chExt cx="319800" cy="315875"/>
          </a:xfrm>
        </p:grpSpPr>
        <p:sp>
          <p:nvSpPr>
            <p:cNvPr id="7214" name="Google Shape;7214;p83"/>
            <p:cNvSpPr/>
            <p:nvPr/>
          </p:nvSpPr>
          <p:spPr>
            <a:xfrm>
              <a:off x="-41530375" y="3337550"/>
              <a:ext cx="199300" cy="197125"/>
            </a:xfrm>
            <a:custGeom>
              <a:avLst/>
              <a:gdLst/>
              <a:ahLst/>
              <a:cxnLst/>
              <a:rect l="l" t="t" r="r" b="b"/>
              <a:pathLst>
                <a:path w="7972" h="7885" extrusionOk="0">
                  <a:moveTo>
                    <a:pt x="3245" y="0"/>
                  </a:moveTo>
                  <a:lnTo>
                    <a:pt x="473" y="2804"/>
                  </a:lnTo>
                  <a:cubicBezTo>
                    <a:pt x="0" y="3277"/>
                    <a:pt x="0" y="4064"/>
                    <a:pt x="473" y="4568"/>
                  </a:cubicBezTo>
                  <a:lnTo>
                    <a:pt x="3403" y="7530"/>
                  </a:lnTo>
                  <a:cubicBezTo>
                    <a:pt x="3639" y="7766"/>
                    <a:pt x="3954" y="7884"/>
                    <a:pt x="4277" y="7884"/>
                  </a:cubicBezTo>
                  <a:cubicBezTo>
                    <a:pt x="4600" y="7884"/>
                    <a:pt x="4931" y="7766"/>
                    <a:pt x="5199" y="7530"/>
                  </a:cubicBezTo>
                  <a:lnTo>
                    <a:pt x="7971" y="4726"/>
                  </a:lnTo>
                  <a:lnTo>
                    <a:pt x="324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5" name="Google Shape;7215;p83"/>
            <p:cNvSpPr/>
            <p:nvPr/>
          </p:nvSpPr>
          <p:spPr>
            <a:xfrm>
              <a:off x="-41435075" y="3218800"/>
              <a:ext cx="224500" cy="221950"/>
            </a:xfrm>
            <a:custGeom>
              <a:avLst/>
              <a:gdLst/>
              <a:ahLst/>
              <a:cxnLst/>
              <a:rect l="l" t="t" r="r" b="b"/>
              <a:pathLst>
                <a:path w="8980" h="8878" extrusionOk="0">
                  <a:moveTo>
                    <a:pt x="4395" y="1"/>
                  </a:moveTo>
                  <a:cubicBezTo>
                    <a:pt x="4285" y="1"/>
                    <a:pt x="4175" y="40"/>
                    <a:pt x="4096" y="119"/>
                  </a:cubicBezTo>
                  <a:lnTo>
                    <a:pt x="1" y="4152"/>
                  </a:lnTo>
                  <a:lnTo>
                    <a:pt x="4726" y="8877"/>
                  </a:lnTo>
                  <a:lnTo>
                    <a:pt x="8822" y="4845"/>
                  </a:lnTo>
                  <a:cubicBezTo>
                    <a:pt x="8979" y="4687"/>
                    <a:pt x="8979" y="4404"/>
                    <a:pt x="8822" y="4246"/>
                  </a:cubicBezTo>
                  <a:lnTo>
                    <a:pt x="4695" y="119"/>
                  </a:lnTo>
                  <a:cubicBezTo>
                    <a:pt x="4616" y="40"/>
                    <a:pt x="4506" y="1"/>
                    <a:pt x="4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16" name="Google Shape;7216;p83"/>
          <p:cNvGrpSpPr/>
          <p:nvPr/>
        </p:nvGrpSpPr>
        <p:grpSpPr>
          <a:xfrm>
            <a:off x="3419476" y="2733068"/>
            <a:ext cx="492091" cy="385339"/>
            <a:chOff x="-41526450" y="3653375"/>
            <a:chExt cx="315875" cy="247350"/>
          </a:xfrm>
        </p:grpSpPr>
        <p:sp>
          <p:nvSpPr>
            <p:cNvPr id="7217" name="Google Shape;7217;p83"/>
            <p:cNvSpPr/>
            <p:nvPr/>
          </p:nvSpPr>
          <p:spPr>
            <a:xfrm>
              <a:off x="-41526450" y="3860525"/>
              <a:ext cx="315875" cy="40200"/>
            </a:xfrm>
            <a:custGeom>
              <a:avLst/>
              <a:gdLst/>
              <a:ahLst/>
              <a:cxnLst/>
              <a:rect l="l" t="t" r="r" b="b"/>
              <a:pathLst>
                <a:path w="12635" h="1608" extrusionOk="0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8" name="Google Shape;7218;p83"/>
            <p:cNvSpPr/>
            <p:nvPr/>
          </p:nvSpPr>
          <p:spPr>
            <a:xfrm>
              <a:off x="-41506750" y="3653375"/>
              <a:ext cx="275700" cy="186700"/>
            </a:xfrm>
            <a:custGeom>
              <a:avLst/>
              <a:gdLst/>
              <a:ahLst/>
              <a:cxnLst/>
              <a:rect l="l" t="t" r="r" b="b"/>
              <a:pathLst>
                <a:path w="11028" h="7468" extrusionOk="0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19" name="Google Shape;7219;p83"/>
          <p:cNvGrpSpPr/>
          <p:nvPr/>
        </p:nvGrpSpPr>
        <p:grpSpPr>
          <a:xfrm>
            <a:off x="3421326" y="3216620"/>
            <a:ext cx="488391" cy="493299"/>
            <a:chOff x="-41526450" y="3951100"/>
            <a:chExt cx="313500" cy="316650"/>
          </a:xfrm>
        </p:grpSpPr>
        <p:sp>
          <p:nvSpPr>
            <p:cNvPr id="7220" name="Google Shape;7220;p83"/>
            <p:cNvSpPr/>
            <p:nvPr/>
          </p:nvSpPr>
          <p:spPr>
            <a:xfrm>
              <a:off x="-41483125" y="4041675"/>
              <a:ext cx="226075" cy="226075"/>
            </a:xfrm>
            <a:custGeom>
              <a:avLst/>
              <a:gdLst/>
              <a:ahLst/>
              <a:cxnLst/>
              <a:rect l="l" t="t" r="r" b="b"/>
              <a:pathLst>
                <a:path w="9043" h="9043" extrusionOk="0">
                  <a:moveTo>
                    <a:pt x="4506" y="2174"/>
                  </a:moveTo>
                  <a:cubicBezTo>
                    <a:pt x="6144" y="2174"/>
                    <a:pt x="7404" y="3466"/>
                    <a:pt x="7436" y="5041"/>
                  </a:cubicBezTo>
                  <a:cubicBezTo>
                    <a:pt x="7436" y="6648"/>
                    <a:pt x="6144" y="7908"/>
                    <a:pt x="4506" y="7908"/>
                  </a:cubicBezTo>
                  <a:cubicBezTo>
                    <a:pt x="2899" y="7908"/>
                    <a:pt x="1639" y="6616"/>
                    <a:pt x="1639" y="5041"/>
                  </a:cubicBezTo>
                  <a:cubicBezTo>
                    <a:pt x="1639" y="3466"/>
                    <a:pt x="2931" y="2174"/>
                    <a:pt x="4506" y="2174"/>
                  </a:cubicBezTo>
                  <a:close/>
                  <a:moveTo>
                    <a:pt x="4506" y="0"/>
                  </a:moveTo>
                  <a:lnTo>
                    <a:pt x="1" y="3214"/>
                  </a:lnTo>
                  <a:lnTo>
                    <a:pt x="1" y="8664"/>
                  </a:lnTo>
                  <a:cubicBezTo>
                    <a:pt x="1" y="8885"/>
                    <a:pt x="190" y="9042"/>
                    <a:pt x="379" y="9042"/>
                  </a:cubicBezTo>
                  <a:lnTo>
                    <a:pt x="8665" y="9042"/>
                  </a:lnTo>
                  <a:cubicBezTo>
                    <a:pt x="8885" y="9042"/>
                    <a:pt x="9043" y="8853"/>
                    <a:pt x="9043" y="8664"/>
                  </a:cubicBezTo>
                  <a:lnTo>
                    <a:pt x="9043" y="3214"/>
                  </a:lnTo>
                  <a:lnTo>
                    <a:pt x="450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1" name="Google Shape;7221;p83"/>
            <p:cNvSpPr/>
            <p:nvPr/>
          </p:nvSpPr>
          <p:spPr>
            <a:xfrm>
              <a:off x="-41422475" y="4114925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4191" h="4191" extrusionOk="0">
                  <a:moveTo>
                    <a:pt x="2080" y="1040"/>
                  </a:moveTo>
                  <a:cubicBezTo>
                    <a:pt x="2332" y="1040"/>
                    <a:pt x="2521" y="1229"/>
                    <a:pt x="2521" y="1450"/>
                  </a:cubicBezTo>
                  <a:lnTo>
                    <a:pt x="2521" y="1859"/>
                  </a:lnTo>
                  <a:lnTo>
                    <a:pt x="2931" y="1859"/>
                  </a:lnTo>
                  <a:cubicBezTo>
                    <a:pt x="3151" y="1859"/>
                    <a:pt x="3372" y="2080"/>
                    <a:pt x="3372" y="2269"/>
                  </a:cubicBezTo>
                  <a:cubicBezTo>
                    <a:pt x="3372" y="2489"/>
                    <a:pt x="3151" y="2710"/>
                    <a:pt x="2931" y="2710"/>
                  </a:cubicBezTo>
                  <a:lnTo>
                    <a:pt x="2080" y="2710"/>
                  </a:lnTo>
                  <a:cubicBezTo>
                    <a:pt x="1859" y="2710"/>
                    <a:pt x="1702" y="2489"/>
                    <a:pt x="1702" y="2269"/>
                  </a:cubicBezTo>
                  <a:lnTo>
                    <a:pt x="1702" y="1450"/>
                  </a:lnTo>
                  <a:cubicBezTo>
                    <a:pt x="1702" y="1198"/>
                    <a:pt x="1891" y="1040"/>
                    <a:pt x="2080" y="1040"/>
                  </a:cubicBezTo>
                  <a:close/>
                  <a:moveTo>
                    <a:pt x="2080" y="0"/>
                  </a:moveTo>
                  <a:cubicBezTo>
                    <a:pt x="946" y="0"/>
                    <a:pt x="64" y="946"/>
                    <a:pt x="1" y="2111"/>
                  </a:cubicBezTo>
                  <a:cubicBezTo>
                    <a:pt x="64" y="3277"/>
                    <a:pt x="946" y="4191"/>
                    <a:pt x="2080" y="4191"/>
                  </a:cubicBezTo>
                  <a:cubicBezTo>
                    <a:pt x="3246" y="4191"/>
                    <a:pt x="4128" y="3245"/>
                    <a:pt x="4191" y="2111"/>
                  </a:cubicBezTo>
                  <a:cubicBezTo>
                    <a:pt x="4191" y="977"/>
                    <a:pt x="3246" y="63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2" name="Google Shape;7222;p83"/>
            <p:cNvSpPr/>
            <p:nvPr/>
          </p:nvSpPr>
          <p:spPr>
            <a:xfrm>
              <a:off x="-41526450" y="3951100"/>
              <a:ext cx="313500" cy="165575"/>
            </a:xfrm>
            <a:custGeom>
              <a:avLst/>
              <a:gdLst/>
              <a:ahLst/>
              <a:cxnLst/>
              <a:rect l="l" t="t" r="r" b="b"/>
              <a:pathLst>
                <a:path w="12540" h="6623" extrusionOk="0">
                  <a:moveTo>
                    <a:pt x="6239" y="0"/>
                  </a:moveTo>
                  <a:cubicBezTo>
                    <a:pt x="6018" y="0"/>
                    <a:pt x="5861" y="189"/>
                    <a:pt x="5861" y="378"/>
                  </a:cubicBezTo>
                  <a:lnTo>
                    <a:pt x="5861" y="1859"/>
                  </a:lnTo>
                  <a:lnTo>
                    <a:pt x="1891" y="4695"/>
                  </a:lnTo>
                  <a:lnTo>
                    <a:pt x="222" y="5860"/>
                  </a:lnTo>
                  <a:cubicBezTo>
                    <a:pt x="32" y="5986"/>
                    <a:pt x="1" y="6270"/>
                    <a:pt x="159" y="6459"/>
                  </a:cubicBezTo>
                  <a:cubicBezTo>
                    <a:pt x="230" y="6566"/>
                    <a:pt x="342" y="6623"/>
                    <a:pt x="460" y="6623"/>
                  </a:cubicBezTo>
                  <a:cubicBezTo>
                    <a:pt x="550" y="6623"/>
                    <a:pt x="644" y="6590"/>
                    <a:pt x="726" y="6522"/>
                  </a:cubicBezTo>
                  <a:lnTo>
                    <a:pt x="6050" y="2741"/>
                  </a:lnTo>
                  <a:cubicBezTo>
                    <a:pt x="6129" y="2678"/>
                    <a:pt x="6215" y="2647"/>
                    <a:pt x="6298" y="2647"/>
                  </a:cubicBezTo>
                  <a:cubicBezTo>
                    <a:pt x="6381" y="2647"/>
                    <a:pt x="6459" y="2678"/>
                    <a:pt x="6523" y="2741"/>
                  </a:cubicBezTo>
                  <a:lnTo>
                    <a:pt x="11847" y="6522"/>
                  </a:lnTo>
                  <a:cubicBezTo>
                    <a:pt x="11926" y="6575"/>
                    <a:pt x="12016" y="6600"/>
                    <a:pt x="12105" y="6600"/>
                  </a:cubicBezTo>
                  <a:cubicBezTo>
                    <a:pt x="12230" y="6600"/>
                    <a:pt x="12354" y="6551"/>
                    <a:pt x="12445" y="6459"/>
                  </a:cubicBezTo>
                  <a:cubicBezTo>
                    <a:pt x="12540" y="6270"/>
                    <a:pt x="12508" y="6018"/>
                    <a:pt x="12351" y="5860"/>
                  </a:cubicBezTo>
                  <a:lnTo>
                    <a:pt x="10713" y="4695"/>
                  </a:lnTo>
                  <a:lnTo>
                    <a:pt x="6712" y="1859"/>
                  </a:lnTo>
                  <a:lnTo>
                    <a:pt x="6712" y="378"/>
                  </a:lnTo>
                  <a:cubicBezTo>
                    <a:pt x="6680" y="189"/>
                    <a:pt x="6491" y="0"/>
                    <a:pt x="62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23" name="Google Shape;7223;p83"/>
          <p:cNvGrpSpPr/>
          <p:nvPr/>
        </p:nvGrpSpPr>
        <p:grpSpPr>
          <a:xfrm>
            <a:off x="1775000" y="3875459"/>
            <a:ext cx="452793" cy="495752"/>
            <a:chOff x="-39625900" y="3238300"/>
            <a:chExt cx="290650" cy="318225"/>
          </a:xfrm>
        </p:grpSpPr>
        <p:sp>
          <p:nvSpPr>
            <p:cNvPr id="7224" name="Google Shape;7224;p83"/>
            <p:cNvSpPr/>
            <p:nvPr/>
          </p:nvSpPr>
          <p:spPr>
            <a:xfrm>
              <a:off x="-39625900" y="3238300"/>
              <a:ext cx="290650" cy="318225"/>
            </a:xfrm>
            <a:custGeom>
              <a:avLst/>
              <a:gdLst/>
              <a:ahLst/>
              <a:cxnLst/>
              <a:rect l="l" t="t" r="r" b="b"/>
              <a:pathLst>
                <a:path w="11626" h="12729" extrusionOk="0">
                  <a:moveTo>
                    <a:pt x="442" y="1"/>
                  </a:moveTo>
                  <a:cubicBezTo>
                    <a:pt x="221" y="1"/>
                    <a:pt x="32" y="190"/>
                    <a:pt x="32" y="442"/>
                  </a:cubicBezTo>
                  <a:lnTo>
                    <a:pt x="32" y="4159"/>
                  </a:lnTo>
                  <a:cubicBezTo>
                    <a:pt x="32" y="4317"/>
                    <a:pt x="126" y="4474"/>
                    <a:pt x="284" y="4569"/>
                  </a:cubicBezTo>
                  <a:cubicBezTo>
                    <a:pt x="1072" y="4821"/>
                    <a:pt x="1670" y="5640"/>
                    <a:pt x="1670" y="6491"/>
                  </a:cubicBezTo>
                  <a:cubicBezTo>
                    <a:pt x="1670" y="7404"/>
                    <a:pt x="1103" y="8129"/>
                    <a:pt x="284" y="8475"/>
                  </a:cubicBezTo>
                  <a:cubicBezTo>
                    <a:pt x="126" y="8507"/>
                    <a:pt x="0" y="8664"/>
                    <a:pt x="0" y="8853"/>
                  </a:cubicBezTo>
                  <a:lnTo>
                    <a:pt x="0" y="12319"/>
                  </a:lnTo>
                  <a:cubicBezTo>
                    <a:pt x="0" y="12571"/>
                    <a:pt x="221" y="12729"/>
                    <a:pt x="442" y="12729"/>
                  </a:cubicBezTo>
                  <a:lnTo>
                    <a:pt x="3308" y="12729"/>
                  </a:lnTo>
                  <a:lnTo>
                    <a:pt x="3308" y="4852"/>
                  </a:lnTo>
                  <a:cubicBezTo>
                    <a:pt x="3308" y="3687"/>
                    <a:pt x="4254" y="2805"/>
                    <a:pt x="5419" y="2741"/>
                  </a:cubicBezTo>
                  <a:lnTo>
                    <a:pt x="6238" y="2741"/>
                  </a:lnTo>
                  <a:cubicBezTo>
                    <a:pt x="7373" y="2741"/>
                    <a:pt x="8286" y="3687"/>
                    <a:pt x="8318" y="4852"/>
                  </a:cubicBezTo>
                  <a:lnTo>
                    <a:pt x="8318" y="12729"/>
                  </a:lnTo>
                  <a:lnTo>
                    <a:pt x="11216" y="12729"/>
                  </a:lnTo>
                  <a:cubicBezTo>
                    <a:pt x="11437" y="12729"/>
                    <a:pt x="11594" y="12508"/>
                    <a:pt x="11626" y="12319"/>
                  </a:cubicBezTo>
                  <a:lnTo>
                    <a:pt x="11626" y="8853"/>
                  </a:lnTo>
                  <a:cubicBezTo>
                    <a:pt x="11626" y="8696"/>
                    <a:pt x="11500" y="8538"/>
                    <a:pt x="11374" y="8475"/>
                  </a:cubicBezTo>
                  <a:cubicBezTo>
                    <a:pt x="10586" y="8192"/>
                    <a:pt x="9988" y="7404"/>
                    <a:pt x="9988" y="6491"/>
                  </a:cubicBezTo>
                  <a:cubicBezTo>
                    <a:pt x="9988" y="5577"/>
                    <a:pt x="10586" y="4852"/>
                    <a:pt x="11374" y="4569"/>
                  </a:cubicBezTo>
                  <a:cubicBezTo>
                    <a:pt x="11531" y="4537"/>
                    <a:pt x="11626" y="4380"/>
                    <a:pt x="11626" y="4159"/>
                  </a:cubicBezTo>
                  <a:lnTo>
                    <a:pt x="11626" y="442"/>
                  </a:lnTo>
                  <a:cubicBezTo>
                    <a:pt x="11626" y="190"/>
                    <a:pt x="11437" y="1"/>
                    <a:pt x="112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5" name="Google Shape;7225;p83"/>
            <p:cNvSpPr/>
            <p:nvPr/>
          </p:nvSpPr>
          <p:spPr>
            <a:xfrm>
              <a:off x="-39521150" y="3328875"/>
              <a:ext cx="82725" cy="227650"/>
            </a:xfrm>
            <a:custGeom>
              <a:avLst/>
              <a:gdLst/>
              <a:ahLst/>
              <a:cxnLst/>
              <a:rect l="l" t="t" r="r" b="b"/>
              <a:pathLst>
                <a:path w="3309" h="9106" extrusionOk="0">
                  <a:moveTo>
                    <a:pt x="1607" y="3309"/>
                  </a:moveTo>
                  <a:cubicBezTo>
                    <a:pt x="2080" y="3309"/>
                    <a:pt x="2426" y="3655"/>
                    <a:pt x="2426" y="4128"/>
                  </a:cubicBezTo>
                  <a:cubicBezTo>
                    <a:pt x="2426" y="4600"/>
                    <a:pt x="2080" y="4947"/>
                    <a:pt x="1607" y="4947"/>
                  </a:cubicBezTo>
                  <a:cubicBezTo>
                    <a:pt x="1135" y="4947"/>
                    <a:pt x="788" y="4600"/>
                    <a:pt x="788" y="4128"/>
                  </a:cubicBezTo>
                  <a:cubicBezTo>
                    <a:pt x="788" y="3655"/>
                    <a:pt x="1135" y="3309"/>
                    <a:pt x="1607" y="3309"/>
                  </a:cubicBezTo>
                  <a:close/>
                  <a:moveTo>
                    <a:pt x="1229" y="1"/>
                  </a:moveTo>
                  <a:cubicBezTo>
                    <a:pt x="536" y="1"/>
                    <a:pt x="1" y="536"/>
                    <a:pt x="1" y="1261"/>
                  </a:cubicBezTo>
                  <a:lnTo>
                    <a:pt x="1" y="9106"/>
                  </a:lnTo>
                  <a:lnTo>
                    <a:pt x="3309" y="9106"/>
                  </a:lnTo>
                  <a:lnTo>
                    <a:pt x="3309" y="1229"/>
                  </a:lnTo>
                  <a:cubicBezTo>
                    <a:pt x="3309" y="536"/>
                    <a:pt x="2742" y="1"/>
                    <a:pt x="208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226" name="Google Shape;7226;p83"/>
          <p:cNvSpPr/>
          <p:nvPr/>
        </p:nvSpPr>
        <p:spPr>
          <a:xfrm>
            <a:off x="1804563" y="4487627"/>
            <a:ext cx="420896" cy="493299"/>
          </a:xfrm>
          <a:custGeom>
            <a:avLst/>
            <a:gdLst/>
            <a:ahLst/>
            <a:cxnLst/>
            <a:rect l="l" t="t" r="r" b="b"/>
            <a:pathLst>
              <a:path w="10807" h="12666" extrusionOk="0">
                <a:moveTo>
                  <a:pt x="5419" y="851"/>
                </a:moveTo>
                <a:cubicBezTo>
                  <a:pt x="5640" y="851"/>
                  <a:pt x="5797" y="1040"/>
                  <a:pt x="5829" y="1261"/>
                </a:cubicBezTo>
                <a:cubicBezTo>
                  <a:pt x="5829" y="1513"/>
                  <a:pt x="6049" y="1670"/>
                  <a:pt x="6270" y="1670"/>
                </a:cubicBezTo>
                <a:lnTo>
                  <a:pt x="7940" y="1670"/>
                </a:lnTo>
                <a:cubicBezTo>
                  <a:pt x="8160" y="1670"/>
                  <a:pt x="8318" y="1859"/>
                  <a:pt x="8349" y="2048"/>
                </a:cubicBezTo>
                <a:lnTo>
                  <a:pt x="8349" y="2489"/>
                </a:lnTo>
                <a:lnTo>
                  <a:pt x="2615" y="2489"/>
                </a:lnTo>
                <a:lnTo>
                  <a:pt x="2615" y="2048"/>
                </a:lnTo>
                <a:lnTo>
                  <a:pt x="2521" y="2048"/>
                </a:lnTo>
                <a:cubicBezTo>
                  <a:pt x="2521" y="1828"/>
                  <a:pt x="2741" y="1670"/>
                  <a:pt x="2962" y="1670"/>
                </a:cubicBezTo>
                <a:lnTo>
                  <a:pt x="4569" y="1670"/>
                </a:lnTo>
                <a:cubicBezTo>
                  <a:pt x="4821" y="1670"/>
                  <a:pt x="5010" y="1481"/>
                  <a:pt x="5010" y="1261"/>
                </a:cubicBezTo>
                <a:cubicBezTo>
                  <a:pt x="5010" y="1040"/>
                  <a:pt x="5199" y="882"/>
                  <a:pt x="5419" y="851"/>
                </a:cubicBezTo>
                <a:close/>
                <a:moveTo>
                  <a:pt x="8203" y="5651"/>
                </a:moveTo>
                <a:cubicBezTo>
                  <a:pt x="8417" y="5651"/>
                  <a:pt x="8629" y="5730"/>
                  <a:pt x="8790" y="5892"/>
                </a:cubicBezTo>
                <a:lnTo>
                  <a:pt x="8885" y="5955"/>
                </a:lnTo>
                <a:cubicBezTo>
                  <a:pt x="9200" y="6270"/>
                  <a:pt x="9200" y="6805"/>
                  <a:pt x="8885" y="7152"/>
                </a:cubicBezTo>
                <a:lnTo>
                  <a:pt x="5577" y="10428"/>
                </a:lnTo>
                <a:cubicBezTo>
                  <a:pt x="5419" y="10586"/>
                  <a:pt x="5199" y="10665"/>
                  <a:pt x="4978" y="10665"/>
                </a:cubicBezTo>
                <a:cubicBezTo>
                  <a:pt x="4758" y="10665"/>
                  <a:pt x="4537" y="10586"/>
                  <a:pt x="4380" y="10428"/>
                </a:cubicBezTo>
                <a:lnTo>
                  <a:pt x="2773" y="8822"/>
                </a:lnTo>
                <a:cubicBezTo>
                  <a:pt x="2458" y="8507"/>
                  <a:pt x="2458" y="7971"/>
                  <a:pt x="2773" y="7656"/>
                </a:cubicBezTo>
                <a:lnTo>
                  <a:pt x="2836" y="7561"/>
                </a:lnTo>
                <a:cubicBezTo>
                  <a:pt x="2993" y="7404"/>
                  <a:pt x="3214" y="7325"/>
                  <a:pt x="3434" y="7325"/>
                </a:cubicBezTo>
                <a:cubicBezTo>
                  <a:pt x="3655" y="7325"/>
                  <a:pt x="3876" y="7404"/>
                  <a:pt x="4033" y="7561"/>
                </a:cubicBezTo>
                <a:lnTo>
                  <a:pt x="4978" y="8507"/>
                </a:lnTo>
                <a:lnTo>
                  <a:pt x="7625" y="5860"/>
                </a:lnTo>
                <a:cubicBezTo>
                  <a:pt x="7793" y="5722"/>
                  <a:pt x="7999" y="5651"/>
                  <a:pt x="8203" y="5651"/>
                </a:cubicBezTo>
                <a:close/>
                <a:moveTo>
                  <a:pt x="5419" y="0"/>
                </a:moveTo>
                <a:cubicBezTo>
                  <a:pt x="4852" y="0"/>
                  <a:pt x="4411" y="347"/>
                  <a:pt x="4222" y="851"/>
                </a:cubicBezTo>
                <a:lnTo>
                  <a:pt x="2930" y="851"/>
                </a:lnTo>
                <a:cubicBezTo>
                  <a:pt x="2363" y="851"/>
                  <a:pt x="1954" y="1198"/>
                  <a:pt x="1733" y="1670"/>
                </a:cubicBezTo>
                <a:lnTo>
                  <a:pt x="442" y="1670"/>
                </a:lnTo>
                <a:cubicBezTo>
                  <a:pt x="221" y="1670"/>
                  <a:pt x="0" y="1859"/>
                  <a:pt x="0" y="2048"/>
                </a:cubicBezTo>
                <a:lnTo>
                  <a:pt x="0" y="12256"/>
                </a:lnTo>
                <a:cubicBezTo>
                  <a:pt x="0" y="12508"/>
                  <a:pt x="221" y="12665"/>
                  <a:pt x="442" y="12665"/>
                </a:cubicBezTo>
                <a:lnTo>
                  <a:pt x="10366" y="12665"/>
                </a:lnTo>
                <a:cubicBezTo>
                  <a:pt x="10618" y="12665"/>
                  <a:pt x="10807" y="12445"/>
                  <a:pt x="10807" y="12256"/>
                </a:cubicBezTo>
                <a:lnTo>
                  <a:pt x="10807" y="2048"/>
                </a:lnTo>
                <a:cubicBezTo>
                  <a:pt x="10807" y="1828"/>
                  <a:pt x="10618" y="1670"/>
                  <a:pt x="10366" y="1670"/>
                </a:cubicBezTo>
                <a:lnTo>
                  <a:pt x="9074" y="1670"/>
                </a:lnTo>
                <a:cubicBezTo>
                  <a:pt x="8916" y="1198"/>
                  <a:pt x="8444" y="851"/>
                  <a:pt x="7877" y="851"/>
                </a:cubicBezTo>
                <a:lnTo>
                  <a:pt x="6585" y="851"/>
                </a:lnTo>
                <a:cubicBezTo>
                  <a:pt x="6427" y="378"/>
                  <a:pt x="5955" y="0"/>
                  <a:pt x="541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227" name="Google Shape;7227;p83"/>
          <p:cNvGrpSpPr/>
          <p:nvPr/>
        </p:nvGrpSpPr>
        <p:grpSpPr>
          <a:xfrm>
            <a:off x="1767067" y="5097408"/>
            <a:ext cx="488391" cy="493921"/>
            <a:chOff x="-39647175" y="3972000"/>
            <a:chExt cx="313500" cy="317050"/>
          </a:xfrm>
        </p:grpSpPr>
        <p:sp>
          <p:nvSpPr>
            <p:cNvPr id="7228" name="Google Shape;7228;p83"/>
            <p:cNvSpPr/>
            <p:nvPr/>
          </p:nvSpPr>
          <p:spPr>
            <a:xfrm>
              <a:off x="-39647175" y="3972000"/>
              <a:ext cx="95325" cy="153975"/>
            </a:xfrm>
            <a:custGeom>
              <a:avLst/>
              <a:gdLst/>
              <a:ahLst/>
              <a:cxnLst/>
              <a:rect l="l" t="t" r="r" b="b"/>
              <a:pathLst>
                <a:path w="3813" h="6159" extrusionOk="0">
                  <a:moveTo>
                    <a:pt x="1698" y="1"/>
                  </a:moveTo>
                  <a:cubicBezTo>
                    <a:pt x="1520" y="1"/>
                    <a:pt x="1373" y="138"/>
                    <a:pt x="1293" y="299"/>
                  </a:cubicBezTo>
                  <a:lnTo>
                    <a:pt x="1" y="5119"/>
                  </a:lnTo>
                  <a:cubicBezTo>
                    <a:pt x="1" y="5308"/>
                    <a:pt x="127" y="5528"/>
                    <a:pt x="316" y="5623"/>
                  </a:cubicBezTo>
                  <a:lnTo>
                    <a:pt x="2332" y="6158"/>
                  </a:lnTo>
                  <a:cubicBezTo>
                    <a:pt x="3277" y="2630"/>
                    <a:pt x="2868" y="4111"/>
                    <a:pt x="3813" y="582"/>
                  </a:cubicBezTo>
                  <a:lnTo>
                    <a:pt x="1797" y="15"/>
                  </a:lnTo>
                  <a:cubicBezTo>
                    <a:pt x="1763" y="5"/>
                    <a:pt x="1730" y="1"/>
                    <a:pt x="169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9" name="Google Shape;7229;p83"/>
            <p:cNvSpPr/>
            <p:nvPr/>
          </p:nvSpPr>
          <p:spPr>
            <a:xfrm>
              <a:off x="-39588875" y="4011750"/>
              <a:ext cx="216600" cy="277300"/>
            </a:xfrm>
            <a:custGeom>
              <a:avLst/>
              <a:gdLst/>
              <a:ahLst/>
              <a:cxnLst/>
              <a:rect l="l" t="t" r="r" b="b"/>
              <a:pathLst>
                <a:path w="8664" h="11092" extrusionOk="0">
                  <a:moveTo>
                    <a:pt x="4348" y="3466"/>
                  </a:moveTo>
                  <a:cubicBezTo>
                    <a:pt x="4820" y="3466"/>
                    <a:pt x="5199" y="3844"/>
                    <a:pt x="5199" y="4316"/>
                  </a:cubicBezTo>
                  <a:cubicBezTo>
                    <a:pt x="5199" y="4789"/>
                    <a:pt x="4820" y="5136"/>
                    <a:pt x="4348" y="5136"/>
                  </a:cubicBezTo>
                  <a:cubicBezTo>
                    <a:pt x="3907" y="5136"/>
                    <a:pt x="3529" y="4789"/>
                    <a:pt x="3529" y="4316"/>
                  </a:cubicBezTo>
                  <a:cubicBezTo>
                    <a:pt x="3529" y="3875"/>
                    <a:pt x="3875" y="3466"/>
                    <a:pt x="4348" y="3466"/>
                  </a:cubicBezTo>
                  <a:close/>
                  <a:moveTo>
                    <a:pt x="5104" y="5766"/>
                  </a:moveTo>
                  <a:lnTo>
                    <a:pt x="6081" y="7624"/>
                  </a:lnTo>
                  <a:lnTo>
                    <a:pt x="2615" y="7624"/>
                  </a:lnTo>
                  <a:lnTo>
                    <a:pt x="3560" y="5766"/>
                  </a:lnTo>
                  <a:cubicBezTo>
                    <a:pt x="3812" y="5892"/>
                    <a:pt x="4096" y="5955"/>
                    <a:pt x="4348" y="5955"/>
                  </a:cubicBezTo>
                  <a:cubicBezTo>
                    <a:pt x="4631" y="5955"/>
                    <a:pt x="4883" y="5892"/>
                    <a:pt x="5104" y="5766"/>
                  </a:cubicBezTo>
                  <a:close/>
                  <a:moveTo>
                    <a:pt x="2048" y="0"/>
                  </a:moveTo>
                  <a:cubicBezTo>
                    <a:pt x="1386" y="2458"/>
                    <a:pt x="1638" y="1544"/>
                    <a:pt x="977" y="4001"/>
                  </a:cubicBezTo>
                  <a:lnTo>
                    <a:pt x="2678" y="4474"/>
                  </a:lnTo>
                  <a:cubicBezTo>
                    <a:pt x="2678" y="4726"/>
                    <a:pt x="2741" y="5010"/>
                    <a:pt x="2899" y="5199"/>
                  </a:cubicBezTo>
                  <a:lnTo>
                    <a:pt x="32" y="10523"/>
                  </a:lnTo>
                  <a:cubicBezTo>
                    <a:pt x="0" y="10680"/>
                    <a:pt x="63" y="10964"/>
                    <a:pt x="252" y="11027"/>
                  </a:cubicBezTo>
                  <a:cubicBezTo>
                    <a:pt x="328" y="11070"/>
                    <a:pt x="404" y="11091"/>
                    <a:pt x="475" y="11091"/>
                  </a:cubicBezTo>
                  <a:cubicBezTo>
                    <a:pt x="613" y="11091"/>
                    <a:pt x="737" y="11014"/>
                    <a:pt x="819" y="10869"/>
                  </a:cubicBezTo>
                  <a:lnTo>
                    <a:pt x="2143" y="8475"/>
                  </a:lnTo>
                  <a:lnTo>
                    <a:pt x="6490" y="8475"/>
                  </a:lnTo>
                  <a:lnTo>
                    <a:pt x="7845" y="10869"/>
                  </a:lnTo>
                  <a:cubicBezTo>
                    <a:pt x="7907" y="11014"/>
                    <a:pt x="8037" y="11091"/>
                    <a:pt x="8173" y="11091"/>
                  </a:cubicBezTo>
                  <a:cubicBezTo>
                    <a:pt x="8243" y="11091"/>
                    <a:pt x="8316" y="11070"/>
                    <a:pt x="8381" y="11027"/>
                  </a:cubicBezTo>
                  <a:cubicBezTo>
                    <a:pt x="8570" y="10932"/>
                    <a:pt x="8664" y="10680"/>
                    <a:pt x="8538" y="10491"/>
                  </a:cubicBezTo>
                  <a:lnTo>
                    <a:pt x="5734" y="5262"/>
                  </a:lnTo>
                  <a:lnTo>
                    <a:pt x="6585" y="5482"/>
                  </a:lnTo>
                  <a:cubicBezTo>
                    <a:pt x="7120" y="3434"/>
                    <a:pt x="6931" y="4222"/>
                    <a:pt x="7624" y="1513"/>
                  </a:cubicBezTo>
                  <a:lnTo>
                    <a:pt x="204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0" name="Google Shape;7230;p83"/>
            <p:cNvSpPr/>
            <p:nvPr/>
          </p:nvSpPr>
          <p:spPr>
            <a:xfrm>
              <a:off x="-39398275" y="4073975"/>
              <a:ext cx="64600" cy="71600"/>
            </a:xfrm>
            <a:custGeom>
              <a:avLst/>
              <a:gdLst/>
              <a:ahLst/>
              <a:cxnLst/>
              <a:rect l="l" t="t" r="r" b="b"/>
              <a:pathLst>
                <a:path w="2584" h="2864" extrusionOk="0">
                  <a:moveTo>
                    <a:pt x="630" y="0"/>
                  </a:moveTo>
                  <a:cubicBezTo>
                    <a:pt x="252" y="1449"/>
                    <a:pt x="410" y="945"/>
                    <a:pt x="0" y="2395"/>
                  </a:cubicBezTo>
                  <a:lnTo>
                    <a:pt x="1607" y="2836"/>
                  </a:lnTo>
                  <a:cubicBezTo>
                    <a:pt x="1658" y="2855"/>
                    <a:pt x="1707" y="2864"/>
                    <a:pt x="1753" y="2864"/>
                  </a:cubicBezTo>
                  <a:cubicBezTo>
                    <a:pt x="1932" y="2864"/>
                    <a:pt x="2067" y="2728"/>
                    <a:pt x="2143" y="2552"/>
                  </a:cubicBezTo>
                  <a:lnTo>
                    <a:pt x="2584" y="945"/>
                  </a:lnTo>
                  <a:cubicBezTo>
                    <a:pt x="2552" y="725"/>
                    <a:pt x="2458" y="473"/>
                    <a:pt x="2237" y="441"/>
                  </a:cubicBezTo>
                  <a:lnTo>
                    <a:pt x="6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31" name="Google Shape;7231;p83"/>
          <p:cNvGrpSpPr/>
          <p:nvPr/>
        </p:nvGrpSpPr>
        <p:grpSpPr>
          <a:xfrm>
            <a:off x="4659237" y="3849405"/>
            <a:ext cx="500660" cy="494505"/>
            <a:chOff x="-37808850" y="3221575"/>
            <a:chExt cx="321375" cy="317425"/>
          </a:xfrm>
        </p:grpSpPr>
        <p:sp>
          <p:nvSpPr>
            <p:cNvPr id="7232" name="Google Shape;7232;p83"/>
            <p:cNvSpPr/>
            <p:nvPr/>
          </p:nvSpPr>
          <p:spPr>
            <a:xfrm>
              <a:off x="-37808850" y="3294050"/>
              <a:ext cx="261500" cy="244950"/>
            </a:xfrm>
            <a:custGeom>
              <a:avLst/>
              <a:gdLst/>
              <a:ahLst/>
              <a:cxnLst/>
              <a:rect l="l" t="t" r="r" b="b"/>
              <a:pathLst>
                <a:path w="10460" h="9798" extrusionOk="0">
                  <a:moveTo>
                    <a:pt x="6091" y="980"/>
                  </a:moveTo>
                  <a:cubicBezTo>
                    <a:pt x="6596" y="980"/>
                    <a:pt x="7119" y="1154"/>
                    <a:pt x="7562" y="1520"/>
                  </a:cubicBezTo>
                  <a:cubicBezTo>
                    <a:pt x="7719" y="1677"/>
                    <a:pt x="7751" y="1898"/>
                    <a:pt x="7593" y="2087"/>
                  </a:cubicBezTo>
                  <a:cubicBezTo>
                    <a:pt x="7518" y="2181"/>
                    <a:pt x="7387" y="2241"/>
                    <a:pt x="7260" y="2241"/>
                  </a:cubicBezTo>
                  <a:cubicBezTo>
                    <a:pt x="7174" y="2241"/>
                    <a:pt x="7090" y="2213"/>
                    <a:pt x="7026" y="2150"/>
                  </a:cubicBezTo>
                  <a:cubicBezTo>
                    <a:pt x="6747" y="1918"/>
                    <a:pt x="6415" y="1807"/>
                    <a:pt x="6101" y="1807"/>
                  </a:cubicBezTo>
                  <a:cubicBezTo>
                    <a:pt x="5776" y="1807"/>
                    <a:pt x="5470" y="1925"/>
                    <a:pt x="5262" y="2150"/>
                  </a:cubicBezTo>
                  <a:cubicBezTo>
                    <a:pt x="5183" y="2229"/>
                    <a:pt x="5073" y="2268"/>
                    <a:pt x="4962" y="2268"/>
                  </a:cubicBezTo>
                  <a:cubicBezTo>
                    <a:pt x="4852" y="2268"/>
                    <a:pt x="4742" y="2229"/>
                    <a:pt x="4663" y="2150"/>
                  </a:cubicBezTo>
                  <a:cubicBezTo>
                    <a:pt x="4506" y="1992"/>
                    <a:pt x="4506" y="1709"/>
                    <a:pt x="4663" y="1551"/>
                  </a:cubicBezTo>
                  <a:cubicBezTo>
                    <a:pt x="5037" y="1177"/>
                    <a:pt x="5553" y="980"/>
                    <a:pt x="6091" y="980"/>
                  </a:cubicBezTo>
                  <a:close/>
                  <a:moveTo>
                    <a:pt x="3781" y="7852"/>
                  </a:moveTo>
                  <a:lnTo>
                    <a:pt x="4348" y="8451"/>
                  </a:lnTo>
                  <a:lnTo>
                    <a:pt x="4002" y="8797"/>
                  </a:lnTo>
                  <a:cubicBezTo>
                    <a:pt x="3923" y="8876"/>
                    <a:pt x="3812" y="8915"/>
                    <a:pt x="3702" y="8915"/>
                  </a:cubicBezTo>
                  <a:cubicBezTo>
                    <a:pt x="3592" y="8915"/>
                    <a:pt x="3482" y="8876"/>
                    <a:pt x="3403" y="8797"/>
                  </a:cubicBezTo>
                  <a:cubicBezTo>
                    <a:pt x="3214" y="8640"/>
                    <a:pt x="3214" y="8356"/>
                    <a:pt x="3403" y="8199"/>
                  </a:cubicBezTo>
                  <a:lnTo>
                    <a:pt x="3781" y="7852"/>
                  </a:lnTo>
                  <a:close/>
                  <a:moveTo>
                    <a:pt x="6201" y="1"/>
                  </a:moveTo>
                  <a:cubicBezTo>
                    <a:pt x="5236" y="1"/>
                    <a:pt x="4264" y="375"/>
                    <a:pt x="3529" y="1110"/>
                  </a:cubicBezTo>
                  <a:lnTo>
                    <a:pt x="2363" y="2307"/>
                  </a:lnTo>
                  <a:cubicBezTo>
                    <a:pt x="2269" y="2370"/>
                    <a:pt x="2206" y="2402"/>
                    <a:pt x="2048" y="2402"/>
                  </a:cubicBezTo>
                  <a:cubicBezTo>
                    <a:pt x="1450" y="2465"/>
                    <a:pt x="851" y="2622"/>
                    <a:pt x="378" y="3095"/>
                  </a:cubicBezTo>
                  <a:cubicBezTo>
                    <a:pt x="0" y="3441"/>
                    <a:pt x="0" y="4040"/>
                    <a:pt x="347" y="4418"/>
                  </a:cubicBezTo>
                  <a:lnTo>
                    <a:pt x="3182" y="7254"/>
                  </a:lnTo>
                  <a:lnTo>
                    <a:pt x="2773" y="7663"/>
                  </a:lnTo>
                  <a:cubicBezTo>
                    <a:pt x="2300" y="8136"/>
                    <a:pt x="2300" y="8923"/>
                    <a:pt x="2773" y="9427"/>
                  </a:cubicBezTo>
                  <a:cubicBezTo>
                    <a:pt x="3009" y="9664"/>
                    <a:pt x="3324" y="9782"/>
                    <a:pt x="3647" y="9782"/>
                  </a:cubicBezTo>
                  <a:cubicBezTo>
                    <a:pt x="3970" y="9782"/>
                    <a:pt x="4301" y="9664"/>
                    <a:pt x="4569" y="9427"/>
                  </a:cubicBezTo>
                  <a:lnTo>
                    <a:pt x="4947" y="9018"/>
                  </a:lnTo>
                  <a:lnTo>
                    <a:pt x="5419" y="9490"/>
                  </a:lnTo>
                  <a:cubicBezTo>
                    <a:pt x="5624" y="9695"/>
                    <a:pt x="5868" y="9798"/>
                    <a:pt x="6112" y="9798"/>
                  </a:cubicBezTo>
                  <a:cubicBezTo>
                    <a:pt x="6357" y="9798"/>
                    <a:pt x="6601" y="9695"/>
                    <a:pt x="6805" y="9490"/>
                  </a:cubicBezTo>
                  <a:cubicBezTo>
                    <a:pt x="7278" y="9018"/>
                    <a:pt x="7436" y="8388"/>
                    <a:pt x="7467" y="7852"/>
                  </a:cubicBezTo>
                  <a:cubicBezTo>
                    <a:pt x="7467" y="7726"/>
                    <a:pt x="7499" y="7663"/>
                    <a:pt x="7593" y="7569"/>
                  </a:cubicBezTo>
                  <a:lnTo>
                    <a:pt x="8696" y="6466"/>
                  </a:lnTo>
                  <a:cubicBezTo>
                    <a:pt x="10460" y="4702"/>
                    <a:pt x="10145" y="1740"/>
                    <a:pt x="8066" y="511"/>
                  </a:cubicBezTo>
                  <a:cubicBezTo>
                    <a:pt x="7496" y="170"/>
                    <a:pt x="6850" y="1"/>
                    <a:pt x="620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3" name="Google Shape;7233;p83"/>
            <p:cNvSpPr/>
            <p:nvPr/>
          </p:nvSpPr>
          <p:spPr>
            <a:xfrm>
              <a:off x="-37601700" y="3221575"/>
              <a:ext cx="114225" cy="111275"/>
            </a:xfrm>
            <a:custGeom>
              <a:avLst/>
              <a:gdLst/>
              <a:ahLst/>
              <a:cxnLst/>
              <a:rect l="l" t="t" r="r" b="b"/>
              <a:pathLst>
                <a:path w="4569" h="4451" extrusionOk="0">
                  <a:moveTo>
                    <a:pt x="3226" y="0"/>
                  </a:moveTo>
                  <a:cubicBezTo>
                    <a:pt x="2907" y="0"/>
                    <a:pt x="2584" y="118"/>
                    <a:pt x="2332" y="355"/>
                  </a:cubicBezTo>
                  <a:lnTo>
                    <a:pt x="0" y="2686"/>
                  </a:lnTo>
                  <a:cubicBezTo>
                    <a:pt x="788" y="3095"/>
                    <a:pt x="1355" y="3631"/>
                    <a:pt x="1796" y="4450"/>
                  </a:cubicBezTo>
                  <a:lnTo>
                    <a:pt x="4096" y="2119"/>
                  </a:lnTo>
                  <a:cubicBezTo>
                    <a:pt x="4568" y="1646"/>
                    <a:pt x="4568" y="859"/>
                    <a:pt x="4096" y="355"/>
                  </a:cubicBezTo>
                  <a:cubicBezTo>
                    <a:pt x="3860" y="118"/>
                    <a:pt x="3545" y="0"/>
                    <a:pt x="32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34" name="Google Shape;7234;p83"/>
          <p:cNvGrpSpPr/>
          <p:nvPr/>
        </p:nvGrpSpPr>
        <p:grpSpPr>
          <a:xfrm>
            <a:off x="4670935" y="4545445"/>
            <a:ext cx="496999" cy="321544"/>
            <a:chOff x="-37806500" y="3643030"/>
            <a:chExt cx="319025" cy="206400"/>
          </a:xfrm>
        </p:grpSpPr>
        <p:sp>
          <p:nvSpPr>
            <p:cNvPr id="7235" name="Google Shape;7235;p83"/>
            <p:cNvSpPr/>
            <p:nvPr/>
          </p:nvSpPr>
          <p:spPr>
            <a:xfrm>
              <a:off x="-37615100" y="3759700"/>
              <a:ext cx="62250" cy="62250"/>
            </a:xfrm>
            <a:custGeom>
              <a:avLst/>
              <a:gdLst/>
              <a:ahLst/>
              <a:cxnLst/>
              <a:rect l="l" t="t" r="r" b="b"/>
              <a:pathLst>
                <a:path w="2490" h="2490" extrusionOk="0">
                  <a:moveTo>
                    <a:pt x="1229" y="1"/>
                  </a:moveTo>
                  <a:cubicBezTo>
                    <a:pt x="568" y="1"/>
                    <a:pt x="1" y="568"/>
                    <a:pt x="1" y="1261"/>
                  </a:cubicBezTo>
                  <a:cubicBezTo>
                    <a:pt x="1" y="1923"/>
                    <a:pt x="568" y="2490"/>
                    <a:pt x="1229" y="2490"/>
                  </a:cubicBezTo>
                  <a:cubicBezTo>
                    <a:pt x="1891" y="2490"/>
                    <a:pt x="2426" y="1954"/>
                    <a:pt x="2490" y="1261"/>
                  </a:cubicBezTo>
                  <a:cubicBezTo>
                    <a:pt x="2490" y="599"/>
                    <a:pt x="1922" y="1"/>
                    <a:pt x="12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6" name="Google Shape;7236;p83"/>
            <p:cNvSpPr/>
            <p:nvPr/>
          </p:nvSpPr>
          <p:spPr>
            <a:xfrm>
              <a:off x="-37806500" y="3643030"/>
              <a:ext cx="319025" cy="206400"/>
            </a:xfrm>
            <a:custGeom>
              <a:avLst/>
              <a:gdLst/>
              <a:ahLst/>
              <a:cxnLst/>
              <a:rect l="l" t="t" r="r" b="b"/>
              <a:pathLst>
                <a:path w="12761" h="8256" extrusionOk="0">
                  <a:moveTo>
                    <a:pt x="5357" y="1702"/>
                  </a:moveTo>
                  <a:cubicBezTo>
                    <a:pt x="5609" y="1702"/>
                    <a:pt x="5798" y="1923"/>
                    <a:pt x="5798" y="2112"/>
                  </a:cubicBezTo>
                  <a:cubicBezTo>
                    <a:pt x="5766" y="2332"/>
                    <a:pt x="5609" y="2490"/>
                    <a:pt x="5357" y="2490"/>
                  </a:cubicBezTo>
                  <a:lnTo>
                    <a:pt x="2049" y="2490"/>
                  </a:lnTo>
                  <a:cubicBezTo>
                    <a:pt x="1828" y="2490"/>
                    <a:pt x="1639" y="2301"/>
                    <a:pt x="1639" y="2112"/>
                  </a:cubicBezTo>
                  <a:cubicBezTo>
                    <a:pt x="1639" y="1860"/>
                    <a:pt x="1828" y="1702"/>
                    <a:pt x="2049" y="1702"/>
                  </a:cubicBezTo>
                  <a:close/>
                  <a:moveTo>
                    <a:pt x="5357" y="3309"/>
                  </a:moveTo>
                  <a:cubicBezTo>
                    <a:pt x="5609" y="3309"/>
                    <a:pt x="5798" y="3529"/>
                    <a:pt x="5798" y="3750"/>
                  </a:cubicBezTo>
                  <a:cubicBezTo>
                    <a:pt x="5766" y="4002"/>
                    <a:pt x="5609" y="4160"/>
                    <a:pt x="5357" y="4160"/>
                  </a:cubicBezTo>
                  <a:lnTo>
                    <a:pt x="2049" y="4160"/>
                  </a:lnTo>
                  <a:cubicBezTo>
                    <a:pt x="1828" y="4160"/>
                    <a:pt x="1639" y="3939"/>
                    <a:pt x="1639" y="3750"/>
                  </a:cubicBezTo>
                  <a:cubicBezTo>
                    <a:pt x="1639" y="3529"/>
                    <a:pt x="1828" y="3309"/>
                    <a:pt x="2049" y="3309"/>
                  </a:cubicBezTo>
                  <a:close/>
                  <a:moveTo>
                    <a:pt x="5357" y="4979"/>
                  </a:moveTo>
                  <a:cubicBezTo>
                    <a:pt x="5609" y="4979"/>
                    <a:pt x="5798" y="5168"/>
                    <a:pt x="5798" y="5388"/>
                  </a:cubicBezTo>
                  <a:cubicBezTo>
                    <a:pt x="5766" y="5640"/>
                    <a:pt x="5609" y="5798"/>
                    <a:pt x="5357" y="5798"/>
                  </a:cubicBezTo>
                  <a:lnTo>
                    <a:pt x="2049" y="5798"/>
                  </a:lnTo>
                  <a:cubicBezTo>
                    <a:pt x="1828" y="5798"/>
                    <a:pt x="1639" y="5609"/>
                    <a:pt x="1639" y="5388"/>
                  </a:cubicBezTo>
                  <a:cubicBezTo>
                    <a:pt x="1639" y="5136"/>
                    <a:pt x="1828" y="4979"/>
                    <a:pt x="2049" y="4979"/>
                  </a:cubicBezTo>
                  <a:close/>
                  <a:moveTo>
                    <a:pt x="8948" y="1671"/>
                  </a:moveTo>
                  <a:cubicBezTo>
                    <a:pt x="10082" y="1671"/>
                    <a:pt x="10996" y="2584"/>
                    <a:pt x="11028" y="3750"/>
                  </a:cubicBezTo>
                  <a:cubicBezTo>
                    <a:pt x="10996" y="4916"/>
                    <a:pt x="10082" y="5798"/>
                    <a:pt x="8948" y="5798"/>
                  </a:cubicBezTo>
                  <a:cubicBezTo>
                    <a:pt x="7814" y="5798"/>
                    <a:pt x="6900" y="4853"/>
                    <a:pt x="6869" y="3750"/>
                  </a:cubicBezTo>
                  <a:cubicBezTo>
                    <a:pt x="6869" y="2616"/>
                    <a:pt x="7814" y="1702"/>
                    <a:pt x="8948" y="1671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68"/>
                    <a:pt x="1" y="1230"/>
                  </a:cubicBezTo>
                  <a:lnTo>
                    <a:pt x="1" y="6207"/>
                  </a:lnTo>
                  <a:cubicBezTo>
                    <a:pt x="1" y="6743"/>
                    <a:pt x="379" y="7184"/>
                    <a:pt x="852" y="7373"/>
                  </a:cubicBezTo>
                  <a:lnTo>
                    <a:pt x="852" y="7846"/>
                  </a:lnTo>
                  <a:cubicBezTo>
                    <a:pt x="852" y="8098"/>
                    <a:pt x="1041" y="8255"/>
                    <a:pt x="1261" y="8255"/>
                  </a:cubicBezTo>
                  <a:lnTo>
                    <a:pt x="2931" y="8255"/>
                  </a:lnTo>
                  <a:cubicBezTo>
                    <a:pt x="3151" y="8255"/>
                    <a:pt x="3372" y="8066"/>
                    <a:pt x="3372" y="7846"/>
                  </a:cubicBezTo>
                  <a:lnTo>
                    <a:pt x="3372" y="7436"/>
                  </a:lnTo>
                  <a:lnTo>
                    <a:pt x="9421" y="7436"/>
                  </a:lnTo>
                  <a:lnTo>
                    <a:pt x="9421" y="7846"/>
                  </a:lnTo>
                  <a:cubicBezTo>
                    <a:pt x="9421" y="8098"/>
                    <a:pt x="9610" y="8255"/>
                    <a:pt x="9862" y="8255"/>
                  </a:cubicBezTo>
                  <a:lnTo>
                    <a:pt x="11500" y="8255"/>
                  </a:lnTo>
                  <a:cubicBezTo>
                    <a:pt x="11752" y="8255"/>
                    <a:pt x="11941" y="8066"/>
                    <a:pt x="11941" y="7846"/>
                  </a:cubicBezTo>
                  <a:lnTo>
                    <a:pt x="11941" y="7373"/>
                  </a:lnTo>
                  <a:cubicBezTo>
                    <a:pt x="12414" y="7215"/>
                    <a:pt x="12760" y="6743"/>
                    <a:pt x="12760" y="6207"/>
                  </a:cubicBezTo>
                  <a:lnTo>
                    <a:pt x="12760" y="1230"/>
                  </a:lnTo>
                  <a:cubicBezTo>
                    <a:pt x="12666" y="599"/>
                    <a:pt x="12099" y="1"/>
                    <a:pt x="114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37" name="Google Shape;7237;p83"/>
          <p:cNvGrpSpPr/>
          <p:nvPr/>
        </p:nvGrpSpPr>
        <p:grpSpPr>
          <a:xfrm>
            <a:off x="4674011" y="5068508"/>
            <a:ext cx="490845" cy="495752"/>
            <a:chOff x="-37804925" y="3953450"/>
            <a:chExt cx="315075" cy="318225"/>
          </a:xfrm>
        </p:grpSpPr>
        <p:sp>
          <p:nvSpPr>
            <p:cNvPr id="7238" name="Google Shape;7238;p83"/>
            <p:cNvSpPr/>
            <p:nvPr/>
          </p:nvSpPr>
          <p:spPr>
            <a:xfrm>
              <a:off x="-37614300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9" name="Google Shape;7239;p83"/>
            <p:cNvSpPr/>
            <p:nvPr/>
          </p:nvSpPr>
          <p:spPr>
            <a:xfrm>
              <a:off x="-37761600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0" name="Google Shape;7240;p83"/>
            <p:cNvSpPr/>
            <p:nvPr/>
          </p:nvSpPr>
          <p:spPr>
            <a:xfrm>
              <a:off x="-37804925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241" name="Google Shape;7241;p83"/>
          <p:cNvSpPr/>
          <p:nvPr/>
        </p:nvSpPr>
        <p:spPr>
          <a:xfrm>
            <a:off x="3672603" y="5688167"/>
            <a:ext cx="354648" cy="492052"/>
          </a:xfrm>
          <a:custGeom>
            <a:avLst/>
            <a:gdLst/>
            <a:ahLst/>
            <a:cxnLst/>
            <a:rect l="l" t="t" r="r" b="b"/>
            <a:pathLst>
              <a:path w="9106" h="12634" extrusionOk="0">
                <a:moveTo>
                  <a:pt x="7499" y="788"/>
                </a:moveTo>
                <a:lnTo>
                  <a:pt x="7499" y="1859"/>
                </a:lnTo>
                <a:cubicBezTo>
                  <a:pt x="7499" y="2426"/>
                  <a:pt x="7373" y="3025"/>
                  <a:pt x="7121" y="3529"/>
                </a:cubicBezTo>
                <a:cubicBezTo>
                  <a:pt x="6806" y="3466"/>
                  <a:pt x="6554" y="3434"/>
                  <a:pt x="6239" y="3434"/>
                </a:cubicBezTo>
                <a:cubicBezTo>
                  <a:pt x="5546" y="3434"/>
                  <a:pt x="4916" y="3592"/>
                  <a:pt x="4380" y="3844"/>
                </a:cubicBezTo>
                <a:cubicBezTo>
                  <a:pt x="3907" y="4096"/>
                  <a:pt x="3403" y="4222"/>
                  <a:pt x="2931" y="4222"/>
                </a:cubicBezTo>
                <a:cubicBezTo>
                  <a:pt x="2710" y="4222"/>
                  <a:pt x="2521" y="4159"/>
                  <a:pt x="2364" y="4127"/>
                </a:cubicBezTo>
                <a:cubicBezTo>
                  <a:pt x="2301" y="4001"/>
                  <a:pt x="2206" y="3938"/>
                  <a:pt x="2175" y="3812"/>
                </a:cubicBezTo>
                <a:cubicBezTo>
                  <a:pt x="1860" y="3277"/>
                  <a:pt x="1702" y="2552"/>
                  <a:pt x="1702" y="1859"/>
                </a:cubicBezTo>
                <a:lnTo>
                  <a:pt x="1702" y="788"/>
                </a:lnTo>
                <a:close/>
                <a:moveTo>
                  <a:pt x="5357" y="7278"/>
                </a:moveTo>
                <a:cubicBezTo>
                  <a:pt x="5451" y="7372"/>
                  <a:pt x="5546" y="7435"/>
                  <a:pt x="5672" y="7467"/>
                </a:cubicBezTo>
                <a:cubicBezTo>
                  <a:pt x="6869" y="8066"/>
                  <a:pt x="7436" y="9420"/>
                  <a:pt x="7436" y="10743"/>
                </a:cubicBezTo>
                <a:lnTo>
                  <a:pt x="7436" y="11279"/>
                </a:lnTo>
                <a:lnTo>
                  <a:pt x="4821" y="9294"/>
                </a:lnTo>
                <a:cubicBezTo>
                  <a:pt x="4742" y="9231"/>
                  <a:pt x="4648" y="9200"/>
                  <a:pt x="4553" y="9200"/>
                </a:cubicBezTo>
                <a:cubicBezTo>
                  <a:pt x="4459" y="9200"/>
                  <a:pt x="4364" y="9231"/>
                  <a:pt x="4285" y="9294"/>
                </a:cubicBezTo>
                <a:lnTo>
                  <a:pt x="1671" y="11279"/>
                </a:lnTo>
                <a:lnTo>
                  <a:pt x="1671" y="10743"/>
                </a:lnTo>
                <a:cubicBezTo>
                  <a:pt x="1671" y="9357"/>
                  <a:pt x="2238" y="8066"/>
                  <a:pt x="3435" y="7467"/>
                </a:cubicBezTo>
                <a:cubicBezTo>
                  <a:pt x="3561" y="7435"/>
                  <a:pt x="3624" y="7372"/>
                  <a:pt x="3750" y="7278"/>
                </a:cubicBezTo>
                <a:lnTo>
                  <a:pt x="4191" y="8160"/>
                </a:lnTo>
                <a:cubicBezTo>
                  <a:pt x="4270" y="8318"/>
                  <a:pt x="4411" y="8396"/>
                  <a:pt x="4557" y="8396"/>
                </a:cubicBezTo>
                <a:cubicBezTo>
                  <a:pt x="4703" y="8396"/>
                  <a:pt x="4853" y="8318"/>
                  <a:pt x="4947" y="8160"/>
                </a:cubicBezTo>
                <a:lnTo>
                  <a:pt x="5357" y="7278"/>
                </a:lnTo>
                <a:close/>
                <a:moveTo>
                  <a:pt x="410" y="0"/>
                </a:moveTo>
                <a:cubicBezTo>
                  <a:pt x="158" y="0"/>
                  <a:pt x="1" y="189"/>
                  <a:pt x="1" y="410"/>
                </a:cubicBezTo>
                <a:cubicBezTo>
                  <a:pt x="1" y="630"/>
                  <a:pt x="190" y="788"/>
                  <a:pt x="410" y="788"/>
                </a:cubicBezTo>
                <a:lnTo>
                  <a:pt x="820" y="788"/>
                </a:lnTo>
                <a:lnTo>
                  <a:pt x="820" y="1859"/>
                </a:lnTo>
                <a:cubicBezTo>
                  <a:pt x="820" y="3749"/>
                  <a:pt x="1734" y="5199"/>
                  <a:pt x="3088" y="5860"/>
                </a:cubicBezTo>
                <a:cubicBezTo>
                  <a:pt x="3403" y="6018"/>
                  <a:pt x="3403" y="6585"/>
                  <a:pt x="3088" y="6742"/>
                </a:cubicBezTo>
                <a:cubicBezTo>
                  <a:pt x="1576" y="7467"/>
                  <a:pt x="820" y="9042"/>
                  <a:pt x="820" y="10743"/>
                </a:cubicBezTo>
                <a:lnTo>
                  <a:pt x="820" y="11815"/>
                </a:lnTo>
                <a:lnTo>
                  <a:pt x="410" y="11815"/>
                </a:lnTo>
                <a:cubicBezTo>
                  <a:pt x="158" y="11815"/>
                  <a:pt x="1" y="12004"/>
                  <a:pt x="1" y="12256"/>
                </a:cubicBezTo>
                <a:cubicBezTo>
                  <a:pt x="1" y="12476"/>
                  <a:pt x="190" y="12634"/>
                  <a:pt x="410" y="12634"/>
                </a:cubicBezTo>
                <a:lnTo>
                  <a:pt x="8665" y="12634"/>
                </a:lnTo>
                <a:cubicBezTo>
                  <a:pt x="8917" y="12634"/>
                  <a:pt x="9106" y="12445"/>
                  <a:pt x="9106" y="12256"/>
                </a:cubicBezTo>
                <a:cubicBezTo>
                  <a:pt x="9106" y="12004"/>
                  <a:pt x="8917" y="11815"/>
                  <a:pt x="8665" y="11815"/>
                </a:cubicBezTo>
                <a:lnTo>
                  <a:pt x="8287" y="11815"/>
                </a:lnTo>
                <a:lnTo>
                  <a:pt x="8287" y="10743"/>
                </a:lnTo>
                <a:cubicBezTo>
                  <a:pt x="8287" y="9042"/>
                  <a:pt x="7530" y="7467"/>
                  <a:pt x="6018" y="6742"/>
                </a:cubicBezTo>
                <a:cubicBezTo>
                  <a:pt x="5703" y="6585"/>
                  <a:pt x="5672" y="6018"/>
                  <a:pt x="6018" y="5860"/>
                </a:cubicBezTo>
                <a:cubicBezTo>
                  <a:pt x="7530" y="5136"/>
                  <a:pt x="8287" y="3560"/>
                  <a:pt x="8287" y="1859"/>
                </a:cubicBezTo>
                <a:lnTo>
                  <a:pt x="8287" y="788"/>
                </a:lnTo>
                <a:lnTo>
                  <a:pt x="8665" y="788"/>
                </a:lnTo>
                <a:cubicBezTo>
                  <a:pt x="8917" y="788"/>
                  <a:pt x="9106" y="599"/>
                  <a:pt x="9106" y="410"/>
                </a:cubicBezTo>
                <a:cubicBezTo>
                  <a:pt x="9106" y="158"/>
                  <a:pt x="8917" y="0"/>
                  <a:pt x="8665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242" name="Google Shape;7242;p83"/>
          <p:cNvGrpSpPr/>
          <p:nvPr/>
        </p:nvGrpSpPr>
        <p:grpSpPr>
          <a:xfrm>
            <a:off x="6481304" y="2071985"/>
            <a:ext cx="474217" cy="411633"/>
            <a:chOff x="-28462125" y="3199700"/>
            <a:chExt cx="298550" cy="259150"/>
          </a:xfrm>
        </p:grpSpPr>
        <p:sp>
          <p:nvSpPr>
            <p:cNvPr id="7243" name="Google Shape;7243;p83"/>
            <p:cNvSpPr/>
            <p:nvPr/>
          </p:nvSpPr>
          <p:spPr>
            <a:xfrm>
              <a:off x="-28459750" y="3284775"/>
              <a:ext cx="296175" cy="104775"/>
            </a:xfrm>
            <a:custGeom>
              <a:avLst/>
              <a:gdLst/>
              <a:ahLst/>
              <a:cxnLst/>
              <a:rect l="l" t="t" r="r" b="b"/>
              <a:pathLst>
                <a:path w="11847" h="4191" extrusionOk="0">
                  <a:moveTo>
                    <a:pt x="5230" y="0"/>
                  </a:moveTo>
                  <a:cubicBezTo>
                    <a:pt x="5073" y="0"/>
                    <a:pt x="4947" y="63"/>
                    <a:pt x="4915" y="189"/>
                  </a:cubicBezTo>
                  <a:lnTo>
                    <a:pt x="4096" y="2080"/>
                  </a:lnTo>
                  <a:lnTo>
                    <a:pt x="347" y="2080"/>
                  </a:lnTo>
                  <a:cubicBezTo>
                    <a:pt x="158" y="2080"/>
                    <a:pt x="0" y="2237"/>
                    <a:pt x="0" y="2426"/>
                  </a:cubicBezTo>
                  <a:cubicBezTo>
                    <a:pt x="0" y="2615"/>
                    <a:pt x="158" y="2773"/>
                    <a:pt x="347" y="2773"/>
                  </a:cubicBezTo>
                  <a:lnTo>
                    <a:pt x="4316" y="2773"/>
                  </a:lnTo>
                  <a:cubicBezTo>
                    <a:pt x="4411" y="2773"/>
                    <a:pt x="4505" y="2710"/>
                    <a:pt x="4600" y="2584"/>
                  </a:cubicBezTo>
                  <a:lnTo>
                    <a:pt x="5199" y="1292"/>
                  </a:lnTo>
                  <a:lnTo>
                    <a:pt x="6238" y="3970"/>
                  </a:lnTo>
                  <a:cubicBezTo>
                    <a:pt x="6301" y="4096"/>
                    <a:pt x="6396" y="4159"/>
                    <a:pt x="6522" y="4191"/>
                  </a:cubicBezTo>
                  <a:lnTo>
                    <a:pt x="6553" y="4191"/>
                  </a:lnTo>
                  <a:cubicBezTo>
                    <a:pt x="6679" y="4191"/>
                    <a:pt x="6805" y="4127"/>
                    <a:pt x="6868" y="4033"/>
                  </a:cubicBezTo>
                  <a:lnTo>
                    <a:pt x="7624" y="2836"/>
                  </a:lnTo>
                  <a:lnTo>
                    <a:pt x="11500" y="2836"/>
                  </a:lnTo>
                  <a:cubicBezTo>
                    <a:pt x="11689" y="2836"/>
                    <a:pt x="11846" y="2678"/>
                    <a:pt x="11846" y="2458"/>
                  </a:cubicBezTo>
                  <a:cubicBezTo>
                    <a:pt x="11846" y="2269"/>
                    <a:pt x="11689" y="2111"/>
                    <a:pt x="11500" y="2111"/>
                  </a:cubicBezTo>
                  <a:lnTo>
                    <a:pt x="7435" y="2111"/>
                  </a:lnTo>
                  <a:cubicBezTo>
                    <a:pt x="7309" y="2111"/>
                    <a:pt x="7183" y="2206"/>
                    <a:pt x="7120" y="2269"/>
                  </a:cubicBezTo>
                  <a:lnTo>
                    <a:pt x="6648" y="3056"/>
                  </a:lnTo>
                  <a:lnTo>
                    <a:pt x="5545" y="221"/>
                  </a:lnTo>
                  <a:cubicBezTo>
                    <a:pt x="5514" y="95"/>
                    <a:pt x="5388" y="0"/>
                    <a:pt x="52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4" name="Google Shape;7244;p83"/>
            <p:cNvSpPr/>
            <p:nvPr/>
          </p:nvSpPr>
          <p:spPr>
            <a:xfrm>
              <a:off x="-28462125" y="3199700"/>
              <a:ext cx="295400" cy="125275"/>
            </a:xfrm>
            <a:custGeom>
              <a:avLst/>
              <a:gdLst/>
              <a:ahLst/>
              <a:cxnLst/>
              <a:rect l="l" t="t" r="r" b="b"/>
              <a:pathLst>
                <a:path w="11816" h="5011" extrusionOk="0">
                  <a:moveTo>
                    <a:pt x="3151" y="1"/>
                  </a:moveTo>
                  <a:cubicBezTo>
                    <a:pt x="1387" y="1"/>
                    <a:pt x="1" y="1419"/>
                    <a:pt x="1" y="3277"/>
                  </a:cubicBezTo>
                  <a:cubicBezTo>
                    <a:pt x="1" y="3876"/>
                    <a:pt x="158" y="4349"/>
                    <a:pt x="442" y="4821"/>
                  </a:cubicBezTo>
                  <a:lnTo>
                    <a:pt x="3655" y="4821"/>
                  </a:lnTo>
                  <a:lnTo>
                    <a:pt x="4285" y="3340"/>
                  </a:lnTo>
                  <a:cubicBezTo>
                    <a:pt x="4443" y="2994"/>
                    <a:pt x="4821" y="2773"/>
                    <a:pt x="5199" y="2710"/>
                  </a:cubicBezTo>
                  <a:cubicBezTo>
                    <a:pt x="5672" y="2710"/>
                    <a:pt x="6018" y="2994"/>
                    <a:pt x="6176" y="3403"/>
                  </a:cubicBezTo>
                  <a:lnTo>
                    <a:pt x="6806" y="5010"/>
                  </a:lnTo>
                  <a:cubicBezTo>
                    <a:pt x="6963" y="4884"/>
                    <a:pt x="7215" y="4821"/>
                    <a:pt x="7404" y="4821"/>
                  </a:cubicBezTo>
                  <a:lnTo>
                    <a:pt x="11374" y="4821"/>
                  </a:lnTo>
                  <a:cubicBezTo>
                    <a:pt x="11626" y="4349"/>
                    <a:pt x="11815" y="3813"/>
                    <a:pt x="11815" y="3277"/>
                  </a:cubicBezTo>
                  <a:cubicBezTo>
                    <a:pt x="11815" y="1419"/>
                    <a:pt x="10429" y="1"/>
                    <a:pt x="8665" y="1"/>
                  </a:cubicBezTo>
                  <a:cubicBezTo>
                    <a:pt x="7247" y="1"/>
                    <a:pt x="6396" y="977"/>
                    <a:pt x="5924" y="1860"/>
                  </a:cubicBezTo>
                  <a:cubicBezTo>
                    <a:pt x="5451" y="977"/>
                    <a:pt x="4537" y="1"/>
                    <a:pt x="31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5" name="Google Shape;7245;p83"/>
            <p:cNvSpPr/>
            <p:nvPr/>
          </p:nvSpPr>
          <p:spPr>
            <a:xfrm>
              <a:off x="-28405400" y="3360375"/>
              <a:ext cx="186675" cy="98475"/>
            </a:xfrm>
            <a:custGeom>
              <a:avLst/>
              <a:gdLst/>
              <a:ahLst/>
              <a:cxnLst/>
              <a:rect l="l" t="t" r="r" b="b"/>
              <a:pathLst>
                <a:path w="7467" h="3939" extrusionOk="0">
                  <a:moveTo>
                    <a:pt x="2962" y="1"/>
                  </a:moveTo>
                  <a:cubicBezTo>
                    <a:pt x="2773" y="284"/>
                    <a:pt x="2458" y="442"/>
                    <a:pt x="2111" y="442"/>
                  </a:cubicBezTo>
                  <a:lnTo>
                    <a:pt x="0" y="442"/>
                  </a:lnTo>
                  <a:cubicBezTo>
                    <a:pt x="158" y="599"/>
                    <a:pt x="347" y="757"/>
                    <a:pt x="536" y="914"/>
                  </a:cubicBezTo>
                  <a:cubicBezTo>
                    <a:pt x="1449" y="1734"/>
                    <a:pt x="2426" y="2647"/>
                    <a:pt x="3434" y="3813"/>
                  </a:cubicBezTo>
                  <a:cubicBezTo>
                    <a:pt x="3529" y="3907"/>
                    <a:pt x="3592" y="3939"/>
                    <a:pt x="3718" y="3939"/>
                  </a:cubicBezTo>
                  <a:cubicBezTo>
                    <a:pt x="3844" y="3939"/>
                    <a:pt x="3907" y="3907"/>
                    <a:pt x="4001" y="3813"/>
                  </a:cubicBezTo>
                  <a:cubicBezTo>
                    <a:pt x="4978" y="2584"/>
                    <a:pt x="6018" y="1734"/>
                    <a:pt x="6900" y="914"/>
                  </a:cubicBezTo>
                  <a:cubicBezTo>
                    <a:pt x="7120" y="757"/>
                    <a:pt x="7278" y="599"/>
                    <a:pt x="7467" y="442"/>
                  </a:cubicBezTo>
                  <a:lnTo>
                    <a:pt x="5860" y="442"/>
                  </a:lnTo>
                  <a:lnTo>
                    <a:pt x="5293" y="1324"/>
                  </a:lnTo>
                  <a:cubicBezTo>
                    <a:pt x="5104" y="1639"/>
                    <a:pt x="4789" y="1860"/>
                    <a:pt x="4379" y="1860"/>
                  </a:cubicBezTo>
                  <a:lnTo>
                    <a:pt x="4316" y="1860"/>
                  </a:lnTo>
                  <a:cubicBezTo>
                    <a:pt x="3907" y="1797"/>
                    <a:pt x="3592" y="1576"/>
                    <a:pt x="3434" y="1167"/>
                  </a:cubicBezTo>
                  <a:lnTo>
                    <a:pt x="29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46" name="Google Shape;7246;p83"/>
          <p:cNvGrpSpPr/>
          <p:nvPr/>
        </p:nvGrpSpPr>
        <p:grpSpPr>
          <a:xfrm>
            <a:off x="6482574" y="2651571"/>
            <a:ext cx="471676" cy="470444"/>
            <a:chOff x="-28461325" y="3545475"/>
            <a:chExt cx="296950" cy="296175"/>
          </a:xfrm>
        </p:grpSpPr>
        <p:sp>
          <p:nvSpPr>
            <p:cNvPr id="7247" name="Google Shape;7247;p83"/>
            <p:cNvSpPr/>
            <p:nvPr/>
          </p:nvSpPr>
          <p:spPr>
            <a:xfrm>
              <a:off x="-28461325" y="3666775"/>
              <a:ext cx="34675" cy="52775"/>
            </a:xfrm>
            <a:custGeom>
              <a:avLst/>
              <a:gdLst/>
              <a:ahLst/>
              <a:cxnLst/>
              <a:rect l="l" t="t" r="r" b="b"/>
              <a:pathLst>
                <a:path w="1387" h="2111" extrusionOk="0">
                  <a:moveTo>
                    <a:pt x="0" y="0"/>
                  </a:moveTo>
                  <a:lnTo>
                    <a:pt x="0" y="2111"/>
                  </a:lnTo>
                  <a:lnTo>
                    <a:pt x="1386" y="2111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8" name="Google Shape;7248;p83"/>
            <p:cNvSpPr/>
            <p:nvPr/>
          </p:nvSpPr>
          <p:spPr>
            <a:xfrm>
              <a:off x="-28461325" y="3737650"/>
              <a:ext cx="52775" cy="17350"/>
            </a:xfrm>
            <a:custGeom>
              <a:avLst/>
              <a:gdLst/>
              <a:ahLst/>
              <a:cxnLst/>
              <a:rect l="l" t="t" r="r" b="b"/>
              <a:pathLst>
                <a:path w="2111" h="694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6"/>
                    <a:pt x="2111" y="347"/>
                  </a:cubicBez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9" name="Google Shape;7249;p83"/>
            <p:cNvSpPr/>
            <p:nvPr/>
          </p:nvSpPr>
          <p:spPr>
            <a:xfrm>
              <a:off x="-28461325" y="3632100"/>
              <a:ext cx="52775" cy="17375"/>
            </a:xfrm>
            <a:custGeom>
              <a:avLst/>
              <a:gdLst/>
              <a:ahLst/>
              <a:cxnLst/>
              <a:rect l="l" t="t" r="r" b="b"/>
              <a:pathLst>
                <a:path w="2111" h="695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7"/>
                    <a:pt x="2111" y="348"/>
                  </a:cubicBez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0" name="Google Shape;7250;p83"/>
            <p:cNvSpPr/>
            <p:nvPr/>
          </p:nvSpPr>
          <p:spPr>
            <a:xfrm>
              <a:off x="-28460550" y="3545475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2427" y="0"/>
                  </a:moveTo>
                  <a:cubicBezTo>
                    <a:pt x="1072" y="0"/>
                    <a:pt x="1" y="1103"/>
                    <a:pt x="1" y="2426"/>
                  </a:cubicBezTo>
                  <a:lnTo>
                    <a:pt x="1" y="2804"/>
                  </a:lnTo>
                  <a:lnTo>
                    <a:pt x="1355" y="2804"/>
                  </a:lnTo>
                  <a:lnTo>
                    <a:pt x="1355" y="2426"/>
                  </a:lnTo>
                  <a:cubicBezTo>
                    <a:pt x="1355" y="1859"/>
                    <a:pt x="1828" y="1418"/>
                    <a:pt x="2395" y="1418"/>
                  </a:cubicBezTo>
                  <a:lnTo>
                    <a:pt x="9358" y="1418"/>
                  </a:lnTo>
                  <a:cubicBezTo>
                    <a:pt x="9956" y="1418"/>
                    <a:pt x="10366" y="1891"/>
                    <a:pt x="10366" y="2426"/>
                  </a:cubicBezTo>
                  <a:lnTo>
                    <a:pt x="10366" y="9420"/>
                  </a:lnTo>
                  <a:cubicBezTo>
                    <a:pt x="10366" y="9987"/>
                    <a:pt x="9893" y="10429"/>
                    <a:pt x="9358" y="10429"/>
                  </a:cubicBezTo>
                  <a:lnTo>
                    <a:pt x="2395" y="10429"/>
                  </a:lnTo>
                  <a:cubicBezTo>
                    <a:pt x="1797" y="10429"/>
                    <a:pt x="1355" y="9956"/>
                    <a:pt x="1355" y="9420"/>
                  </a:cubicBezTo>
                  <a:lnTo>
                    <a:pt x="1355" y="9042"/>
                  </a:lnTo>
                  <a:lnTo>
                    <a:pt x="1" y="9042"/>
                  </a:lnTo>
                  <a:lnTo>
                    <a:pt x="1" y="9420"/>
                  </a:lnTo>
                  <a:cubicBezTo>
                    <a:pt x="1" y="10744"/>
                    <a:pt x="1103" y="11846"/>
                    <a:pt x="2427" y="11846"/>
                  </a:cubicBezTo>
                  <a:lnTo>
                    <a:pt x="9389" y="11846"/>
                  </a:lnTo>
                  <a:cubicBezTo>
                    <a:pt x="10744" y="11846"/>
                    <a:pt x="11847" y="10744"/>
                    <a:pt x="11847" y="9420"/>
                  </a:cubicBezTo>
                  <a:lnTo>
                    <a:pt x="11847" y="2426"/>
                  </a:lnTo>
                  <a:cubicBezTo>
                    <a:pt x="11847" y="1103"/>
                    <a:pt x="10744" y="0"/>
                    <a:pt x="93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1" name="Google Shape;7251;p83"/>
            <p:cNvSpPr/>
            <p:nvPr/>
          </p:nvSpPr>
          <p:spPr>
            <a:xfrm>
              <a:off x="-28347925" y="3649450"/>
              <a:ext cx="86675" cy="86650"/>
            </a:xfrm>
            <a:custGeom>
              <a:avLst/>
              <a:gdLst/>
              <a:ahLst/>
              <a:cxnLst/>
              <a:rect l="l" t="t" r="r" b="b"/>
              <a:pathLst>
                <a:path w="3467" h="3466" extrusionOk="0">
                  <a:moveTo>
                    <a:pt x="1387" y="0"/>
                  </a:moveTo>
                  <a:lnTo>
                    <a:pt x="1387" y="1040"/>
                  </a:lnTo>
                  <a:cubicBezTo>
                    <a:pt x="1387" y="1229"/>
                    <a:pt x="1230" y="1386"/>
                    <a:pt x="1041" y="1386"/>
                  </a:cubicBezTo>
                  <a:lnTo>
                    <a:pt x="1" y="1386"/>
                  </a:lnTo>
                  <a:lnTo>
                    <a:pt x="1" y="2111"/>
                  </a:lnTo>
                  <a:lnTo>
                    <a:pt x="1041" y="2111"/>
                  </a:lnTo>
                  <a:cubicBezTo>
                    <a:pt x="1230" y="2111"/>
                    <a:pt x="1387" y="2268"/>
                    <a:pt x="1387" y="2457"/>
                  </a:cubicBezTo>
                  <a:lnTo>
                    <a:pt x="1387" y="3466"/>
                  </a:lnTo>
                  <a:lnTo>
                    <a:pt x="2080" y="3466"/>
                  </a:lnTo>
                  <a:lnTo>
                    <a:pt x="2080" y="2457"/>
                  </a:lnTo>
                  <a:cubicBezTo>
                    <a:pt x="2080" y="2268"/>
                    <a:pt x="2238" y="2111"/>
                    <a:pt x="2458" y="2111"/>
                  </a:cubicBezTo>
                  <a:lnTo>
                    <a:pt x="3467" y="2111"/>
                  </a:lnTo>
                  <a:lnTo>
                    <a:pt x="3467" y="1386"/>
                  </a:lnTo>
                  <a:lnTo>
                    <a:pt x="2458" y="1386"/>
                  </a:lnTo>
                  <a:cubicBezTo>
                    <a:pt x="2238" y="1386"/>
                    <a:pt x="2080" y="1229"/>
                    <a:pt x="2080" y="1040"/>
                  </a:cubicBezTo>
                  <a:lnTo>
                    <a:pt x="20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2" name="Google Shape;7252;p83"/>
            <p:cNvSpPr/>
            <p:nvPr/>
          </p:nvSpPr>
          <p:spPr>
            <a:xfrm>
              <a:off x="-28408550" y="3597450"/>
              <a:ext cx="191400" cy="192200"/>
            </a:xfrm>
            <a:custGeom>
              <a:avLst/>
              <a:gdLst/>
              <a:ahLst/>
              <a:cxnLst/>
              <a:rect l="l" t="t" r="r" b="b"/>
              <a:pathLst>
                <a:path w="7656" h="7688" extrusionOk="0">
                  <a:moveTo>
                    <a:pt x="4883" y="1418"/>
                  </a:moveTo>
                  <a:cubicBezTo>
                    <a:pt x="5072" y="1418"/>
                    <a:pt x="5230" y="1576"/>
                    <a:pt x="5230" y="1765"/>
                  </a:cubicBezTo>
                  <a:lnTo>
                    <a:pt x="5230" y="2805"/>
                  </a:lnTo>
                  <a:lnTo>
                    <a:pt x="6238" y="2805"/>
                  </a:lnTo>
                  <a:cubicBezTo>
                    <a:pt x="6459" y="2805"/>
                    <a:pt x="6616" y="2962"/>
                    <a:pt x="6616" y="3151"/>
                  </a:cubicBezTo>
                  <a:lnTo>
                    <a:pt x="6616" y="4537"/>
                  </a:lnTo>
                  <a:cubicBezTo>
                    <a:pt x="6616" y="4726"/>
                    <a:pt x="6459" y="4884"/>
                    <a:pt x="6238" y="4884"/>
                  </a:cubicBezTo>
                  <a:lnTo>
                    <a:pt x="5230" y="4884"/>
                  </a:lnTo>
                  <a:lnTo>
                    <a:pt x="5230" y="5924"/>
                  </a:lnTo>
                  <a:cubicBezTo>
                    <a:pt x="5230" y="6113"/>
                    <a:pt x="5072" y="6270"/>
                    <a:pt x="4883" y="6270"/>
                  </a:cubicBezTo>
                  <a:lnTo>
                    <a:pt x="3497" y="6270"/>
                  </a:lnTo>
                  <a:cubicBezTo>
                    <a:pt x="3308" y="6270"/>
                    <a:pt x="3151" y="6113"/>
                    <a:pt x="3151" y="5924"/>
                  </a:cubicBezTo>
                  <a:lnTo>
                    <a:pt x="3151" y="4884"/>
                  </a:lnTo>
                  <a:lnTo>
                    <a:pt x="2111" y="4884"/>
                  </a:lnTo>
                  <a:cubicBezTo>
                    <a:pt x="1922" y="4884"/>
                    <a:pt x="1764" y="4726"/>
                    <a:pt x="1764" y="4537"/>
                  </a:cubicBezTo>
                  <a:lnTo>
                    <a:pt x="1764" y="3151"/>
                  </a:lnTo>
                  <a:cubicBezTo>
                    <a:pt x="1764" y="2962"/>
                    <a:pt x="1922" y="2805"/>
                    <a:pt x="2111" y="2805"/>
                  </a:cubicBezTo>
                  <a:lnTo>
                    <a:pt x="3151" y="2805"/>
                  </a:lnTo>
                  <a:lnTo>
                    <a:pt x="3151" y="1765"/>
                  </a:lnTo>
                  <a:cubicBezTo>
                    <a:pt x="3151" y="1576"/>
                    <a:pt x="3308" y="1418"/>
                    <a:pt x="3497" y="1418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757"/>
                  </a:lnTo>
                  <a:cubicBezTo>
                    <a:pt x="378" y="914"/>
                    <a:pt x="693" y="1261"/>
                    <a:pt x="693" y="1734"/>
                  </a:cubicBezTo>
                  <a:cubicBezTo>
                    <a:pt x="693" y="2175"/>
                    <a:pt x="378" y="2553"/>
                    <a:pt x="0" y="2710"/>
                  </a:cubicBezTo>
                  <a:lnTo>
                    <a:pt x="0" y="4979"/>
                  </a:lnTo>
                  <a:cubicBezTo>
                    <a:pt x="378" y="5136"/>
                    <a:pt x="693" y="5483"/>
                    <a:pt x="693" y="5955"/>
                  </a:cubicBezTo>
                  <a:cubicBezTo>
                    <a:pt x="693" y="6396"/>
                    <a:pt x="441" y="6774"/>
                    <a:pt x="0" y="6932"/>
                  </a:cubicBezTo>
                  <a:lnTo>
                    <a:pt x="0" y="7341"/>
                  </a:lnTo>
                  <a:cubicBezTo>
                    <a:pt x="0" y="7530"/>
                    <a:pt x="158" y="7688"/>
                    <a:pt x="347" y="7688"/>
                  </a:cubicBezTo>
                  <a:lnTo>
                    <a:pt x="7309" y="7688"/>
                  </a:lnTo>
                  <a:cubicBezTo>
                    <a:pt x="7498" y="7688"/>
                    <a:pt x="7656" y="7530"/>
                    <a:pt x="7656" y="7341"/>
                  </a:cubicBezTo>
                  <a:lnTo>
                    <a:pt x="7656" y="347"/>
                  </a:lnTo>
                  <a:cubicBezTo>
                    <a:pt x="7656" y="158"/>
                    <a:pt x="7498" y="1"/>
                    <a:pt x="73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53" name="Google Shape;7253;p83"/>
          <p:cNvGrpSpPr/>
          <p:nvPr/>
        </p:nvGrpSpPr>
        <p:grpSpPr>
          <a:xfrm>
            <a:off x="6477549" y="3251630"/>
            <a:ext cx="481723" cy="470404"/>
            <a:chOff x="-28463700" y="3914875"/>
            <a:chExt cx="303275" cy="296150"/>
          </a:xfrm>
        </p:grpSpPr>
        <p:sp>
          <p:nvSpPr>
            <p:cNvPr id="7254" name="Google Shape;7254;p83"/>
            <p:cNvSpPr/>
            <p:nvPr/>
          </p:nvSpPr>
          <p:spPr>
            <a:xfrm>
              <a:off x="-28333725" y="4057375"/>
              <a:ext cx="86650" cy="64650"/>
            </a:xfrm>
            <a:custGeom>
              <a:avLst/>
              <a:gdLst/>
              <a:ahLst/>
              <a:cxnLst/>
              <a:rect l="l" t="t" r="r" b="b"/>
              <a:pathLst>
                <a:path w="3466" h="2586" extrusionOk="0">
                  <a:moveTo>
                    <a:pt x="614" y="0"/>
                  </a:moveTo>
                  <a:cubicBezTo>
                    <a:pt x="287" y="0"/>
                    <a:pt x="0" y="305"/>
                    <a:pt x="0" y="696"/>
                  </a:cubicBezTo>
                  <a:cubicBezTo>
                    <a:pt x="0" y="1326"/>
                    <a:pt x="1008" y="2019"/>
                    <a:pt x="1733" y="2586"/>
                  </a:cubicBezTo>
                  <a:cubicBezTo>
                    <a:pt x="2426" y="2019"/>
                    <a:pt x="3466" y="1326"/>
                    <a:pt x="3466" y="696"/>
                  </a:cubicBezTo>
                  <a:cubicBezTo>
                    <a:pt x="3466" y="349"/>
                    <a:pt x="3214" y="3"/>
                    <a:pt x="2741" y="3"/>
                  </a:cubicBezTo>
                  <a:cubicBezTo>
                    <a:pt x="2237" y="3"/>
                    <a:pt x="2048" y="570"/>
                    <a:pt x="2048" y="570"/>
                  </a:cubicBezTo>
                  <a:cubicBezTo>
                    <a:pt x="2001" y="743"/>
                    <a:pt x="1851" y="830"/>
                    <a:pt x="1701" y="830"/>
                  </a:cubicBezTo>
                  <a:cubicBezTo>
                    <a:pt x="1552" y="830"/>
                    <a:pt x="1402" y="743"/>
                    <a:pt x="1355" y="570"/>
                  </a:cubicBezTo>
                  <a:cubicBezTo>
                    <a:pt x="1355" y="538"/>
                    <a:pt x="1166" y="3"/>
                    <a:pt x="662" y="3"/>
                  </a:cubicBezTo>
                  <a:cubicBezTo>
                    <a:pt x="646" y="1"/>
                    <a:pt x="630" y="0"/>
                    <a:pt x="6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5" name="Google Shape;7255;p83"/>
            <p:cNvSpPr/>
            <p:nvPr/>
          </p:nvSpPr>
          <p:spPr>
            <a:xfrm>
              <a:off x="-28463700" y="3914875"/>
              <a:ext cx="303275" cy="296150"/>
            </a:xfrm>
            <a:custGeom>
              <a:avLst/>
              <a:gdLst/>
              <a:ahLst/>
              <a:cxnLst/>
              <a:rect l="l" t="t" r="r" b="b"/>
              <a:pathLst>
                <a:path w="12131" h="11846" extrusionOk="0">
                  <a:moveTo>
                    <a:pt x="3744" y="3555"/>
                  </a:moveTo>
                  <a:cubicBezTo>
                    <a:pt x="3907" y="3555"/>
                    <a:pt x="4040" y="3674"/>
                    <a:pt x="4096" y="3844"/>
                  </a:cubicBezTo>
                  <a:cubicBezTo>
                    <a:pt x="4128" y="4033"/>
                    <a:pt x="3970" y="4190"/>
                    <a:pt x="3813" y="4253"/>
                  </a:cubicBezTo>
                  <a:cubicBezTo>
                    <a:pt x="2931" y="4379"/>
                    <a:pt x="2427" y="5451"/>
                    <a:pt x="2899" y="6333"/>
                  </a:cubicBezTo>
                  <a:cubicBezTo>
                    <a:pt x="2994" y="6490"/>
                    <a:pt x="2931" y="6711"/>
                    <a:pt x="2773" y="6805"/>
                  </a:cubicBezTo>
                  <a:cubicBezTo>
                    <a:pt x="2723" y="6825"/>
                    <a:pt x="2667" y="6836"/>
                    <a:pt x="2611" y="6836"/>
                  </a:cubicBezTo>
                  <a:cubicBezTo>
                    <a:pt x="2489" y="6836"/>
                    <a:pt x="2365" y="6787"/>
                    <a:pt x="2301" y="6679"/>
                  </a:cubicBezTo>
                  <a:cubicBezTo>
                    <a:pt x="1608" y="5419"/>
                    <a:pt x="2364" y="3812"/>
                    <a:pt x="3687" y="3560"/>
                  </a:cubicBezTo>
                  <a:cubicBezTo>
                    <a:pt x="3706" y="3557"/>
                    <a:pt x="3726" y="3555"/>
                    <a:pt x="3744" y="3555"/>
                  </a:cubicBezTo>
                  <a:close/>
                  <a:moveTo>
                    <a:pt x="7940" y="4946"/>
                  </a:moveTo>
                  <a:cubicBezTo>
                    <a:pt x="8728" y="4946"/>
                    <a:pt x="9326" y="5577"/>
                    <a:pt x="9326" y="6364"/>
                  </a:cubicBezTo>
                  <a:cubicBezTo>
                    <a:pt x="9326" y="7341"/>
                    <a:pt x="8381" y="7939"/>
                    <a:pt x="7121" y="9011"/>
                  </a:cubicBezTo>
                  <a:cubicBezTo>
                    <a:pt x="7058" y="9074"/>
                    <a:pt x="6979" y="9105"/>
                    <a:pt x="6900" y="9105"/>
                  </a:cubicBezTo>
                  <a:cubicBezTo>
                    <a:pt x="6822" y="9105"/>
                    <a:pt x="6743" y="9074"/>
                    <a:pt x="6680" y="9011"/>
                  </a:cubicBezTo>
                  <a:cubicBezTo>
                    <a:pt x="5420" y="7971"/>
                    <a:pt x="4474" y="7341"/>
                    <a:pt x="4474" y="6364"/>
                  </a:cubicBezTo>
                  <a:cubicBezTo>
                    <a:pt x="4474" y="5577"/>
                    <a:pt x="5105" y="4946"/>
                    <a:pt x="5861" y="4946"/>
                  </a:cubicBezTo>
                  <a:cubicBezTo>
                    <a:pt x="6365" y="4946"/>
                    <a:pt x="6711" y="5230"/>
                    <a:pt x="6932" y="5451"/>
                  </a:cubicBezTo>
                  <a:cubicBezTo>
                    <a:pt x="7121" y="5198"/>
                    <a:pt x="7467" y="4946"/>
                    <a:pt x="7940" y="4946"/>
                  </a:cubicBezTo>
                  <a:close/>
                  <a:moveTo>
                    <a:pt x="7404" y="0"/>
                  </a:moveTo>
                  <a:cubicBezTo>
                    <a:pt x="6459" y="0"/>
                    <a:pt x="5703" y="788"/>
                    <a:pt x="5703" y="1733"/>
                  </a:cubicBezTo>
                  <a:lnTo>
                    <a:pt x="5703" y="2899"/>
                  </a:lnTo>
                  <a:cubicBezTo>
                    <a:pt x="5136" y="2395"/>
                    <a:pt x="4443" y="2111"/>
                    <a:pt x="3687" y="2111"/>
                  </a:cubicBezTo>
                  <a:cubicBezTo>
                    <a:pt x="1450" y="2111"/>
                    <a:pt x="1" y="4505"/>
                    <a:pt x="977" y="6616"/>
                  </a:cubicBezTo>
                  <a:lnTo>
                    <a:pt x="2899" y="10649"/>
                  </a:lnTo>
                  <a:cubicBezTo>
                    <a:pt x="3246" y="11373"/>
                    <a:pt x="3939" y="11846"/>
                    <a:pt x="4727" y="11846"/>
                  </a:cubicBezTo>
                  <a:cubicBezTo>
                    <a:pt x="5231" y="11846"/>
                    <a:pt x="5703" y="11657"/>
                    <a:pt x="6050" y="11342"/>
                  </a:cubicBezTo>
                  <a:cubicBezTo>
                    <a:pt x="6396" y="11688"/>
                    <a:pt x="6869" y="11846"/>
                    <a:pt x="7404" y="11846"/>
                  </a:cubicBezTo>
                  <a:cubicBezTo>
                    <a:pt x="8192" y="11846"/>
                    <a:pt x="8885" y="11405"/>
                    <a:pt x="9200" y="10649"/>
                  </a:cubicBezTo>
                  <a:lnTo>
                    <a:pt x="11122" y="6616"/>
                  </a:lnTo>
                  <a:cubicBezTo>
                    <a:pt x="12130" y="4505"/>
                    <a:pt x="10618" y="2111"/>
                    <a:pt x="8413" y="2111"/>
                  </a:cubicBezTo>
                  <a:cubicBezTo>
                    <a:pt x="7656" y="2111"/>
                    <a:pt x="6963" y="2395"/>
                    <a:pt x="6396" y="2899"/>
                  </a:cubicBezTo>
                  <a:lnTo>
                    <a:pt x="6396" y="1733"/>
                  </a:lnTo>
                  <a:cubicBezTo>
                    <a:pt x="6396" y="1166"/>
                    <a:pt x="6837" y="693"/>
                    <a:pt x="7404" y="693"/>
                  </a:cubicBezTo>
                  <a:cubicBezTo>
                    <a:pt x="7593" y="693"/>
                    <a:pt x="7751" y="536"/>
                    <a:pt x="7751" y="347"/>
                  </a:cubicBezTo>
                  <a:cubicBezTo>
                    <a:pt x="7751" y="158"/>
                    <a:pt x="7593" y="0"/>
                    <a:pt x="7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56" name="Google Shape;7256;p83"/>
          <p:cNvGrpSpPr/>
          <p:nvPr/>
        </p:nvGrpSpPr>
        <p:grpSpPr>
          <a:xfrm>
            <a:off x="9457263" y="2126407"/>
            <a:ext cx="469173" cy="302789"/>
            <a:chOff x="-26573400" y="3224125"/>
            <a:chExt cx="295375" cy="190625"/>
          </a:xfrm>
        </p:grpSpPr>
        <p:sp>
          <p:nvSpPr>
            <p:cNvPr id="7257" name="Google Shape;7257;p83"/>
            <p:cNvSpPr/>
            <p:nvPr/>
          </p:nvSpPr>
          <p:spPr>
            <a:xfrm>
              <a:off x="-26330800" y="3327900"/>
              <a:ext cx="52775" cy="68750"/>
            </a:xfrm>
            <a:custGeom>
              <a:avLst/>
              <a:gdLst/>
              <a:ahLst/>
              <a:cxnLst/>
              <a:rect l="l" t="t" r="r" b="b"/>
              <a:pathLst>
                <a:path w="2111" h="2750" extrusionOk="0">
                  <a:moveTo>
                    <a:pt x="1067" y="0"/>
                  </a:moveTo>
                  <a:cubicBezTo>
                    <a:pt x="953" y="0"/>
                    <a:pt x="835" y="55"/>
                    <a:pt x="756" y="166"/>
                  </a:cubicBezTo>
                  <a:cubicBezTo>
                    <a:pt x="536" y="481"/>
                    <a:pt x="0" y="1300"/>
                    <a:pt x="0" y="1741"/>
                  </a:cubicBezTo>
                  <a:cubicBezTo>
                    <a:pt x="0" y="2308"/>
                    <a:pt x="473" y="2749"/>
                    <a:pt x="1040" y="2749"/>
                  </a:cubicBezTo>
                  <a:cubicBezTo>
                    <a:pt x="1638" y="2749"/>
                    <a:pt x="2048" y="2276"/>
                    <a:pt x="2048" y="1741"/>
                  </a:cubicBezTo>
                  <a:cubicBezTo>
                    <a:pt x="2111" y="1300"/>
                    <a:pt x="1575" y="481"/>
                    <a:pt x="1355" y="166"/>
                  </a:cubicBezTo>
                  <a:cubicBezTo>
                    <a:pt x="1292" y="55"/>
                    <a:pt x="1182" y="0"/>
                    <a:pt x="10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8" name="Google Shape;7258;p83"/>
            <p:cNvSpPr/>
            <p:nvPr/>
          </p:nvSpPr>
          <p:spPr>
            <a:xfrm>
              <a:off x="-26573400" y="3224125"/>
              <a:ext cx="293025" cy="190625"/>
            </a:xfrm>
            <a:custGeom>
              <a:avLst/>
              <a:gdLst/>
              <a:ahLst/>
              <a:cxnLst/>
              <a:rect l="l" t="t" r="r" b="b"/>
              <a:pathLst>
                <a:path w="11721" h="7625" extrusionOk="0">
                  <a:moveTo>
                    <a:pt x="10775" y="2048"/>
                  </a:moveTo>
                  <a:cubicBezTo>
                    <a:pt x="10964" y="2048"/>
                    <a:pt x="11122" y="2206"/>
                    <a:pt x="11122" y="2426"/>
                  </a:cubicBezTo>
                  <a:cubicBezTo>
                    <a:pt x="11122" y="2615"/>
                    <a:pt x="10964" y="2773"/>
                    <a:pt x="10775" y="2773"/>
                  </a:cubicBezTo>
                  <a:lnTo>
                    <a:pt x="9830" y="2773"/>
                  </a:lnTo>
                  <a:lnTo>
                    <a:pt x="9988" y="2048"/>
                  </a:lnTo>
                  <a:close/>
                  <a:moveTo>
                    <a:pt x="4474" y="2773"/>
                  </a:moveTo>
                  <a:cubicBezTo>
                    <a:pt x="4663" y="2773"/>
                    <a:pt x="4821" y="2930"/>
                    <a:pt x="4821" y="3119"/>
                  </a:cubicBezTo>
                  <a:cubicBezTo>
                    <a:pt x="4821" y="3308"/>
                    <a:pt x="4663" y="3466"/>
                    <a:pt x="4474" y="3466"/>
                  </a:cubicBezTo>
                  <a:cubicBezTo>
                    <a:pt x="4285" y="3466"/>
                    <a:pt x="4128" y="3308"/>
                    <a:pt x="4128" y="3119"/>
                  </a:cubicBezTo>
                  <a:cubicBezTo>
                    <a:pt x="4128" y="2930"/>
                    <a:pt x="4285" y="2773"/>
                    <a:pt x="4474" y="2773"/>
                  </a:cubicBezTo>
                  <a:close/>
                  <a:moveTo>
                    <a:pt x="4474" y="4159"/>
                  </a:moveTo>
                  <a:cubicBezTo>
                    <a:pt x="4663" y="4159"/>
                    <a:pt x="4821" y="4317"/>
                    <a:pt x="4821" y="4506"/>
                  </a:cubicBezTo>
                  <a:cubicBezTo>
                    <a:pt x="4821" y="4695"/>
                    <a:pt x="4663" y="4852"/>
                    <a:pt x="4474" y="4852"/>
                  </a:cubicBezTo>
                  <a:cubicBezTo>
                    <a:pt x="4285" y="4852"/>
                    <a:pt x="4128" y="4695"/>
                    <a:pt x="4128" y="4506"/>
                  </a:cubicBezTo>
                  <a:cubicBezTo>
                    <a:pt x="4128" y="4317"/>
                    <a:pt x="4285" y="4159"/>
                    <a:pt x="4474" y="4159"/>
                  </a:cubicBezTo>
                  <a:close/>
                  <a:moveTo>
                    <a:pt x="4474" y="5514"/>
                  </a:moveTo>
                  <a:cubicBezTo>
                    <a:pt x="4663" y="5514"/>
                    <a:pt x="4821" y="5671"/>
                    <a:pt x="4821" y="5892"/>
                  </a:cubicBezTo>
                  <a:cubicBezTo>
                    <a:pt x="4821" y="6081"/>
                    <a:pt x="4663" y="6238"/>
                    <a:pt x="4474" y="6238"/>
                  </a:cubicBezTo>
                  <a:cubicBezTo>
                    <a:pt x="4285" y="6238"/>
                    <a:pt x="4128" y="6081"/>
                    <a:pt x="4128" y="5892"/>
                  </a:cubicBezTo>
                  <a:cubicBezTo>
                    <a:pt x="4128" y="5671"/>
                    <a:pt x="4285" y="5514"/>
                    <a:pt x="4474" y="5514"/>
                  </a:cubicBezTo>
                  <a:close/>
                  <a:moveTo>
                    <a:pt x="3088" y="0"/>
                  </a:moveTo>
                  <a:cubicBezTo>
                    <a:pt x="1355" y="0"/>
                    <a:pt x="1" y="1418"/>
                    <a:pt x="1" y="3119"/>
                  </a:cubicBezTo>
                  <a:lnTo>
                    <a:pt x="1" y="4506"/>
                  </a:lnTo>
                  <a:cubicBezTo>
                    <a:pt x="1" y="6238"/>
                    <a:pt x="1418" y="7625"/>
                    <a:pt x="3088" y="7625"/>
                  </a:cubicBezTo>
                  <a:lnTo>
                    <a:pt x="6554" y="7625"/>
                  </a:lnTo>
                  <a:cubicBezTo>
                    <a:pt x="7152" y="7625"/>
                    <a:pt x="7593" y="7152"/>
                    <a:pt x="7593" y="6585"/>
                  </a:cubicBezTo>
                  <a:cubicBezTo>
                    <a:pt x="7593" y="6459"/>
                    <a:pt x="7562" y="6301"/>
                    <a:pt x="7499" y="6207"/>
                  </a:cubicBezTo>
                  <a:cubicBezTo>
                    <a:pt x="7940" y="6081"/>
                    <a:pt x="8255" y="5671"/>
                    <a:pt x="8255" y="5199"/>
                  </a:cubicBezTo>
                  <a:cubicBezTo>
                    <a:pt x="8255" y="5104"/>
                    <a:pt x="8223" y="4947"/>
                    <a:pt x="8192" y="4821"/>
                  </a:cubicBezTo>
                  <a:cubicBezTo>
                    <a:pt x="8633" y="4695"/>
                    <a:pt x="8948" y="4317"/>
                    <a:pt x="8948" y="3844"/>
                  </a:cubicBezTo>
                  <a:cubicBezTo>
                    <a:pt x="8948" y="3718"/>
                    <a:pt x="8885" y="3592"/>
                    <a:pt x="8854" y="3466"/>
                  </a:cubicBezTo>
                  <a:lnTo>
                    <a:pt x="10712" y="3466"/>
                  </a:lnTo>
                  <a:cubicBezTo>
                    <a:pt x="11311" y="3466"/>
                    <a:pt x="11721" y="2993"/>
                    <a:pt x="11721" y="2458"/>
                  </a:cubicBezTo>
                  <a:cubicBezTo>
                    <a:pt x="11721" y="1891"/>
                    <a:pt x="11342" y="1387"/>
                    <a:pt x="10775" y="1387"/>
                  </a:cubicBezTo>
                  <a:lnTo>
                    <a:pt x="6554" y="1387"/>
                  </a:lnTo>
                  <a:cubicBezTo>
                    <a:pt x="6806" y="1103"/>
                    <a:pt x="6932" y="757"/>
                    <a:pt x="6932" y="379"/>
                  </a:cubicBezTo>
                  <a:cubicBezTo>
                    <a:pt x="6932" y="158"/>
                    <a:pt x="6774" y="0"/>
                    <a:pt x="65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59" name="Google Shape;7259;p83"/>
          <p:cNvGrpSpPr/>
          <p:nvPr/>
        </p:nvGrpSpPr>
        <p:grpSpPr>
          <a:xfrm>
            <a:off x="9457263" y="2652187"/>
            <a:ext cx="469173" cy="469213"/>
            <a:chOff x="-26573400" y="3546250"/>
            <a:chExt cx="295375" cy="295400"/>
          </a:xfrm>
        </p:grpSpPr>
        <p:sp>
          <p:nvSpPr>
            <p:cNvPr id="7260" name="Google Shape;7260;p83"/>
            <p:cNvSpPr/>
            <p:nvPr/>
          </p:nvSpPr>
          <p:spPr>
            <a:xfrm>
              <a:off x="-26464700" y="3599225"/>
              <a:ext cx="77200" cy="38425"/>
            </a:xfrm>
            <a:custGeom>
              <a:avLst/>
              <a:gdLst/>
              <a:ahLst/>
              <a:cxnLst/>
              <a:rect l="l" t="t" r="r" b="b"/>
              <a:pathLst>
                <a:path w="3088" h="1537" extrusionOk="0">
                  <a:moveTo>
                    <a:pt x="1532" y="1"/>
                  </a:moveTo>
                  <a:cubicBezTo>
                    <a:pt x="1001" y="1"/>
                    <a:pt x="473" y="103"/>
                    <a:pt x="0" y="308"/>
                  </a:cubicBezTo>
                  <a:lnTo>
                    <a:pt x="693" y="1537"/>
                  </a:lnTo>
                  <a:cubicBezTo>
                    <a:pt x="946" y="1442"/>
                    <a:pt x="1229" y="1379"/>
                    <a:pt x="1544" y="1379"/>
                  </a:cubicBezTo>
                  <a:cubicBezTo>
                    <a:pt x="1859" y="1379"/>
                    <a:pt x="2143" y="1442"/>
                    <a:pt x="2426" y="1537"/>
                  </a:cubicBezTo>
                  <a:lnTo>
                    <a:pt x="3088" y="308"/>
                  </a:lnTo>
                  <a:cubicBezTo>
                    <a:pt x="2600" y="103"/>
                    <a:pt x="2064" y="1"/>
                    <a:pt x="15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1" name="Google Shape;7261;p83"/>
            <p:cNvSpPr/>
            <p:nvPr/>
          </p:nvSpPr>
          <p:spPr>
            <a:xfrm>
              <a:off x="-26434775" y="36864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27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27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2" name="Google Shape;7262;p83"/>
            <p:cNvSpPr/>
            <p:nvPr/>
          </p:nvSpPr>
          <p:spPr>
            <a:xfrm>
              <a:off x="-26520625" y="3703775"/>
              <a:ext cx="55950" cy="67775"/>
            </a:xfrm>
            <a:custGeom>
              <a:avLst/>
              <a:gdLst/>
              <a:ahLst/>
              <a:cxnLst/>
              <a:rect l="l" t="t" r="r" b="b"/>
              <a:pathLst>
                <a:path w="2238" h="2711" extrusionOk="0">
                  <a:moveTo>
                    <a:pt x="1387" y="1"/>
                  </a:moveTo>
                  <a:lnTo>
                    <a:pt x="1" y="32"/>
                  </a:lnTo>
                  <a:cubicBezTo>
                    <a:pt x="127" y="1104"/>
                    <a:pt x="662" y="2080"/>
                    <a:pt x="1544" y="2710"/>
                  </a:cubicBezTo>
                  <a:lnTo>
                    <a:pt x="2237" y="1545"/>
                  </a:lnTo>
                  <a:cubicBezTo>
                    <a:pt x="1765" y="1135"/>
                    <a:pt x="1450" y="600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3" name="Google Shape;7263;p83"/>
            <p:cNvSpPr/>
            <p:nvPr/>
          </p:nvSpPr>
          <p:spPr>
            <a:xfrm>
              <a:off x="-26387525" y="3703000"/>
              <a:ext cx="55950" cy="67750"/>
            </a:xfrm>
            <a:custGeom>
              <a:avLst/>
              <a:gdLst/>
              <a:ahLst/>
              <a:cxnLst/>
              <a:rect l="l" t="t" r="r" b="b"/>
              <a:pathLst>
                <a:path w="2238" h="2710" extrusionOk="0">
                  <a:moveTo>
                    <a:pt x="851" y="0"/>
                  </a:moveTo>
                  <a:cubicBezTo>
                    <a:pt x="757" y="631"/>
                    <a:pt x="473" y="1166"/>
                    <a:pt x="1" y="1544"/>
                  </a:cubicBezTo>
                  <a:lnTo>
                    <a:pt x="694" y="2710"/>
                  </a:lnTo>
                  <a:cubicBezTo>
                    <a:pt x="1576" y="2080"/>
                    <a:pt x="2112" y="1103"/>
                    <a:pt x="2238" y="32"/>
                  </a:cubicBezTo>
                  <a:lnTo>
                    <a:pt x="8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4" name="Google Shape;7264;p83"/>
            <p:cNvSpPr/>
            <p:nvPr/>
          </p:nvSpPr>
          <p:spPr>
            <a:xfrm>
              <a:off x="-26573400" y="3546250"/>
              <a:ext cx="295375" cy="295400"/>
            </a:xfrm>
            <a:custGeom>
              <a:avLst/>
              <a:gdLst/>
              <a:ahLst/>
              <a:cxnLst/>
              <a:rect l="l" t="t" r="r" b="b"/>
              <a:pathLst>
                <a:path w="11815" h="11816" extrusionOk="0">
                  <a:moveTo>
                    <a:pt x="5876" y="1419"/>
                  </a:moveTo>
                  <a:cubicBezTo>
                    <a:pt x="6632" y="1419"/>
                    <a:pt x="7389" y="1608"/>
                    <a:pt x="8066" y="1986"/>
                  </a:cubicBezTo>
                  <a:cubicBezTo>
                    <a:pt x="8223" y="2049"/>
                    <a:pt x="8286" y="2301"/>
                    <a:pt x="8192" y="2458"/>
                  </a:cubicBezTo>
                  <a:lnTo>
                    <a:pt x="7152" y="4254"/>
                  </a:lnTo>
                  <a:cubicBezTo>
                    <a:pt x="7110" y="4361"/>
                    <a:pt x="6980" y="4439"/>
                    <a:pt x="6852" y="4439"/>
                  </a:cubicBezTo>
                  <a:cubicBezTo>
                    <a:pt x="6791" y="4439"/>
                    <a:pt x="6731" y="4421"/>
                    <a:pt x="6680" y="4380"/>
                  </a:cubicBezTo>
                  <a:cubicBezTo>
                    <a:pt x="6428" y="4238"/>
                    <a:pt x="6136" y="4167"/>
                    <a:pt x="5841" y="4167"/>
                  </a:cubicBezTo>
                  <a:cubicBezTo>
                    <a:pt x="5546" y="4167"/>
                    <a:pt x="5246" y="4238"/>
                    <a:pt x="4978" y="4380"/>
                  </a:cubicBezTo>
                  <a:cubicBezTo>
                    <a:pt x="4929" y="4400"/>
                    <a:pt x="4872" y="4411"/>
                    <a:pt x="4816" y="4411"/>
                  </a:cubicBezTo>
                  <a:cubicBezTo>
                    <a:pt x="4694" y="4411"/>
                    <a:pt x="4570" y="4362"/>
                    <a:pt x="4506" y="4254"/>
                  </a:cubicBezTo>
                  <a:lnTo>
                    <a:pt x="3498" y="2458"/>
                  </a:lnTo>
                  <a:cubicBezTo>
                    <a:pt x="3466" y="2301"/>
                    <a:pt x="3529" y="2080"/>
                    <a:pt x="3687" y="1986"/>
                  </a:cubicBezTo>
                  <a:cubicBezTo>
                    <a:pt x="4364" y="1608"/>
                    <a:pt x="5120" y="1419"/>
                    <a:pt x="5876" y="1419"/>
                  </a:cubicBezTo>
                  <a:close/>
                  <a:moveTo>
                    <a:pt x="5861" y="4916"/>
                  </a:moveTo>
                  <a:cubicBezTo>
                    <a:pt x="6459" y="4916"/>
                    <a:pt x="6869" y="5388"/>
                    <a:pt x="6869" y="5955"/>
                  </a:cubicBezTo>
                  <a:cubicBezTo>
                    <a:pt x="6869" y="6554"/>
                    <a:pt x="6396" y="6964"/>
                    <a:pt x="5861" y="6964"/>
                  </a:cubicBezTo>
                  <a:cubicBezTo>
                    <a:pt x="5294" y="6964"/>
                    <a:pt x="4821" y="6491"/>
                    <a:pt x="4821" y="5955"/>
                  </a:cubicBezTo>
                  <a:cubicBezTo>
                    <a:pt x="4821" y="5357"/>
                    <a:pt x="5294" y="4916"/>
                    <a:pt x="5861" y="4916"/>
                  </a:cubicBezTo>
                  <a:close/>
                  <a:moveTo>
                    <a:pt x="3813" y="5609"/>
                  </a:moveTo>
                  <a:cubicBezTo>
                    <a:pt x="4065" y="5640"/>
                    <a:pt x="4159" y="5735"/>
                    <a:pt x="4159" y="5955"/>
                  </a:cubicBezTo>
                  <a:cubicBezTo>
                    <a:pt x="4159" y="6522"/>
                    <a:pt x="4474" y="7090"/>
                    <a:pt x="5010" y="7405"/>
                  </a:cubicBezTo>
                  <a:cubicBezTo>
                    <a:pt x="5136" y="7531"/>
                    <a:pt x="5230" y="7720"/>
                    <a:pt x="5104" y="7877"/>
                  </a:cubicBezTo>
                  <a:lnTo>
                    <a:pt x="4033" y="9641"/>
                  </a:lnTo>
                  <a:cubicBezTo>
                    <a:pt x="3991" y="9748"/>
                    <a:pt x="3861" y="9826"/>
                    <a:pt x="3733" y="9826"/>
                  </a:cubicBezTo>
                  <a:cubicBezTo>
                    <a:pt x="3672" y="9826"/>
                    <a:pt x="3612" y="9808"/>
                    <a:pt x="3561" y="9767"/>
                  </a:cubicBezTo>
                  <a:cubicBezTo>
                    <a:pt x="2238" y="8948"/>
                    <a:pt x="1418" y="7531"/>
                    <a:pt x="1355" y="5987"/>
                  </a:cubicBezTo>
                  <a:cubicBezTo>
                    <a:pt x="1355" y="5798"/>
                    <a:pt x="1544" y="5640"/>
                    <a:pt x="1733" y="5640"/>
                  </a:cubicBezTo>
                  <a:lnTo>
                    <a:pt x="3813" y="5609"/>
                  </a:lnTo>
                  <a:close/>
                  <a:moveTo>
                    <a:pt x="8003" y="5640"/>
                  </a:moveTo>
                  <a:lnTo>
                    <a:pt x="10082" y="5672"/>
                  </a:lnTo>
                  <a:cubicBezTo>
                    <a:pt x="10271" y="5672"/>
                    <a:pt x="10429" y="5829"/>
                    <a:pt x="10429" y="6018"/>
                  </a:cubicBezTo>
                  <a:cubicBezTo>
                    <a:pt x="10397" y="7562"/>
                    <a:pt x="9547" y="8980"/>
                    <a:pt x="8223" y="9799"/>
                  </a:cubicBezTo>
                  <a:cubicBezTo>
                    <a:pt x="8168" y="9844"/>
                    <a:pt x="8100" y="9865"/>
                    <a:pt x="8033" y="9865"/>
                  </a:cubicBezTo>
                  <a:cubicBezTo>
                    <a:pt x="7911" y="9865"/>
                    <a:pt x="7792" y="9795"/>
                    <a:pt x="7751" y="9673"/>
                  </a:cubicBezTo>
                  <a:lnTo>
                    <a:pt x="6680" y="7909"/>
                  </a:lnTo>
                  <a:cubicBezTo>
                    <a:pt x="6554" y="7751"/>
                    <a:pt x="6648" y="7531"/>
                    <a:pt x="6806" y="7436"/>
                  </a:cubicBezTo>
                  <a:cubicBezTo>
                    <a:pt x="7310" y="7121"/>
                    <a:pt x="7625" y="6585"/>
                    <a:pt x="7625" y="5987"/>
                  </a:cubicBezTo>
                  <a:cubicBezTo>
                    <a:pt x="7625" y="5829"/>
                    <a:pt x="7751" y="5672"/>
                    <a:pt x="8003" y="5640"/>
                  </a:cubicBezTo>
                  <a:close/>
                  <a:moveTo>
                    <a:pt x="5892" y="1"/>
                  </a:moveTo>
                  <a:cubicBezTo>
                    <a:pt x="2616" y="1"/>
                    <a:pt x="1" y="2679"/>
                    <a:pt x="1" y="5924"/>
                  </a:cubicBezTo>
                  <a:cubicBezTo>
                    <a:pt x="1" y="9137"/>
                    <a:pt x="2679" y="11815"/>
                    <a:pt x="5892" y="11815"/>
                  </a:cubicBezTo>
                  <a:cubicBezTo>
                    <a:pt x="9169" y="11815"/>
                    <a:pt x="11815" y="9137"/>
                    <a:pt x="11815" y="5924"/>
                  </a:cubicBezTo>
                  <a:cubicBezTo>
                    <a:pt x="11815" y="2679"/>
                    <a:pt x="9137" y="1"/>
                    <a:pt x="589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65" name="Google Shape;7265;p83"/>
          <p:cNvGrpSpPr/>
          <p:nvPr/>
        </p:nvGrpSpPr>
        <p:grpSpPr>
          <a:xfrm>
            <a:off x="9441638" y="3252065"/>
            <a:ext cx="500425" cy="469531"/>
            <a:chOff x="-26583625" y="3917025"/>
            <a:chExt cx="315050" cy="295600"/>
          </a:xfrm>
        </p:grpSpPr>
        <p:sp>
          <p:nvSpPr>
            <p:cNvPr id="7266" name="Google Shape;7266;p83"/>
            <p:cNvSpPr/>
            <p:nvPr/>
          </p:nvSpPr>
          <p:spPr>
            <a:xfrm>
              <a:off x="-26413500" y="3918400"/>
              <a:ext cx="144925" cy="135125"/>
            </a:xfrm>
            <a:custGeom>
              <a:avLst/>
              <a:gdLst/>
              <a:ahLst/>
              <a:cxnLst/>
              <a:rect l="l" t="t" r="r" b="b"/>
              <a:pathLst>
                <a:path w="5797" h="5405" extrusionOk="0">
                  <a:moveTo>
                    <a:pt x="2317" y="1"/>
                  </a:moveTo>
                  <a:cubicBezTo>
                    <a:pt x="1515" y="1"/>
                    <a:pt x="685" y="309"/>
                    <a:pt x="0" y="993"/>
                  </a:cubicBezTo>
                  <a:lnTo>
                    <a:pt x="1008" y="1970"/>
                  </a:lnTo>
                  <a:cubicBezTo>
                    <a:pt x="1398" y="1581"/>
                    <a:pt x="1864" y="1407"/>
                    <a:pt x="2313" y="1407"/>
                  </a:cubicBezTo>
                  <a:cubicBezTo>
                    <a:pt x="2771" y="1407"/>
                    <a:pt x="3210" y="1588"/>
                    <a:pt x="3529" y="1907"/>
                  </a:cubicBezTo>
                  <a:cubicBezTo>
                    <a:pt x="3623" y="2002"/>
                    <a:pt x="3623" y="2254"/>
                    <a:pt x="3529" y="2380"/>
                  </a:cubicBezTo>
                  <a:cubicBezTo>
                    <a:pt x="3450" y="2427"/>
                    <a:pt x="3348" y="2450"/>
                    <a:pt x="3249" y="2450"/>
                  </a:cubicBezTo>
                  <a:cubicBezTo>
                    <a:pt x="3151" y="2450"/>
                    <a:pt x="3056" y="2427"/>
                    <a:pt x="2993" y="2380"/>
                  </a:cubicBezTo>
                  <a:cubicBezTo>
                    <a:pt x="2804" y="2175"/>
                    <a:pt x="2552" y="2057"/>
                    <a:pt x="2284" y="2057"/>
                  </a:cubicBezTo>
                  <a:cubicBezTo>
                    <a:pt x="2016" y="2057"/>
                    <a:pt x="1733" y="2175"/>
                    <a:pt x="1481" y="2443"/>
                  </a:cubicBezTo>
                  <a:lnTo>
                    <a:pt x="4411" y="5404"/>
                  </a:lnTo>
                  <a:cubicBezTo>
                    <a:pt x="5797" y="4018"/>
                    <a:pt x="5640" y="2065"/>
                    <a:pt x="4505" y="899"/>
                  </a:cubicBezTo>
                  <a:cubicBezTo>
                    <a:pt x="3931" y="325"/>
                    <a:pt x="3139" y="1"/>
                    <a:pt x="231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7" name="Google Shape;7267;p83"/>
            <p:cNvSpPr/>
            <p:nvPr/>
          </p:nvSpPr>
          <p:spPr>
            <a:xfrm>
              <a:off x="-26466275" y="4026700"/>
              <a:ext cx="78775" cy="77225"/>
            </a:xfrm>
            <a:custGeom>
              <a:avLst/>
              <a:gdLst/>
              <a:ahLst/>
              <a:cxnLst/>
              <a:rect l="l" t="t" r="r" b="b"/>
              <a:pathLst>
                <a:path w="3151" h="3089" extrusionOk="0">
                  <a:moveTo>
                    <a:pt x="1339" y="1"/>
                  </a:moveTo>
                  <a:cubicBezTo>
                    <a:pt x="1253" y="1"/>
                    <a:pt x="1166" y="32"/>
                    <a:pt x="1103" y="95"/>
                  </a:cubicBezTo>
                  <a:lnTo>
                    <a:pt x="126" y="1072"/>
                  </a:lnTo>
                  <a:cubicBezTo>
                    <a:pt x="0" y="1198"/>
                    <a:pt x="0" y="1387"/>
                    <a:pt x="126" y="1545"/>
                  </a:cubicBezTo>
                  <a:lnTo>
                    <a:pt x="1576" y="2994"/>
                  </a:lnTo>
                  <a:cubicBezTo>
                    <a:pt x="1639" y="3057"/>
                    <a:pt x="1725" y="3088"/>
                    <a:pt x="1812" y="3088"/>
                  </a:cubicBezTo>
                  <a:cubicBezTo>
                    <a:pt x="1899" y="3088"/>
                    <a:pt x="1985" y="3057"/>
                    <a:pt x="2048" y="2994"/>
                  </a:cubicBezTo>
                  <a:lnTo>
                    <a:pt x="3025" y="2017"/>
                  </a:lnTo>
                  <a:cubicBezTo>
                    <a:pt x="3151" y="1891"/>
                    <a:pt x="3151" y="1671"/>
                    <a:pt x="3025" y="1545"/>
                  </a:cubicBezTo>
                  <a:lnTo>
                    <a:pt x="1576" y="95"/>
                  </a:lnTo>
                  <a:cubicBezTo>
                    <a:pt x="1513" y="32"/>
                    <a:pt x="1426" y="1"/>
                    <a:pt x="13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8" name="Google Shape;7268;p83"/>
            <p:cNvSpPr/>
            <p:nvPr/>
          </p:nvSpPr>
          <p:spPr>
            <a:xfrm>
              <a:off x="-26583625" y="4077125"/>
              <a:ext cx="144925" cy="134700"/>
            </a:xfrm>
            <a:custGeom>
              <a:avLst/>
              <a:gdLst/>
              <a:ahLst/>
              <a:cxnLst/>
              <a:rect l="l" t="t" r="r" b="b"/>
              <a:pathLst>
                <a:path w="5797" h="5388" extrusionOk="0">
                  <a:moveTo>
                    <a:pt x="1355" y="0"/>
                  </a:moveTo>
                  <a:cubicBezTo>
                    <a:pt x="0" y="1386"/>
                    <a:pt x="158" y="3340"/>
                    <a:pt x="1292" y="4474"/>
                  </a:cubicBezTo>
                  <a:cubicBezTo>
                    <a:pt x="1890" y="5072"/>
                    <a:pt x="2710" y="5388"/>
                    <a:pt x="3497" y="5388"/>
                  </a:cubicBezTo>
                  <a:cubicBezTo>
                    <a:pt x="4348" y="5388"/>
                    <a:pt x="5135" y="5072"/>
                    <a:pt x="5797" y="4411"/>
                  </a:cubicBezTo>
                  <a:lnTo>
                    <a:pt x="4820" y="3434"/>
                  </a:lnTo>
                  <a:cubicBezTo>
                    <a:pt x="4431" y="3824"/>
                    <a:pt x="3964" y="3997"/>
                    <a:pt x="3516" y="3997"/>
                  </a:cubicBezTo>
                  <a:cubicBezTo>
                    <a:pt x="3058" y="3997"/>
                    <a:pt x="2619" y="3816"/>
                    <a:pt x="2300" y="3497"/>
                  </a:cubicBezTo>
                  <a:cubicBezTo>
                    <a:pt x="2174" y="3371"/>
                    <a:pt x="2174" y="3151"/>
                    <a:pt x="2300" y="3025"/>
                  </a:cubicBezTo>
                  <a:cubicBezTo>
                    <a:pt x="2347" y="2962"/>
                    <a:pt x="2434" y="2930"/>
                    <a:pt x="2524" y="2930"/>
                  </a:cubicBezTo>
                  <a:cubicBezTo>
                    <a:pt x="2615" y="2930"/>
                    <a:pt x="2710" y="2962"/>
                    <a:pt x="2773" y="3025"/>
                  </a:cubicBezTo>
                  <a:cubicBezTo>
                    <a:pt x="2962" y="3229"/>
                    <a:pt x="3214" y="3348"/>
                    <a:pt x="3481" y="3348"/>
                  </a:cubicBezTo>
                  <a:cubicBezTo>
                    <a:pt x="3749" y="3348"/>
                    <a:pt x="4033" y="3229"/>
                    <a:pt x="4285" y="2962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9" name="Google Shape;7269;p83"/>
            <p:cNvSpPr/>
            <p:nvPr/>
          </p:nvSpPr>
          <p:spPr>
            <a:xfrm>
              <a:off x="-26581275" y="3917025"/>
              <a:ext cx="311125" cy="295600"/>
            </a:xfrm>
            <a:custGeom>
              <a:avLst/>
              <a:gdLst/>
              <a:ahLst/>
              <a:cxnLst/>
              <a:rect l="l" t="t" r="r" b="b"/>
              <a:pathLst>
                <a:path w="12445" h="11824" extrusionOk="0">
                  <a:moveTo>
                    <a:pt x="3419" y="1356"/>
                  </a:moveTo>
                  <a:cubicBezTo>
                    <a:pt x="3506" y="1356"/>
                    <a:pt x="3592" y="1379"/>
                    <a:pt x="3655" y="1426"/>
                  </a:cubicBezTo>
                  <a:cubicBezTo>
                    <a:pt x="3781" y="1552"/>
                    <a:pt x="3781" y="1741"/>
                    <a:pt x="3655" y="1899"/>
                  </a:cubicBezTo>
                  <a:cubicBezTo>
                    <a:pt x="3592" y="1962"/>
                    <a:pt x="3506" y="1994"/>
                    <a:pt x="3419" y="1994"/>
                  </a:cubicBezTo>
                  <a:cubicBezTo>
                    <a:pt x="3332" y="1994"/>
                    <a:pt x="3246" y="1962"/>
                    <a:pt x="3183" y="1899"/>
                  </a:cubicBezTo>
                  <a:cubicBezTo>
                    <a:pt x="3057" y="1804"/>
                    <a:pt x="3057" y="1552"/>
                    <a:pt x="3183" y="1426"/>
                  </a:cubicBezTo>
                  <a:cubicBezTo>
                    <a:pt x="3246" y="1379"/>
                    <a:pt x="3332" y="1356"/>
                    <a:pt x="3419" y="1356"/>
                  </a:cubicBezTo>
                  <a:close/>
                  <a:moveTo>
                    <a:pt x="4364" y="2277"/>
                  </a:moveTo>
                  <a:cubicBezTo>
                    <a:pt x="4451" y="2277"/>
                    <a:pt x="4537" y="2309"/>
                    <a:pt x="4600" y="2372"/>
                  </a:cubicBezTo>
                  <a:cubicBezTo>
                    <a:pt x="4726" y="2498"/>
                    <a:pt x="4726" y="2718"/>
                    <a:pt x="4600" y="2844"/>
                  </a:cubicBezTo>
                  <a:cubicBezTo>
                    <a:pt x="4537" y="2907"/>
                    <a:pt x="4451" y="2939"/>
                    <a:pt x="4364" y="2939"/>
                  </a:cubicBezTo>
                  <a:cubicBezTo>
                    <a:pt x="4277" y="2939"/>
                    <a:pt x="4191" y="2907"/>
                    <a:pt x="4128" y="2844"/>
                  </a:cubicBezTo>
                  <a:cubicBezTo>
                    <a:pt x="4002" y="2750"/>
                    <a:pt x="4002" y="2529"/>
                    <a:pt x="4128" y="2372"/>
                  </a:cubicBezTo>
                  <a:cubicBezTo>
                    <a:pt x="4191" y="2309"/>
                    <a:pt x="4277" y="2277"/>
                    <a:pt x="4364" y="2277"/>
                  </a:cubicBezTo>
                  <a:close/>
                  <a:moveTo>
                    <a:pt x="3179" y="2561"/>
                  </a:moveTo>
                  <a:cubicBezTo>
                    <a:pt x="3269" y="2561"/>
                    <a:pt x="3356" y="2592"/>
                    <a:pt x="3403" y="2655"/>
                  </a:cubicBezTo>
                  <a:cubicBezTo>
                    <a:pt x="3529" y="2781"/>
                    <a:pt x="3529" y="2970"/>
                    <a:pt x="3403" y="3128"/>
                  </a:cubicBezTo>
                  <a:cubicBezTo>
                    <a:pt x="3356" y="3191"/>
                    <a:pt x="3269" y="3222"/>
                    <a:pt x="3179" y="3222"/>
                  </a:cubicBezTo>
                  <a:cubicBezTo>
                    <a:pt x="3088" y="3222"/>
                    <a:pt x="2994" y="3191"/>
                    <a:pt x="2931" y="3128"/>
                  </a:cubicBezTo>
                  <a:cubicBezTo>
                    <a:pt x="2836" y="3002"/>
                    <a:pt x="2836" y="2781"/>
                    <a:pt x="2931" y="2655"/>
                  </a:cubicBezTo>
                  <a:cubicBezTo>
                    <a:pt x="2994" y="2592"/>
                    <a:pt x="3088" y="2561"/>
                    <a:pt x="3179" y="2561"/>
                  </a:cubicBezTo>
                  <a:close/>
                  <a:moveTo>
                    <a:pt x="1970" y="2813"/>
                  </a:moveTo>
                  <a:cubicBezTo>
                    <a:pt x="2056" y="2813"/>
                    <a:pt x="2143" y="2844"/>
                    <a:pt x="2206" y="2907"/>
                  </a:cubicBezTo>
                  <a:cubicBezTo>
                    <a:pt x="2300" y="3002"/>
                    <a:pt x="2300" y="3254"/>
                    <a:pt x="2206" y="3380"/>
                  </a:cubicBezTo>
                  <a:cubicBezTo>
                    <a:pt x="2143" y="3427"/>
                    <a:pt x="2048" y="3451"/>
                    <a:pt x="1958" y="3451"/>
                  </a:cubicBezTo>
                  <a:cubicBezTo>
                    <a:pt x="1867" y="3451"/>
                    <a:pt x="1781" y="3427"/>
                    <a:pt x="1733" y="3380"/>
                  </a:cubicBezTo>
                  <a:cubicBezTo>
                    <a:pt x="1607" y="3254"/>
                    <a:pt x="1607" y="3002"/>
                    <a:pt x="1733" y="2907"/>
                  </a:cubicBezTo>
                  <a:cubicBezTo>
                    <a:pt x="1796" y="2844"/>
                    <a:pt x="1883" y="2813"/>
                    <a:pt x="1970" y="2813"/>
                  </a:cubicBezTo>
                  <a:close/>
                  <a:moveTo>
                    <a:pt x="2946" y="3789"/>
                  </a:moveTo>
                  <a:cubicBezTo>
                    <a:pt x="3033" y="3789"/>
                    <a:pt x="3120" y="3821"/>
                    <a:pt x="3183" y="3884"/>
                  </a:cubicBezTo>
                  <a:cubicBezTo>
                    <a:pt x="3309" y="4010"/>
                    <a:pt x="3309" y="4199"/>
                    <a:pt x="3183" y="4356"/>
                  </a:cubicBezTo>
                  <a:cubicBezTo>
                    <a:pt x="3120" y="4419"/>
                    <a:pt x="3033" y="4451"/>
                    <a:pt x="2946" y="4451"/>
                  </a:cubicBezTo>
                  <a:cubicBezTo>
                    <a:pt x="2860" y="4451"/>
                    <a:pt x="2773" y="4419"/>
                    <a:pt x="2710" y="4356"/>
                  </a:cubicBezTo>
                  <a:cubicBezTo>
                    <a:pt x="2584" y="4230"/>
                    <a:pt x="2584" y="4010"/>
                    <a:pt x="2710" y="3884"/>
                  </a:cubicBezTo>
                  <a:cubicBezTo>
                    <a:pt x="2773" y="3821"/>
                    <a:pt x="2860" y="3789"/>
                    <a:pt x="2946" y="3789"/>
                  </a:cubicBezTo>
                  <a:close/>
                  <a:moveTo>
                    <a:pt x="9480" y="7381"/>
                  </a:moveTo>
                  <a:cubicBezTo>
                    <a:pt x="9570" y="7381"/>
                    <a:pt x="9657" y="7412"/>
                    <a:pt x="9704" y="7475"/>
                  </a:cubicBezTo>
                  <a:cubicBezTo>
                    <a:pt x="9830" y="7570"/>
                    <a:pt x="9830" y="7822"/>
                    <a:pt x="9704" y="7948"/>
                  </a:cubicBezTo>
                  <a:cubicBezTo>
                    <a:pt x="9657" y="7995"/>
                    <a:pt x="9570" y="8019"/>
                    <a:pt x="9480" y="8019"/>
                  </a:cubicBezTo>
                  <a:cubicBezTo>
                    <a:pt x="9389" y="8019"/>
                    <a:pt x="9295" y="7995"/>
                    <a:pt x="9232" y="7948"/>
                  </a:cubicBezTo>
                  <a:cubicBezTo>
                    <a:pt x="9074" y="7822"/>
                    <a:pt x="9074" y="7633"/>
                    <a:pt x="9232" y="7475"/>
                  </a:cubicBezTo>
                  <a:cubicBezTo>
                    <a:pt x="9295" y="7412"/>
                    <a:pt x="9389" y="7381"/>
                    <a:pt x="9480" y="7381"/>
                  </a:cubicBezTo>
                  <a:close/>
                  <a:moveTo>
                    <a:pt x="5955" y="3640"/>
                  </a:moveTo>
                  <a:cubicBezTo>
                    <a:pt x="6223" y="3640"/>
                    <a:pt x="6491" y="3742"/>
                    <a:pt x="6680" y="3947"/>
                  </a:cubicBezTo>
                  <a:lnTo>
                    <a:pt x="8129" y="5396"/>
                  </a:lnTo>
                  <a:cubicBezTo>
                    <a:pt x="8538" y="5806"/>
                    <a:pt x="8538" y="6467"/>
                    <a:pt x="8129" y="6877"/>
                  </a:cubicBezTo>
                  <a:lnTo>
                    <a:pt x="7152" y="7853"/>
                  </a:lnTo>
                  <a:cubicBezTo>
                    <a:pt x="6963" y="8058"/>
                    <a:pt x="6695" y="8161"/>
                    <a:pt x="6428" y="8161"/>
                  </a:cubicBezTo>
                  <a:cubicBezTo>
                    <a:pt x="6160" y="8161"/>
                    <a:pt x="5892" y="8058"/>
                    <a:pt x="5703" y="7853"/>
                  </a:cubicBezTo>
                  <a:lnTo>
                    <a:pt x="4254" y="6404"/>
                  </a:lnTo>
                  <a:cubicBezTo>
                    <a:pt x="3844" y="5995"/>
                    <a:pt x="3844" y="5333"/>
                    <a:pt x="4254" y="4955"/>
                  </a:cubicBezTo>
                  <a:lnTo>
                    <a:pt x="5230" y="3947"/>
                  </a:lnTo>
                  <a:cubicBezTo>
                    <a:pt x="5419" y="3742"/>
                    <a:pt x="5687" y="3640"/>
                    <a:pt x="5955" y="3640"/>
                  </a:cubicBezTo>
                  <a:close/>
                  <a:moveTo>
                    <a:pt x="10464" y="8357"/>
                  </a:moveTo>
                  <a:cubicBezTo>
                    <a:pt x="10555" y="8357"/>
                    <a:pt x="10649" y="8389"/>
                    <a:pt x="10712" y="8452"/>
                  </a:cubicBezTo>
                  <a:cubicBezTo>
                    <a:pt x="10807" y="8578"/>
                    <a:pt x="10807" y="8799"/>
                    <a:pt x="10712" y="8925"/>
                  </a:cubicBezTo>
                  <a:cubicBezTo>
                    <a:pt x="10649" y="8988"/>
                    <a:pt x="10555" y="9019"/>
                    <a:pt x="10464" y="9019"/>
                  </a:cubicBezTo>
                  <a:cubicBezTo>
                    <a:pt x="10374" y="9019"/>
                    <a:pt x="10287" y="8988"/>
                    <a:pt x="10240" y="8925"/>
                  </a:cubicBezTo>
                  <a:cubicBezTo>
                    <a:pt x="10082" y="8799"/>
                    <a:pt x="10082" y="8610"/>
                    <a:pt x="10240" y="8452"/>
                  </a:cubicBezTo>
                  <a:cubicBezTo>
                    <a:pt x="10287" y="8389"/>
                    <a:pt x="10374" y="8357"/>
                    <a:pt x="10464" y="8357"/>
                  </a:cubicBezTo>
                  <a:close/>
                  <a:moveTo>
                    <a:pt x="9247" y="8602"/>
                  </a:moveTo>
                  <a:cubicBezTo>
                    <a:pt x="9334" y="8602"/>
                    <a:pt x="9421" y="8625"/>
                    <a:pt x="9484" y="8673"/>
                  </a:cubicBezTo>
                  <a:cubicBezTo>
                    <a:pt x="9610" y="8799"/>
                    <a:pt x="9610" y="9051"/>
                    <a:pt x="9484" y="9145"/>
                  </a:cubicBezTo>
                  <a:cubicBezTo>
                    <a:pt x="9421" y="9208"/>
                    <a:pt x="9334" y="9240"/>
                    <a:pt x="9247" y="9240"/>
                  </a:cubicBezTo>
                  <a:cubicBezTo>
                    <a:pt x="9161" y="9240"/>
                    <a:pt x="9074" y="9208"/>
                    <a:pt x="9011" y="9145"/>
                  </a:cubicBezTo>
                  <a:cubicBezTo>
                    <a:pt x="8854" y="9051"/>
                    <a:pt x="8854" y="8830"/>
                    <a:pt x="9011" y="8673"/>
                  </a:cubicBezTo>
                  <a:cubicBezTo>
                    <a:pt x="9074" y="8625"/>
                    <a:pt x="9161" y="8602"/>
                    <a:pt x="9247" y="8602"/>
                  </a:cubicBezTo>
                  <a:close/>
                  <a:moveTo>
                    <a:pt x="8030" y="8862"/>
                  </a:moveTo>
                  <a:cubicBezTo>
                    <a:pt x="8121" y="8862"/>
                    <a:pt x="8208" y="8893"/>
                    <a:pt x="8255" y="8956"/>
                  </a:cubicBezTo>
                  <a:cubicBezTo>
                    <a:pt x="8381" y="9082"/>
                    <a:pt x="8381" y="9303"/>
                    <a:pt x="8255" y="9429"/>
                  </a:cubicBezTo>
                  <a:cubicBezTo>
                    <a:pt x="8192" y="9492"/>
                    <a:pt x="8105" y="9523"/>
                    <a:pt x="8019" y="9523"/>
                  </a:cubicBezTo>
                  <a:cubicBezTo>
                    <a:pt x="7932" y="9523"/>
                    <a:pt x="7845" y="9492"/>
                    <a:pt x="7782" y="9429"/>
                  </a:cubicBezTo>
                  <a:cubicBezTo>
                    <a:pt x="7656" y="9303"/>
                    <a:pt x="7656" y="9082"/>
                    <a:pt x="7782" y="8956"/>
                  </a:cubicBezTo>
                  <a:cubicBezTo>
                    <a:pt x="7845" y="8893"/>
                    <a:pt x="7940" y="8862"/>
                    <a:pt x="8030" y="8862"/>
                  </a:cubicBezTo>
                  <a:close/>
                  <a:moveTo>
                    <a:pt x="8964" y="9862"/>
                  </a:moveTo>
                  <a:cubicBezTo>
                    <a:pt x="9050" y="9862"/>
                    <a:pt x="9137" y="9885"/>
                    <a:pt x="9200" y="9933"/>
                  </a:cubicBezTo>
                  <a:cubicBezTo>
                    <a:pt x="9326" y="10059"/>
                    <a:pt x="9326" y="10279"/>
                    <a:pt x="9200" y="10405"/>
                  </a:cubicBezTo>
                  <a:cubicBezTo>
                    <a:pt x="9137" y="10468"/>
                    <a:pt x="9050" y="10500"/>
                    <a:pt x="8964" y="10500"/>
                  </a:cubicBezTo>
                  <a:cubicBezTo>
                    <a:pt x="8877" y="10500"/>
                    <a:pt x="8791" y="10468"/>
                    <a:pt x="8727" y="10405"/>
                  </a:cubicBezTo>
                  <a:cubicBezTo>
                    <a:pt x="8601" y="10311"/>
                    <a:pt x="8601" y="10059"/>
                    <a:pt x="8727" y="9933"/>
                  </a:cubicBezTo>
                  <a:cubicBezTo>
                    <a:pt x="8791" y="9885"/>
                    <a:pt x="8877" y="9862"/>
                    <a:pt x="8964" y="9862"/>
                  </a:cubicBezTo>
                  <a:close/>
                  <a:moveTo>
                    <a:pt x="3415" y="1"/>
                  </a:moveTo>
                  <a:cubicBezTo>
                    <a:pt x="2616" y="1"/>
                    <a:pt x="1812" y="308"/>
                    <a:pt x="1198" y="922"/>
                  </a:cubicBezTo>
                  <a:cubicBezTo>
                    <a:pt x="1" y="2151"/>
                    <a:pt x="1" y="4104"/>
                    <a:pt x="1198" y="5333"/>
                  </a:cubicBezTo>
                  <a:lnTo>
                    <a:pt x="6806" y="10941"/>
                  </a:lnTo>
                  <a:cubicBezTo>
                    <a:pt x="7404" y="11508"/>
                    <a:pt x="8223" y="11823"/>
                    <a:pt x="9011" y="11823"/>
                  </a:cubicBezTo>
                  <a:cubicBezTo>
                    <a:pt x="9799" y="11823"/>
                    <a:pt x="10618" y="11508"/>
                    <a:pt x="11216" y="10941"/>
                  </a:cubicBezTo>
                  <a:cubicBezTo>
                    <a:pt x="12445" y="9712"/>
                    <a:pt x="12445" y="7727"/>
                    <a:pt x="11216" y="6530"/>
                  </a:cubicBezTo>
                  <a:lnTo>
                    <a:pt x="5609" y="922"/>
                  </a:lnTo>
                  <a:cubicBezTo>
                    <a:pt x="5010" y="308"/>
                    <a:pt x="4214" y="1"/>
                    <a:pt x="34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270" name="Google Shape;7270;p83"/>
          <p:cNvSpPr/>
          <p:nvPr/>
        </p:nvSpPr>
        <p:spPr>
          <a:xfrm>
            <a:off x="7664421" y="3892752"/>
            <a:ext cx="470444" cy="469173"/>
          </a:xfrm>
          <a:custGeom>
            <a:avLst/>
            <a:gdLst/>
            <a:ahLst/>
            <a:cxnLst/>
            <a:rect l="l" t="t" r="r" b="b"/>
            <a:pathLst>
              <a:path w="11847" h="11815" extrusionOk="0">
                <a:moveTo>
                  <a:pt x="4915" y="662"/>
                </a:moveTo>
                <a:cubicBezTo>
                  <a:pt x="5671" y="662"/>
                  <a:pt x="6301" y="1292"/>
                  <a:pt x="6301" y="2048"/>
                </a:cubicBezTo>
                <a:cubicBezTo>
                  <a:pt x="6301" y="2520"/>
                  <a:pt x="6081" y="2961"/>
                  <a:pt x="5577" y="3245"/>
                </a:cubicBezTo>
                <a:cubicBezTo>
                  <a:pt x="5577" y="2489"/>
                  <a:pt x="5104" y="2079"/>
                  <a:pt x="4568" y="2079"/>
                </a:cubicBezTo>
                <a:lnTo>
                  <a:pt x="1418" y="2079"/>
                </a:lnTo>
                <a:cubicBezTo>
                  <a:pt x="1008" y="2079"/>
                  <a:pt x="693" y="1764"/>
                  <a:pt x="693" y="1386"/>
                </a:cubicBezTo>
                <a:cubicBezTo>
                  <a:pt x="693" y="977"/>
                  <a:pt x="1008" y="662"/>
                  <a:pt x="1418" y="662"/>
                </a:cubicBezTo>
                <a:close/>
                <a:moveTo>
                  <a:pt x="3198" y="4915"/>
                </a:moveTo>
                <a:cubicBezTo>
                  <a:pt x="3285" y="4915"/>
                  <a:pt x="3371" y="4946"/>
                  <a:pt x="3434" y="5009"/>
                </a:cubicBezTo>
                <a:cubicBezTo>
                  <a:pt x="3529" y="5135"/>
                  <a:pt x="3529" y="5324"/>
                  <a:pt x="3434" y="5482"/>
                </a:cubicBezTo>
                <a:cubicBezTo>
                  <a:pt x="3371" y="5545"/>
                  <a:pt x="3277" y="5576"/>
                  <a:pt x="3186" y="5576"/>
                </a:cubicBezTo>
                <a:cubicBezTo>
                  <a:pt x="3096" y="5576"/>
                  <a:pt x="3009" y="5545"/>
                  <a:pt x="2962" y="5482"/>
                </a:cubicBezTo>
                <a:cubicBezTo>
                  <a:pt x="2836" y="5356"/>
                  <a:pt x="2836" y="5135"/>
                  <a:pt x="2962" y="5009"/>
                </a:cubicBezTo>
                <a:cubicBezTo>
                  <a:pt x="3025" y="4946"/>
                  <a:pt x="3111" y="4915"/>
                  <a:pt x="3198" y="4915"/>
                </a:cubicBezTo>
                <a:close/>
                <a:moveTo>
                  <a:pt x="1386" y="0"/>
                </a:moveTo>
                <a:cubicBezTo>
                  <a:pt x="630" y="0"/>
                  <a:pt x="0" y="630"/>
                  <a:pt x="0" y="1386"/>
                </a:cubicBezTo>
                <a:lnTo>
                  <a:pt x="0" y="5230"/>
                </a:lnTo>
                <a:cubicBezTo>
                  <a:pt x="0" y="5797"/>
                  <a:pt x="284" y="6301"/>
                  <a:pt x="693" y="6616"/>
                </a:cubicBezTo>
                <a:lnTo>
                  <a:pt x="693" y="4474"/>
                </a:lnTo>
                <a:cubicBezTo>
                  <a:pt x="693" y="3529"/>
                  <a:pt x="1481" y="2741"/>
                  <a:pt x="2426" y="2741"/>
                </a:cubicBezTo>
                <a:lnTo>
                  <a:pt x="4568" y="2741"/>
                </a:lnTo>
                <a:cubicBezTo>
                  <a:pt x="4758" y="2741"/>
                  <a:pt x="4915" y="2898"/>
                  <a:pt x="4915" y="3119"/>
                </a:cubicBezTo>
                <a:lnTo>
                  <a:pt x="4915" y="3466"/>
                </a:lnTo>
                <a:lnTo>
                  <a:pt x="2426" y="3466"/>
                </a:lnTo>
                <a:cubicBezTo>
                  <a:pt x="1859" y="3466"/>
                  <a:pt x="1418" y="3938"/>
                  <a:pt x="1418" y="4474"/>
                </a:cubicBezTo>
                <a:lnTo>
                  <a:pt x="1418" y="7309"/>
                </a:lnTo>
                <a:cubicBezTo>
                  <a:pt x="1418" y="7908"/>
                  <a:pt x="1922" y="8349"/>
                  <a:pt x="2521" y="8349"/>
                </a:cubicBezTo>
                <a:lnTo>
                  <a:pt x="3592" y="8349"/>
                </a:lnTo>
                <a:cubicBezTo>
                  <a:pt x="3655" y="10271"/>
                  <a:pt x="5293" y="11814"/>
                  <a:pt x="7215" y="11814"/>
                </a:cubicBezTo>
                <a:cubicBezTo>
                  <a:pt x="9263" y="11814"/>
                  <a:pt x="10838" y="9483"/>
                  <a:pt x="10838" y="7467"/>
                </a:cubicBezTo>
                <a:lnTo>
                  <a:pt x="10838" y="6931"/>
                </a:lnTo>
                <a:cubicBezTo>
                  <a:pt x="11405" y="6774"/>
                  <a:pt x="11846" y="6206"/>
                  <a:pt x="11846" y="5576"/>
                </a:cubicBezTo>
                <a:cubicBezTo>
                  <a:pt x="11846" y="4852"/>
                  <a:pt x="11216" y="4222"/>
                  <a:pt x="10460" y="4222"/>
                </a:cubicBezTo>
                <a:cubicBezTo>
                  <a:pt x="9735" y="4222"/>
                  <a:pt x="9105" y="4852"/>
                  <a:pt x="9105" y="5576"/>
                </a:cubicBezTo>
                <a:cubicBezTo>
                  <a:pt x="9105" y="6206"/>
                  <a:pt x="9515" y="6774"/>
                  <a:pt x="10113" y="6931"/>
                </a:cubicBezTo>
                <a:lnTo>
                  <a:pt x="10113" y="7467"/>
                </a:lnTo>
                <a:cubicBezTo>
                  <a:pt x="10113" y="9136"/>
                  <a:pt x="8727" y="11090"/>
                  <a:pt x="7152" y="11090"/>
                </a:cubicBezTo>
                <a:cubicBezTo>
                  <a:pt x="5577" y="11090"/>
                  <a:pt x="4316" y="9893"/>
                  <a:pt x="4253" y="8349"/>
                </a:cubicBezTo>
                <a:lnTo>
                  <a:pt x="4947" y="8349"/>
                </a:lnTo>
                <a:cubicBezTo>
                  <a:pt x="5143" y="9193"/>
                  <a:pt x="5842" y="9760"/>
                  <a:pt x="6640" y="9760"/>
                </a:cubicBezTo>
                <a:cubicBezTo>
                  <a:pt x="6736" y="9760"/>
                  <a:pt x="6833" y="9752"/>
                  <a:pt x="6931" y="9735"/>
                </a:cubicBezTo>
                <a:cubicBezTo>
                  <a:pt x="7750" y="9609"/>
                  <a:pt x="8381" y="8821"/>
                  <a:pt x="8381" y="7971"/>
                </a:cubicBezTo>
                <a:lnTo>
                  <a:pt x="8381" y="3182"/>
                </a:lnTo>
                <a:cubicBezTo>
                  <a:pt x="8381" y="3024"/>
                  <a:pt x="8412" y="2867"/>
                  <a:pt x="8507" y="2709"/>
                </a:cubicBezTo>
                <a:cubicBezTo>
                  <a:pt x="8727" y="3182"/>
                  <a:pt x="9231" y="3560"/>
                  <a:pt x="9767" y="3560"/>
                </a:cubicBezTo>
                <a:cubicBezTo>
                  <a:pt x="10460" y="3560"/>
                  <a:pt x="11846" y="2993"/>
                  <a:pt x="11846" y="2174"/>
                </a:cubicBezTo>
                <a:cubicBezTo>
                  <a:pt x="11846" y="1292"/>
                  <a:pt x="10460" y="788"/>
                  <a:pt x="9767" y="788"/>
                </a:cubicBezTo>
                <a:cubicBezTo>
                  <a:pt x="9137" y="788"/>
                  <a:pt x="8570" y="1229"/>
                  <a:pt x="8412" y="1827"/>
                </a:cubicBezTo>
                <a:cubicBezTo>
                  <a:pt x="7940" y="2142"/>
                  <a:pt x="7687" y="2646"/>
                  <a:pt x="7687" y="3245"/>
                </a:cubicBezTo>
                <a:lnTo>
                  <a:pt x="7687" y="8002"/>
                </a:lnTo>
                <a:cubicBezTo>
                  <a:pt x="7687" y="8538"/>
                  <a:pt x="7309" y="9010"/>
                  <a:pt x="6805" y="9105"/>
                </a:cubicBezTo>
                <a:cubicBezTo>
                  <a:pt x="6755" y="9111"/>
                  <a:pt x="6705" y="9114"/>
                  <a:pt x="6654" y="9114"/>
                </a:cubicBezTo>
                <a:cubicBezTo>
                  <a:pt x="6204" y="9114"/>
                  <a:pt x="5781" y="8859"/>
                  <a:pt x="5640" y="8349"/>
                </a:cubicBezTo>
                <a:cubicBezTo>
                  <a:pt x="6364" y="8160"/>
                  <a:pt x="6963" y="7498"/>
                  <a:pt x="6963" y="6648"/>
                </a:cubicBezTo>
                <a:lnTo>
                  <a:pt x="6963" y="2079"/>
                </a:lnTo>
                <a:cubicBezTo>
                  <a:pt x="6963" y="945"/>
                  <a:pt x="6018" y="0"/>
                  <a:pt x="488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271" name="Google Shape;7271;p83"/>
          <p:cNvGrpSpPr/>
          <p:nvPr/>
        </p:nvGrpSpPr>
        <p:grpSpPr>
          <a:xfrm>
            <a:off x="7706324" y="4530773"/>
            <a:ext cx="385385" cy="470444"/>
            <a:chOff x="-24694925" y="3518700"/>
            <a:chExt cx="242625" cy="296175"/>
          </a:xfrm>
        </p:grpSpPr>
        <p:sp>
          <p:nvSpPr>
            <p:cNvPr id="7272" name="Google Shape;7272;p83"/>
            <p:cNvSpPr/>
            <p:nvPr/>
          </p:nvSpPr>
          <p:spPr>
            <a:xfrm>
              <a:off x="-24694925" y="3572250"/>
              <a:ext cx="104000" cy="112650"/>
            </a:xfrm>
            <a:custGeom>
              <a:avLst/>
              <a:gdLst/>
              <a:ahLst/>
              <a:cxnLst/>
              <a:rect l="l" t="t" r="r" b="b"/>
              <a:pathLst>
                <a:path w="4160" h="4506" extrusionOk="0">
                  <a:moveTo>
                    <a:pt x="2080" y="1"/>
                  </a:moveTo>
                  <a:cubicBezTo>
                    <a:pt x="946" y="1"/>
                    <a:pt x="1" y="946"/>
                    <a:pt x="1" y="2080"/>
                  </a:cubicBezTo>
                  <a:lnTo>
                    <a:pt x="1" y="4506"/>
                  </a:lnTo>
                  <a:lnTo>
                    <a:pt x="4160" y="4506"/>
                  </a:lnTo>
                  <a:lnTo>
                    <a:pt x="4160" y="2080"/>
                  </a:lnTo>
                  <a:cubicBezTo>
                    <a:pt x="4160" y="946"/>
                    <a:pt x="3214" y="1"/>
                    <a:pt x="208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3" name="Google Shape;7273;p83"/>
            <p:cNvSpPr/>
            <p:nvPr/>
          </p:nvSpPr>
          <p:spPr>
            <a:xfrm>
              <a:off x="-24556300" y="3648650"/>
              <a:ext cx="104000" cy="113450"/>
            </a:xfrm>
            <a:custGeom>
              <a:avLst/>
              <a:gdLst/>
              <a:ahLst/>
              <a:cxnLst/>
              <a:rect l="l" t="t" r="r" b="b"/>
              <a:pathLst>
                <a:path w="4160" h="4538" extrusionOk="0">
                  <a:moveTo>
                    <a:pt x="1" y="1"/>
                  </a:moveTo>
                  <a:lnTo>
                    <a:pt x="1" y="2458"/>
                  </a:lnTo>
                  <a:cubicBezTo>
                    <a:pt x="1" y="3592"/>
                    <a:pt x="946" y="4537"/>
                    <a:pt x="2080" y="4537"/>
                  </a:cubicBezTo>
                  <a:cubicBezTo>
                    <a:pt x="3246" y="4537"/>
                    <a:pt x="4160" y="3592"/>
                    <a:pt x="4160" y="2458"/>
                  </a:cubicBezTo>
                  <a:lnTo>
                    <a:pt x="416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4" name="Google Shape;7274;p83"/>
            <p:cNvSpPr/>
            <p:nvPr/>
          </p:nvSpPr>
          <p:spPr>
            <a:xfrm>
              <a:off x="-24694925" y="3702200"/>
              <a:ext cx="104000" cy="112675"/>
            </a:xfrm>
            <a:custGeom>
              <a:avLst/>
              <a:gdLst/>
              <a:ahLst/>
              <a:cxnLst/>
              <a:rect l="l" t="t" r="r" b="b"/>
              <a:pathLst>
                <a:path w="4160" h="4507" extrusionOk="0">
                  <a:moveTo>
                    <a:pt x="1734" y="694"/>
                  </a:moveTo>
                  <a:cubicBezTo>
                    <a:pt x="1923" y="694"/>
                    <a:pt x="2080" y="852"/>
                    <a:pt x="2080" y="1041"/>
                  </a:cubicBezTo>
                  <a:lnTo>
                    <a:pt x="2080" y="2427"/>
                  </a:lnTo>
                  <a:cubicBezTo>
                    <a:pt x="2269" y="2427"/>
                    <a:pt x="2427" y="2584"/>
                    <a:pt x="2427" y="2773"/>
                  </a:cubicBezTo>
                  <a:cubicBezTo>
                    <a:pt x="2427" y="2962"/>
                    <a:pt x="2269" y="3120"/>
                    <a:pt x="2080" y="3120"/>
                  </a:cubicBezTo>
                  <a:cubicBezTo>
                    <a:pt x="1702" y="3120"/>
                    <a:pt x="1356" y="2805"/>
                    <a:pt x="1356" y="2427"/>
                  </a:cubicBezTo>
                  <a:lnTo>
                    <a:pt x="1356" y="1041"/>
                  </a:lnTo>
                  <a:cubicBezTo>
                    <a:pt x="1356" y="852"/>
                    <a:pt x="1513" y="694"/>
                    <a:pt x="1734" y="694"/>
                  </a:cubicBezTo>
                  <a:close/>
                  <a:moveTo>
                    <a:pt x="1" y="1"/>
                  </a:moveTo>
                  <a:lnTo>
                    <a:pt x="1" y="2427"/>
                  </a:lnTo>
                  <a:cubicBezTo>
                    <a:pt x="1" y="3561"/>
                    <a:pt x="946" y="4506"/>
                    <a:pt x="2080" y="4506"/>
                  </a:cubicBezTo>
                  <a:cubicBezTo>
                    <a:pt x="3214" y="4506"/>
                    <a:pt x="4160" y="3561"/>
                    <a:pt x="4160" y="2427"/>
                  </a:cubicBezTo>
                  <a:lnTo>
                    <a:pt x="416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5" name="Google Shape;7275;p83"/>
            <p:cNvSpPr/>
            <p:nvPr/>
          </p:nvSpPr>
          <p:spPr>
            <a:xfrm>
              <a:off x="-24556300" y="3518700"/>
              <a:ext cx="104000" cy="113425"/>
            </a:xfrm>
            <a:custGeom>
              <a:avLst/>
              <a:gdLst/>
              <a:ahLst/>
              <a:cxnLst/>
              <a:rect l="l" t="t" r="r" b="b"/>
              <a:pathLst>
                <a:path w="4160" h="4537" extrusionOk="0">
                  <a:moveTo>
                    <a:pt x="2049" y="1387"/>
                  </a:moveTo>
                  <a:cubicBezTo>
                    <a:pt x="2427" y="1387"/>
                    <a:pt x="2742" y="1702"/>
                    <a:pt x="2742" y="2080"/>
                  </a:cubicBezTo>
                  <a:lnTo>
                    <a:pt x="2742" y="3466"/>
                  </a:lnTo>
                  <a:cubicBezTo>
                    <a:pt x="2742" y="3655"/>
                    <a:pt x="2584" y="3812"/>
                    <a:pt x="2395" y="3812"/>
                  </a:cubicBezTo>
                  <a:cubicBezTo>
                    <a:pt x="2206" y="3812"/>
                    <a:pt x="2049" y="3655"/>
                    <a:pt x="2049" y="3466"/>
                  </a:cubicBezTo>
                  <a:lnTo>
                    <a:pt x="2049" y="2080"/>
                  </a:lnTo>
                  <a:cubicBezTo>
                    <a:pt x="1860" y="2080"/>
                    <a:pt x="1702" y="1922"/>
                    <a:pt x="1702" y="1733"/>
                  </a:cubicBezTo>
                  <a:cubicBezTo>
                    <a:pt x="1702" y="1544"/>
                    <a:pt x="1860" y="1387"/>
                    <a:pt x="2049" y="1387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80"/>
                  </a:cubicBezTo>
                  <a:lnTo>
                    <a:pt x="1" y="4537"/>
                  </a:lnTo>
                  <a:lnTo>
                    <a:pt x="4160" y="4537"/>
                  </a:lnTo>
                  <a:lnTo>
                    <a:pt x="4160" y="2080"/>
                  </a:lnTo>
                  <a:cubicBezTo>
                    <a:pt x="4160" y="945"/>
                    <a:pt x="3214" y="0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76" name="Google Shape;7276;p83"/>
          <p:cNvGrpSpPr/>
          <p:nvPr/>
        </p:nvGrpSpPr>
        <p:grpSpPr>
          <a:xfrm>
            <a:off x="7705707" y="5130810"/>
            <a:ext cx="386616" cy="470444"/>
            <a:chOff x="-24709100" y="3888875"/>
            <a:chExt cx="243400" cy="296175"/>
          </a:xfrm>
        </p:grpSpPr>
        <p:sp>
          <p:nvSpPr>
            <p:cNvPr id="7277" name="Google Shape;7277;p83"/>
            <p:cNvSpPr/>
            <p:nvPr/>
          </p:nvSpPr>
          <p:spPr>
            <a:xfrm>
              <a:off x="-24587800" y="3888875"/>
              <a:ext cx="105575" cy="227650"/>
            </a:xfrm>
            <a:custGeom>
              <a:avLst/>
              <a:gdLst/>
              <a:ahLst/>
              <a:cxnLst/>
              <a:rect l="l" t="t" r="r" b="b"/>
              <a:pathLst>
                <a:path w="4223" h="9106" extrusionOk="0">
                  <a:moveTo>
                    <a:pt x="2836" y="662"/>
                  </a:moveTo>
                  <a:lnTo>
                    <a:pt x="2836" y="1387"/>
                  </a:lnTo>
                  <a:lnTo>
                    <a:pt x="2143" y="1387"/>
                  </a:lnTo>
                  <a:lnTo>
                    <a:pt x="2143" y="662"/>
                  </a:lnTo>
                  <a:close/>
                  <a:moveTo>
                    <a:pt x="1072" y="4884"/>
                  </a:moveTo>
                  <a:cubicBezTo>
                    <a:pt x="1261" y="4884"/>
                    <a:pt x="1418" y="5041"/>
                    <a:pt x="1418" y="5230"/>
                  </a:cubicBezTo>
                  <a:cubicBezTo>
                    <a:pt x="1418" y="5451"/>
                    <a:pt x="1261" y="5608"/>
                    <a:pt x="1072" y="5608"/>
                  </a:cubicBezTo>
                  <a:cubicBezTo>
                    <a:pt x="851" y="5608"/>
                    <a:pt x="694" y="5451"/>
                    <a:pt x="694" y="5230"/>
                  </a:cubicBezTo>
                  <a:cubicBezTo>
                    <a:pt x="694" y="5041"/>
                    <a:pt x="851" y="4884"/>
                    <a:pt x="1072" y="4884"/>
                  </a:cubicBezTo>
                  <a:close/>
                  <a:moveTo>
                    <a:pt x="3498" y="6302"/>
                  </a:moveTo>
                  <a:lnTo>
                    <a:pt x="3498" y="6648"/>
                  </a:lnTo>
                  <a:cubicBezTo>
                    <a:pt x="3498" y="6869"/>
                    <a:pt x="3340" y="6995"/>
                    <a:pt x="3151" y="6995"/>
                  </a:cubicBezTo>
                  <a:lnTo>
                    <a:pt x="1765" y="6995"/>
                  </a:lnTo>
                  <a:cubicBezTo>
                    <a:pt x="1576" y="6995"/>
                    <a:pt x="1418" y="6869"/>
                    <a:pt x="1418" y="6648"/>
                  </a:cubicBezTo>
                  <a:lnTo>
                    <a:pt x="1418" y="6302"/>
                  </a:lnTo>
                  <a:close/>
                  <a:moveTo>
                    <a:pt x="1072" y="1"/>
                  </a:moveTo>
                  <a:cubicBezTo>
                    <a:pt x="851" y="1"/>
                    <a:pt x="694" y="158"/>
                    <a:pt x="694" y="347"/>
                  </a:cubicBezTo>
                  <a:cubicBezTo>
                    <a:pt x="694" y="568"/>
                    <a:pt x="851" y="725"/>
                    <a:pt x="1072" y="725"/>
                  </a:cubicBezTo>
                  <a:lnTo>
                    <a:pt x="1418" y="725"/>
                  </a:lnTo>
                  <a:lnTo>
                    <a:pt x="1418" y="1450"/>
                  </a:lnTo>
                  <a:cubicBezTo>
                    <a:pt x="1009" y="1576"/>
                    <a:pt x="694" y="1985"/>
                    <a:pt x="694" y="2458"/>
                  </a:cubicBezTo>
                  <a:lnTo>
                    <a:pt x="694" y="4285"/>
                  </a:lnTo>
                  <a:cubicBezTo>
                    <a:pt x="316" y="4443"/>
                    <a:pt x="1" y="4821"/>
                    <a:pt x="1" y="5293"/>
                  </a:cubicBezTo>
                  <a:cubicBezTo>
                    <a:pt x="1" y="5703"/>
                    <a:pt x="284" y="6112"/>
                    <a:pt x="694" y="6270"/>
                  </a:cubicBezTo>
                  <a:lnTo>
                    <a:pt x="694" y="6648"/>
                  </a:lnTo>
                  <a:cubicBezTo>
                    <a:pt x="694" y="7089"/>
                    <a:pt x="977" y="7499"/>
                    <a:pt x="1418" y="7656"/>
                  </a:cubicBezTo>
                  <a:lnTo>
                    <a:pt x="1418" y="8759"/>
                  </a:lnTo>
                  <a:cubicBezTo>
                    <a:pt x="1418" y="8948"/>
                    <a:pt x="1576" y="9105"/>
                    <a:pt x="1765" y="9105"/>
                  </a:cubicBezTo>
                  <a:lnTo>
                    <a:pt x="3151" y="9105"/>
                  </a:lnTo>
                  <a:cubicBezTo>
                    <a:pt x="3340" y="9105"/>
                    <a:pt x="3498" y="8948"/>
                    <a:pt x="3498" y="8759"/>
                  </a:cubicBezTo>
                  <a:lnTo>
                    <a:pt x="3498" y="7656"/>
                  </a:lnTo>
                  <a:cubicBezTo>
                    <a:pt x="3907" y="7499"/>
                    <a:pt x="4222" y="7121"/>
                    <a:pt x="4222" y="6648"/>
                  </a:cubicBezTo>
                  <a:lnTo>
                    <a:pt x="4222" y="5955"/>
                  </a:lnTo>
                  <a:lnTo>
                    <a:pt x="4222" y="2458"/>
                  </a:lnTo>
                  <a:cubicBezTo>
                    <a:pt x="4222" y="2017"/>
                    <a:pt x="3939" y="1607"/>
                    <a:pt x="3498" y="1450"/>
                  </a:cubicBezTo>
                  <a:lnTo>
                    <a:pt x="3498" y="725"/>
                  </a:lnTo>
                  <a:lnTo>
                    <a:pt x="3876" y="725"/>
                  </a:lnTo>
                  <a:cubicBezTo>
                    <a:pt x="4065" y="725"/>
                    <a:pt x="4222" y="568"/>
                    <a:pt x="4222" y="347"/>
                  </a:cubicBezTo>
                  <a:cubicBezTo>
                    <a:pt x="4222" y="158"/>
                    <a:pt x="4065" y="1"/>
                    <a:pt x="38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8" name="Google Shape;7278;p83"/>
            <p:cNvSpPr/>
            <p:nvPr/>
          </p:nvSpPr>
          <p:spPr>
            <a:xfrm>
              <a:off x="-24536600" y="4132250"/>
              <a:ext cx="70900" cy="17350"/>
            </a:xfrm>
            <a:custGeom>
              <a:avLst/>
              <a:gdLst/>
              <a:ahLst/>
              <a:cxnLst/>
              <a:rect l="l" t="t" r="r" b="b"/>
              <a:pathLst>
                <a:path w="2836" h="694" extrusionOk="0">
                  <a:moveTo>
                    <a:pt x="0" y="1"/>
                  </a:moveTo>
                  <a:lnTo>
                    <a:pt x="347" y="694"/>
                  </a:lnTo>
                  <a:lnTo>
                    <a:pt x="2489" y="694"/>
                  </a:lnTo>
                  <a:cubicBezTo>
                    <a:pt x="2678" y="694"/>
                    <a:pt x="2836" y="536"/>
                    <a:pt x="2836" y="347"/>
                  </a:cubicBezTo>
                  <a:cubicBezTo>
                    <a:pt x="2836" y="158"/>
                    <a:pt x="2678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9" name="Google Shape;7279;p83"/>
            <p:cNvSpPr/>
            <p:nvPr/>
          </p:nvSpPr>
          <p:spPr>
            <a:xfrm>
              <a:off x="-24709100" y="3963700"/>
              <a:ext cx="208750" cy="221350"/>
            </a:xfrm>
            <a:custGeom>
              <a:avLst/>
              <a:gdLst/>
              <a:ahLst/>
              <a:cxnLst/>
              <a:rect l="l" t="t" r="r" b="b"/>
              <a:pathLst>
                <a:path w="8350" h="8854" extrusionOk="0">
                  <a:moveTo>
                    <a:pt x="4884" y="1"/>
                  </a:moveTo>
                  <a:cubicBezTo>
                    <a:pt x="2931" y="473"/>
                    <a:pt x="1419" y="2237"/>
                    <a:pt x="1419" y="4380"/>
                  </a:cubicBezTo>
                  <a:lnTo>
                    <a:pt x="1419" y="8192"/>
                  </a:lnTo>
                  <a:lnTo>
                    <a:pt x="410" y="8192"/>
                  </a:lnTo>
                  <a:cubicBezTo>
                    <a:pt x="389" y="8189"/>
                    <a:pt x="368" y="8188"/>
                    <a:pt x="347" y="8188"/>
                  </a:cubicBezTo>
                  <a:cubicBezTo>
                    <a:pt x="132" y="8188"/>
                    <a:pt x="1" y="8334"/>
                    <a:pt x="1" y="8507"/>
                  </a:cubicBezTo>
                  <a:cubicBezTo>
                    <a:pt x="1" y="8696"/>
                    <a:pt x="158" y="8853"/>
                    <a:pt x="347" y="8853"/>
                  </a:cubicBezTo>
                  <a:lnTo>
                    <a:pt x="8003" y="8853"/>
                  </a:lnTo>
                  <a:cubicBezTo>
                    <a:pt x="8192" y="8853"/>
                    <a:pt x="8350" y="8696"/>
                    <a:pt x="8350" y="8507"/>
                  </a:cubicBezTo>
                  <a:cubicBezTo>
                    <a:pt x="8350" y="8318"/>
                    <a:pt x="8192" y="8160"/>
                    <a:pt x="8003" y="8160"/>
                  </a:cubicBezTo>
                  <a:lnTo>
                    <a:pt x="6806" y="8160"/>
                  </a:lnTo>
                  <a:lnTo>
                    <a:pt x="6239" y="6963"/>
                  </a:lnTo>
                  <a:cubicBezTo>
                    <a:pt x="6207" y="6869"/>
                    <a:pt x="6018" y="6774"/>
                    <a:pt x="5924" y="6774"/>
                  </a:cubicBezTo>
                  <a:lnTo>
                    <a:pt x="4191" y="6774"/>
                  </a:lnTo>
                  <a:lnTo>
                    <a:pt x="4191" y="3655"/>
                  </a:lnTo>
                  <a:cubicBezTo>
                    <a:pt x="4191" y="3435"/>
                    <a:pt x="4254" y="3245"/>
                    <a:pt x="4380" y="3088"/>
                  </a:cubicBezTo>
                  <a:cubicBezTo>
                    <a:pt x="4254" y="2836"/>
                    <a:pt x="4191" y="2552"/>
                    <a:pt x="4191" y="2300"/>
                  </a:cubicBezTo>
                  <a:cubicBezTo>
                    <a:pt x="4191" y="1733"/>
                    <a:pt x="4443" y="1229"/>
                    <a:pt x="4884" y="914"/>
                  </a:cubicBezTo>
                  <a:lnTo>
                    <a:pt x="488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80" name="Google Shape;7280;p83"/>
          <p:cNvGrpSpPr/>
          <p:nvPr/>
        </p:nvGrpSpPr>
        <p:grpSpPr>
          <a:xfrm>
            <a:off x="10639040" y="3894361"/>
            <a:ext cx="475408" cy="466076"/>
            <a:chOff x="-22863675" y="3131775"/>
            <a:chExt cx="299300" cy="293425"/>
          </a:xfrm>
        </p:grpSpPr>
        <p:sp>
          <p:nvSpPr>
            <p:cNvPr id="7281" name="Google Shape;7281;p83"/>
            <p:cNvSpPr/>
            <p:nvPr/>
          </p:nvSpPr>
          <p:spPr>
            <a:xfrm>
              <a:off x="-22863675" y="3131775"/>
              <a:ext cx="299300" cy="293425"/>
            </a:xfrm>
            <a:custGeom>
              <a:avLst/>
              <a:gdLst/>
              <a:ahLst/>
              <a:cxnLst/>
              <a:rect l="l" t="t" r="r" b="b"/>
              <a:pathLst>
                <a:path w="11972" h="11737" extrusionOk="0">
                  <a:moveTo>
                    <a:pt x="3214" y="5522"/>
                  </a:moveTo>
                  <a:cubicBezTo>
                    <a:pt x="3403" y="5522"/>
                    <a:pt x="3560" y="5679"/>
                    <a:pt x="3560" y="5868"/>
                  </a:cubicBezTo>
                  <a:cubicBezTo>
                    <a:pt x="3560" y="6057"/>
                    <a:pt x="3403" y="6215"/>
                    <a:pt x="3214" y="6215"/>
                  </a:cubicBezTo>
                  <a:cubicBezTo>
                    <a:pt x="3024" y="6215"/>
                    <a:pt x="2867" y="6057"/>
                    <a:pt x="2867" y="5868"/>
                  </a:cubicBezTo>
                  <a:cubicBezTo>
                    <a:pt x="2867" y="5679"/>
                    <a:pt x="3024" y="5522"/>
                    <a:pt x="3214" y="5522"/>
                  </a:cubicBezTo>
                  <a:close/>
                  <a:moveTo>
                    <a:pt x="5986" y="2749"/>
                  </a:moveTo>
                  <a:cubicBezTo>
                    <a:pt x="6931" y="2749"/>
                    <a:pt x="7719" y="3537"/>
                    <a:pt x="7719" y="4482"/>
                  </a:cubicBezTo>
                  <a:cubicBezTo>
                    <a:pt x="7719" y="5427"/>
                    <a:pt x="6963" y="6215"/>
                    <a:pt x="5986" y="6215"/>
                  </a:cubicBezTo>
                  <a:cubicBezTo>
                    <a:pt x="5041" y="6215"/>
                    <a:pt x="4253" y="5427"/>
                    <a:pt x="4253" y="4482"/>
                  </a:cubicBezTo>
                  <a:cubicBezTo>
                    <a:pt x="4253" y="3537"/>
                    <a:pt x="5041" y="2749"/>
                    <a:pt x="5986" y="2749"/>
                  </a:cubicBezTo>
                  <a:close/>
                  <a:moveTo>
                    <a:pt x="8790" y="5522"/>
                  </a:moveTo>
                  <a:cubicBezTo>
                    <a:pt x="8979" y="5522"/>
                    <a:pt x="9136" y="5679"/>
                    <a:pt x="9136" y="5868"/>
                  </a:cubicBezTo>
                  <a:cubicBezTo>
                    <a:pt x="9136" y="6057"/>
                    <a:pt x="8979" y="6215"/>
                    <a:pt x="8790" y="6215"/>
                  </a:cubicBezTo>
                  <a:cubicBezTo>
                    <a:pt x="8569" y="6215"/>
                    <a:pt x="8412" y="6057"/>
                    <a:pt x="8412" y="5868"/>
                  </a:cubicBezTo>
                  <a:cubicBezTo>
                    <a:pt x="8412" y="5679"/>
                    <a:pt x="8569" y="5522"/>
                    <a:pt x="8790" y="5522"/>
                  </a:cubicBezTo>
                  <a:close/>
                  <a:moveTo>
                    <a:pt x="4600" y="7601"/>
                  </a:moveTo>
                  <a:cubicBezTo>
                    <a:pt x="4789" y="7601"/>
                    <a:pt x="4946" y="7759"/>
                    <a:pt x="4946" y="7948"/>
                  </a:cubicBezTo>
                  <a:cubicBezTo>
                    <a:pt x="4946" y="8168"/>
                    <a:pt x="4789" y="8326"/>
                    <a:pt x="4600" y="8326"/>
                  </a:cubicBezTo>
                  <a:cubicBezTo>
                    <a:pt x="4411" y="8326"/>
                    <a:pt x="4253" y="8168"/>
                    <a:pt x="4253" y="7948"/>
                  </a:cubicBezTo>
                  <a:cubicBezTo>
                    <a:pt x="4253" y="7759"/>
                    <a:pt x="4411" y="7601"/>
                    <a:pt x="4600" y="7601"/>
                  </a:cubicBezTo>
                  <a:close/>
                  <a:moveTo>
                    <a:pt x="6679" y="6939"/>
                  </a:moveTo>
                  <a:cubicBezTo>
                    <a:pt x="7278" y="6939"/>
                    <a:pt x="7719" y="7412"/>
                    <a:pt x="7719" y="7948"/>
                  </a:cubicBezTo>
                  <a:cubicBezTo>
                    <a:pt x="7719" y="8515"/>
                    <a:pt x="7246" y="8987"/>
                    <a:pt x="6679" y="8987"/>
                  </a:cubicBezTo>
                  <a:cubicBezTo>
                    <a:pt x="6080" y="8987"/>
                    <a:pt x="5671" y="8515"/>
                    <a:pt x="5671" y="7948"/>
                  </a:cubicBezTo>
                  <a:cubicBezTo>
                    <a:pt x="5671" y="7412"/>
                    <a:pt x="6143" y="6939"/>
                    <a:pt x="6679" y="6939"/>
                  </a:cubicBezTo>
                  <a:close/>
                  <a:moveTo>
                    <a:pt x="5309" y="1"/>
                  </a:moveTo>
                  <a:cubicBezTo>
                    <a:pt x="5222" y="1"/>
                    <a:pt x="5135" y="24"/>
                    <a:pt x="5072" y="71"/>
                  </a:cubicBezTo>
                  <a:cubicBezTo>
                    <a:pt x="4946" y="197"/>
                    <a:pt x="4946" y="449"/>
                    <a:pt x="5072" y="544"/>
                  </a:cubicBezTo>
                  <a:cubicBezTo>
                    <a:pt x="5356" y="828"/>
                    <a:pt x="5545" y="1080"/>
                    <a:pt x="5639" y="1363"/>
                  </a:cubicBezTo>
                  <a:cubicBezTo>
                    <a:pt x="5356" y="1426"/>
                    <a:pt x="5041" y="1458"/>
                    <a:pt x="4757" y="1552"/>
                  </a:cubicBezTo>
                  <a:cubicBezTo>
                    <a:pt x="4474" y="1017"/>
                    <a:pt x="4096" y="796"/>
                    <a:pt x="3592" y="576"/>
                  </a:cubicBezTo>
                  <a:cubicBezTo>
                    <a:pt x="3552" y="560"/>
                    <a:pt x="3507" y="552"/>
                    <a:pt x="3460" y="552"/>
                  </a:cubicBezTo>
                  <a:cubicBezTo>
                    <a:pt x="3320" y="552"/>
                    <a:pt x="3166" y="623"/>
                    <a:pt x="3119" y="765"/>
                  </a:cubicBezTo>
                  <a:cubicBezTo>
                    <a:pt x="3024" y="922"/>
                    <a:pt x="3119" y="1143"/>
                    <a:pt x="3277" y="1206"/>
                  </a:cubicBezTo>
                  <a:cubicBezTo>
                    <a:pt x="3623" y="1363"/>
                    <a:pt x="3907" y="1552"/>
                    <a:pt x="4064" y="1804"/>
                  </a:cubicBezTo>
                  <a:cubicBezTo>
                    <a:pt x="3781" y="1930"/>
                    <a:pt x="3529" y="2088"/>
                    <a:pt x="3308" y="2245"/>
                  </a:cubicBezTo>
                  <a:cubicBezTo>
                    <a:pt x="2867" y="1836"/>
                    <a:pt x="2394" y="1773"/>
                    <a:pt x="1890" y="1741"/>
                  </a:cubicBezTo>
                  <a:cubicBezTo>
                    <a:pt x="1701" y="1741"/>
                    <a:pt x="1544" y="1836"/>
                    <a:pt x="1481" y="2056"/>
                  </a:cubicBezTo>
                  <a:cubicBezTo>
                    <a:pt x="1481" y="2245"/>
                    <a:pt x="1607" y="2403"/>
                    <a:pt x="1796" y="2434"/>
                  </a:cubicBezTo>
                  <a:cubicBezTo>
                    <a:pt x="2205" y="2466"/>
                    <a:pt x="2489" y="2529"/>
                    <a:pt x="2741" y="2718"/>
                  </a:cubicBezTo>
                  <a:cubicBezTo>
                    <a:pt x="2552" y="2907"/>
                    <a:pt x="2363" y="3159"/>
                    <a:pt x="2205" y="3379"/>
                  </a:cubicBezTo>
                  <a:cubicBezTo>
                    <a:pt x="1949" y="3294"/>
                    <a:pt x="1725" y="3260"/>
                    <a:pt x="1508" y="3260"/>
                  </a:cubicBezTo>
                  <a:cubicBezTo>
                    <a:pt x="1243" y="3260"/>
                    <a:pt x="987" y="3310"/>
                    <a:pt x="693" y="3379"/>
                  </a:cubicBezTo>
                  <a:cubicBezTo>
                    <a:pt x="504" y="3411"/>
                    <a:pt x="441" y="3631"/>
                    <a:pt x="473" y="3821"/>
                  </a:cubicBezTo>
                  <a:cubicBezTo>
                    <a:pt x="498" y="3970"/>
                    <a:pt x="621" y="4060"/>
                    <a:pt x="781" y="4060"/>
                  </a:cubicBezTo>
                  <a:cubicBezTo>
                    <a:pt x="823" y="4060"/>
                    <a:pt x="868" y="4054"/>
                    <a:pt x="914" y="4041"/>
                  </a:cubicBezTo>
                  <a:cubicBezTo>
                    <a:pt x="1160" y="3979"/>
                    <a:pt x="1366" y="3931"/>
                    <a:pt x="1567" y="3931"/>
                  </a:cubicBezTo>
                  <a:cubicBezTo>
                    <a:pt x="1674" y="3931"/>
                    <a:pt x="1780" y="3945"/>
                    <a:pt x="1890" y="3978"/>
                  </a:cubicBezTo>
                  <a:cubicBezTo>
                    <a:pt x="1764" y="4262"/>
                    <a:pt x="1638" y="4514"/>
                    <a:pt x="1607" y="4797"/>
                  </a:cubicBezTo>
                  <a:cubicBezTo>
                    <a:pt x="1071" y="4797"/>
                    <a:pt x="630" y="4986"/>
                    <a:pt x="189" y="5301"/>
                  </a:cubicBezTo>
                  <a:cubicBezTo>
                    <a:pt x="32" y="5427"/>
                    <a:pt x="0" y="5616"/>
                    <a:pt x="126" y="5774"/>
                  </a:cubicBezTo>
                  <a:cubicBezTo>
                    <a:pt x="186" y="5874"/>
                    <a:pt x="296" y="5935"/>
                    <a:pt x="409" y="5935"/>
                  </a:cubicBezTo>
                  <a:cubicBezTo>
                    <a:pt x="474" y="5935"/>
                    <a:pt x="541" y="5915"/>
                    <a:pt x="599" y="5868"/>
                  </a:cubicBezTo>
                  <a:cubicBezTo>
                    <a:pt x="914" y="5616"/>
                    <a:pt x="1166" y="5459"/>
                    <a:pt x="1481" y="5459"/>
                  </a:cubicBezTo>
                  <a:cubicBezTo>
                    <a:pt x="1481" y="5585"/>
                    <a:pt x="1449" y="5742"/>
                    <a:pt x="1449" y="5868"/>
                  </a:cubicBezTo>
                  <a:cubicBezTo>
                    <a:pt x="1449" y="6026"/>
                    <a:pt x="1449" y="6183"/>
                    <a:pt x="1481" y="6341"/>
                  </a:cubicBezTo>
                  <a:cubicBezTo>
                    <a:pt x="945" y="6530"/>
                    <a:pt x="662" y="6876"/>
                    <a:pt x="347" y="7318"/>
                  </a:cubicBezTo>
                  <a:cubicBezTo>
                    <a:pt x="221" y="7475"/>
                    <a:pt x="284" y="7664"/>
                    <a:pt x="441" y="7790"/>
                  </a:cubicBezTo>
                  <a:cubicBezTo>
                    <a:pt x="507" y="7843"/>
                    <a:pt x="584" y="7868"/>
                    <a:pt x="658" y="7868"/>
                  </a:cubicBezTo>
                  <a:cubicBezTo>
                    <a:pt x="761" y="7868"/>
                    <a:pt x="859" y="7819"/>
                    <a:pt x="914" y="7727"/>
                  </a:cubicBezTo>
                  <a:cubicBezTo>
                    <a:pt x="1134" y="7349"/>
                    <a:pt x="1323" y="7129"/>
                    <a:pt x="1607" y="7002"/>
                  </a:cubicBezTo>
                  <a:cubicBezTo>
                    <a:pt x="1701" y="7286"/>
                    <a:pt x="1764" y="7570"/>
                    <a:pt x="1922" y="7822"/>
                  </a:cubicBezTo>
                  <a:cubicBezTo>
                    <a:pt x="1481" y="8200"/>
                    <a:pt x="1323" y="8609"/>
                    <a:pt x="1166" y="9145"/>
                  </a:cubicBezTo>
                  <a:cubicBezTo>
                    <a:pt x="1134" y="9334"/>
                    <a:pt x="1260" y="9523"/>
                    <a:pt x="1418" y="9554"/>
                  </a:cubicBezTo>
                  <a:cubicBezTo>
                    <a:pt x="1452" y="9566"/>
                    <a:pt x="1486" y="9571"/>
                    <a:pt x="1519" y="9571"/>
                  </a:cubicBezTo>
                  <a:cubicBezTo>
                    <a:pt x="1671" y="9571"/>
                    <a:pt x="1807" y="9463"/>
                    <a:pt x="1859" y="9334"/>
                  </a:cubicBezTo>
                  <a:cubicBezTo>
                    <a:pt x="1953" y="8924"/>
                    <a:pt x="2048" y="8672"/>
                    <a:pt x="2268" y="8420"/>
                  </a:cubicBezTo>
                  <a:cubicBezTo>
                    <a:pt x="2426" y="8672"/>
                    <a:pt x="2646" y="8893"/>
                    <a:pt x="2835" y="9082"/>
                  </a:cubicBezTo>
                  <a:cubicBezTo>
                    <a:pt x="2520" y="9554"/>
                    <a:pt x="2552" y="10027"/>
                    <a:pt x="2583" y="10594"/>
                  </a:cubicBezTo>
                  <a:cubicBezTo>
                    <a:pt x="2583" y="10783"/>
                    <a:pt x="2741" y="10909"/>
                    <a:pt x="2961" y="10909"/>
                  </a:cubicBezTo>
                  <a:lnTo>
                    <a:pt x="2993" y="10909"/>
                  </a:lnTo>
                  <a:cubicBezTo>
                    <a:pt x="3182" y="10909"/>
                    <a:pt x="3308" y="10720"/>
                    <a:pt x="3308" y="10500"/>
                  </a:cubicBezTo>
                  <a:cubicBezTo>
                    <a:pt x="3277" y="10090"/>
                    <a:pt x="3277" y="9806"/>
                    <a:pt x="3371" y="9523"/>
                  </a:cubicBezTo>
                  <a:cubicBezTo>
                    <a:pt x="3623" y="9680"/>
                    <a:pt x="3844" y="9838"/>
                    <a:pt x="4127" y="9964"/>
                  </a:cubicBezTo>
                  <a:cubicBezTo>
                    <a:pt x="4001" y="10500"/>
                    <a:pt x="4159" y="10941"/>
                    <a:pt x="4411" y="11445"/>
                  </a:cubicBezTo>
                  <a:cubicBezTo>
                    <a:pt x="4452" y="11589"/>
                    <a:pt x="4561" y="11652"/>
                    <a:pt x="4684" y="11652"/>
                  </a:cubicBezTo>
                  <a:cubicBezTo>
                    <a:pt x="4749" y="11652"/>
                    <a:pt x="4818" y="11635"/>
                    <a:pt x="4883" y="11602"/>
                  </a:cubicBezTo>
                  <a:cubicBezTo>
                    <a:pt x="5041" y="11539"/>
                    <a:pt x="5104" y="11350"/>
                    <a:pt x="5041" y="11130"/>
                  </a:cubicBezTo>
                  <a:cubicBezTo>
                    <a:pt x="4883" y="10783"/>
                    <a:pt x="4757" y="10500"/>
                    <a:pt x="4789" y="10184"/>
                  </a:cubicBezTo>
                  <a:lnTo>
                    <a:pt x="4789" y="10184"/>
                  </a:lnTo>
                  <a:cubicBezTo>
                    <a:pt x="5072" y="10279"/>
                    <a:pt x="5356" y="10311"/>
                    <a:pt x="5671" y="10342"/>
                  </a:cubicBezTo>
                  <a:cubicBezTo>
                    <a:pt x="5734" y="10909"/>
                    <a:pt x="6049" y="11256"/>
                    <a:pt x="6427" y="11665"/>
                  </a:cubicBezTo>
                  <a:cubicBezTo>
                    <a:pt x="6474" y="11712"/>
                    <a:pt x="6561" y="11736"/>
                    <a:pt x="6651" y="11736"/>
                  </a:cubicBezTo>
                  <a:cubicBezTo>
                    <a:pt x="6742" y="11736"/>
                    <a:pt x="6837" y="11712"/>
                    <a:pt x="6900" y="11665"/>
                  </a:cubicBezTo>
                  <a:cubicBezTo>
                    <a:pt x="6994" y="11539"/>
                    <a:pt x="6994" y="11287"/>
                    <a:pt x="6900" y="11193"/>
                  </a:cubicBezTo>
                  <a:cubicBezTo>
                    <a:pt x="6616" y="10909"/>
                    <a:pt x="6427" y="10657"/>
                    <a:pt x="6333" y="10342"/>
                  </a:cubicBezTo>
                  <a:cubicBezTo>
                    <a:pt x="6616" y="10311"/>
                    <a:pt x="6931" y="10279"/>
                    <a:pt x="7215" y="10184"/>
                  </a:cubicBezTo>
                  <a:cubicBezTo>
                    <a:pt x="7467" y="10720"/>
                    <a:pt x="7876" y="10941"/>
                    <a:pt x="8380" y="11130"/>
                  </a:cubicBezTo>
                  <a:cubicBezTo>
                    <a:pt x="8424" y="11156"/>
                    <a:pt x="8474" y="11167"/>
                    <a:pt x="8526" y="11167"/>
                  </a:cubicBezTo>
                  <a:cubicBezTo>
                    <a:pt x="8662" y="11167"/>
                    <a:pt x="8807" y="11086"/>
                    <a:pt x="8853" y="10972"/>
                  </a:cubicBezTo>
                  <a:cubicBezTo>
                    <a:pt x="8947" y="10815"/>
                    <a:pt x="8853" y="10594"/>
                    <a:pt x="8695" y="10500"/>
                  </a:cubicBezTo>
                  <a:cubicBezTo>
                    <a:pt x="8349" y="10374"/>
                    <a:pt x="8065" y="10184"/>
                    <a:pt x="7908" y="9932"/>
                  </a:cubicBezTo>
                  <a:cubicBezTo>
                    <a:pt x="8191" y="9806"/>
                    <a:pt x="8412" y="9649"/>
                    <a:pt x="8664" y="9491"/>
                  </a:cubicBezTo>
                  <a:cubicBezTo>
                    <a:pt x="9105" y="9901"/>
                    <a:pt x="9578" y="9964"/>
                    <a:pt x="10082" y="9995"/>
                  </a:cubicBezTo>
                  <a:lnTo>
                    <a:pt x="10113" y="9995"/>
                  </a:lnTo>
                  <a:cubicBezTo>
                    <a:pt x="10302" y="9995"/>
                    <a:pt x="10428" y="9869"/>
                    <a:pt x="10460" y="9680"/>
                  </a:cubicBezTo>
                  <a:cubicBezTo>
                    <a:pt x="10460" y="9491"/>
                    <a:pt x="10365" y="9334"/>
                    <a:pt x="10145" y="9302"/>
                  </a:cubicBezTo>
                  <a:cubicBezTo>
                    <a:pt x="9767" y="9239"/>
                    <a:pt x="9483" y="9208"/>
                    <a:pt x="9199" y="9019"/>
                  </a:cubicBezTo>
                  <a:cubicBezTo>
                    <a:pt x="9388" y="8830"/>
                    <a:pt x="9609" y="8578"/>
                    <a:pt x="9767" y="8357"/>
                  </a:cubicBezTo>
                  <a:cubicBezTo>
                    <a:pt x="9980" y="8437"/>
                    <a:pt x="10181" y="8466"/>
                    <a:pt x="10384" y="8466"/>
                  </a:cubicBezTo>
                  <a:cubicBezTo>
                    <a:pt x="10660" y="8466"/>
                    <a:pt x="10938" y="8412"/>
                    <a:pt x="11247" y="8357"/>
                  </a:cubicBezTo>
                  <a:cubicBezTo>
                    <a:pt x="11468" y="8294"/>
                    <a:pt x="11531" y="8105"/>
                    <a:pt x="11499" y="7916"/>
                  </a:cubicBezTo>
                  <a:cubicBezTo>
                    <a:pt x="11472" y="7751"/>
                    <a:pt x="11300" y="7658"/>
                    <a:pt x="11131" y="7658"/>
                  </a:cubicBezTo>
                  <a:cubicBezTo>
                    <a:pt x="11107" y="7658"/>
                    <a:pt x="11082" y="7660"/>
                    <a:pt x="11058" y="7664"/>
                  </a:cubicBezTo>
                  <a:cubicBezTo>
                    <a:pt x="10806" y="7748"/>
                    <a:pt x="10596" y="7804"/>
                    <a:pt x="10391" y="7804"/>
                  </a:cubicBezTo>
                  <a:cubicBezTo>
                    <a:pt x="10288" y="7804"/>
                    <a:pt x="10187" y="7790"/>
                    <a:pt x="10082" y="7759"/>
                  </a:cubicBezTo>
                  <a:cubicBezTo>
                    <a:pt x="10208" y="7475"/>
                    <a:pt x="10302" y="7192"/>
                    <a:pt x="10365" y="6939"/>
                  </a:cubicBezTo>
                  <a:lnTo>
                    <a:pt x="10397" y="6939"/>
                  </a:lnTo>
                  <a:cubicBezTo>
                    <a:pt x="10932" y="6939"/>
                    <a:pt x="11342" y="6687"/>
                    <a:pt x="11751" y="6372"/>
                  </a:cubicBezTo>
                  <a:cubicBezTo>
                    <a:pt x="11940" y="6246"/>
                    <a:pt x="11972" y="6057"/>
                    <a:pt x="11846" y="5900"/>
                  </a:cubicBezTo>
                  <a:cubicBezTo>
                    <a:pt x="11789" y="5843"/>
                    <a:pt x="11687" y="5798"/>
                    <a:pt x="11580" y="5798"/>
                  </a:cubicBezTo>
                  <a:cubicBezTo>
                    <a:pt x="11509" y="5798"/>
                    <a:pt x="11436" y="5818"/>
                    <a:pt x="11373" y="5868"/>
                  </a:cubicBezTo>
                  <a:cubicBezTo>
                    <a:pt x="11058" y="6120"/>
                    <a:pt x="10775" y="6278"/>
                    <a:pt x="10460" y="6278"/>
                  </a:cubicBezTo>
                  <a:cubicBezTo>
                    <a:pt x="10460" y="6152"/>
                    <a:pt x="10491" y="5994"/>
                    <a:pt x="10491" y="5868"/>
                  </a:cubicBezTo>
                  <a:cubicBezTo>
                    <a:pt x="10491" y="5711"/>
                    <a:pt x="10491" y="5553"/>
                    <a:pt x="10460" y="5396"/>
                  </a:cubicBezTo>
                  <a:cubicBezTo>
                    <a:pt x="11027" y="5207"/>
                    <a:pt x="11279" y="4860"/>
                    <a:pt x="11594" y="4419"/>
                  </a:cubicBezTo>
                  <a:cubicBezTo>
                    <a:pt x="11720" y="4262"/>
                    <a:pt x="11688" y="4073"/>
                    <a:pt x="11531" y="3947"/>
                  </a:cubicBezTo>
                  <a:cubicBezTo>
                    <a:pt x="11465" y="3894"/>
                    <a:pt x="11394" y="3869"/>
                    <a:pt x="11324" y="3869"/>
                  </a:cubicBezTo>
                  <a:cubicBezTo>
                    <a:pt x="11226" y="3869"/>
                    <a:pt x="11132" y="3918"/>
                    <a:pt x="11058" y="4010"/>
                  </a:cubicBezTo>
                  <a:cubicBezTo>
                    <a:pt x="10838" y="4388"/>
                    <a:pt x="10617" y="4608"/>
                    <a:pt x="10365" y="4734"/>
                  </a:cubicBezTo>
                  <a:cubicBezTo>
                    <a:pt x="10271" y="4451"/>
                    <a:pt x="10176" y="4167"/>
                    <a:pt x="10019" y="3915"/>
                  </a:cubicBezTo>
                  <a:cubicBezTo>
                    <a:pt x="10460" y="3537"/>
                    <a:pt x="10617" y="3127"/>
                    <a:pt x="10775" y="2592"/>
                  </a:cubicBezTo>
                  <a:cubicBezTo>
                    <a:pt x="10806" y="2403"/>
                    <a:pt x="10712" y="2214"/>
                    <a:pt x="10554" y="2182"/>
                  </a:cubicBezTo>
                  <a:cubicBezTo>
                    <a:pt x="10520" y="2171"/>
                    <a:pt x="10485" y="2166"/>
                    <a:pt x="10450" y="2166"/>
                  </a:cubicBezTo>
                  <a:cubicBezTo>
                    <a:pt x="10292" y="2166"/>
                    <a:pt x="10139" y="2274"/>
                    <a:pt x="10113" y="2403"/>
                  </a:cubicBezTo>
                  <a:cubicBezTo>
                    <a:pt x="9987" y="2812"/>
                    <a:pt x="9924" y="3064"/>
                    <a:pt x="9672" y="3316"/>
                  </a:cubicBezTo>
                  <a:cubicBezTo>
                    <a:pt x="9515" y="3064"/>
                    <a:pt x="9325" y="2844"/>
                    <a:pt x="9136" y="2655"/>
                  </a:cubicBezTo>
                  <a:cubicBezTo>
                    <a:pt x="9451" y="2182"/>
                    <a:pt x="9388" y="1710"/>
                    <a:pt x="9357" y="1143"/>
                  </a:cubicBezTo>
                  <a:cubicBezTo>
                    <a:pt x="9357" y="954"/>
                    <a:pt x="9168" y="828"/>
                    <a:pt x="8979" y="828"/>
                  </a:cubicBezTo>
                  <a:cubicBezTo>
                    <a:pt x="8790" y="828"/>
                    <a:pt x="8664" y="1017"/>
                    <a:pt x="8664" y="1237"/>
                  </a:cubicBezTo>
                  <a:cubicBezTo>
                    <a:pt x="8695" y="1647"/>
                    <a:pt x="8695" y="1930"/>
                    <a:pt x="8569" y="2214"/>
                  </a:cubicBezTo>
                  <a:cubicBezTo>
                    <a:pt x="8349" y="2056"/>
                    <a:pt x="8097" y="1899"/>
                    <a:pt x="7813" y="1773"/>
                  </a:cubicBezTo>
                  <a:cubicBezTo>
                    <a:pt x="7939" y="1237"/>
                    <a:pt x="7782" y="796"/>
                    <a:pt x="7561" y="292"/>
                  </a:cubicBezTo>
                  <a:cubicBezTo>
                    <a:pt x="7493" y="178"/>
                    <a:pt x="7375" y="97"/>
                    <a:pt x="7243" y="97"/>
                  </a:cubicBezTo>
                  <a:cubicBezTo>
                    <a:pt x="7193" y="97"/>
                    <a:pt x="7141" y="108"/>
                    <a:pt x="7089" y="134"/>
                  </a:cubicBezTo>
                  <a:cubicBezTo>
                    <a:pt x="6931" y="197"/>
                    <a:pt x="6837" y="386"/>
                    <a:pt x="6931" y="607"/>
                  </a:cubicBezTo>
                  <a:cubicBezTo>
                    <a:pt x="7089" y="954"/>
                    <a:pt x="7215" y="1237"/>
                    <a:pt x="7152" y="1552"/>
                  </a:cubicBezTo>
                  <a:cubicBezTo>
                    <a:pt x="6900" y="1458"/>
                    <a:pt x="6616" y="1426"/>
                    <a:pt x="6301" y="1395"/>
                  </a:cubicBezTo>
                  <a:cubicBezTo>
                    <a:pt x="6206" y="828"/>
                    <a:pt x="5891" y="481"/>
                    <a:pt x="5545" y="71"/>
                  </a:cubicBezTo>
                  <a:cubicBezTo>
                    <a:pt x="5482" y="24"/>
                    <a:pt x="5395" y="1"/>
                    <a:pt x="53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2" name="Google Shape;7282;p83"/>
            <p:cNvSpPr/>
            <p:nvPr/>
          </p:nvSpPr>
          <p:spPr>
            <a:xfrm>
              <a:off x="-22740025" y="3217825"/>
              <a:ext cx="52000" cy="51225"/>
            </a:xfrm>
            <a:custGeom>
              <a:avLst/>
              <a:gdLst/>
              <a:ahLst/>
              <a:cxnLst/>
              <a:rect l="l" t="t" r="r" b="b"/>
              <a:pathLst>
                <a:path w="2080" h="2049" extrusionOk="0">
                  <a:moveTo>
                    <a:pt x="1040" y="0"/>
                  </a:moveTo>
                  <a:cubicBezTo>
                    <a:pt x="441" y="0"/>
                    <a:pt x="0" y="473"/>
                    <a:pt x="0" y="1009"/>
                  </a:cubicBezTo>
                  <a:cubicBezTo>
                    <a:pt x="0" y="1607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09"/>
                  </a:cubicBezTo>
                  <a:cubicBezTo>
                    <a:pt x="2080" y="473"/>
                    <a:pt x="1607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3" name="Google Shape;7283;p83"/>
            <p:cNvSpPr/>
            <p:nvPr/>
          </p:nvSpPr>
          <p:spPr>
            <a:xfrm>
              <a:off x="-22705375" y="33218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84" name="Google Shape;7284;p83"/>
          <p:cNvGrpSpPr/>
          <p:nvPr/>
        </p:nvGrpSpPr>
        <p:grpSpPr>
          <a:xfrm>
            <a:off x="7096192" y="2042599"/>
            <a:ext cx="414136" cy="470404"/>
            <a:chOff x="-28069875" y="3175300"/>
            <a:chExt cx="260725" cy="296150"/>
          </a:xfrm>
        </p:grpSpPr>
        <p:sp>
          <p:nvSpPr>
            <p:cNvPr id="7285" name="Google Shape;7285;p83"/>
            <p:cNvSpPr/>
            <p:nvPr/>
          </p:nvSpPr>
          <p:spPr>
            <a:xfrm>
              <a:off x="-28059650" y="3192625"/>
              <a:ext cx="26025" cy="70125"/>
            </a:xfrm>
            <a:custGeom>
              <a:avLst/>
              <a:gdLst/>
              <a:ahLst/>
              <a:cxnLst/>
              <a:rect l="l" t="t" r="r" b="b"/>
              <a:pathLst>
                <a:path w="1041" h="2805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458"/>
                  </a:lnTo>
                  <a:cubicBezTo>
                    <a:pt x="410" y="2458"/>
                    <a:pt x="757" y="2584"/>
                    <a:pt x="1040" y="2804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6" name="Google Shape;7286;p83"/>
            <p:cNvSpPr/>
            <p:nvPr/>
          </p:nvSpPr>
          <p:spPr>
            <a:xfrm>
              <a:off x="-27843050" y="3192625"/>
              <a:ext cx="26025" cy="69325"/>
            </a:xfrm>
            <a:custGeom>
              <a:avLst/>
              <a:gdLst/>
              <a:ahLst/>
              <a:cxnLst/>
              <a:rect l="l" t="t" r="r" b="b"/>
              <a:pathLst>
                <a:path w="1041" h="2773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773"/>
                  </a:lnTo>
                  <a:cubicBezTo>
                    <a:pt x="284" y="2584"/>
                    <a:pt x="694" y="2426"/>
                    <a:pt x="1040" y="2426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7" name="Google Shape;7287;p83"/>
            <p:cNvSpPr/>
            <p:nvPr/>
          </p:nvSpPr>
          <p:spPr>
            <a:xfrm>
              <a:off x="-27973000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1954"/>
                  </a:lnTo>
                  <a:cubicBezTo>
                    <a:pt x="410" y="1985"/>
                    <a:pt x="756" y="2080"/>
                    <a:pt x="1040" y="2300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8" name="Google Shape;7288;p83"/>
            <p:cNvSpPr/>
            <p:nvPr/>
          </p:nvSpPr>
          <p:spPr>
            <a:xfrm>
              <a:off x="-27929675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2300"/>
                  </a:lnTo>
                  <a:cubicBezTo>
                    <a:pt x="315" y="2111"/>
                    <a:pt x="693" y="1985"/>
                    <a:pt x="1040" y="1954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9" name="Google Shape;7289;p83"/>
            <p:cNvSpPr/>
            <p:nvPr/>
          </p:nvSpPr>
          <p:spPr>
            <a:xfrm>
              <a:off x="-28016325" y="3175300"/>
              <a:ext cx="26025" cy="91375"/>
            </a:xfrm>
            <a:custGeom>
              <a:avLst/>
              <a:gdLst/>
              <a:ahLst/>
              <a:cxnLst/>
              <a:rect l="l" t="t" r="r" b="b"/>
              <a:pathLst>
                <a:path w="1041" h="3655" extrusionOk="0">
                  <a:moveTo>
                    <a:pt x="536" y="0"/>
                  </a:moveTo>
                  <a:cubicBezTo>
                    <a:pt x="253" y="0"/>
                    <a:pt x="1" y="221"/>
                    <a:pt x="1" y="504"/>
                  </a:cubicBezTo>
                  <a:lnTo>
                    <a:pt x="1" y="3655"/>
                  </a:lnTo>
                  <a:cubicBezTo>
                    <a:pt x="1" y="3655"/>
                    <a:pt x="1" y="3623"/>
                    <a:pt x="64" y="3623"/>
                  </a:cubicBezTo>
                  <a:cubicBezTo>
                    <a:pt x="284" y="3371"/>
                    <a:pt x="631" y="3182"/>
                    <a:pt x="1040" y="3056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0" name="Google Shape;7290;p83"/>
            <p:cNvSpPr/>
            <p:nvPr/>
          </p:nvSpPr>
          <p:spPr>
            <a:xfrm>
              <a:off x="-27886375" y="3176075"/>
              <a:ext cx="26025" cy="91400"/>
            </a:xfrm>
            <a:custGeom>
              <a:avLst/>
              <a:gdLst/>
              <a:ahLst/>
              <a:cxnLst/>
              <a:rect l="l" t="t" r="r" b="b"/>
              <a:pathLst>
                <a:path w="1041" h="3656" extrusionOk="0">
                  <a:moveTo>
                    <a:pt x="536" y="1"/>
                  </a:moveTo>
                  <a:cubicBezTo>
                    <a:pt x="253" y="1"/>
                    <a:pt x="1" y="221"/>
                    <a:pt x="1" y="505"/>
                  </a:cubicBezTo>
                  <a:lnTo>
                    <a:pt x="1" y="3088"/>
                  </a:lnTo>
                  <a:cubicBezTo>
                    <a:pt x="379" y="3151"/>
                    <a:pt x="726" y="3340"/>
                    <a:pt x="1041" y="3655"/>
                  </a:cubicBezTo>
                  <a:lnTo>
                    <a:pt x="1041" y="505"/>
                  </a:lnTo>
                  <a:cubicBezTo>
                    <a:pt x="1041" y="253"/>
                    <a:pt x="789" y="1"/>
                    <a:pt x="5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1" name="Google Shape;7291;p83"/>
            <p:cNvSpPr/>
            <p:nvPr/>
          </p:nvSpPr>
          <p:spPr>
            <a:xfrm>
              <a:off x="-28017900" y="3269025"/>
              <a:ext cx="161475" cy="133125"/>
            </a:xfrm>
            <a:custGeom>
              <a:avLst/>
              <a:gdLst/>
              <a:ahLst/>
              <a:cxnLst/>
              <a:rect l="l" t="t" r="r" b="b"/>
              <a:pathLst>
                <a:path w="6459" h="5325" extrusionOk="0">
                  <a:moveTo>
                    <a:pt x="1733" y="0"/>
                  </a:moveTo>
                  <a:cubicBezTo>
                    <a:pt x="1355" y="0"/>
                    <a:pt x="946" y="158"/>
                    <a:pt x="662" y="410"/>
                  </a:cubicBezTo>
                  <a:cubicBezTo>
                    <a:pt x="64" y="882"/>
                    <a:pt x="1" y="1639"/>
                    <a:pt x="347" y="2237"/>
                  </a:cubicBezTo>
                  <a:cubicBezTo>
                    <a:pt x="1324" y="2458"/>
                    <a:pt x="2048" y="3340"/>
                    <a:pt x="2174" y="4348"/>
                  </a:cubicBezTo>
                  <a:lnTo>
                    <a:pt x="3214" y="5325"/>
                  </a:lnTo>
                  <a:lnTo>
                    <a:pt x="4285" y="4348"/>
                  </a:lnTo>
                  <a:cubicBezTo>
                    <a:pt x="4380" y="3340"/>
                    <a:pt x="5073" y="2521"/>
                    <a:pt x="6113" y="2237"/>
                  </a:cubicBezTo>
                  <a:cubicBezTo>
                    <a:pt x="6459" y="1639"/>
                    <a:pt x="6333" y="882"/>
                    <a:pt x="5860" y="410"/>
                  </a:cubicBezTo>
                  <a:cubicBezTo>
                    <a:pt x="5577" y="158"/>
                    <a:pt x="5199" y="0"/>
                    <a:pt x="4789" y="0"/>
                  </a:cubicBezTo>
                  <a:cubicBezTo>
                    <a:pt x="4411" y="0"/>
                    <a:pt x="4002" y="158"/>
                    <a:pt x="3750" y="410"/>
                  </a:cubicBezTo>
                  <a:lnTo>
                    <a:pt x="3277" y="882"/>
                  </a:lnTo>
                  <a:lnTo>
                    <a:pt x="2805" y="410"/>
                  </a:lnTo>
                  <a:cubicBezTo>
                    <a:pt x="2521" y="158"/>
                    <a:pt x="2143" y="0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2" name="Google Shape;7292;p83"/>
            <p:cNvSpPr/>
            <p:nvPr/>
          </p:nvSpPr>
          <p:spPr>
            <a:xfrm>
              <a:off x="-27930475" y="3269800"/>
              <a:ext cx="121325" cy="201650"/>
            </a:xfrm>
            <a:custGeom>
              <a:avLst/>
              <a:gdLst/>
              <a:ahLst/>
              <a:cxnLst/>
              <a:rect l="l" t="t" r="r" b="b"/>
              <a:pathLst>
                <a:path w="4853" h="8066" extrusionOk="0">
                  <a:moveTo>
                    <a:pt x="4506" y="1"/>
                  </a:moveTo>
                  <a:cubicBezTo>
                    <a:pt x="3876" y="1"/>
                    <a:pt x="3403" y="505"/>
                    <a:pt x="3403" y="1198"/>
                  </a:cubicBezTo>
                  <a:lnTo>
                    <a:pt x="3403" y="2395"/>
                  </a:lnTo>
                  <a:cubicBezTo>
                    <a:pt x="3403" y="2584"/>
                    <a:pt x="3246" y="2742"/>
                    <a:pt x="3025" y="2742"/>
                  </a:cubicBezTo>
                  <a:cubicBezTo>
                    <a:pt x="2679" y="2742"/>
                    <a:pt x="2363" y="2868"/>
                    <a:pt x="2080" y="3025"/>
                  </a:cubicBezTo>
                  <a:cubicBezTo>
                    <a:pt x="1702" y="3372"/>
                    <a:pt x="1418" y="3939"/>
                    <a:pt x="1418" y="4474"/>
                  </a:cubicBezTo>
                  <a:lnTo>
                    <a:pt x="1418" y="5231"/>
                  </a:lnTo>
                  <a:cubicBezTo>
                    <a:pt x="1418" y="5420"/>
                    <a:pt x="1261" y="5577"/>
                    <a:pt x="1072" y="5577"/>
                  </a:cubicBezTo>
                  <a:cubicBezTo>
                    <a:pt x="883" y="5577"/>
                    <a:pt x="725" y="5420"/>
                    <a:pt x="725" y="5231"/>
                  </a:cubicBezTo>
                  <a:lnTo>
                    <a:pt x="1" y="5892"/>
                  </a:lnTo>
                  <a:lnTo>
                    <a:pt x="1" y="8066"/>
                  </a:lnTo>
                  <a:lnTo>
                    <a:pt x="3813" y="8066"/>
                  </a:lnTo>
                  <a:cubicBezTo>
                    <a:pt x="4033" y="8066"/>
                    <a:pt x="4191" y="7908"/>
                    <a:pt x="4191" y="7719"/>
                  </a:cubicBezTo>
                  <a:cubicBezTo>
                    <a:pt x="4191" y="7530"/>
                    <a:pt x="4033" y="7373"/>
                    <a:pt x="3813" y="7373"/>
                  </a:cubicBezTo>
                  <a:lnTo>
                    <a:pt x="3466" y="7373"/>
                  </a:lnTo>
                  <a:lnTo>
                    <a:pt x="3466" y="6270"/>
                  </a:lnTo>
                  <a:cubicBezTo>
                    <a:pt x="3466" y="6176"/>
                    <a:pt x="3498" y="6050"/>
                    <a:pt x="3592" y="6018"/>
                  </a:cubicBezTo>
                  <a:lnTo>
                    <a:pt x="4128" y="5420"/>
                  </a:lnTo>
                  <a:cubicBezTo>
                    <a:pt x="4600" y="4947"/>
                    <a:pt x="4852" y="4380"/>
                    <a:pt x="4852" y="3687"/>
                  </a:cubicBezTo>
                  <a:lnTo>
                    <a:pt x="4852" y="347"/>
                  </a:ln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3" name="Google Shape;7293;p83"/>
            <p:cNvSpPr/>
            <p:nvPr/>
          </p:nvSpPr>
          <p:spPr>
            <a:xfrm>
              <a:off x="-28069875" y="3271375"/>
              <a:ext cx="122875" cy="200075"/>
            </a:xfrm>
            <a:custGeom>
              <a:avLst/>
              <a:gdLst/>
              <a:ahLst/>
              <a:cxnLst/>
              <a:rect l="l" t="t" r="r" b="b"/>
              <a:pathLst>
                <a:path w="4915" h="8003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3718"/>
                  </a:lnTo>
                  <a:cubicBezTo>
                    <a:pt x="0" y="4348"/>
                    <a:pt x="221" y="4979"/>
                    <a:pt x="693" y="5451"/>
                  </a:cubicBezTo>
                  <a:lnTo>
                    <a:pt x="1323" y="5955"/>
                  </a:lnTo>
                  <a:cubicBezTo>
                    <a:pt x="1418" y="6018"/>
                    <a:pt x="1449" y="6113"/>
                    <a:pt x="1449" y="6207"/>
                  </a:cubicBezTo>
                  <a:lnTo>
                    <a:pt x="1449" y="7310"/>
                  </a:lnTo>
                  <a:lnTo>
                    <a:pt x="1103" y="7310"/>
                  </a:lnTo>
                  <a:cubicBezTo>
                    <a:pt x="882" y="7310"/>
                    <a:pt x="725" y="7467"/>
                    <a:pt x="725" y="7656"/>
                  </a:cubicBezTo>
                  <a:cubicBezTo>
                    <a:pt x="725" y="7845"/>
                    <a:pt x="882" y="8003"/>
                    <a:pt x="1103" y="8003"/>
                  </a:cubicBezTo>
                  <a:lnTo>
                    <a:pt x="4915" y="8003"/>
                  </a:lnTo>
                  <a:lnTo>
                    <a:pt x="4915" y="5829"/>
                  </a:lnTo>
                  <a:lnTo>
                    <a:pt x="4190" y="5168"/>
                  </a:lnTo>
                  <a:cubicBezTo>
                    <a:pt x="4190" y="5357"/>
                    <a:pt x="4033" y="5514"/>
                    <a:pt x="3844" y="5514"/>
                  </a:cubicBezTo>
                  <a:cubicBezTo>
                    <a:pt x="3655" y="5514"/>
                    <a:pt x="3497" y="5357"/>
                    <a:pt x="3497" y="5168"/>
                  </a:cubicBezTo>
                  <a:lnTo>
                    <a:pt x="3497" y="4411"/>
                  </a:lnTo>
                  <a:cubicBezTo>
                    <a:pt x="3497" y="3876"/>
                    <a:pt x="3214" y="3372"/>
                    <a:pt x="2741" y="3057"/>
                  </a:cubicBezTo>
                  <a:cubicBezTo>
                    <a:pt x="2458" y="2899"/>
                    <a:pt x="2143" y="2773"/>
                    <a:pt x="1796" y="2773"/>
                  </a:cubicBezTo>
                  <a:cubicBezTo>
                    <a:pt x="1607" y="2773"/>
                    <a:pt x="1449" y="2616"/>
                    <a:pt x="1449" y="2427"/>
                  </a:cubicBezTo>
                  <a:lnTo>
                    <a:pt x="1449" y="1229"/>
                  </a:lnTo>
                  <a:cubicBezTo>
                    <a:pt x="1449" y="473"/>
                    <a:pt x="945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294" name="Google Shape;7294;p83"/>
          <p:cNvSpPr/>
          <p:nvPr/>
        </p:nvSpPr>
        <p:spPr>
          <a:xfrm>
            <a:off x="7068771" y="2652914"/>
            <a:ext cx="470404" cy="467625"/>
          </a:xfrm>
          <a:custGeom>
            <a:avLst/>
            <a:gdLst/>
            <a:ahLst/>
            <a:cxnLst/>
            <a:rect l="l" t="t" r="r" b="b"/>
            <a:pathLst>
              <a:path w="11846" h="11776" extrusionOk="0">
                <a:moveTo>
                  <a:pt x="9074" y="2261"/>
                </a:moveTo>
                <a:lnTo>
                  <a:pt x="9546" y="2733"/>
                </a:lnTo>
                <a:lnTo>
                  <a:pt x="9011" y="3300"/>
                </a:lnTo>
                <a:lnTo>
                  <a:pt x="8538" y="2828"/>
                </a:lnTo>
                <a:lnTo>
                  <a:pt x="9074" y="2261"/>
                </a:lnTo>
                <a:close/>
                <a:moveTo>
                  <a:pt x="6333" y="3489"/>
                </a:moveTo>
                <a:lnTo>
                  <a:pt x="8286" y="5474"/>
                </a:lnTo>
                <a:lnTo>
                  <a:pt x="7782" y="5978"/>
                </a:lnTo>
                <a:lnTo>
                  <a:pt x="7026" y="5222"/>
                </a:lnTo>
                <a:cubicBezTo>
                  <a:pt x="6963" y="5159"/>
                  <a:pt x="6876" y="5128"/>
                  <a:pt x="6789" y="5128"/>
                </a:cubicBezTo>
                <a:cubicBezTo>
                  <a:pt x="6703" y="5128"/>
                  <a:pt x="6616" y="5159"/>
                  <a:pt x="6553" y="5222"/>
                </a:cubicBezTo>
                <a:cubicBezTo>
                  <a:pt x="6427" y="5348"/>
                  <a:pt x="6427" y="5569"/>
                  <a:pt x="6553" y="5695"/>
                </a:cubicBezTo>
                <a:lnTo>
                  <a:pt x="7309" y="6451"/>
                </a:lnTo>
                <a:lnTo>
                  <a:pt x="6837" y="6924"/>
                </a:lnTo>
                <a:lnTo>
                  <a:pt x="4883" y="4939"/>
                </a:lnTo>
                <a:lnTo>
                  <a:pt x="6333" y="3489"/>
                </a:lnTo>
                <a:close/>
                <a:moveTo>
                  <a:pt x="2647" y="8688"/>
                </a:moveTo>
                <a:lnTo>
                  <a:pt x="3119" y="9160"/>
                </a:lnTo>
                <a:lnTo>
                  <a:pt x="2899" y="9412"/>
                </a:lnTo>
                <a:cubicBezTo>
                  <a:pt x="2836" y="9460"/>
                  <a:pt x="2749" y="9483"/>
                  <a:pt x="2662" y="9483"/>
                </a:cubicBezTo>
                <a:cubicBezTo>
                  <a:pt x="2576" y="9483"/>
                  <a:pt x="2489" y="9460"/>
                  <a:pt x="2426" y="9412"/>
                </a:cubicBezTo>
                <a:cubicBezTo>
                  <a:pt x="2300" y="9286"/>
                  <a:pt x="2300" y="9034"/>
                  <a:pt x="2426" y="8940"/>
                </a:cubicBezTo>
                <a:lnTo>
                  <a:pt x="2647" y="8688"/>
                </a:lnTo>
                <a:close/>
                <a:moveTo>
                  <a:pt x="9294" y="0"/>
                </a:moveTo>
                <a:cubicBezTo>
                  <a:pt x="9026" y="0"/>
                  <a:pt x="8758" y="103"/>
                  <a:pt x="8569" y="308"/>
                </a:cubicBezTo>
                <a:cubicBezTo>
                  <a:pt x="8160" y="686"/>
                  <a:pt x="8097" y="1410"/>
                  <a:pt x="8538" y="1820"/>
                </a:cubicBezTo>
                <a:lnTo>
                  <a:pt x="8065" y="2292"/>
                </a:lnTo>
                <a:lnTo>
                  <a:pt x="7089" y="1316"/>
                </a:lnTo>
                <a:cubicBezTo>
                  <a:pt x="6884" y="1127"/>
                  <a:pt x="6616" y="1032"/>
                  <a:pt x="6348" y="1032"/>
                </a:cubicBezTo>
                <a:cubicBezTo>
                  <a:pt x="6081" y="1032"/>
                  <a:pt x="5813" y="1127"/>
                  <a:pt x="5608" y="1316"/>
                </a:cubicBezTo>
                <a:cubicBezTo>
                  <a:pt x="5230" y="1725"/>
                  <a:pt x="5230" y="2387"/>
                  <a:pt x="5608" y="2765"/>
                </a:cubicBezTo>
                <a:lnTo>
                  <a:pt x="5860" y="3017"/>
                </a:lnTo>
                <a:lnTo>
                  <a:pt x="2678" y="6199"/>
                </a:lnTo>
                <a:cubicBezTo>
                  <a:pt x="2142" y="6734"/>
                  <a:pt x="2048" y="7428"/>
                  <a:pt x="2268" y="8058"/>
                </a:cubicBezTo>
                <a:lnTo>
                  <a:pt x="1922" y="8404"/>
                </a:lnTo>
                <a:cubicBezTo>
                  <a:pt x="1607" y="8719"/>
                  <a:pt x="1512" y="9192"/>
                  <a:pt x="1733" y="9601"/>
                </a:cubicBezTo>
                <a:lnTo>
                  <a:pt x="95" y="11208"/>
                </a:lnTo>
                <a:cubicBezTo>
                  <a:pt x="0" y="11334"/>
                  <a:pt x="0" y="11555"/>
                  <a:pt x="95" y="11681"/>
                </a:cubicBezTo>
                <a:cubicBezTo>
                  <a:pt x="158" y="11744"/>
                  <a:pt x="252" y="11775"/>
                  <a:pt x="343" y="11775"/>
                </a:cubicBezTo>
                <a:cubicBezTo>
                  <a:pt x="433" y="11775"/>
                  <a:pt x="520" y="11744"/>
                  <a:pt x="567" y="11681"/>
                </a:cubicBezTo>
                <a:lnTo>
                  <a:pt x="2174" y="10074"/>
                </a:lnTo>
                <a:cubicBezTo>
                  <a:pt x="2318" y="10136"/>
                  <a:pt x="2465" y="10164"/>
                  <a:pt x="2609" y="10164"/>
                </a:cubicBezTo>
                <a:cubicBezTo>
                  <a:pt x="2904" y="10164"/>
                  <a:pt x="3180" y="10044"/>
                  <a:pt x="3371" y="9853"/>
                </a:cubicBezTo>
                <a:lnTo>
                  <a:pt x="3718" y="9507"/>
                </a:lnTo>
                <a:cubicBezTo>
                  <a:pt x="3930" y="9598"/>
                  <a:pt x="4148" y="9640"/>
                  <a:pt x="4363" y="9640"/>
                </a:cubicBezTo>
                <a:cubicBezTo>
                  <a:pt x="4818" y="9640"/>
                  <a:pt x="5255" y="9450"/>
                  <a:pt x="5576" y="9129"/>
                </a:cubicBezTo>
                <a:lnTo>
                  <a:pt x="5797" y="8877"/>
                </a:lnTo>
                <a:lnTo>
                  <a:pt x="4820" y="7900"/>
                </a:lnTo>
                <a:cubicBezTo>
                  <a:pt x="4694" y="7774"/>
                  <a:pt x="4694" y="7554"/>
                  <a:pt x="4820" y="7428"/>
                </a:cubicBezTo>
                <a:cubicBezTo>
                  <a:pt x="4883" y="7365"/>
                  <a:pt x="4970" y="7333"/>
                  <a:pt x="5057" y="7333"/>
                </a:cubicBezTo>
                <a:cubicBezTo>
                  <a:pt x="5143" y="7333"/>
                  <a:pt x="5230" y="7365"/>
                  <a:pt x="5293" y="7428"/>
                </a:cubicBezTo>
                <a:lnTo>
                  <a:pt x="6270" y="8404"/>
                </a:lnTo>
                <a:lnTo>
                  <a:pt x="8727" y="5978"/>
                </a:lnTo>
                <a:lnTo>
                  <a:pt x="8948" y="6199"/>
                </a:lnTo>
                <a:cubicBezTo>
                  <a:pt x="9152" y="6404"/>
                  <a:pt x="9420" y="6506"/>
                  <a:pt x="9688" y="6506"/>
                </a:cubicBezTo>
                <a:cubicBezTo>
                  <a:pt x="9956" y="6506"/>
                  <a:pt x="10223" y="6404"/>
                  <a:pt x="10428" y="6199"/>
                </a:cubicBezTo>
                <a:cubicBezTo>
                  <a:pt x="10806" y="5821"/>
                  <a:pt x="10806" y="5159"/>
                  <a:pt x="10428" y="4750"/>
                </a:cubicBezTo>
                <a:lnTo>
                  <a:pt x="9420" y="3773"/>
                </a:lnTo>
                <a:lnTo>
                  <a:pt x="9987" y="3206"/>
                </a:lnTo>
                <a:cubicBezTo>
                  <a:pt x="10176" y="3411"/>
                  <a:pt x="10444" y="3513"/>
                  <a:pt x="10712" y="3513"/>
                </a:cubicBezTo>
                <a:cubicBezTo>
                  <a:pt x="10980" y="3513"/>
                  <a:pt x="11247" y="3411"/>
                  <a:pt x="11436" y="3206"/>
                </a:cubicBezTo>
                <a:cubicBezTo>
                  <a:pt x="11846" y="2828"/>
                  <a:pt x="11846" y="2166"/>
                  <a:pt x="11436" y="1757"/>
                </a:cubicBezTo>
                <a:lnTo>
                  <a:pt x="10019" y="308"/>
                </a:lnTo>
                <a:cubicBezTo>
                  <a:pt x="9830" y="103"/>
                  <a:pt x="9562" y="0"/>
                  <a:pt x="929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295" name="Google Shape;7295;p83"/>
          <p:cNvGrpSpPr/>
          <p:nvPr/>
        </p:nvGrpSpPr>
        <p:grpSpPr>
          <a:xfrm>
            <a:off x="7151231" y="3252244"/>
            <a:ext cx="304060" cy="469173"/>
            <a:chOff x="-28032075" y="3916450"/>
            <a:chExt cx="191425" cy="295375"/>
          </a:xfrm>
        </p:grpSpPr>
        <p:sp>
          <p:nvSpPr>
            <p:cNvPr id="7296" name="Google Shape;7296;p83"/>
            <p:cNvSpPr/>
            <p:nvPr/>
          </p:nvSpPr>
          <p:spPr>
            <a:xfrm>
              <a:off x="-27996625" y="3916450"/>
              <a:ext cx="120525" cy="51225"/>
            </a:xfrm>
            <a:custGeom>
              <a:avLst/>
              <a:gdLst/>
              <a:ahLst/>
              <a:cxnLst/>
              <a:rect l="l" t="t" r="r" b="b"/>
              <a:pathLst>
                <a:path w="4821" h="2049" extrusionOk="0"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73" y="2048"/>
                    <a:pt x="1040" y="2048"/>
                  </a:cubicBezTo>
                  <a:lnTo>
                    <a:pt x="3781" y="2048"/>
                  </a:lnTo>
                  <a:cubicBezTo>
                    <a:pt x="4379" y="2048"/>
                    <a:pt x="4820" y="1575"/>
                    <a:pt x="4820" y="1040"/>
                  </a:cubicBezTo>
                  <a:cubicBezTo>
                    <a:pt x="4820" y="441"/>
                    <a:pt x="4348" y="0"/>
                    <a:pt x="37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7" name="Google Shape;7297;p83"/>
            <p:cNvSpPr/>
            <p:nvPr/>
          </p:nvSpPr>
          <p:spPr>
            <a:xfrm>
              <a:off x="-28032075" y="4089975"/>
              <a:ext cx="191425" cy="121850"/>
            </a:xfrm>
            <a:custGeom>
              <a:avLst/>
              <a:gdLst/>
              <a:ahLst/>
              <a:cxnLst/>
              <a:rect l="l" t="t" r="r" b="b"/>
              <a:pathLst>
                <a:path w="7657" h="4874" extrusionOk="0">
                  <a:moveTo>
                    <a:pt x="1733" y="715"/>
                  </a:moveTo>
                  <a:cubicBezTo>
                    <a:pt x="1954" y="715"/>
                    <a:pt x="2111" y="872"/>
                    <a:pt x="2111" y="1061"/>
                  </a:cubicBezTo>
                  <a:cubicBezTo>
                    <a:pt x="2111" y="1250"/>
                    <a:pt x="1954" y="1408"/>
                    <a:pt x="1733" y="1408"/>
                  </a:cubicBezTo>
                  <a:cubicBezTo>
                    <a:pt x="1544" y="1408"/>
                    <a:pt x="1387" y="1250"/>
                    <a:pt x="1387" y="1061"/>
                  </a:cubicBezTo>
                  <a:cubicBezTo>
                    <a:pt x="1418" y="872"/>
                    <a:pt x="1576" y="715"/>
                    <a:pt x="1733" y="715"/>
                  </a:cubicBezTo>
                  <a:close/>
                  <a:moveTo>
                    <a:pt x="3151" y="1376"/>
                  </a:moveTo>
                  <a:cubicBezTo>
                    <a:pt x="3372" y="1376"/>
                    <a:pt x="3529" y="1534"/>
                    <a:pt x="3529" y="1723"/>
                  </a:cubicBezTo>
                  <a:cubicBezTo>
                    <a:pt x="3529" y="1912"/>
                    <a:pt x="3372" y="2070"/>
                    <a:pt x="3151" y="2070"/>
                  </a:cubicBezTo>
                  <a:cubicBezTo>
                    <a:pt x="2962" y="2070"/>
                    <a:pt x="2804" y="1912"/>
                    <a:pt x="2804" y="1723"/>
                  </a:cubicBezTo>
                  <a:cubicBezTo>
                    <a:pt x="2804" y="1534"/>
                    <a:pt x="2962" y="1376"/>
                    <a:pt x="3151" y="1376"/>
                  </a:cubicBezTo>
                  <a:close/>
                  <a:moveTo>
                    <a:pt x="5199" y="2070"/>
                  </a:moveTo>
                  <a:cubicBezTo>
                    <a:pt x="5419" y="2070"/>
                    <a:pt x="5577" y="2227"/>
                    <a:pt x="5577" y="2448"/>
                  </a:cubicBezTo>
                  <a:cubicBezTo>
                    <a:pt x="5577" y="2637"/>
                    <a:pt x="5419" y="2794"/>
                    <a:pt x="5199" y="2794"/>
                  </a:cubicBezTo>
                  <a:cubicBezTo>
                    <a:pt x="5010" y="2794"/>
                    <a:pt x="4852" y="2637"/>
                    <a:pt x="4852" y="2448"/>
                  </a:cubicBezTo>
                  <a:cubicBezTo>
                    <a:pt x="4884" y="2227"/>
                    <a:pt x="5041" y="2070"/>
                    <a:pt x="5199" y="2070"/>
                  </a:cubicBezTo>
                  <a:close/>
                  <a:moveTo>
                    <a:pt x="3151" y="2794"/>
                  </a:moveTo>
                  <a:cubicBezTo>
                    <a:pt x="3372" y="2794"/>
                    <a:pt x="3529" y="2952"/>
                    <a:pt x="3529" y="3141"/>
                  </a:cubicBezTo>
                  <a:cubicBezTo>
                    <a:pt x="3529" y="3330"/>
                    <a:pt x="3372" y="3487"/>
                    <a:pt x="3151" y="3487"/>
                  </a:cubicBezTo>
                  <a:cubicBezTo>
                    <a:pt x="2962" y="3487"/>
                    <a:pt x="2804" y="3330"/>
                    <a:pt x="2804" y="3141"/>
                  </a:cubicBezTo>
                  <a:cubicBezTo>
                    <a:pt x="2804" y="2952"/>
                    <a:pt x="2962" y="2794"/>
                    <a:pt x="3151" y="2794"/>
                  </a:cubicBezTo>
                  <a:close/>
                  <a:moveTo>
                    <a:pt x="1748" y="1"/>
                  </a:moveTo>
                  <a:cubicBezTo>
                    <a:pt x="1181" y="1"/>
                    <a:pt x="615" y="166"/>
                    <a:pt x="63" y="494"/>
                  </a:cubicBezTo>
                  <a:cubicBezTo>
                    <a:pt x="63" y="715"/>
                    <a:pt x="0" y="872"/>
                    <a:pt x="0" y="1061"/>
                  </a:cubicBezTo>
                  <a:cubicBezTo>
                    <a:pt x="0" y="2196"/>
                    <a:pt x="536" y="3298"/>
                    <a:pt x="1418" y="4023"/>
                  </a:cubicBezTo>
                  <a:cubicBezTo>
                    <a:pt x="2111" y="4558"/>
                    <a:pt x="2962" y="4874"/>
                    <a:pt x="3844" y="4874"/>
                  </a:cubicBezTo>
                  <a:cubicBezTo>
                    <a:pt x="4096" y="4874"/>
                    <a:pt x="4380" y="4842"/>
                    <a:pt x="4663" y="4811"/>
                  </a:cubicBezTo>
                  <a:cubicBezTo>
                    <a:pt x="6144" y="4495"/>
                    <a:pt x="7341" y="3267"/>
                    <a:pt x="7625" y="1723"/>
                  </a:cubicBezTo>
                  <a:cubicBezTo>
                    <a:pt x="7656" y="1439"/>
                    <a:pt x="7656" y="1219"/>
                    <a:pt x="7656" y="935"/>
                  </a:cubicBezTo>
                  <a:lnTo>
                    <a:pt x="7656" y="935"/>
                  </a:lnTo>
                  <a:cubicBezTo>
                    <a:pt x="7033" y="1235"/>
                    <a:pt x="6444" y="1354"/>
                    <a:pt x="5904" y="1354"/>
                  </a:cubicBezTo>
                  <a:cubicBezTo>
                    <a:pt x="4969" y="1354"/>
                    <a:pt x="4183" y="1000"/>
                    <a:pt x="3624" y="620"/>
                  </a:cubicBezTo>
                  <a:cubicBezTo>
                    <a:pt x="3010" y="206"/>
                    <a:pt x="2378" y="1"/>
                    <a:pt x="17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8" name="Google Shape;7298;p83"/>
            <p:cNvSpPr/>
            <p:nvPr/>
          </p:nvSpPr>
          <p:spPr>
            <a:xfrm>
              <a:off x="-28024975" y="3985750"/>
              <a:ext cx="181950" cy="121975"/>
            </a:xfrm>
            <a:custGeom>
              <a:avLst/>
              <a:gdLst/>
              <a:ahLst/>
              <a:cxnLst/>
              <a:rect l="l" t="t" r="r" b="b"/>
              <a:pathLst>
                <a:path w="7278" h="4879" extrusionOk="0">
                  <a:moveTo>
                    <a:pt x="1827" y="1"/>
                  </a:moveTo>
                  <a:lnTo>
                    <a:pt x="1827" y="1639"/>
                  </a:lnTo>
                  <a:cubicBezTo>
                    <a:pt x="1827" y="1765"/>
                    <a:pt x="1733" y="1891"/>
                    <a:pt x="1607" y="1922"/>
                  </a:cubicBezTo>
                  <a:cubicBezTo>
                    <a:pt x="914" y="2363"/>
                    <a:pt x="315" y="3025"/>
                    <a:pt x="0" y="3813"/>
                  </a:cubicBezTo>
                  <a:cubicBezTo>
                    <a:pt x="492" y="3611"/>
                    <a:pt x="988" y="3505"/>
                    <a:pt x="1488" y="3505"/>
                  </a:cubicBezTo>
                  <a:cubicBezTo>
                    <a:pt x="2237" y="3505"/>
                    <a:pt x="2993" y="3743"/>
                    <a:pt x="3749" y="4254"/>
                  </a:cubicBezTo>
                  <a:cubicBezTo>
                    <a:pt x="4370" y="4673"/>
                    <a:pt x="5000" y="4878"/>
                    <a:pt x="5629" y="4878"/>
                  </a:cubicBezTo>
                  <a:cubicBezTo>
                    <a:pt x="6181" y="4878"/>
                    <a:pt x="6733" y="4721"/>
                    <a:pt x="7278" y="4411"/>
                  </a:cubicBezTo>
                  <a:cubicBezTo>
                    <a:pt x="7057" y="3372"/>
                    <a:pt x="6427" y="2427"/>
                    <a:pt x="5450" y="1922"/>
                  </a:cubicBezTo>
                  <a:cubicBezTo>
                    <a:pt x="5356" y="1859"/>
                    <a:pt x="5293" y="1765"/>
                    <a:pt x="5293" y="1639"/>
                  </a:cubicBezTo>
                  <a:lnTo>
                    <a:pt x="52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99" name="Google Shape;7299;p83"/>
          <p:cNvGrpSpPr/>
          <p:nvPr/>
        </p:nvGrpSpPr>
        <p:grpSpPr>
          <a:xfrm>
            <a:off x="10038359" y="2042579"/>
            <a:ext cx="470444" cy="470444"/>
            <a:chOff x="-26201650" y="3176075"/>
            <a:chExt cx="296175" cy="296175"/>
          </a:xfrm>
        </p:grpSpPr>
        <p:sp>
          <p:nvSpPr>
            <p:cNvPr id="7300" name="Google Shape;7300;p83"/>
            <p:cNvSpPr/>
            <p:nvPr/>
          </p:nvSpPr>
          <p:spPr>
            <a:xfrm>
              <a:off x="-26082700" y="3176075"/>
              <a:ext cx="51200" cy="226875"/>
            </a:xfrm>
            <a:custGeom>
              <a:avLst/>
              <a:gdLst/>
              <a:ahLst/>
              <a:cxnLst/>
              <a:rect l="l" t="t" r="r" b="b"/>
              <a:pathLst>
                <a:path w="2048" h="9075" extrusionOk="0">
                  <a:moveTo>
                    <a:pt x="1071" y="1"/>
                  </a:moveTo>
                  <a:cubicBezTo>
                    <a:pt x="882" y="1"/>
                    <a:pt x="725" y="158"/>
                    <a:pt x="725" y="347"/>
                  </a:cubicBezTo>
                  <a:lnTo>
                    <a:pt x="725" y="6554"/>
                  </a:lnTo>
                  <a:cubicBezTo>
                    <a:pt x="473" y="6900"/>
                    <a:pt x="0" y="7656"/>
                    <a:pt x="0" y="8034"/>
                  </a:cubicBezTo>
                  <a:cubicBezTo>
                    <a:pt x="0" y="8633"/>
                    <a:pt x="473" y="9074"/>
                    <a:pt x="1040" y="9074"/>
                  </a:cubicBezTo>
                  <a:cubicBezTo>
                    <a:pt x="1638" y="9074"/>
                    <a:pt x="2048" y="8602"/>
                    <a:pt x="2048" y="8034"/>
                  </a:cubicBezTo>
                  <a:cubicBezTo>
                    <a:pt x="2048" y="7656"/>
                    <a:pt x="1638" y="6900"/>
                    <a:pt x="1355" y="6554"/>
                  </a:cubicBezTo>
                  <a:lnTo>
                    <a:pt x="1355" y="347"/>
                  </a:lnTo>
                  <a:cubicBezTo>
                    <a:pt x="1386" y="158"/>
                    <a:pt x="1260" y="1"/>
                    <a:pt x="10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1" name="Google Shape;7301;p83"/>
            <p:cNvSpPr/>
            <p:nvPr/>
          </p:nvSpPr>
          <p:spPr>
            <a:xfrm>
              <a:off x="-26201650" y="3317075"/>
              <a:ext cx="296175" cy="155175"/>
            </a:xfrm>
            <a:custGeom>
              <a:avLst/>
              <a:gdLst/>
              <a:ahLst/>
              <a:cxnLst/>
              <a:rect l="l" t="t" r="r" b="b"/>
              <a:pathLst>
                <a:path w="11847" h="6207" extrusionOk="0">
                  <a:moveTo>
                    <a:pt x="3939" y="662"/>
                  </a:moveTo>
                  <a:cubicBezTo>
                    <a:pt x="3876" y="914"/>
                    <a:pt x="3750" y="1134"/>
                    <a:pt x="3624" y="1323"/>
                  </a:cubicBezTo>
                  <a:cubicBezTo>
                    <a:pt x="3624" y="1386"/>
                    <a:pt x="3593" y="1418"/>
                    <a:pt x="3593" y="1481"/>
                  </a:cubicBezTo>
                  <a:cubicBezTo>
                    <a:pt x="3277" y="1292"/>
                    <a:pt x="2836" y="1229"/>
                    <a:pt x="2490" y="1229"/>
                  </a:cubicBezTo>
                  <a:cubicBezTo>
                    <a:pt x="1986" y="1229"/>
                    <a:pt x="1293" y="1386"/>
                    <a:pt x="1041" y="1859"/>
                  </a:cubicBezTo>
                  <a:cubicBezTo>
                    <a:pt x="915" y="2048"/>
                    <a:pt x="757" y="2111"/>
                    <a:pt x="568" y="2111"/>
                  </a:cubicBezTo>
                  <a:lnTo>
                    <a:pt x="568" y="1008"/>
                  </a:lnTo>
                  <a:cubicBezTo>
                    <a:pt x="568" y="819"/>
                    <a:pt x="726" y="662"/>
                    <a:pt x="915" y="662"/>
                  </a:cubicBezTo>
                  <a:close/>
                  <a:moveTo>
                    <a:pt x="10681" y="662"/>
                  </a:moveTo>
                  <a:cubicBezTo>
                    <a:pt x="10870" y="662"/>
                    <a:pt x="11028" y="819"/>
                    <a:pt x="11028" y="1008"/>
                  </a:cubicBezTo>
                  <a:lnTo>
                    <a:pt x="11028" y="2111"/>
                  </a:lnTo>
                  <a:cubicBezTo>
                    <a:pt x="10870" y="2111"/>
                    <a:pt x="10681" y="2048"/>
                    <a:pt x="10555" y="1859"/>
                  </a:cubicBezTo>
                  <a:cubicBezTo>
                    <a:pt x="10335" y="1449"/>
                    <a:pt x="9894" y="1229"/>
                    <a:pt x="9452" y="1229"/>
                  </a:cubicBezTo>
                  <a:cubicBezTo>
                    <a:pt x="9011" y="1229"/>
                    <a:pt x="8602" y="1449"/>
                    <a:pt x="8350" y="1859"/>
                  </a:cubicBezTo>
                  <a:cubicBezTo>
                    <a:pt x="8318" y="1922"/>
                    <a:pt x="8224" y="2016"/>
                    <a:pt x="8192" y="2048"/>
                  </a:cubicBezTo>
                  <a:cubicBezTo>
                    <a:pt x="8161" y="1733"/>
                    <a:pt x="8003" y="1292"/>
                    <a:pt x="7657" y="662"/>
                  </a:cubicBezTo>
                  <a:close/>
                  <a:moveTo>
                    <a:pt x="2332" y="2741"/>
                  </a:moveTo>
                  <a:cubicBezTo>
                    <a:pt x="2521" y="2741"/>
                    <a:pt x="2679" y="2899"/>
                    <a:pt x="2679" y="3119"/>
                  </a:cubicBezTo>
                  <a:cubicBezTo>
                    <a:pt x="2679" y="3308"/>
                    <a:pt x="2521" y="3466"/>
                    <a:pt x="2332" y="3466"/>
                  </a:cubicBezTo>
                  <a:cubicBezTo>
                    <a:pt x="2143" y="3466"/>
                    <a:pt x="1986" y="3308"/>
                    <a:pt x="1986" y="3119"/>
                  </a:cubicBezTo>
                  <a:cubicBezTo>
                    <a:pt x="1986" y="2899"/>
                    <a:pt x="2143" y="2741"/>
                    <a:pt x="2332" y="2741"/>
                  </a:cubicBezTo>
                  <a:close/>
                  <a:moveTo>
                    <a:pt x="9295" y="2741"/>
                  </a:moveTo>
                  <a:cubicBezTo>
                    <a:pt x="9484" y="2741"/>
                    <a:pt x="9641" y="2899"/>
                    <a:pt x="9641" y="3119"/>
                  </a:cubicBezTo>
                  <a:cubicBezTo>
                    <a:pt x="9641" y="3308"/>
                    <a:pt x="9484" y="3466"/>
                    <a:pt x="9295" y="3466"/>
                  </a:cubicBezTo>
                  <a:cubicBezTo>
                    <a:pt x="9106" y="3466"/>
                    <a:pt x="8948" y="3308"/>
                    <a:pt x="8948" y="3119"/>
                  </a:cubicBezTo>
                  <a:cubicBezTo>
                    <a:pt x="8948" y="2899"/>
                    <a:pt x="9106" y="2741"/>
                    <a:pt x="9295" y="2741"/>
                  </a:cubicBezTo>
                  <a:close/>
                  <a:moveTo>
                    <a:pt x="1608" y="4127"/>
                  </a:moveTo>
                  <a:cubicBezTo>
                    <a:pt x="1828" y="4127"/>
                    <a:pt x="1986" y="4285"/>
                    <a:pt x="1986" y="4474"/>
                  </a:cubicBezTo>
                  <a:cubicBezTo>
                    <a:pt x="1986" y="4694"/>
                    <a:pt x="1828" y="4852"/>
                    <a:pt x="1608" y="4852"/>
                  </a:cubicBezTo>
                  <a:cubicBezTo>
                    <a:pt x="1419" y="4852"/>
                    <a:pt x="1261" y="4694"/>
                    <a:pt x="1261" y="4474"/>
                  </a:cubicBezTo>
                  <a:cubicBezTo>
                    <a:pt x="1261" y="4285"/>
                    <a:pt x="1419" y="4127"/>
                    <a:pt x="1608" y="4127"/>
                  </a:cubicBezTo>
                  <a:close/>
                  <a:moveTo>
                    <a:pt x="3025" y="4127"/>
                  </a:moveTo>
                  <a:cubicBezTo>
                    <a:pt x="3246" y="4127"/>
                    <a:pt x="3404" y="4285"/>
                    <a:pt x="3404" y="4474"/>
                  </a:cubicBezTo>
                  <a:cubicBezTo>
                    <a:pt x="3404" y="4694"/>
                    <a:pt x="3183" y="4852"/>
                    <a:pt x="3025" y="4852"/>
                  </a:cubicBezTo>
                  <a:cubicBezTo>
                    <a:pt x="2836" y="4852"/>
                    <a:pt x="2679" y="4694"/>
                    <a:pt x="2679" y="4474"/>
                  </a:cubicBezTo>
                  <a:cubicBezTo>
                    <a:pt x="2679" y="4285"/>
                    <a:pt x="2836" y="4127"/>
                    <a:pt x="3025" y="4127"/>
                  </a:cubicBezTo>
                  <a:close/>
                  <a:moveTo>
                    <a:pt x="8602" y="4127"/>
                  </a:moveTo>
                  <a:cubicBezTo>
                    <a:pt x="8791" y="4127"/>
                    <a:pt x="8948" y="4285"/>
                    <a:pt x="8948" y="4474"/>
                  </a:cubicBezTo>
                  <a:cubicBezTo>
                    <a:pt x="8948" y="4694"/>
                    <a:pt x="8791" y="4852"/>
                    <a:pt x="8602" y="4852"/>
                  </a:cubicBezTo>
                  <a:cubicBezTo>
                    <a:pt x="8381" y="4852"/>
                    <a:pt x="8224" y="4694"/>
                    <a:pt x="8224" y="4474"/>
                  </a:cubicBezTo>
                  <a:cubicBezTo>
                    <a:pt x="8224" y="4285"/>
                    <a:pt x="8381" y="4127"/>
                    <a:pt x="8602" y="4127"/>
                  </a:cubicBezTo>
                  <a:close/>
                  <a:moveTo>
                    <a:pt x="9957" y="4127"/>
                  </a:moveTo>
                  <a:cubicBezTo>
                    <a:pt x="10177" y="4127"/>
                    <a:pt x="10335" y="4285"/>
                    <a:pt x="10335" y="4474"/>
                  </a:cubicBezTo>
                  <a:cubicBezTo>
                    <a:pt x="10335" y="4694"/>
                    <a:pt x="10177" y="4852"/>
                    <a:pt x="9957" y="4852"/>
                  </a:cubicBezTo>
                  <a:cubicBezTo>
                    <a:pt x="9768" y="4852"/>
                    <a:pt x="9610" y="4694"/>
                    <a:pt x="9610" y="4474"/>
                  </a:cubicBezTo>
                  <a:cubicBezTo>
                    <a:pt x="9610" y="4285"/>
                    <a:pt x="9768" y="4127"/>
                    <a:pt x="9957" y="4127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08"/>
                  </a:cubicBezTo>
                  <a:lnTo>
                    <a:pt x="1" y="5860"/>
                  </a:lnTo>
                  <a:cubicBezTo>
                    <a:pt x="1" y="6049"/>
                    <a:pt x="159" y="6207"/>
                    <a:pt x="348" y="6207"/>
                  </a:cubicBezTo>
                  <a:lnTo>
                    <a:pt x="11500" y="6207"/>
                  </a:lnTo>
                  <a:cubicBezTo>
                    <a:pt x="11689" y="6207"/>
                    <a:pt x="11847" y="6049"/>
                    <a:pt x="11847" y="5860"/>
                  </a:cubicBezTo>
                  <a:lnTo>
                    <a:pt x="11847" y="1008"/>
                  </a:lnTo>
                  <a:cubicBezTo>
                    <a:pt x="11752" y="441"/>
                    <a:pt x="11280" y="0"/>
                    <a:pt x="10713" y="0"/>
                  </a:cubicBezTo>
                  <a:lnTo>
                    <a:pt x="7058" y="0"/>
                  </a:lnTo>
                  <a:cubicBezTo>
                    <a:pt x="6775" y="0"/>
                    <a:pt x="6617" y="315"/>
                    <a:pt x="6775" y="536"/>
                  </a:cubicBezTo>
                  <a:cubicBezTo>
                    <a:pt x="7342" y="1323"/>
                    <a:pt x="7594" y="1953"/>
                    <a:pt x="7594" y="2426"/>
                  </a:cubicBezTo>
                  <a:cubicBezTo>
                    <a:pt x="7594" y="2899"/>
                    <a:pt x="7405" y="3371"/>
                    <a:pt x="7027" y="3749"/>
                  </a:cubicBezTo>
                  <a:cubicBezTo>
                    <a:pt x="6686" y="4033"/>
                    <a:pt x="6243" y="4163"/>
                    <a:pt x="5813" y="4163"/>
                  </a:cubicBezTo>
                  <a:cubicBezTo>
                    <a:pt x="5766" y="4163"/>
                    <a:pt x="5719" y="4162"/>
                    <a:pt x="5672" y="4159"/>
                  </a:cubicBezTo>
                  <a:cubicBezTo>
                    <a:pt x="5168" y="4127"/>
                    <a:pt x="4695" y="3812"/>
                    <a:pt x="4443" y="3340"/>
                  </a:cubicBezTo>
                  <a:cubicBezTo>
                    <a:pt x="4128" y="2835"/>
                    <a:pt x="4097" y="2205"/>
                    <a:pt x="4349" y="1638"/>
                  </a:cubicBezTo>
                  <a:cubicBezTo>
                    <a:pt x="4506" y="1323"/>
                    <a:pt x="4695" y="945"/>
                    <a:pt x="4979" y="536"/>
                  </a:cubicBezTo>
                  <a:cubicBezTo>
                    <a:pt x="5136" y="315"/>
                    <a:pt x="4979" y="0"/>
                    <a:pt x="46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02" name="Google Shape;7302;p83"/>
          <p:cNvGrpSpPr/>
          <p:nvPr/>
        </p:nvGrpSpPr>
        <p:grpSpPr>
          <a:xfrm>
            <a:off x="10037724" y="2652207"/>
            <a:ext cx="471715" cy="469173"/>
            <a:chOff x="-26204800" y="3547050"/>
            <a:chExt cx="296975" cy="295375"/>
          </a:xfrm>
        </p:grpSpPr>
        <p:sp>
          <p:nvSpPr>
            <p:cNvPr id="7303" name="Google Shape;7303;p83"/>
            <p:cNvSpPr/>
            <p:nvPr/>
          </p:nvSpPr>
          <p:spPr>
            <a:xfrm>
              <a:off x="-26204000" y="3669125"/>
              <a:ext cx="296175" cy="173300"/>
            </a:xfrm>
            <a:custGeom>
              <a:avLst/>
              <a:gdLst/>
              <a:ahLst/>
              <a:cxnLst/>
              <a:rect l="l" t="t" r="r" b="b"/>
              <a:pathLst>
                <a:path w="11847" h="6932" extrusionOk="0">
                  <a:moveTo>
                    <a:pt x="7656" y="3466"/>
                  </a:moveTo>
                  <a:lnTo>
                    <a:pt x="7656" y="4852"/>
                  </a:lnTo>
                  <a:lnTo>
                    <a:pt x="6963" y="4852"/>
                  </a:lnTo>
                  <a:lnTo>
                    <a:pt x="6963" y="3466"/>
                  </a:lnTo>
                  <a:close/>
                  <a:moveTo>
                    <a:pt x="9074" y="3466"/>
                  </a:moveTo>
                  <a:lnTo>
                    <a:pt x="9074" y="4852"/>
                  </a:lnTo>
                  <a:lnTo>
                    <a:pt x="8381" y="4852"/>
                  </a:lnTo>
                  <a:lnTo>
                    <a:pt x="8381" y="3466"/>
                  </a:lnTo>
                  <a:close/>
                  <a:moveTo>
                    <a:pt x="10460" y="3435"/>
                  </a:moveTo>
                  <a:lnTo>
                    <a:pt x="10460" y="4852"/>
                  </a:lnTo>
                  <a:lnTo>
                    <a:pt x="9735" y="4852"/>
                  </a:lnTo>
                  <a:lnTo>
                    <a:pt x="9735" y="3466"/>
                  </a:lnTo>
                  <a:lnTo>
                    <a:pt x="10114" y="3466"/>
                  </a:lnTo>
                  <a:cubicBezTo>
                    <a:pt x="10208" y="3466"/>
                    <a:pt x="10334" y="3466"/>
                    <a:pt x="10460" y="3435"/>
                  </a:cubicBezTo>
                  <a:close/>
                  <a:moveTo>
                    <a:pt x="10114" y="1"/>
                  </a:moveTo>
                  <a:cubicBezTo>
                    <a:pt x="9515" y="1"/>
                    <a:pt x="9042" y="442"/>
                    <a:pt x="8633" y="788"/>
                  </a:cubicBezTo>
                  <a:cubicBezTo>
                    <a:pt x="8318" y="1103"/>
                    <a:pt x="8034" y="1387"/>
                    <a:pt x="7656" y="1387"/>
                  </a:cubicBezTo>
                  <a:cubicBezTo>
                    <a:pt x="7404" y="1387"/>
                    <a:pt x="7121" y="1229"/>
                    <a:pt x="7026" y="946"/>
                  </a:cubicBezTo>
                  <a:cubicBezTo>
                    <a:pt x="6974" y="815"/>
                    <a:pt x="6855" y="749"/>
                    <a:pt x="6708" y="749"/>
                  </a:cubicBezTo>
                  <a:cubicBezTo>
                    <a:pt x="6679" y="749"/>
                    <a:pt x="6648" y="752"/>
                    <a:pt x="6617" y="757"/>
                  </a:cubicBezTo>
                  <a:cubicBezTo>
                    <a:pt x="6018" y="914"/>
                    <a:pt x="5577" y="1481"/>
                    <a:pt x="5577" y="2080"/>
                  </a:cubicBezTo>
                  <a:cubicBezTo>
                    <a:pt x="5577" y="2616"/>
                    <a:pt x="5860" y="3025"/>
                    <a:pt x="6301" y="3277"/>
                  </a:cubicBezTo>
                  <a:lnTo>
                    <a:pt x="6301" y="4758"/>
                  </a:lnTo>
                  <a:cubicBezTo>
                    <a:pt x="6238" y="4758"/>
                    <a:pt x="6207" y="4726"/>
                    <a:pt x="6144" y="4726"/>
                  </a:cubicBezTo>
                  <a:lnTo>
                    <a:pt x="4443" y="3813"/>
                  </a:lnTo>
                  <a:cubicBezTo>
                    <a:pt x="4002" y="3592"/>
                    <a:pt x="3498" y="3466"/>
                    <a:pt x="2993" y="3466"/>
                  </a:cubicBezTo>
                  <a:lnTo>
                    <a:pt x="347" y="3466"/>
                  </a:lnTo>
                  <a:cubicBezTo>
                    <a:pt x="158" y="3466"/>
                    <a:pt x="0" y="3624"/>
                    <a:pt x="0" y="3813"/>
                  </a:cubicBezTo>
                  <a:lnTo>
                    <a:pt x="0" y="5199"/>
                  </a:lnTo>
                  <a:cubicBezTo>
                    <a:pt x="0" y="5388"/>
                    <a:pt x="158" y="5546"/>
                    <a:pt x="347" y="5546"/>
                  </a:cubicBezTo>
                  <a:lnTo>
                    <a:pt x="2993" y="5546"/>
                  </a:lnTo>
                  <a:cubicBezTo>
                    <a:pt x="3371" y="5546"/>
                    <a:pt x="3781" y="5672"/>
                    <a:pt x="4128" y="5829"/>
                  </a:cubicBezTo>
                  <a:lnTo>
                    <a:pt x="5829" y="6743"/>
                  </a:lnTo>
                  <a:cubicBezTo>
                    <a:pt x="6049" y="6869"/>
                    <a:pt x="6364" y="6932"/>
                    <a:pt x="6648" y="6932"/>
                  </a:cubicBezTo>
                  <a:lnTo>
                    <a:pt x="10807" y="6932"/>
                  </a:lnTo>
                  <a:cubicBezTo>
                    <a:pt x="11405" y="6932"/>
                    <a:pt x="11846" y="6459"/>
                    <a:pt x="11846" y="5924"/>
                  </a:cubicBezTo>
                  <a:cubicBezTo>
                    <a:pt x="11846" y="5483"/>
                    <a:pt x="11563" y="5073"/>
                    <a:pt x="11122" y="4915"/>
                  </a:cubicBezTo>
                  <a:lnTo>
                    <a:pt x="11122" y="3120"/>
                  </a:lnTo>
                  <a:cubicBezTo>
                    <a:pt x="11563" y="2805"/>
                    <a:pt x="11846" y="2301"/>
                    <a:pt x="11846" y="1733"/>
                  </a:cubicBezTo>
                  <a:cubicBezTo>
                    <a:pt x="11846" y="788"/>
                    <a:pt x="11059" y="1"/>
                    <a:pt x="101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4" name="Google Shape;7304;p83"/>
            <p:cNvSpPr/>
            <p:nvPr/>
          </p:nvSpPr>
          <p:spPr>
            <a:xfrm>
              <a:off x="-26204800" y="3547050"/>
              <a:ext cx="296975" cy="122100"/>
            </a:xfrm>
            <a:custGeom>
              <a:avLst/>
              <a:gdLst/>
              <a:ahLst/>
              <a:cxnLst/>
              <a:rect l="l" t="t" r="r" b="b"/>
              <a:pathLst>
                <a:path w="11879" h="4884" extrusionOk="0">
                  <a:moveTo>
                    <a:pt x="10839" y="1702"/>
                  </a:moveTo>
                  <a:cubicBezTo>
                    <a:pt x="11028" y="1702"/>
                    <a:pt x="11185" y="1859"/>
                    <a:pt x="11185" y="2048"/>
                  </a:cubicBezTo>
                  <a:cubicBezTo>
                    <a:pt x="11154" y="2269"/>
                    <a:pt x="10996" y="2426"/>
                    <a:pt x="10839" y="2426"/>
                  </a:cubicBezTo>
                  <a:lnTo>
                    <a:pt x="10492" y="2426"/>
                  </a:lnTo>
                  <a:lnTo>
                    <a:pt x="10492" y="1702"/>
                  </a:lnTo>
                  <a:close/>
                  <a:moveTo>
                    <a:pt x="726" y="725"/>
                  </a:moveTo>
                  <a:lnTo>
                    <a:pt x="1419" y="757"/>
                  </a:lnTo>
                  <a:lnTo>
                    <a:pt x="1419" y="4002"/>
                  </a:lnTo>
                  <a:lnTo>
                    <a:pt x="726" y="4096"/>
                  </a:lnTo>
                  <a:lnTo>
                    <a:pt x="726" y="725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4537"/>
                  </a:lnTo>
                  <a:cubicBezTo>
                    <a:pt x="1" y="4726"/>
                    <a:pt x="221" y="4884"/>
                    <a:pt x="411" y="4884"/>
                  </a:cubicBezTo>
                  <a:lnTo>
                    <a:pt x="9578" y="3592"/>
                  </a:lnTo>
                  <a:cubicBezTo>
                    <a:pt x="9862" y="3561"/>
                    <a:pt x="10083" y="3403"/>
                    <a:pt x="10240" y="3151"/>
                  </a:cubicBezTo>
                  <a:lnTo>
                    <a:pt x="10807" y="3151"/>
                  </a:lnTo>
                  <a:cubicBezTo>
                    <a:pt x="11406" y="3151"/>
                    <a:pt x="11815" y="2678"/>
                    <a:pt x="11815" y="2143"/>
                  </a:cubicBezTo>
                  <a:cubicBezTo>
                    <a:pt x="11878" y="1513"/>
                    <a:pt x="11406" y="1040"/>
                    <a:pt x="10839" y="1040"/>
                  </a:cubicBezTo>
                  <a:lnTo>
                    <a:pt x="10240" y="1040"/>
                  </a:lnTo>
                  <a:cubicBezTo>
                    <a:pt x="10083" y="788"/>
                    <a:pt x="9831" y="694"/>
                    <a:pt x="9515" y="631"/>
                  </a:cubicBezTo>
                  <a:lnTo>
                    <a:pt x="37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305" name="Google Shape;7305;p83"/>
          <p:cNvSpPr/>
          <p:nvPr/>
        </p:nvSpPr>
        <p:spPr>
          <a:xfrm>
            <a:off x="10081573" y="3251534"/>
            <a:ext cx="385345" cy="470444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687" y="662"/>
                </a:moveTo>
                <a:cubicBezTo>
                  <a:pt x="7813" y="945"/>
                  <a:pt x="7971" y="1134"/>
                  <a:pt x="8160" y="1386"/>
                </a:cubicBezTo>
                <a:lnTo>
                  <a:pt x="1008" y="1386"/>
                </a:lnTo>
                <a:cubicBezTo>
                  <a:pt x="788" y="1386"/>
                  <a:pt x="630" y="1229"/>
                  <a:pt x="630" y="1040"/>
                </a:cubicBezTo>
                <a:cubicBezTo>
                  <a:pt x="630" y="819"/>
                  <a:pt x="788" y="662"/>
                  <a:pt x="1008" y="662"/>
                </a:cubicBezTo>
                <a:close/>
                <a:moveTo>
                  <a:pt x="6553" y="3466"/>
                </a:moveTo>
                <a:cubicBezTo>
                  <a:pt x="6742" y="3466"/>
                  <a:pt x="6900" y="3623"/>
                  <a:pt x="6900" y="3812"/>
                </a:cubicBezTo>
                <a:lnTo>
                  <a:pt x="6900" y="4852"/>
                </a:lnTo>
                <a:lnTo>
                  <a:pt x="7939" y="4852"/>
                </a:lnTo>
                <a:cubicBezTo>
                  <a:pt x="8128" y="4852"/>
                  <a:pt x="8286" y="5009"/>
                  <a:pt x="8286" y="5199"/>
                </a:cubicBezTo>
                <a:lnTo>
                  <a:pt x="8286" y="6585"/>
                </a:lnTo>
                <a:cubicBezTo>
                  <a:pt x="8286" y="6774"/>
                  <a:pt x="8128" y="6931"/>
                  <a:pt x="7939" y="6931"/>
                </a:cubicBezTo>
                <a:lnTo>
                  <a:pt x="6900" y="6931"/>
                </a:lnTo>
                <a:lnTo>
                  <a:pt x="6900" y="7971"/>
                </a:lnTo>
                <a:cubicBezTo>
                  <a:pt x="6900" y="8160"/>
                  <a:pt x="6742" y="8317"/>
                  <a:pt x="6553" y="8317"/>
                </a:cubicBezTo>
                <a:lnTo>
                  <a:pt x="5167" y="8317"/>
                </a:lnTo>
                <a:cubicBezTo>
                  <a:pt x="4978" y="8317"/>
                  <a:pt x="4820" y="8160"/>
                  <a:pt x="4820" y="7971"/>
                </a:cubicBezTo>
                <a:lnTo>
                  <a:pt x="4820" y="6931"/>
                </a:lnTo>
                <a:lnTo>
                  <a:pt x="3781" y="6931"/>
                </a:lnTo>
                <a:cubicBezTo>
                  <a:pt x="3592" y="6931"/>
                  <a:pt x="3434" y="6774"/>
                  <a:pt x="3434" y="6585"/>
                </a:cubicBezTo>
                <a:lnTo>
                  <a:pt x="3434" y="5199"/>
                </a:lnTo>
                <a:cubicBezTo>
                  <a:pt x="3434" y="5009"/>
                  <a:pt x="3592" y="4852"/>
                  <a:pt x="3781" y="4852"/>
                </a:cubicBezTo>
                <a:lnTo>
                  <a:pt x="4820" y="4852"/>
                </a:lnTo>
                <a:lnTo>
                  <a:pt x="4820" y="3812"/>
                </a:lnTo>
                <a:cubicBezTo>
                  <a:pt x="4820" y="3623"/>
                  <a:pt x="4978" y="3466"/>
                  <a:pt x="5167" y="3466"/>
                </a:cubicBezTo>
                <a:close/>
                <a:moveTo>
                  <a:pt x="7939" y="9735"/>
                </a:moveTo>
                <a:cubicBezTo>
                  <a:pt x="8128" y="9735"/>
                  <a:pt x="8286" y="9893"/>
                  <a:pt x="8286" y="10082"/>
                </a:cubicBezTo>
                <a:cubicBezTo>
                  <a:pt x="8286" y="10334"/>
                  <a:pt x="8128" y="10428"/>
                  <a:pt x="7939" y="10428"/>
                </a:cubicBezTo>
                <a:lnTo>
                  <a:pt x="3749" y="10428"/>
                </a:lnTo>
                <a:cubicBezTo>
                  <a:pt x="3560" y="10428"/>
                  <a:pt x="3403" y="10271"/>
                  <a:pt x="3403" y="10082"/>
                </a:cubicBezTo>
                <a:cubicBezTo>
                  <a:pt x="3403" y="9893"/>
                  <a:pt x="3560" y="9735"/>
                  <a:pt x="3749" y="9735"/>
                </a:cubicBezTo>
                <a:close/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lnTo>
                  <a:pt x="0" y="10428"/>
                </a:lnTo>
                <a:cubicBezTo>
                  <a:pt x="0" y="11184"/>
                  <a:pt x="630" y="11815"/>
                  <a:pt x="1386" y="11815"/>
                </a:cubicBezTo>
                <a:lnTo>
                  <a:pt x="1386" y="2048"/>
                </a:lnTo>
                <a:lnTo>
                  <a:pt x="2111" y="2048"/>
                </a:lnTo>
                <a:lnTo>
                  <a:pt x="2111" y="11815"/>
                </a:lnTo>
                <a:lnTo>
                  <a:pt x="9357" y="11815"/>
                </a:lnTo>
                <a:lnTo>
                  <a:pt x="9357" y="11846"/>
                </a:lnTo>
                <a:cubicBezTo>
                  <a:pt x="9546" y="11846"/>
                  <a:pt x="9704" y="11688"/>
                  <a:pt x="9704" y="11499"/>
                </a:cubicBezTo>
                <a:lnTo>
                  <a:pt x="9704" y="1733"/>
                </a:lnTo>
                <a:cubicBezTo>
                  <a:pt x="9704" y="1607"/>
                  <a:pt x="9609" y="1449"/>
                  <a:pt x="9452" y="1418"/>
                </a:cubicBezTo>
                <a:cubicBezTo>
                  <a:pt x="8822" y="1166"/>
                  <a:pt x="8443" y="756"/>
                  <a:pt x="8286" y="252"/>
                </a:cubicBezTo>
                <a:cubicBezTo>
                  <a:pt x="8254" y="95"/>
                  <a:pt x="8097" y="0"/>
                  <a:pt x="797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306" name="Google Shape;7306;p83"/>
          <p:cNvGrpSpPr/>
          <p:nvPr/>
        </p:nvGrpSpPr>
        <p:grpSpPr>
          <a:xfrm>
            <a:off x="8266064" y="3892178"/>
            <a:ext cx="460437" cy="470444"/>
            <a:chOff x="-24353875" y="3147725"/>
            <a:chExt cx="289875" cy="296175"/>
          </a:xfrm>
        </p:grpSpPr>
        <p:sp>
          <p:nvSpPr>
            <p:cNvPr id="7307" name="Google Shape;7307;p83"/>
            <p:cNvSpPr/>
            <p:nvPr/>
          </p:nvSpPr>
          <p:spPr>
            <a:xfrm>
              <a:off x="-24238100" y="3271375"/>
              <a:ext cx="52025" cy="51225"/>
            </a:xfrm>
            <a:custGeom>
              <a:avLst/>
              <a:gdLst/>
              <a:ahLst/>
              <a:cxnLst/>
              <a:rect l="l" t="t" r="r" b="b"/>
              <a:pathLst>
                <a:path w="2081" h="2049" extrusionOk="0">
                  <a:moveTo>
                    <a:pt x="1041" y="1"/>
                  </a:moveTo>
                  <a:cubicBezTo>
                    <a:pt x="505" y="1"/>
                    <a:pt x="32" y="473"/>
                    <a:pt x="32" y="1040"/>
                  </a:cubicBezTo>
                  <a:cubicBezTo>
                    <a:pt x="1" y="1576"/>
                    <a:pt x="473" y="2049"/>
                    <a:pt x="1041" y="2049"/>
                  </a:cubicBezTo>
                  <a:cubicBezTo>
                    <a:pt x="1639" y="2049"/>
                    <a:pt x="2080" y="1576"/>
                    <a:pt x="2080" y="1040"/>
                  </a:cubicBezTo>
                  <a:cubicBezTo>
                    <a:pt x="2080" y="442"/>
                    <a:pt x="1608" y="1"/>
                    <a:pt x="10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8" name="Google Shape;7308;p83"/>
            <p:cNvSpPr/>
            <p:nvPr/>
          </p:nvSpPr>
          <p:spPr>
            <a:xfrm>
              <a:off x="-24353875" y="3147725"/>
              <a:ext cx="289875" cy="296175"/>
            </a:xfrm>
            <a:custGeom>
              <a:avLst/>
              <a:gdLst/>
              <a:ahLst/>
              <a:cxnLst/>
              <a:rect l="l" t="t" r="r" b="b"/>
              <a:pathLst>
                <a:path w="11595" h="11847" extrusionOk="0">
                  <a:moveTo>
                    <a:pt x="5672" y="757"/>
                  </a:moveTo>
                  <a:cubicBezTo>
                    <a:pt x="6144" y="757"/>
                    <a:pt x="6680" y="1544"/>
                    <a:pt x="7026" y="2710"/>
                  </a:cubicBezTo>
                  <a:cubicBezTo>
                    <a:pt x="6585" y="2867"/>
                    <a:pt x="6176" y="3025"/>
                    <a:pt x="5672" y="3214"/>
                  </a:cubicBezTo>
                  <a:cubicBezTo>
                    <a:pt x="5262" y="3025"/>
                    <a:pt x="4789" y="2836"/>
                    <a:pt x="4348" y="2710"/>
                  </a:cubicBezTo>
                  <a:cubicBezTo>
                    <a:pt x="4695" y="1481"/>
                    <a:pt x="5199" y="757"/>
                    <a:pt x="5672" y="757"/>
                  </a:cubicBezTo>
                  <a:close/>
                  <a:moveTo>
                    <a:pt x="4191" y="3372"/>
                  </a:moveTo>
                  <a:cubicBezTo>
                    <a:pt x="4411" y="3466"/>
                    <a:pt x="4632" y="3529"/>
                    <a:pt x="4852" y="3624"/>
                  </a:cubicBezTo>
                  <a:cubicBezTo>
                    <a:pt x="4159" y="3970"/>
                    <a:pt x="4726" y="3655"/>
                    <a:pt x="4065" y="4096"/>
                  </a:cubicBezTo>
                  <a:lnTo>
                    <a:pt x="4191" y="3372"/>
                  </a:lnTo>
                  <a:close/>
                  <a:moveTo>
                    <a:pt x="7184" y="3372"/>
                  </a:moveTo>
                  <a:lnTo>
                    <a:pt x="7310" y="4096"/>
                  </a:lnTo>
                  <a:cubicBezTo>
                    <a:pt x="6585" y="3655"/>
                    <a:pt x="7184" y="4002"/>
                    <a:pt x="6522" y="3624"/>
                  </a:cubicBezTo>
                  <a:cubicBezTo>
                    <a:pt x="6743" y="3529"/>
                    <a:pt x="6995" y="3466"/>
                    <a:pt x="7184" y="3372"/>
                  </a:cubicBezTo>
                  <a:close/>
                  <a:moveTo>
                    <a:pt x="9191" y="3001"/>
                  </a:moveTo>
                  <a:cubicBezTo>
                    <a:pt x="9631" y="3001"/>
                    <a:pt x="10026" y="3084"/>
                    <a:pt x="10177" y="3340"/>
                  </a:cubicBezTo>
                  <a:cubicBezTo>
                    <a:pt x="10208" y="3435"/>
                    <a:pt x="10240" y="3529"/>
                    <a:pt x="10208" y="3655"/>
                  </a:cubicBezTo>
                  <a:cubicBezTo>
                    <a:pt x="9925" y="3687"/>
                    <a:pt x="9673" y="3907"/>
                    <a:pt x="9515" y="4159"/>
                  </a:cubicBezTo>
                  <a:cubicBezTo>
                    <a:pt x="9358" y="4474"/>
                    <a:pt x="9295" y="4852"/>
                    <a:pt x="9452" y="5104"/>
                  </a:cubicBezTo>
                  <a:cubicBezTo>
                    <a:pt x="9358" y="5230"/>
                    <a:pt x="9263" y="5356"/>
                    <a:pt x="9137" y="5482"/>
                  </a:cubicBezTo>
                  <a:cubicBezTo>
                    <a:pt x="8791" y="5167"/>
                    <a:pt x="8444" y="4884"/>
                    <a:pt x="8034" y="4600"/>
                  </a:cubicBezTo>
                  <a:cubicBezTo>
                    <a:pt x="8003" y="4128"/>
                    <a:pt x="7940" y="3655"/>
                    <a:pt x="7845" y="3183"/>
                  </a:cubicBezTo>
                  <a:cubicBezTo>
                    <a:pt x="8174" y="3100"/>
                    <a:pt x="8710" y="3001"/>
                    <a:pt x="9191" y="3001"/>
                  </a:cubicBezTo>
                  <a:close/>
                  <a:moveTo>
                    <a:pt x="2994" y="3119"/>
                  </a:moveTo>
                  <a:cubicBezTo>
                    <a:pt x="3151" y="3151"/>
                    <a:pt x="3309" y="3151"/>
                    <a:pt x="3466" y="3214"/>
                  </a:cubicBezTo>
                  <a:cubicBezTo>
                    <a:pt x="3403" y="3655"/>
                    <a:pt x="3309" y="4128"/>
                    <a:pt x="3277" y="4632"/>
                  </a:cubicBezTo>
                  <a:cubicBezTo>
                    <a:pt x="2899" y="4915"/>
                    <a:pt x="2490" y="5230"/>
                    <a:pt x="2174" y="5514"/>
                  </a:cubicBezTo>
                  <a:cubicBezTo>
                    <a:pt x="1733" y="5010"/>
                    <a:pt x="851" y="3939"/>
                    <a:pt x="1166" y="3340"/>
                  </a:cubicBezTo>
                  <a:cubicBezTo>
                    <a:pt x="1198" y="3277"/>
                    <a:pt x="1261" y="3183"/>
                    <a:pt x="1387" y="3151"/>
                  </a:cubicBezTo>
                  <a:cubicBezTo>
                    <a:pt x="1576" y="3372"/>
                    <a:pt x="1859" y="3529"/>
                    <a:pt x="2174" y="3529"/>
                  </a:cubicBezTo>
                  <a:cubicBezTo>
                    <a:pt x="2521" y="3529"/>
                    <a:pt x="2836" y="3372"/>
                    <a:pt x="2994" y="3119"/>
                  </a:cubicBezTo>
                  <a:close/>
                  <a:moveTo>
                    <a:pt x="3277" y="5482"/>
                  </a:moveTo>
                  <a:lnTo>
                    <a:pt x="3277" y="5482"/>
                  </a:lnTo>
                  <a:cubicBezTo>
                    <a:pt x="3246" y="6144"/>
                    <a:pt x="3246" y="5986"/>
                    <a:pt x="3277" y="6428"/>
                  </a:cubicBezTo>
                  <a:cubicBezTo>
                    <a:pt x="3088" y="6270"/>
                    <a:pt x="2899" y="6112"/>
                    <a:pt x="2742" y="5955"/>
                  </a:cubicBezTo>
                  <a:cubicBezTo>
                    <a:pt x="2899" y="5797"/>
                    <a:pt x="3088" y="5640"/>
                    <a:pt x="3277" y="5482"/>
                  </a:cubicBezTo>
                  <a:close/>
                  <a:moveTo>
                    <a:pt x="8097" y="5514"/>
                  </a:moveTo>
                  <a:cubicBezTo>
                    <a:pt x="8286" y="5671"/>
                    <a:pt x="8475" y="5829"/>
                    <a:pt x="8633" y="5986"/>
                  </a:cubicBezTo>
                  <a:cubicBezTo>
                    <a:pt x="8475" y="6144"/>
                    <a:pt x="8286" y="6301"/>
                    <a:pt x="8097" y="6459"/>
                  </a:cubicBezTo>
                  <a:lnTo>
                    <a:pt x="8097" y="5514"/>
                  </a:lnTo>
                  <a:close/>
                  <a:moveTo>
                    <a:pt x="5703" y="4002"/>
                  </a:moveTo>
                  <a:cubicBezTo>
                    <a:pt x="6333" y="4317"/>
                    <a:pt x="6743" y="4569"/>
                    <a:pt x="7373" y="5010"/>
                  </a:cubicBezTo>
                  <a:cubicBezTo>
                    <a:pt x="7436" y="5671"/>
                    <a:pt x="7436" y="6238"/>
                    <a:pt x="7373" y="6963"/>
                  </a:cubicBezTo>
                  <a:cubicBezTo>
                    <a:pt x="6837" y="7310"/>
                    <a:pt x="6333" y="7625"/>
                    <a:pt x="5703" y="7940"/>
                  </a:cubicBezTo>
                  <a:cubicBezTo>
                    <a:pt x="5073" y="7625"/>
                    <a:pt x="4537" y="7373"/>
                    <a:pt x="4002" y="6963"/>
                  </a:cubicBezTo>
                  <a:cubicBezTo>
                    <a:pt x="3907" y="6270"/>
                    <a:pt x="3907" y="5671"/>
                    <a:pt x="4002" y="5010"/>
                  </a:cubicBezTo>
                  <a:cubicBezTo>
                    <a:pt x="4600" y="4600"/>
                    <a:pt x="5041" y="4317"/>
                    <a:pt x="5703" y="4002"/>
                  </a:cubicBezTo>
                  <a:close/>
                  <a:moveTo>
                    <a:pt x="4065" y="7845"/>
                  </a:moveTo>
                  <a:cubicBezTo>
                    <a:pt x="4506" y="8097"/>
                    <a:pt x="4254" y="8003"/>
                    <a:pt x="4852" y="8318"/>
                  </a:cubicBezTo>
                  <a:cubicBezTo>
                    <a:pt x="4632" y="8381"/>
                    <a:pt x="4380" y="8507"/>
                    <a:pt x="4191" y="8538"/>
                  </a:cubicBezTo>
                  <a:lnTo>
                    <a:pt x="4065" y="7845"/>
                  </a:lnTo>
                  <a:close/>
                  <a:moveTo>
                    <a:pt x="7278" y="7845"/>
                  </a:moveTo>
                  <a:cubicBezTo>
                    <a:pt x="7247" y="8066"/>
                    <a:pt x="7215" y="8318"/>
                    <a:pt x="7152" y="8538"/>
                  </a:cubicBezTo>
                  <a:cubicBezTo>
                    <a:pt x="6900" y="8475"/>
                    <a:pt x="6711" y="8381"/>
                    <a:pt x="6491" y="8318"/>
                  </a:cubicBezTo>
                  <a:cubicBezTo>
                    <a:pt x="6837" y="8097"/>
                    <a:pt x="6869" y="8097"/>
                    <a:pt x="7278" y="7845"/>
                  </a:cubicBezTo>
                  <a:close/>
                  <a:moveTo>
                    <a:pt x="2237" y="6459"/>
                  </a:moveTo>
                  <a:cubicBezTo>
                    <a:pt x="2584" y="6774"/>
                    <a:pt x="2931" y="7058"/>
                    <a:pt x="3340" y="7310"/>
                  </a:cubicBezTo>
                  <a:cubicBezTo>
                    <a:pt x="3372" y="7845"/>
                    <a:pt x="3435" y="8255"/>
                    <a:pt x="3529" y="8727"/>
                  </a:cubicBezTo>
                  <a:cubicBezTo>
                    <a:pt x="3008" y="8861"/>
                    <a:pt x="2544" y="8927"/>
                    <a:pt x="2165" y="8927"/>
                  </a:cubicBezTo>
                  <a:cubicBezTo>
                    <a:pt x="1650" y="8927"/>
                    <a:pt x="1293" y="8806"/>
                    <a:pt x="1166" y="8570"/>
                  </a:cubicBezTo>
                  <a:cubicBezTo>
                    <a:pt x="851" y="8003"/>
                    <a:pt x="1733" y="6932"/>
                    <a:pt x="2237" y="6459"/>
                  </a:cubicBezTo>
                  <a:close/>
                  <a:moveTo>
                    <a:pt x="9137" y="6459"/>
                  </a:moveTo>
                  <a:cubicBezTo>
                    <a:pt x="9610" y="6932"/>
                    <a:pt x="10523" y="8003"/>
                    <a:pt x="10177" y="8570"/>
                  </a:cubicBezTo>
                  <a:cubicBezTo>
                    <a:pt x="10032" y="8806"/>
                    <a:pt x="9678" y="8927"/>
                    <a:pt x="9169" y="8927"/>
                  </a:cubicBezTo>
                  <a:cubicBezTo>
                    <a:pt x="8794" y="8927"/>
                    <a:pt x="8335" y="8861"/>
                    <a:pt x="7814" y="8727"/>
                  </a:cubicBezTo>
                  <a:cubicBezTo>
                    <a:pt x="7940" y="8318"/>
                    <a:pt x="8003" y="7845"/>
                    <a:pt x="8034" y="7310"/>
                  </a:cubicBezTo>
                  <a:cubicBezTo>
                    <a:pt x="8444" y="7058"/>
                    <a:pt x="8822" y="6743"/>
                    <a:pt x="9137" y="6459"/>
                  </a:cubicBezTo>
                  <a:close/>
                  <a:moveTo>
                    <a:pt x="5640" y="8696"/>
                  </a:moveTo>
                  <a:cubicBezTo>
                    <a:pt x="6081" y="8885"/>
                    <a:pt x="6554" y="9074"/>
                    <a:pt x="6995" y="9200"/>
                  </a:cubicBezTo>
                  <a:cubicBezTo>
                    <a:pt x="6680" y="10429"/>
                    <a:pt x="6176" y="11185"/>
                    <a:pt x="5672" y="11185"/>
                  </a:cubicBezTo>
                  <a:cubicBezTo>
                    <a:pt x="5609" y="11185"/>
                    <a:pt x="5482" y="11090"/>
                    <a:pt x="5356" y="11059"/>
                  </a:cubicBezTo>
                  <a:cubicBezTo>
                    <a:pt x="5482" y="10775"/>
                    <a:pt x="5451" y="10460"/>
                    <a:pt x="5293" y="10177"/>
                  </a:cubicBezTo>
                  <a:cubicBezTo>
                    <a:pt x="5136" y="9862"/>
                    <a:pt x="4821" y="9736"/>
                    <a:pt x="4474" y="9673"/>
                  </a:cubicBezTo>
                  <a:cubicBezTo>
                    <a:pt x="4411" y="9515"/>
                    <a:pt x="4348" y="9357"/>
                    <a:pt x="4317" y="9200"/>
                  </a:cubicBezTo>
                  <a:cubicBezTo>
                    <a:pt x="4726" y="9042"/>
                    <a:pt x="5167" y="8885"/>
                    <a:pt x="5640" y="8696"/>
                  </a:cubicBezTo>
                  <a:close/>
                  <a:moveTo>
                    <a:pt x="5640" y="1"/>
                  </a:moveTo>
                  <a:cubicBezTo>
                    <a:pt x="4758" y="1"/>
                    <a:pt x="4065" y="1072"/>
                    <a:pt x="3655" y="2489"/>
                  </a:cubicBezTo>
                  <a:cubicBezTo>
                    <a:pt x="3498" y="2426"/>
                    <a:pt x="3340" y="2395"/>
                    <a:pt x="3214" y="2395"/>
                  </a:cubicBezTo>
                  <a:cubicBezTo>
                    <a:pt x="3183" y="1859"/>
                    <a:pt x="2742" y="1418"/>
                    <a:pt x="2174" y="1418"/>
                  </a:cubicBezTo>
                  <a:cubicBezTo>
                    <a:pt x="1607" y="1418"/>
                    <a:pt x="1166" y="1891"/>
                    <a:pt x="1166" y="2426"/>
                  </a:cubicBezTo>
                  <a:cubicBezTo>
                    <a:pt x="883" y="2552"/>
                    <a:pt x="694" y="2710"/>
                    <a:pt x="568" y="2962"/>
                  </a:cubicBezTo>
                  <a:cubicBezTo>
                    <a:pt x="32" y="3907"/>
                    <a:pt x="977" y="5104"/>
                    <a:pt x="1702" y="5892"/>
                  </a:cubicBezTo>
                  <a:cubicBezTo>
                    <a:pt x="946" y="6743"/>
                    <a:pt x="1" y="8003"/>
                    <a:pt x="568" y="8885"/>
                  </a:cubicBezTo>
                  <a:cubicBezTo>
                    <a:pt x="879" y="9433"/>
                    <a:pt x="1519" y="9600"/>
                    <a:pt x="2210" y="9600"/>
                  </a:cubicBezTo>
                  <a:cubicBezTo>
                    <a:pt x="2710" y="9600"/>
                    <a:pt x="3237" y="9513"/>
                    <a:pt x="3687" y="9420"/>
                  </a:cubicBezTo>
                  <a:cubicBezTo>
                    <a:pt x="3718" y="9578"/>
                    <a:pt x="3750" y="9673"/>
                    <a:pt x="3844" y="9830"/>
                  </a:cubicBezTo>
                  <a:cubicBezTo>
                    <a:pt x="3403" y="10145"/>
                    <a:pt x="3246" y="10744"/>
                    <a:pt x="3529" y="11216"/>
                  </a:cubicBezTo>
                  <a:cubicBezTo>
                    <a:pt x="3718" y="11531"/>
                    <a:pt x="4065" y="11720"/>
                    <a:pt x="4411" y="11720"/>
                  </a:cubicBezTo>
                  <a:cubicBezTo>
                    <a:pt x="4600" y="11720"/>
                    <a:pt x="4789" y="11689"/>
                    <a:pt x="4947" y="11563"/>
                  </a:cubicBezTo>
                  <a:cubicBezTo>
                    <a:pt x="5167" y="11720"/>
                    <a:pt x="5419" y="11846"/>
                    <a:pt x="5703" y="11846"/>
                  </a:cubicBezTo>
                  <a:cubicBezTo>
                    <a:pt x="6585" y="11846"/>
                    <a:pt x="7278" y="10775"/>
                    <a:pt x="7688" y="9357"/>
                  </a:cubicBezTo>
                  <a:cubicBezTo>
                    <a:pt x="8143" y="9478"/>
                    <a:pt x="8678" y="9576"/>
                    <a:pt x="9184" y="9576"/>
                  </a:cubicBezTo>
                  <a:cubicBezTo>
                    <a:pt x="9868" y="9576"/>
                    <a:pt x="10499" y="9397"/>
                    <a:pt x="10807" y="8853"/>
                  </a:cubicBezTo>
                  <a:cubicBezTo>
                    <a:pt x="11374" y="7908"/>
                    <a:pt x="10429" y="6680"/>
                    <a:pt x="9673" y="5892"/>
                  </a:cubicBezTo>
                  <a:cubicBezTo>
                    <a:pt x="9799" y="5797"/>
                    <a:pt x="9862" y="5671"/>
                    <a:pt x="9988" y="5545"/>
                  </a:cubicBezTo>
                  <a:cubicBezTo>
                    <a:pt x="10145" y="5640"/>
                    <a:pt x="10271" y="5671"/>
                    <a:pt x="10429" y="5671"/>
                  </a:cubicBezTo>
                  <a:cubicBezTo>
                    <a:pt x="10775" y="5671"/>
                    <a:pt x="11122" y="5482"/>
                    <a:pt x="11311" y="5167"/>
                  </a:cubicBezTo>
                  <a:cubicBezTo>
                    <a:pt x="11594" y="4632"/>
                    <a:pt x="11437" y="4002"/>
                    <a:pt x="10933" y="3750"/>
                  </a:cubicBezTo>
                  <a:cubicBezTo>
                    <a:pt x="10964" y="3466"/>
                    <a:pt x="10901" y="3183"/>
                    <a:pt x="10775" y="2962"/>
                  </a:cubicBezTo>
                  <a:cubicBezTo>
                    <a:pt x="10457" y="2432"/>
                    <a:pt x="9842" y="2259"/>
                    <a:pt x="9179" y="2259"/>
                  </a:cubicBezTo>
                  <a:cubicBezTo>
                    <a:pt x="8661" y="2259"/>
                    <a:pt x="8113" y="2365"/>
                    <a:pt x="7656" y="2489"/>
                  </a:cubicBezTo>
                  <a:cubicBezTo>
                    <a:pt x="7278" y="1072"/>
                    <a:pt x="6585" y="1"/>
                    <a:pt x="56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09" name="Google Shape;7309;p83"/>
          <p:cNvGrpSpPr/>
          <p:nvPr/>
        </p:nvGrpSpPr>
        <p:grpSpPr>
          <a:xfrm>
            <a:off x="8276708" y="4531387"/>
            <a:ext cx="439153" cy="469213"/>
            <a:chOff x="-24344425" y="3519475"/>
            <a:chExt cx="276475" cy="295400"/>
          </a:xfrm>
        </p:grpSpPr>
        <p:sp>
          <p:nvSpPr>
            <p:cNvPr id="7310" name="Google Shape;7310;p83"/>
            <p:cNvSpPr/>
            <p:nvPr/>
          </p:nvSpPr>
          <p:spPr>
            <a:xfrm>
              <a:off x="-24240450" y="3554150"/>
              <a:ext cx="69325" cy="34450"/>
            </a:xfrm>
            <a:custGeom>
              <a:avLst/>
              <a:gdLst/>
              <a:ahLst/>
              <a:cxnLst/>
              <a:rect l="l" t="t" r="r" b="b"/>
              <a:pathLst>
                <a:path w="2773" h="1378" extrusionOk="0">
                  <a:moveTo>
                    <a:pt x="1387" y="0"/>
                  </a:moveTo>
                  <a:cubicBezTo>
                    <a:pt x="788" y="0"/>
                    <a:pt x="284" y="347"/>
                    <a:pt x="95" y="914"/>
                  </a:cubicBezTo>
                  <a:cubicBezTo>
                    <a:pt x="0" y="1071"/>
                    <a:pt x="95" y="1260"/>
                    <a:pt x="284" y="1355"/>
                  </a:cubicBezTo>
                  <a:cubicBezTo>
                    <a:pt x="318" y="1366"/>
                    <a:pt x="352" y="1371"/>
                    <a:pt x="385" y="1371"/>
                  </a:cubicBezTo>
                  <a:cubicBezTo>
                    <a:pt x="537" y="1371"/>
                    <a:pt x="673" y="1263"/>
                    <a:pt x="725" y="1134"/>
                  </a:cubicBezTo>
                  <a:cubicBezTo>
                    <a:pt x="788" y="882"/>
                    <a:pt x="1072" y="662"/>
                    <a:pt x="1387" y="662"/>
                  </a:cubicBezTo>
                  <a:cubicBezTo>
                    <a:pt x="1702" y="662"/>
                    <a:pt x="1922" y="882"/>
                    <a:pt x="2048" y="1134"/>
                  </a:cubicBezTo>
                  <a:cubicBezTo>
                    <a:pt x="2120" y="1301"/>
                    <a:pt x="2246" y="1378"/>
                    <a:pt x="2371" y="1378"/>
                  </a:cubicBezTo>
                  <a:cubicBezTo>
                    <a:pt x="2411" y="1378"/>
                    <a:pt x="2451" y="1370"/>
                    <a:pt x="2489" y="1355"/>
                  </a:cubicBezTo>
                  <a:cubicBezTo>
                    <a:pt x="2678" y="1260"/>
                    <a:pt x="2773" y="1071"/>
                    <a:pt x="2678" y="914"/>
                  </a:cubicBezTo>
                  <a:cubicBezTo>
                    <a:pt x="2489" y="347"/>
                    <a:pt x="1985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1" name="Google Shape;7311;p83"/>
            <p:cNvSpPr/>
            <p:nvPr/>
          </p:nvSpPr>
          <p:spPr>
            <a:xfrm>
              <a:off x="-24344425" y="3519475"/>
              <a:ext cx="276475" cy="295400"/>
            </a:xfrm>
            <a:custGeom>
              <a:avLst/>
              <a:gdLst/>
              <a:ahLst/>
              <a:cxnLst/>
              <a:rect l="l" t="t" r="r" b="b"/>
              <a:pathLst>
                <a:path w="11059" h="11816" extrusionOk="0">
                  <a:moveTo>
                    <a:pt x="5546" y="694"/>
                  </a:moveTo>
                  <a:cubicBezTo>
                    <a:pt x="6743" y="694"/>
                    <a:pt x="7625" y="1608"/>
                    <a:pt x="7625" y="2773"/>
                  </a:cubicBezTo>
                  <a:lnTo>
                    <a:pt x="7625" y="3120"/>
                  </a:lnTo>
                  <a:cubicBezTo>
                    <a:pt x="7625" y="3309"/>
                    <a:pt x="7467" y="3466"/>
                    <a:pt x="7278" y="3466"/>
                  </a:cubicBezTo>
                  <a:lnTo>
                    <a:pt x="5892" y="3466"/>
                  </a:lnTo>
                  <a:lnTo>
                    <a:pt x="5892" y="3120"/>
                  </a:lnTo>
                  <a:cubicBezTo>
                    <a:pt x="5892" y="2931"/>
                    <a:pt x="5735" y="2773"/>
                    <a:pt x="5546" y="2773"/>
                  </a:cubicBezTo>
                  <a:cubicBezTo>
                    <a:pt x="5357" y="2773"/>
                    <a:pt x="5199" y="2931"/>
                    <a:pt x="5199" y="3120"/>
                  </a:cubicBezTo>
                  <a:lnTo>
                    <a:pt x="5199" y="3466"/>
                  </a:lnTo>
                  <a:lnTo>
                    <a:pt x="3813" y="3466"/>
                  </a:lnTo>
                  <a:cubicBezTo>
                    <a:pt x="3624" y="3466"/>
                    <a:pt x="3466" y="3309"/>
                    <a:pt x="3466" y="3120"/>
                  </a:cubicBezTo>
                  <a:lnTo>
                    <a:pt x="3466" y="2773"/>
                  </a:lnTo>
                  <a:cubicBezTo>
                    <a:pt x="3466" y="1639"/>
                    <a:pt x="4411" y="694"/>
                    <a:pt x="5546" y="694"/>
                  </a:cubicBezTo>
                  <a:close/>
                  <a:moveTo>
                    <a:pt x="7940" y="4821"/>
                  </a:moveTo>
                  <a:cubicBezTo>
                    <a:pt x="8160" y="4821"/>
                    <a:pt x="8318" y="4979"/>
                    <a:pt x="8318" y="5168"/>
                  </a:cubicBezTo>
                  <a:cubicBezTo>
                    <a:pt x="8318" y="5357"/>
                    <a:pt x="8160" y="5514"/>
                    <a:pt x="7940" y="5514"/>
                  </a:cubicBezTo>
                  <a:lnTo>
                    <a:pt x="3088" y="5514"/>
                  </a:lnTo>
                  <a:cubicBezTo>
                    <a:pt x="2899" y="5514"/>
                    <a:pt x="2742" y="5357"/>
                    <a:pt x="2742" y="5168"/>
                  </a:cubicBezTo>
                  <a:cubicBezTo>
                    <a:pt x="2742" y="4979"/>
                    <a:pt x="2899" y="4821"/>
                    <a:pt x="3088" y="4821"/>
                  </a:cubicBezTo>
                  <a:close/>
                  <a:moveTo>
                    <a:pt x="4128" y="6932"/>
                  </a:moveTo>
                  <a:cubicBezTo>
                    <a:pt x="4317" y="6932"/>
                    <a:pt x="4474" y="7089"/>
                    <a:pt x="4474" y="7310"/>
                  </a:cubicBezTo>
                  <a:cubicBezTo>
                    <a:pt x="4474" y="7499"/>
                    <a:pt x="4317" y="7656"/>
                    <a:pt x="4128" y="7656"/>
                  </a:cubicBezTo>
                  <a:lnTo>
                    <a:pt x="3088" y="7656"/>
                  </a:lnTo>
                  <a:cubicBezTo>
                    <a:pt x="2899" y="7656"/>
                    <a:pt x="2742" y="7499"/>
                    <a:pt x="2742" y="7310"/>
                  </a:cubicBezTo>
                  <a:cubicBezTo>
                    <a:pt x="2742" y="7089"/>
                    <a:pt x="2899" y="6932"/>
                    <a:pt x="3088" y="6932"/>
                  </a:cubicBezTo>
                  <a:close/>
                  <a:moveTo>
                    <a:pt x="7940" y="6932"/>
                  </a:moveTo>
                  <a:cubicBezTo>
                    <a:pt x="8160" y="6932"/>
                    <a:pt x="8318" y="7089"/>
                    <a:pt x="8318" y="7310"/>
                  </a:cubicBezTo>
                  <a:cubicBezTo>
                    <a:pt x="8286" y="7499"/>
                    <a:pt x="8160" y="7656"/>
                    <a:pt x="7940" y="7656"/>
                  </a:cubicBezTo>
                  <a:lnTo>
                    <a:pt x="6932" y="7656"/>
                  </a:lnTo>
                  <a:cubicBezTo>
                    <a:pt x="6743" y="7656"/>
                    <a:pt x="6585" y="7499"/>
                    <a:pt x="6585" y="7310"/>
                  </a:cubicBezTo>
                  <a:cubicBezTo>
                    <a:pt x="6585" y="7089"/>
                    <a:pt x="6743" y="6932"/>
                    <a:pt x="6932" y="6932"/>
                  </a:cubicBezTo>
                  <a:close/>
                  <a:moveTo>
                    <a:pt x="3781" y="8318"/>
                  </a:moveTo>
                  <a:cubicBezTo>
                    <a:pt x="4002" y="8350"/>
                    <a:pt x="4128" y="8507"/>
                    <a:pt x="4128" y="8665"/>
                  </a:cubicBezTo>
                  <a:cubicBezTo>
                    <a:pt x="4128" y="8885"/>
                    <a:pt x="3970" y="9043"/>
                    <a:pt x="3781" y="9043"/>
                  </a:cubicBezTo>
                  <a:lnTo>
                    <a:pt x="3057" y="9043"/>
                  </a:lnTo>
                  <a:cubicBezTo>
                    <a:pt x="2868" y="9043"/>
                    <a:pt x="2710" y="8885"/>
                    <a:pt x="2710" y="8665"/>
                  </a:cubicBezTo>
                  <a:cubicBezTo>
                    <a:pt x="2710" y="8476"/>
                    <a:pt x="2868" y="8318"/>
                    <a:pt x="3057" y="8318"/>
                  </a:cubicBezTo>
                  <a:close/>
                  <a:moveTo>
                    <a:pt x="7940" y="8318"/>
                  </a:moveTo>
                  <a:cubicBezTo>
                    <a:pt x="8160" y="8350"/>
                    <a:pt x="8286" y="8507"/>
                    <a:pt x="8286" y="8665"/>
                  </a:cubicBezTo>
                  <a:cubicBezTo>
                    <a:pt x="8286" y="8885"/>
                    <a:pt x="8129" y="9043"/>
                    <a:pt x="7940" y="9043"/>
                  </a:cubicBezTo>
                  <a:lnTo>
                    <a:pt x="7247" y="9043"/>
                  </a:lnTo>
                  <a:cubicBezTo>
                    <a:pt x="7026" y="9043"/>
                    <a:pt x="6869" y="8885"/>
                    <a:pt x="6869" y="8665"/>
                  </a:cubicBezTo>
                  <a:cubicBezTo>
                    <a:pt x="6869" y="8476"/>
                    <a:pt x="7026" y="8318"/>
                    <a:pt x="7247" y="8318"/>
                  </a:cubicBezTo>
                  <a:close/>
                  <a:moveTo>
                    <a:pt x="2868" y="2049"/>
                  </a:moveTo>
                  <a:lnTo>
                    <a:pt x="2868" y="2049"/>
                  </a:lnTo>
                  <a:cubicBezTo>
                    <a:pt x="2805" y="2332"/>
                    <a:pt x="2805" y="2521"/>
                    <a:pt x="2805" y="2805"/>
                  </a:cubicBezTo>
                  <a:cubicBezTo>
                    <a:pt x="2395" y="2962"/>
                    <a:pt x="2080" y="3309"/>
                    <a:pt x="2080" y="3781"/>
                  </a:cubicBezTo>
                  <a:lnTo>
                    <a:pt x="2080" y="8665"/>
                  </a:lnTo>
                  <a:cubicBezTo>
                    <a:pt x="2080" y="9263"/>
                    <a:pt x="2553" y="9704"/>
                    <a:pt x="3088" y="9704"/>
                  </a:cubicBezTo>
                  <a:lnTo>
                    <a:pt x="5199" y="9704"/>
                  </a:lnTo>
                  <a:lnTo>
                    <a:pt x="5199" y="7247"/>
                  </a:lnTo>
                  <a:cubicBezTo>
                    <a:pt x="5199" y="7058"/>
                    <a:pt x="5357" y="6900"/>
                    <a:pt x="5546" y="6900"/>
                  </a:cubicBezTo>
                  <a:cubicBezTo>
                    <a:pt x="5735" y="6900"/>
                    <a:pt x="5892" y="7058"/>
                    <a:pt x="5892" y="7247"/>
                  </a:cubicBezTo>
                  <a:lnTo>
                    <a:pt x="5892" y="9704"/>
                  </a:lnTo>
                  <a:lnTo>
                    <a:pt x="8003" y="9704"/>
                  </a:lnTo>
                  <a:cubicBezTo>
                    <a:pt x="8570" y="9704"/>
                    <a:pt x="9011" y="9232"/>
                    <a:pt x="9011" y="8665"/>
                  </a:cubicBezTo>
                  <a:lnTo>
                    <a:pt x="9011" y="3844"/>
                  </a:lnTo>
                  <a:cubicBezTo>
                    <a:pt x="9011" y="3372"/>
                    <a:pt x="8728" y="2994"/>
                    <a:pt x="8318" y="2836"/>
                  </a:cubicBezTo>
                  <a:cubicBezTo>
                    <a:pt x="8318" y="2584"/>
                    <a:pt x="8318" y="2364"/>
                    <a:pt x="8223" y="2112"/>
                  </a:cubicBezTo>
                  <a:lnTo>
                    <a:pt x="8223" y="2112"/>
                  </a:lnTo>
                  <a:cubicBezTo>
                    <a:pt x="9043" y="2269"/>
                    <a:pt x="9736" y="2962"/>
                    <a:pt x="9736" y="3844"/>
                  </a:cubicBezTo>
                  <a:lnTo>
                    <a:pt x="9736" y="8696"/>
                  </a:lnTo>
                  <a:cubicBezTo>
                    <a:pt x="9736" y="9641"/>
                    <a:pt x="8948" y="10429"/>
                    <a:pt x="8003" y="10429"/>
                  </a:cubicBezTo>
                  <a:lnTo>
                    <a:pt x="3151" y="10429"/>
                  </a:lnTo>
                  <a:cubicBezTo>
                    <a:pt x="2206" y="10429"/>
                    <a:pt x="1418" y="9641"/>
                    <a:pt x="1418" y="8696"/>
                  </a:cubicBezTo>
                  <a:lnTo>
                    <a:pt x="1418" y="3781"/>
                  </a:lnTo>
                  <a:lnTo>
                    <a:pt x="1355" y="3781"/>
                  </a:lnTo>
                  <a:cubicBezTo>
                    <a:pt x="1355" y="2931"/>
                    <a:pt x="1985" y="2206"/>
                    <a:pt x="2868" y="2049"/>
                  </a:cubicBezTo>
                  <a:close/>
                  <a:moveTo>
                    <a:pt x="3088" y="1"/>
                  </a:moveTo>
                  <a:cubicBezTo>
                    <a:pt x="1355" y="1"/>
                    <a:pt x="1" y="1419"/>
                    <a:pt x="1" y="3120"/>
                  </a:cubicBezTo>
                  <a:lnTo>
                    <a:pt x="1" y="8728"/>
                  </a:lnTo>
                  <a:cubicBezTo>
                    <a:pt x="1" y="10397"/>
                    <a:pt x="1355" y="11815"/>
                    <a:pt x="3088" y="11815"/>
                  </a:cubicBezTo>
                  <a:lnTo>
                    <a:pt x="7940" y="11815"/>
                  </a:lnTo>
                  <a:cubicBezTo>
                    <a:pt x="9673" y="11815"/>
                    <a:pt x="11059" y="10397"/>
                    <a:pt x="11059" y="8728"/>
                  </a:cubicBezTo>
                  <a:lnTo>
                    <a:pt x="11059" y="3120"/>
                  </a:lnTo>
                  <a:cubicBezTo>
                    <a:pt x="11059" y="1387"/>
                    <a:pt x="9641" y="1"/>
                    <a:pt x="79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12" name="Google Shape;7312;p83"/>
          <p:cNvGrpSpPr/>
          <p:nvPr/>
        </p:nvGrpSpPr>
        <p:grpSpPr>
          <a:xfrm>
            <a:off x="8262947" y="5133947"/>
            <a:ext cx="466672" cy="464171"/>
            <a:chOff x="-24353075" y="3891250"/>
            <a:chExt cx="293800" cy="292225"/>
          </a:xfrm>
        </p:grpSpPr>
        <p:sp>
          <p:nvSpPr>
            <p:cNvPr id="7313" name="Google Shape;7313;p83"/>
            <p:cNvSpPr/>
            <p:nvPr/>
          </p:nvSpPr>
          <p:spPr>
            <a:xfrm>
              <a:off x="-24251475" y="4012525"/>
              <a:ext cx="88225" cy="65400"/>
            </a:xfrm>
            <a:custGeom>
              <a:avLst/>
              <a:gdLst/>
              <a:ahLst/>
              <a:cxnLst/>
              <a:rect l="l" t="t" r="r" b="b"/>
              <a:pathLst>
                <a:path w="3529" h="2616" extrusionOk="0">
                  <a:moveTo>
                    <a:pt x="725" y="1"/>
                  </a:moveTo>
                  <a:cubicBezTo>
                    <a:pt x="315" y="1"/>
                    <a:pt x="0" y="347"/>
                    <a:pt x="0" y="725"/>
                  </a:cubicBezTo>
                  <a:cubicBezTo>
                    <a:pt x="0" y="1356"/>
                    <a:pt x="1040" y="2049"/>
                    <a:pt x="1733" y="2616"/>
                  </a:cubicBezTo>
                  <a:cubicBezTo>
                    <a:pt x="2458" y="2017"/>
                    <a:pt x="3466" y="1356"/>
                    <a:pt x="3466" y="725"/>
                  </a:cubicBezTo>
                  <a:cubicBezTo>
                    <a:pt x="3529" y="410"/>
                    <a:pt x="3277" y="1"/>
                    <a:pt x="2804" y="1"/>
                  </a:cubicBezTo>
                  <a:cubicBezTo>
                    <a:pt x="2300" y="1"/>
                    <a:pt x="2111" y="599"/>
                    <a:pt x="2111" y="599"/>
                  </a:cubicBezTo>
                  <a:cubicBezTo>
                    <a:pt x="2063" y="745"/>
                    <a:pt x="1906" y="824"/>
                    <a:pt x="1753" y="824"/>
                  </a:cubicBezTo>
                  <a:cubicBezTo>
                    <a:pt x="1607" y="824"/>
                    <a:pt x="1464" y="753"/>
                    <a:pt x="1418" y="599"/>
                  </a:cubicBezTo>
                  <a:cubicBezTo>
                    <a:pt x="1418" y="568"/>
                    <a:pt x="1229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4" name="Google Shape;7314;p83"/>
            <p:cNvSpPr/>
            <p:nvPr/>
          </p:nvSpPr>
          <p:spPr>
            <a:xfrm>
              <a:off x="-24353075" y="3891250"/>
              <a:ext cx="293800" cy="292225"/>
            </a:xfrm>
            <a:custGeom>
              <a:avLst/>
              <a:gdLst/>
              <a:ahLst/>
              <a:cxnLst/>
              <a:rect l="l" t="t" r="r" b="b"/>
              <a:pathLst>
                <a:path w="11752" h="11689" extrusionOk="0">
                  <a:moveTo>
                    <a:pt x="6837" y="4159"/>
                  </a:moveTo>
                  <a:cubicBezTo>
                    <a:pt x="7624" y="4159"/>
                    <a:pt x="8223" y="4789"/>
                    <a:pt x="8223" y="5576"/>
                  </a:cubicBezTo>
                  <a:cubicBezTo>
                    <a:pt x="8254" y="6616"/>
                    <a:pt x="7309" y="7183"/>
                    <a:pt x="6049" y="8223"/>
                  </a:cubicBezTo>
                  <a:cubicBezTo>
                    <a:pt x="5986" y="8286"/>
                    <a:pt x="5907" y="8317"/>
                    <a:pt x="5829" y="8317"/>
                  </a:cubicBezTo>
                  <a:cubicBezTo>
                    <a:pt x="5750" y="8317"/>
                    <a:pt x="5671" y="8286"/>
                    <a:pt x="5608" y="8223"/>
                  </a:cubicBezTo>
                  <a:cubicBezTo>
                    <a:pt x="4348" y="7183"/>
                    <a:pt x="3403" y="6585"/>
                    <a:pt x="3403" y="5576"/>
                  </a:cubicBezTo>
                  <a:cubicBezTo>
                    <a:pt x="3403" y="4789"/>
                    <a:pt x="4033" y="4159"/>
                    <a:pt x="4789" y="4159"/>
                  </a:cubicBezTo>
                  <a:cubicBezTo>
                    <a:pt x="5293" y="4159"/>
                    <a:pt x="5608" y="4411"/>
                    <a:pt x="5797" y="4663"/>
                  </a:cubicBezTo>
                  <a:cubicBezTo>
                    <a:pt x="6018" y="4411"/>
                    <a:pt x="6364" y="4159"/>
                    <a:pt x="6837" y="4159"/>
                  </a:cubicBezTo>
                  <a:close/>
                  <a:moveTo>
                    <a:pt x="4474" y="0"/>
                  </a:moveTo>
                  <a:cubicBezTo>
                    <a:pt x="3875" y="0"/>
                    <a:pt x="3466" y="473"/>
                    <a:pt x="3466" y="1008"/>
                  </a:cubicBezTo>
                  <a:lnTo>
                    <a:pt x="3466" y="3466"/>
                  </a:lnTo>
                  <a:lnTo>
                    <a:pt x="1008" y="3466"/>
                  </a:lnTo>
                  <a:cubicBezTo>
                    <a:pt x="410" y="3466"/>
                    <a:pt x="0" y="3938"/>
                    <a:pt x="0" y="4474"/>
                  </a:cubicBezTo>
                  <a:lnTo>
                    <a:pt x="0" y="7246"/>
                  </a:lnTo>
                  <a:cubicBezTo>
                    <a:pt x="0" y="7813"/>
                    <a:pt x="473" y="8254"/>
                    <a:pt x="1008" y="8254"/>
                  </a:cubicBezTo>
                  <a:lnTo>
                    <a:pt x="3466" y="8254"/>
                  </a:lnTo>
                  <a:lnTo>
                    <a:pt x="3466" y="10649"/>
                  </a:lnTo>
                  <a:cubicBezTo>
                    <a:pt x="3466" y="11247"/>
                    <a:pt x="3938" y="11688"/>
                    <a:pt x="4474" y="11688"/>
                  </a:cubicBezTo>
                  <a:lnTo>
                    <a:pt x="7246" y="11688"/>
                  </a:lnTo>
                  <a:cubicBezTo>
                    <a:pt x="7813" y="11688"/>
                    <a:pt x="8254" y="11216"/>
                    <a:pt x="8254" y="10649"/>
                  </a:cubicBezTo>
                  <a:lnTo>
                    <a:pt x="8254" y="8254"/>
                  </a:lnTo>
                  <a:lnTo>
                    <a:pt x="10680" y="8254"/>
                  </a:lnTo>
                  <a:cubicBezTo>
                    <a:pt x="11279" y="8254"/>
                    <a:pt x="11720" y="7782"/>
                    <a:pt x="11720" y="7246"/>
                  </a:cubicBezTo>
                  <a:lnTo>
                    <a:pt x="11720" y="4474"/>
                  </a:lnTo>
                  <a:cubicBezTo>
                    <a:pt x="11751" y="3938"/>
                    <a:pt x="11279" y="3466"/>
                    <a:pt x="10680" y="3466"/>
                  </a:cubicBezTo>
                  <a:lnTo>
                    <a:pt x="8254" y="3466"/>
                  </a:lnTo>
                  <a:lnTo>
                    <a:pt x="8254" y="1008"/>
                  </a:lnTo>
                  <a:cubicBezTo>
                    <a:pt x="8254" y="410"/>
                    <a:pt x="7782" y="0"/>
                    <a:pt x="724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15" name="Google Shape;7315;p83"/>
          <p:cNvGrpSpPr/>
          <p:nvPr/>
        </p:nvGrpSpPr>
        <p:grpSpPr>
          <a:xfrm>
            <a:off x="10640909" y="4531685"/>
            <a:ext cx="471676" cy="468617"/>
            <a:chOff x="-22845575" y="3504075"/>
            <a:chExt cx="296950" cy="295025"/>
          </a:xfrm>
        </p:grpSpPr>
        <p:sp>
          <p:nvSpPr>
            <p:cNvPr id="7316" name="Google Shape;7316;p83"/>
            <p:cNvSpPr/>
            <p:nvPr/>
          </p:nvSpPr>
          <p:spPr>
            <a:xfrm>
              <a:off x="-22688825" y="3504100"/>
              <a:ext cx="140200" cy="295000"/>
            </a:xfrm>
            <a:custGeom>
              <a:avLst/>
              <a:gdLst/>
              <a:ahLst/>
              <a:cxnLst/>
              <a:rect l="l" t="t" r="r" b="b"/>
              <a:pathLst>
                <a:path w="5608" h="11800" extrusionOk="0">
                  <a:moveTo>
                    <a:pt x="1465" y="2908"/>
                  </a:moveTo>
                  <a:cubicBezTo>
                    <a:pt x="1552" y="2908"/>
                    <a:pt x="1638" y="2931"/>
                    <a:pt x="1701" y="2979"/>
                  </a:cubicBezTo>
                  <a:cubicBezTo>
                    <a:pt x="1827" y="3105"/>
                    <a:pt x="1827" y="3357"/>
                    <a:pt x="1701" y="3451"/>
                  </a:cubicBezTo>
                  <a:cubicBezTo>
                    <a:pt x="1292" y="3861"/>
                    <a:pt x="1292" y="4522"/>
                    <a:pt x="1701" y="4932"/>
                  </a:cubicBezTo>
                  <a:cubicBezTo>
                    <a:pt x="1827" y="5026"/>
                    <a:pt x="1827" y="5279"/>
                    <a:pt x="1701" y="5373"/>
                  </a:cubicBezTo>
                  <a:cubicBezTo>
                    <a:pt x="1632" y="5477"/>
                    <a:pt x="1544" y="5524"/>
                    <a:pt x="1452" y="5524"/>
                  </a:cubicBezTo>
                  <a:cubicBezTo>
                    <a:pt x="1377" y="5524"/>
                    <a:pt x="1300" y="5493"/>
                    <a:pt x="1229" y="5436"/>
                  </a:cubicBezTo>
                  <a:cubicBezTo>
                    <a:pt x="567" y="4774"/>
                    <a:pt x="567" y="3672"/>
                    <a:pt x="1229" y="2979"/>
                  </a:cubicBezTo>
                  <a:cubicBezTo>
                    <a:pt x="1292" y="2931"/>
                    <a:pt x="1378" y="2908"/>
                    <a:pt x="1465" y="2908"/>
                  </a:cubicBezTo>
                  <a:close/>
                  <a:moveTo>
                    <a:pt x="2461" y="7313"/>
                  </a:moveTo>
                  <a:cubicBezTo>
                    <a:pt x="2532" y="7313"/>
                    <a:pt x="2605" y="7318"/>
                    <a:pt x="2678" y="7326"/>
                  </a:cubicBezTo>
                  <a:cubicBezTo>
                    <a:pt x="2867" y="7358"/>
                    <a:pt x="3025" y="7515"/>
                    <a:pt x="2993" y="7704"/>
                  </a:cubicBezTo>
                  <a:cubicBezTo>
                    <a:pt x="2962" y="7925"/>
                    <a:pt x="2804" y="8019"/>
                    <a:pt x="2615" y="8019"/>
                  </a:cubicBezTo>
                  <a:cubicBezTo>
                    <a:pt x="2579" y="8016"/>
                    <a:pt x="2543" y="8014"/>
                    <a:pt x="2507" y="8014"/>
                  </a:cubicBezTo>
                  <a:cubicBezTo>
                    <a:pt x="1947" y="8014"/>
                    <a:pt x="1418" y="8467"/>
                    <a:pt x="1418" y="9059"/>
                  </a:cubicBezTo>
                  <a:cubicBezTo>
                    <a:pt x="1418" y="9248"/>
                    <a:pt x="1260" y="9406"/>
                    <a:pt x="1071" y="9406"/>
                  </a:cubicBezTo>
                  <a:cubicBezTo>
                    <a:pt x="882" y="9406"/>
                    <a:pt x="725" y="9248"/>
                    <a:pt x="725" y="9059"/>
                  </a:cubicBezTo>
                  <a:cubicBezTo>
                    <a:pt x="725" y="8091"/>
                    <a:pt x="1490" y="7313"/>
                    <a:pt x="2461" y="7313"/>
                  </a:cubicBezTo>
                  <a:close/>
                  <a:moveTo>
                    <a:pt x="1060" y="0"/>
                  </a:moveTo>
                  <a:cubicBezTo>
                    <a:pt x="689" y="0"/>
                    <a:pt x="327" y="130"/>
                    <a:pt x="0" y="364"/>
                  </a:cubicBezTo>
                  <a:lnTo>
                    <a:pt x="0" y="5247"/>
                  </a:lnTo>
                  <a:cubicBezTo>
                    <a:pt x="0" y="5814"/>
                    <a:pt x="473" y="6255"/>
                    <a:pt x="1040" y="6255"/>
                  </a:cubicBezTo>
                  <a:cubicBezTo>
                    <a:pt x="1229" y="6255"/>
                    <a:pt x="1386" y="6413"/>
                    <a:pt x="1386" y="6602"/>
                  </a:cubicBezTo>
                  <a:cubicBezTo>
                    <a:pt x="1386" y="6822"/>
                    <a:pt x="1229" y="6948"/>
                    <a:pt x="1040" y="6948"/>
                  </a:cubicBezTo>
                  <a:cubicBezTo>
                    <a:pt x="630" y="6948"/>
                    <a:pt x="284" y="6854"/>
                    <a:pt x="0" y="6602"/>
                  </a:cubicBezTo>
                  <a:lnTo>
                    <a:pt x="0" y="11453"/>
                  </a:lnTo>
                  <a:cubicBezTo>
                    <a:pt x="284" y="11705"/>
                    <a:pt x="630" y="11800"/>
                    <a:pt x="1040" y="11800"/>
                  </a:cubicBezTo>
                  <a:cubicBezTo>
                    <a:pt x="1733" y="11800"/>
                    <a:pt x="2363" y="11359"/>
                    <a:pt x="2647" y="10760"/>
                  </a:cubicBezTo>
                  <a:cubicBezTo>
                    <a:pt x="3497" y="10634"/>
                    <a:pt x="4190" y="9910"/>
                    <a:pt x="4190" y="9028"/>
                  </a:cubicBezTo>
                  <a:cubicBezTo>
                    <a:pt x="4190" y="8902"/>
                    <a:pt x="4159" y="8776"/>
                    <a:pt x="4159" y="8618"/>
                  </a:cubicBezTo>
                  <a:cubicBezTo>
                    <a:pt x="4505" y="8555"/>
                    <a:pt x="4820" y="8397"/>
                    <a:pt x="5104" y="8145"/>
                  </a:cubicBezTo>
                  <a:cubicBezTo>
                    <a:pt x="5419" y="7830"/>
                    <a:pt x="5608" y="7389"/>
                    <a:pt x="5608" y="6917"/>
                  </a:cubicBezTo>
                  <a:cubicBezTo>
                    <a:pt x="5608" y="6539"/>
                    <a:pt x="5482" y="6192"/>
                    <a:pt x="5261" y="5909"/>
                  </a:cubicBezTo>
                  <a:cubicBezTo>
                    <a:pt x="5482" y="5594"/>
                    <a:pt x="5608" y="5247"/>
                    <a:pt x="5608" y="4869"/>
                  </a:cubicBezTo>
                  <a:cubicBezTo>
                    <a:pt x="5608" y="4396"/>
                    <a:pt x="5387" y="3987"/>
                    <a:pt x="5072" y="3672"/>
                  </a:cubicBezTo>
                  <a:cubicBezTo>
                    <a:pt x="4852" y="3420"/>
                    <a:pt x="4505" y="3262"/>
                    <a:pt x="4127" y="3199"/>
                  </a:cubicBezTo>
                  <a:cubicBezTo>
                    <a:pt x="4253" y="2632"/>
                    <a:pt x="4096" y="2002"/>
                    <a:pt x="3655" y="1561"/>
                  </a:cubicBezTo>
                  <a:cubicBezTo>
                    <a:pt x="3403" y="1309"/>
                    <a:pt x="3025" y="1120"/>
                    <a:pt x="2647" y="1088"/>
                  </a:cubicBezTo>
                  <a:cubicBezTo>
                    <a:pt x="2394" y="584"/>
                    <a:pt x="1985" y="143"/>
                    <a:pt x="1449" y="49"/>
                  </a:cubicBezTo>
                  <a:cubicBezTo>
                    <a:pt x="1319" y="16"/>
                    <a:pt x="1189" y="0"/>
                    <a:pt x="10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7" name="Google Shape;7317;p83"/>
            <p:cNvSpPr/>
            <p:nvPr/>
          </p:nvSpPr>
          <p:spPr>
            <a:xfrm>
              <a:off x="-22845575" y="3504075"/>
              <a:ext cx="139425" cy="294250"/>
            </a:xfrm>
            <a:custGeom>
              <a:avLst/>
              <a:gdLst/>
              <a:ahLst/>
              <a:cxnLst/>
              <a:rect l="l" t="t" r="r" b="b"/>
              <a:pathLst>
                <a:path w="5577" h="11770" extrusionOk="0">
                  <a:moveTo>
                    <a:pt x="4187" y="2948"/>
                  </a:moveTo>
                  <a:cubicBezTo>
                    <a:pt x="4277" y="2948"/>
                    <a:pt x="4364" y="2980"/>
                    <a:pt x="4411" y="3043"/>
                  </a:cubicBezTo>
                  <a:cubicBezTo>
                    <a:pt x="5104" y="3673"/>
                    <a:pt x="5104" y="4775"/>
                    <a:pt x="4411" y="5437"/>
                  </a:cubicBezTo>
                  <a:cubicBezTo>
                    <a:pt x="4364" y="5500"/>
                    <a:pt x="4277" y="5532"/>
                    <a:pt x="4187" y="5532"/>
                  </a:cubicBezTo>
                  <a:cubicBezTo>
                    <a:pt x="4096" y="5532"/>
                    <a:pt x="4002" y="5500"/>
                    <a:pt x="3939" y="5437"/>
                  </a:cubicBezTo>
                  <a:cubicBezTo>
                    <a:pt x="3844" y="5311"/>
                    <a:pt x="3844" y="5090"/>
                    <a:pt x="3939" y="4964"/>
                  </a:cubicBezTo>
                  <a:cubicBezTo>
                    <a:pt x="4348" y="4555"/>
                    <a:pt x="4348" y="3893"/>
                    <a:pt x="3939" y="3515"/>
                  </a:cubicBezTo>
                  <a:cubicBezTo>
                    <a:pt x="3844" y="3389"/>
                    <a:pt x="3844" y="3137"/>
                    <a:pt x="3939" y="3043"/>
                  </a:cubicBezTo>
                  <a:cubicBezTo>
                    <a:pt x="4002" y="2980"/>
                    <a:pt x="4096" y="2948"/>
                    <a:pt x="4187" y="2948"/>
                  </a:cubicBezTo>
                  <a:close/>
                  <a:moveTo>
                    <a:pt x="3148" y="7314"/>
                  </a:moveTo>
                  <a:cubicBezTo>
                    <a:pt x="4123" y="7314"/>
                    <a:pt x="4915" y="8092"/>
                    <a:pt x="4915" y="9060"/>
                  </a:cubicBezTo>
                  <a:cubicBezTo>
                    <a:pt x="4915" y="9249"/>
                    <a:pt x="4726" y="9407"/>
                    <a:pt x="4537" y="9407"/>
                  </a:cubicBezTo>
                  <a:cubicBezTo>
                    <a:pt x="4348" y="9407"/>
                    <a:pt x="4191" y="9249"/>
                    <a:pt x="4191" y="9060"/>
                  </a:cubicBezTo>
                  <a:cubicBezTo>
                    <a:pt x="4191" y="8468"/>
                    <a:pt x="3662" y="8015"/>
                    <a:pt x="3101" y="8015"/>
                  </a:cubicBezTo>
                  <a:cubicBezTo>
                    <a:pt x="3066" y="8015"/>
                    <a:pt x="3030" y="8017"/>
                    <a:pt x="2994" y="8020"/>
                  </a:cubicBezTo>
                  <a:cubicBezTo>
                    <a:pt x="2968" y="8029"/>
                    <a:pt x="2944" y="8033"/>
                    <a:pt x="2920" y="8033"/>
                  </a:cubicBezTo>
                  <a:cubicBezTo>
                    <a:pt x="2765" y="8033"/>
                    <a:pt x="2643" y="7869"/>
                    <a:pt x="2616" y="7705"/>
                  </a:cubicBezTo>
                  <a:cubicBezTo>
                    <a:pt x="2584" y="7516"/>
                    <a:pt x="2742" y="7359"/>
                    <a:pt x="2931" y="7327"/>
                  </a:cubicBezTo>
                  <a:cubicBezTo>
                    <a:pt x="3004" y="7319"/>
                    <a:pt x="3077" y="7314"/>
                    <a:pt x="3148" y="7314"/>
                  </a:cubicBezTo>
                  <a:close/>
                  <a:moveTo>
                    <a:pt x="4581" y="0"/>
                  </a:moveTo>
                  <a:cubicBezTo>
                    <a:pt x="4444" y="0"/>
                    <a:pt x="4303" y="16"/>
                    <a:pt x="4159" y="50"/>
                  </a:cubicBezTo>
                  <a:cubicBezTo>
                    <a:pt x="3592" y="144"/>
                    <a:pt x="3214" y="585"/>
                    <a:pt x="2962" y="1089"/>
                  </a:cubicBezTo>
                  <a:cubicBezTo>
                    <a:pt x="2584" y="1152"/>
                    <a:pt x="2206" y="1310"/>
                    <a:pt x="1954" y="1562"/>
                  </a:cubicBezTo>
                  <a:cubicBezTo>
                    <a:pt x="1513" y="2003"/>
                    <a:pt x="1355" y="2633"/>
                    <a:pt x="1481" y="3200"/>
                  </a:cubicBezTo>
                  <a:cubicBezTo>
                    <a:pt x="1135" y="3232"/>
                    <a:pt x="820" y="3389"/>
                    <a:pt x="536" y="3673"/>
                  </a:cubicBezTo>
                  <a:cubicBezTo>
                    <a:pt x="221" y="3988"/>
                    <a:pt x="1" y="4397"/>
                    <a:pt x="1" y="4870"/>
                  </a:cubicBezTo>
                  <a:cubicBezTo>
                    <a:pt x="1" y="5280"/>
                    <a:pt x="127" y="5626"/>
                    <a:pt x="379" y="5910"/>
                  </a:cubicBezTo>
                  <a:cubicBezTo>
                    <a:pt x="127" y="6225"/>
                    <a:pt x="1" y="6571"/>
                    <a:pt x="1" y="6918"/>
                  </a:cubicBezTo>
                  <a:cubicBezTo>
                    <a:pt x="1" y="7390"/>
                    <a:pt x="221" y="7831"/>
                    <a:pt x="536" y="8146"/>
                  </a:cubicBezTo>
                  <a:cubicBezTo>
                    <a:pt x="788" y="8430"/>
                    <a:pt x="1135" y="8588"/>
                    <a:pt x="1481" y="8619"/>
                  </a:cubicBezTo>
                  <a:cubicBezTo>
                    <a:pt x="1229" y="9690"/>
                    <a:pt x="1985" y="10604"/>
                    <a:pt x="2931" y="10698"/>
                  </a:cubicBezTo>
                  <a:cubicBezTo>
                    <a:pt x="3214" y="11328"/>
                    <a:pt x="3781" y="11769"/>
                    <a:pt x="4537" y="11769"/>
                  </a:cubicBezTo>
                  <a:cubicBezTo>
                    <a:pt x="4947" y="11769"/>
                    <a:pt x="5293" y="11612"/>
                    <a:pt x="5577" y="11423"/>
                  </a:cubicBezTo>
                  <a:lnTo>
                    <a:pt x="5577" y="6571"/>
                  </a:lnTo>
                  <a:cubicBezTo>
                    <a:pt x="5293" y="6823"/>
                    <a:pt x="4947" y="6918"/>
                    <a:pt x="4537" y="6918"/>
                  </a:cubicBezTo>
                  <a:cubicBezTo>
                    <a:pt x="4348" y="6918"/>
                    <a:pt x="4191" y="6760"/>
                    <a:pt x="4191" y="6571"/>
                  </a:cubicBezTo>
                  <a:cubicBezTo>
                    <a:pt x="4191" y="6382"/>
                    <a:pt x="4348" y="6225"/>
                    <a:pt x="4537" y="6225"/>
                  </a:cubicBezTo>
                  <a:cubicBezTo>
                    <a:pt x="5136" y="6225"/>
                    <a:pt x="5577" y="5752"/>
                    <a:pt x="5577" y="5185"/>
                  </a:cubicBezTo>
                  <a:lnTo>
                    <a:pt x="5577" y="302"/>
                  </a:lnTo>
                  <a:cubicBezTo>
                    <a:pt x="5300" y="117"/>
                    <a:pt x="4956" y="0"/>
                    <a:pt x="45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18" name="Google Shape;7318;p83"/>
          <p:cNvGrpSpPr/>
          <p:nvPr/>
        </p:nvGrpSpPr>
        <p:grpSpPr>
          <a:xfrm>
            <a:off x="7698483" y="2043215"/>
            <a:ext cx="399125" cy="469173"/>
            <a:chOff x="-27691025" y="3175300"/>
            <a:chExt cx="251275" cy="295375"/>
          </a:xfrm>
        </p:grpSpPr>
        <p:sp>
          <p:nvSpPr>
            <p:cNvPr id="7319" name="Google Shape;7319;p83"/>
            <p:cNvSpPr/>
            <p:nvPr/>
          </p:nvSpPr>
          <p:spPr>
            <a:xfrm>
              <a:off x="-27492550" y="329815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6"/>
                    <a:pt x="378" y="726"/>
                  </a:cubicBezTo>
                  <a:cubicBezTo>
                    <a:pt x="599" y="663"/>
                    <a:pt x="725" y="505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0" name="Google Shape;7320;p83"/>
            <p:cNvSpPr/>
            <p:nvPr/>
          </p:nvSpPr>
          <p:spPr>
            <a:xfrm>
              <a:off x="-27613050" y="3175300"/>
              <a:ext cx="60650" cy="105550"/>
            </a:xfrm>
            <a:custGeom>
              <a:avLst/>
              <a:gdLst/>
              <a:ahLst/>
              <a:cxnLst/>
              <a:rect l="l" t="t" r="r" b="b"/>
              <a:pathLst>
                <a:path w="2426" h="4222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32" y="1922"/>
                    <a:pt x="158" y="2080"/>
                    <a:pt x="347" y="2080"/>
                  </a:cubicBezTo>
                  <a:cubicBezTo>
                    <a:pt x="536" y="2080"/>
                    <a:pt x="693" y="1922"/>
                    <a:pt x="693" y="1733"/>
                  </a:cubicBezTo>
                  <a:lnTo>
                    <a:pt x="693" y="1386"/>
                  </a:lnTo>
                  <a:lnTo>
                    <a:pt x="1040" y="1386"/>
                  </a:lnTo>
                  <a:cubicBezTo>
                    <a:pt x="1260" y="1386"/>
                    <a:pt x="1418" y="1544"/>
                    <a:pt x="1418" y="1733"/>
                  </a:cubicBezTo>
                  <a:lnTo>
                    <a:pt x="1418" y="2899"/>
                  </a:lnTo>
                  <a:cubicBezTo>
                    <a:pt x="1197" y="3025"/>
                    <a:pt x="1040" y="3277"/>
                    <a:pt x="1040" y="3497"/>
                  </a:cubicBezTo>
                  <a:lnTo>
                    <a:pt x="1040" y="4222"/>
                  </a:lnTo>
                  <a:lnTo>
                    <a:pt x="2426" y="4222"/>
                  </a:lnTo>
                  <a:lnTo>
                    <a:pt x="2426" y="3497"/>
                  </a:lnTo>
                  <a:cubicBezTo>
                    <a:pt x="2426" y="3214"/>
                    <a:pt x="2268" y="3025"/>
                    <a:pt x="2079" y="2899"/>
                  </a:cubicBezTo>
                  <a:lnTo>
                    <a:pt x="2079" y="1733"/>
                  </a:lnTo>
                  <a:cubicBezTo>
                    <a:pt x="2079" y="1134"/>
                    <a:pt x="1607" y="693"/>
                    <a:pt x="1040" y="693"/>
                  </a:cubicBezTo>
                  <a:lnTo>
                    <a:pt x="693" y="693"/>
                  </a:ln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1" name="Google Shape;7321;p83"/>
            <p:cNvSpPr/>
            <p:nvPr/>
          </p:nvSpPr>
          <p:spPr>
            <a:xfrm>
              <a:off x="-27691025" y="3175300"/>
              <a:ext cx="60650" cy="105550"/>
            </a:xfrm>
            <a:custGeom>
              <a:avLst/>
              <a:gdLst/>
              <a:ahLst/>
              <a:cxnLst/>
              <a:rect l="l" t="t" r="r" b="b"/>
              <a:pathLst>
                <a:path w="2426" h="4222" extrusionOk="0">
                  <a:moveTo>
                    <a:pt x="2079" y="0"/>
                  </a:moveTo>
                  <a:cubicBezTo>
                    <a:pt x="1890" y="0"/>
                    <a:pt x="1733" y="158"/>
                    <a:pt x="1733" y="347"/>
                  </a:cubicBezTo>
                  <a:lnTo>
                    <a:pt x="1733" y="693"/>
                  </a:lnTo>
                  <a:lnTo>
                    <a:pt x="1386" y="693"/>
                  </a:lnTo>
                  <a:cubicBezTo>
                    <a:pt x="788" y="693"/>
                    <a:pt x="347" y="1166"/>
                    <a:pt x="347" y="1733"/>
                  </a:cubicBezTo>
                  <a:lnTo>
                    <a:pt x="347" y="2899"/>
                  </a:lnTo>
                  <a:cubicBezTo>
                    <a:pt x="158" y="3025"/>
                    <a:pt x="0" y="3277"/>
                    <a:pt x="0" y="3497"/>
                  </a:cubicBezTo>
                  <a:lnTo>
                    <a:pt x="0" y="4222"/>
                  </a:lnTo>
                  <a:lnTo>
                    <a:pt x="1386" y="4222"/>
                  </a:lnTo>
                  <a:lnTo>
                    <a:pt x="1386" y="3497"/>
                  </a:lnTo>
                  <a:cubicBezTo>
                    <a:pt x="1386" y="3214"/>
                    <a:pt x="1229" y="3025"/>
                    <a:pt x="1008" y="2899"/>
                  </a:cubicBezTo>
                  <a:lnTo>
                    <a:pt x="1008" y="1733"/>
                  </a:lnTo>
                  <a:cubicBezTo>
                    <a:pt x="1008" y="1544"/>
                    <a:pt x="1166" y="1386"/>
                    <a:pt x="1386" y="1386"/>
                  </a:cubicBezTo>
                  <a:lnTo>
                    <a:pt x="1733" y="1386"/>
                  </a:lnTo>
                  <a:lnTo>
                    <a:pt x="1733" y="1733"/>
                  </a:lnTo>
                  <a:cubicBezTo>
                    <a:pt x="1733" y="1922"/>
                    <a:pt x="1890" y="2080"/>
                    <a:pt x="2079" y="2080"/>
                  </a:cubicBezTo>
                  <a:cubicBezTo>
                    <a:pt x="2268" y="2080"/>
                    <a:pt x="2426" y="1922"/>
                    <a:pt x="2426" y="1733"/>
                  </a:cubicBezTo>
                  <a:lnTo>
                    <a:pt x="2426" y="347"/>
                  </a:lnTo>
                  <a:cubicBezTo>
                    <a:pt x="2426" y="158"/>
                    <a:pt x="2268" y="0"/>
                    <a:pt x="20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2" name="Google Shape;7322;p83"/>
            <p:cNvSpPr/>
            <p:nvPr/>
          </p:nvSpPr>
          <p:spPr>
            <a:xfrm>
              <a:off x="-27691025" y="3263500"/>
              <a:ext cx="251275" cy="207175"/>
            </a:xfrm>
            <a:custGeom>
              <a:avLst/>
              <a:gdLst/>
              <a:ahLst/>
              <a:cxnLst/>
              <a:rect l="l" t="t" r="r" b="b"/>
              <a:pathLst>
                <a:path w="10051" h="8287" extrusionOk="0">
                  <a:moveTo>
                    <a:pt x="8317" y="725"/>
                  </a:moveTo>
                  <a:cubicBezTo>
                    <a:pt x="8885" y="725"/>
                    <a:pt x="9326" y="1198"/>
                    <a:pt x="9326" y="1733"/>
                  </a:cubicBezTo>
                  <a:cubicBezTo>
                    <a:pt x="9326" y="2332"/>
                    <a:pt x="8853" y="2773"/>
                    <a:pt x="8317" y="2773"/>
                  </a:cubicBezTo>
                  <a:cubicBezTo>
                    <a:pt x="7750" y="2773"/>
                    <a:pt x="7278" y="2301"/>
                    <a:pt x="7278" y="1733"/>
                  </a:cubicBezTo>
                  <a:cubicBezTo>
                    <a:pt x="7278" y="1166"/>
                    <a:pt x="7750" y="725"/>
                    <a:pt x="8317" y="725"/>
                  </a:cubicBezTo>
                  <a:close/>
                  <a:moveTo>
                    <a:pt x="8317" y="1"/>
                  </a:moveTo>
                  <a:cubicBezTo>
                    <a:pt x="7372" y="1"/>
                    <a:pt x="6585" y="788"/>
                    <a:pt x="6585" y="1733"/>
                  </a:cubicBezTo>
                  <a:cubicBezTo>
                    <a:pt x="6585" y="2584"/>
                    <a:pt x="7152" y="3277"/>
                    <a:pt x="7939" y="3435"/>
                  </a:cubicBezTo>
                  <a:lnTo>
                    <a:pt x="7939" y="5199"/>
                  </a:lnTo>
                  <a:cubicBezTo>
                    <a:pt x="7939" y="6554"/>
                    <a:pt x="6837" y="7656"/>
                    <a:pt x="5513" y="7656"/>
                  </a:cubicBezTo>
                  <a:cubicBezTo>
                    <a:pt x="4190" y="7656"/>
                    <a:pt x="3088" y="6554"/>
                    <a:pt x="3088" y="5199"/>
                  </a:cubicBezTo>
                  <a:lnTo>
                    <a:pt x="3088" y="4506"/>
                  </a:lnTo>
                  <a:lnTo>
                    <a:pt x="3088" y="4443"/>
                  </a:lnTo>
                  <a:cubicBezTo>
                    <a:pt x="4316" y="4317"/>
                    <a:pt x="5324" y="3309"/>
                    <a:pt x="5482" y="2049"/>
                  </a:cubicBezTo>
                  <a:cubicBezTo>
                    <a:pt x="5513" y="1797"/>
                    <a:pt x="5513" y="1891"/>
                    <a:pt x="5513" y="1355"/>
                  </a:cubicBezTo>
                  <a:lnTo>
                    <a:pt x="4127" y="1355"/>
                  </a:lnTo>
                  <a:cubicBezTo>
                    <a:pt x="4127" y="1607"/>
                    <a:pt x="4127" y="1765"/>
                    <a:pt x="4096" y="2049"/>
                  </a:cubicBezTo>
                  <a:cubicBezTo>
                    <a:pt x="3938" y="2710"/>
                    <a:pt x="3340" y="3088"/>
                    <a:pt x="2741" y="3088"/>
                  </a:cubicBezTo>
                  <a:cubicBezTo>
                    <a:pt x="2174" y="3088"/>
                    <a:pt x="1575" y="2773"/>
                    <a:pt x="1418" y="2049"/>
                  </a:cubicBezTo>
                  <a:cubicBezTo>
                    <a:pt x="1386" y="1828"/>
                    <a:pt x="1386" y="1607"/>
                    <a:pt x="1386" y="1355"/>
                  </a:cubicBezTo>
                  <a:lnTo>
                    <a:pt x="0" y="1355"/>
                  </a:lnTo>
                  <a:cubicBezTo>
                    <a:pt x="0" y="1670"/>
                    <a:pt x="0" y="1733"/>
                    <a:pt x="32" y="2049"/>
                  </a:cubicBezTo>
                  <a:cubicBezTo>
                    <a:pt x="221" y="3277"/>
                    <a:pt x="1166" y="4317"/>
                    <a:pt x="2426" y="4474"/>
                  </a:cubicBezTo>
                  <a:lnTo>
                    <a:pt x="2426" y="5168"/>
                  </a:lnTo>
                  <a:cubicBezTo>
                    <a:pt x="2426" y="5672"/>
                    <a:pt x="2552" y="6144"/>
                    <a:pt x="2804" y="6585"/>
                  </a:cubicBezTo>
                  <a:cubicBezTo>
                    <a:pt x="3308" y="7625"/>
                    <a:pt x="4379" y="8286"/>
                    <a:pt x="5545" y="8286"/>
                  </a:cubicBezTo>
                  <a:cubicBezTo>
                    <a:pt x="7278" y="8286"/>
                    <a:pt x="8664" y="6869"/>
                    <a:pt x="8664" y="5168"/>
                  </a:cubicBezTo>
                  <a:lnTo>
                    <a:pt x="8664" y="3435"/>
                  </a:lnTo>
                  <a:cubicBezTo>
                    <a:pt x="9452" y="3277"/>
                    <a:pt x="10050" y="2584"/>
                    <a:pt x="10050" y="1733"/>
                  </a:cubicBezTo>
                  <a:cubicBezTo>
                    <a:pt x="10050" y="788"/>
                    <a:pt x="9263" y="1"/>
                    <a:pt x="831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23" name="Google Shape;7323;p83"/>
          <p:cNvGrpSpPr/>
          <p:nvPr/>
        </p:nvGrpSpPr>
        <p:grpSpPr>
          <a:xfrm>
            <a:off x="7661572" y="2734783"/>
            <a:ext cx="472947" cy="304020"/>
            <a:chOff x="-27721750" y="3598250"/>
            <a:chExt cx="297750" cy="191400"/>
          </a:xfrm>
        </p:grpSpPr>
        <p:sp>
          <p:nvSpPr>
            <p:cNvPr id="7324" name="Google Shape;7324;p83"/>
            <p:cNvSpPr/>
            <p:nvPr/>
          </p:nvSpPr>
          <p:spPr>
            <a:xfrm>
              <a:off x="-27616200" y="3651800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386" y="662"/>
                  </a:moveTo>
                  <a:cubicBezTo>
                    <a:pt x="1764" y="662"/>
                    <a:pt x="2079" y="977"/>
                    <a:pt x="2079" y="1387"/>
                  </a:cubicBezTo>
                  <a:cubicBezTo>
                    <a:pt x="2079" y="1765"/>
                    <a:pt x="1764" y="2080"/>
                    <a:pt x="1386" y="2080"/>
                  </a:cubicBezTo>
                  <a:cubicBezTo>
                    <a:pt x="977" y="2080"/>
                    <a:pt x="662" y="1765"/>
                    <a:pt x="662" y="1387"/>
                  </a:cubicBezTo>
                  <a:cubicBezTo>
                    <a:pt x="662" y="977"/>
                    <a:pt x="977" y="662"/>
                    <a:pt x="1386" y="662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5" name="Google Shape;7325;p83"/>
            <p:cNvSpPr/>
            <p:nvPr/>
          </p:nvSpPr>
          <p:spPr>
            <a:xfrm>
              <a:off x="-27721750" y="3598250"/>
              <a:ext cx="297750" cy="191400"/>
            </a:xfrm>
            <a:custGeom>
              <a:avLst/>
              <a:gdLst/>
              <a:ahLst/>
              <a:cxnLst/>
              <a:rect l="l" t="t" r="r" b="b"/>
              <a:pathLst>
                <a:path w="11910" h="7656" extrusionOk="0">
                  <a:moveTo>
                    <a:pt x="5955" y="1418"/>
                  </a:moveTo>
                  <a:cubicBezTo>
                    <a:pt x="7278" y="1418"/>
                    <a:pt x="8381" y="2521"/>
                    <a:pt x="8381" y="3875"/>
                  </a:cubicBezTo>
                  <a:cubicBezTo>
                    <a:pt x="8381" y="5199"/>
                    <a:pt x="7278" y="6301"/>
                    <a:pt x="5955" y="6301"/>
                  </a:cubicBezTo>
                  <a:cubicBezTo>
                    <a:pt x="4600" y="6301"/>
                    <a:pt x="3497" y="5199"/>
                    <a:pt x="3497" y="3875"/>
                  </a:cubicBezTo>
                  <a:cubicBezTo>
                    <a:pt x="3497" y="2521"/>
                    <a:pt x="4600" y="1418"/>
                    <a:pt x="5955" y="1418"/>
                  </a:cubicBezTo>
                  <a:close/>
                  <a:moveTo>
                    <a:pt x="5955" y="0"/>
                  </a:moveTo>
                  <a:cubicBezTo>
                    <a:pt x="2710" y="0"/>
                    <a:pt x="189" y="3466"/>
                    <a:pt x="95" y="3623"/>
                  </a:cubicBezTo>
                  <a:cubicBezTo>
                    <a:pt x="0" y="3749"/>
                    <a:pt x="0" y="3907"/>
                    <a:pt x="95" y="4033"/>
                  </a:cubicBezTo>
                  <a:cubicBezTo>
                    <a:pt x="189" y="4190"/>
                    <a:pt x="2773" y="7656"/>
                    <a:pt x="5955" y="7656"/>
                  </a:cubicBezTo>
                  <a:cubicBezTo>
                    <a:pt x="9137" y="7656"/>
                    <a:pt x="11689" y="4190"/>
                    <a:pt x="11815" y="4033"/>
                  </a:cubicBezTo>
                  <a:cubicBezTo>
                    <a:pt x="11909" y="3907"/>
                    <a:pt x="11909" y="3749"/>
                    <a:pt x="11815" y="3623"/>
                  </a:cubicBezTo>
                  <a:cubicBezTo>
                    <a:pt x="11689" y="3466"/>
                    <a:pt x="9168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26" name="Google Shape;7326;p83"/>
          <p:cNvGrpSpPr/>
          <p:nvPr/>
        </p:nvGrpSpPr>
        <p:grpSpPr>
          <a:xfrm>
            <a:off x="7663439" y="3259511"/>
            <a:ext cx="469213" cy="454640"/>
            <a:chOff x="-27719400" y="3925600"/>
            <a:chExt cx="295400" cy="286225"/>
          </a:xfrm>
        </p:grpSpPr>
        <p:sp>
          <p:nvSpPr>
            <p:cNvPr id="7327" name="Google Shape;7327;p83"/>
            <p:cNvSpPr/>
            <p:nvPr/>
          </p:nvSpPr>
          <p:spPr>
            <a:xfrm>
              <a:off x="-27596525" y="3925600"/>
              <a:ext cx="172525" cy="162575"/>
            </a:xfrm>
            <a:custGeom>
              <a:avLst/>
              <a:gdLst/>
              <a:ahLst/>
              <a:cxnLst/>
              <a:rect l="l" t="t" r="r" b="b"/>
              <a:pathLst>
                <a:path w="6901" h="6503" extrusionOk="0">
                  <a:moveTo>
                    <a:pt x="5042" y="0"/>
                  </a:moveTo>
                  <a:cubicBezTo>
                    <a:pt x="4425" y="0"/>
                    <a:pt x="3809" y="237"/>
                    <a:pt x="3340" y="705"/>
                  </a:cubicBezTo>
                  <a:lnTo>
                    <a:pt x="1765" y="2281"/>
                  </a:lnTo>
                  <a:cubicBezTo>
                    <a:pt x="1639" y="2407"/>
                    <a:pt x="1639" y="2627"/>
                    <a:pt x="1765" y="2785"/>
                  </a:cubicBezTo>
                  <a:cubicBezTo>
                    <a:pt x="1860" y="2879"/>
                    <a:pt x="1891" y="2942"/>
                    <a:pt x="1891" y="3037"/>
                  </a:cubicBezTo>
                  <a:cubicBezTo>
                    <a:pt x="1891" y="3100"/>
                    <a:pt x="1860" y="3226"/>
                    <a:pt x="1765" y="3257"/>
                  </a:cubicBezTo>
                  <a:lnTo>
                    <a:pt x="1229" y="3824"/>
                  </a:lnTo>
                  <a:cubicBezTo>
                    <a:pt x="1009" y="3856"/>
                    <a:pt x="820" y="3919"/>
                    <a:pt x="662" y="4045"/>
                  </a:cubicBezTo>
                  <a:lnTo>
                    <a:pt x="1" y="4643"/>
                  </a:lnTo>
                  <a:lnTo>
                    <a:pt x="1860" y="6502"/>
                  </a:lnTo>
                  <a:lnTo>
                    <a:pt x="2427" y="5809"/>
                  </a:lnTo>
                  <a:cubicBezTo>
                    <a:pt x="2553" y="5652"/>
                    <a:pt x="2647" y="5494"/>
                    <a:pt x="2679" y="5305"/>
                  </a:cubicBezTo>
                  <a:lnTo>
                    <a:pt x="6774" y="1209"/>
                  </a:lnTo>
                  <a:cubicBezTo>
                    <a:pt x="6900" y="1083"/>
                    <a:pt x="6900" y="863"/>
                    <a:pt x="6774" y="737"/>
                  </a:cubicBezTo>
                  <a:cubicBezTo>
                    <a:pt x="6298" y="245"/>
                    <a:pt x="5669" y="0"/>
                    <a:pt x="50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8" name="Google Shape;7328;p83"/>
            <p:cNvSpPr/>
            <p:nvPr/>
          </p:nvSpPr>
          <p:spPr>
            <a:xfrm>
              <a:off x="-27719400" y="4054275"/>
              <a:ext cx="157550" cy="157550"/>
            </a:xfrm>
            <a:custGeom>
              <a:avLst/>
              <a:gdLst/>
              <a:ahLst/>
              <a:cxnLst/>
              <a:rect l="l" t="t" r="r" b="b"/>
              <a:pathLst>
                <a:path w="6302" h="6302" extrusionOk="0">
                  <a:moveTo>
                    <a:pt x="4412" y="1"/>
                  </a:moveTo>
                  <a:lnTo>
                    <a:pt x="537" y="3466"/>
                  </a:lnTo>
                  <a:cubicBezTo>
                    <a:pt x="190" y="3781"/>
                    <a:pt x="1" y="4222"/>
                    <a:pt x="1" y="4695"/>
                  </a:cubicBezTo>
                  <a:cubicBezTo>
                    <a:pt x="1" y="5136"/>
                    <a:pt x="158" y="5545"/>
                    <a:pt x="474" y="5829"/>
                  </a:cubicBezTo>
                  <a:cubicBezTo>
                    <a:pt x="789" y="6144"/>
                    <a:pt x="1167" y="6302"/>
                    <a:pt x="1608" y="6302"/>
                  </a:cubicBezTo>
                  <a:lnTo>
                    <a:pt x="1639" y="6302"/>
                  </a:lnTo>
                  <a:cubicBezTo>
                    <a:pt x="1954" y="6302"/>
                    <a:pt x="2269" y="6175"/>
                    <a:pt x="2553" y="5986"/>
                  </a:cubicBezTo>
                  <a:lnTo>
                    <a:pt x="1482" y="4915"/>
                  </a:lnTo>
                  <a:cubicBezTo>
                    <a:pt x="1356" y="4789"/>
                    <a:pt x="1356" y="4569"/>
                    <a:pt x="1482" y="4443"/>
                  </a:cubicBezTo>
                  <a:cubicBezTo>
                    <a:pt x="1545" y="4395"/>
                    <a:pt x="1631" y="4372"/>
                    <a:pt x="1718" y="4372"/>
                  </a:cubicBezTo>
                  <a:cubicBezTo>
                    <a:pt x="1805" y="4372"/>
                    <a:pt x="1891" y="4395"/>
                    <a:pt x="1954" y="4443"/>
                  </a:cubicBezTo>
                  <a:lnTo>
                    <a:pt x="3025" y="5514"/>
                  </a:lnTo>
                  <a:lnTo>
                    <a:pt x="3498" y="5010"/>
                  </a:lnTo>
                  <a:lnTo>
                    <a:pt x="2521" y="4002"/>
                  </a:lnTo>
                  <a:cubicBezTo>
                    <a:pt x="2395" y="3907"/>
                    <a:pt x="2395" y="3655"/>
                    <a:pt x="2521" y="3561"/>
                  </a:cubicBezTo>
                  <a:cubicBezTo>
                    <a:pt x="2569" y="3498"/>
                    <a:pt x="2655" y="3466"/>
                    <a:pt x="2746" y="3466"/>
                  </a:cubicBezTo>
                  <a:cubicBezTo>
                    <a:pt x="2836" y="3466"/>
                    <a:pt x="2931" y="3498"/>
                    <a:pt x="2994" y="3561"/>
                  </a:cubicBezTo>
                  <a:lnTo>
                    <a:pt x="3939" y="4474"/>
                  </a:lnTo>
                  <a:lnTo>
                    <a:pt x="4412" y="3970"/>
                  </a:lnTo>
                  <a:lnTo>
                    <a:pt x="3530" y="3120"/>
                  </a:lnTo>
                  <a:cubicBezTo>
                    <a:pt x="3403" y="2994"/>
                    <a:pt x="3403" y="2773"/>
                    <a:pt x="3530" y="2647"/>
                  </a:cubicBezTo>
                  <a:cubicBezTo>
                    <a:pt x="3593" y="2584"/>
                    <a:pt x="3679" y="2552"/>
                    <a:pt x="3766" y="2552"/>
                  </a:cubicBezTo>
                  <a:cubicBezTo>
                    <a:pt x="3852" y="2552"/>
                    <a:pt x="3939" y="2584"/>
                    <a:pt x="4002" y="2647"/>
                  </a:cubicBezTo>
                  <a:lnTo>
                    <a:pt x="4884" y="3498"/>
                  </a:lnTo>
                  <a:lnTo>
                    <a:pt x="5357" y="2994"/>
                  </a:lnTo>
                  <a:lnTo>
                    <a:pt x="4601" y="2237"/>
                  </a:lnTo>
                  <a:cubicBezTo>
                    <a:pt x="4475" y="2111"/>
                    <a:pt x="4475" y="1891"/>
                    <a:pt x="4601" y="1765"/>
                  </a:cubicBezTo>
                  <a:cubicBezTo>
                    <a:pt x="4671" y="1624"/>
                    <a:pt x="4771" y="1562"/>
                    <a:pt x="4867" y="1562"/>
                  </a:cubicBezTo>
                  <a:cubicBezTo>
                    <a:pt x="4944" y="1562"/>
                    <a:pt x="5018" y="1601"/>
                    <a:pt x="5073" y="1670"/>
                  </a:cubicBezTo>
                  <a:lnTo>
                    <a:pt x="5829" y="2395"/>
                  </a:lnTo>
                  <a:lnTo>
                    <a:pt x="6302" y="1891"/>
                  </a:lnTo>
                  <a:lnTo>
                    <a:pt x="441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29" name="Google Shape;7329;p83"/>
          <p:cNvGrpSpPr/>
          <p:nvPr/>
        </p:nvGrpSpPr>
        <p:grpSpPr>
          <a:xfrm>
            <a:off x="10625135" y="2041965"/>
            <a:ext cx="471676" cy="471676"/>
            <a:chOff x="-25834600" y="3176875"/>
            <a:chExt cx="296950" cy="296950"/>
          </a:xfrm>
        </p:grpSpPr>
        <p:sp>
          <p:nvSpPr>
            <p:cNvPr id="7330" name="Google Shape;7330;p83"/>
            <p:cNvSpPr/>
            <p:nvPr/>
          </p:nvSpPr>
          <p:spPr>
            <a:xfrm>
              <a:off x="-25625875" y="3316275"/>
              <a:ext cx="69325" cy="85875"/>
            </a:xfrm>
            <a:custGeom>
              <a:avLst/>
              <a:gdLst/>
              <a:ahLst/>
              <a:cxnLst/>
              <a:rect l="l" t="t" r="r" b="b"/>
              <a:pathLst>
                <a:path w="2773" h="3435" extrusionOk="0">
                  <a:moveTo>
                    <a:pt x="0" y="1"/>
                  </a:moveTo>
                  <a:lnTo>
                    <a:pt x="0" y="3435"/>
                  </a:lnTo>
                  <a:lnTo>
                    <a:pt x="2773" y="3435"/>
                  </a:lnTo>
                  <a:lnTo>
                    <a:pt x="2773" y="2741"/>
                  </a:lnTo>
                  <a:lnTo>
                    <a:pt x="1040" y="2741"/>
                  </a:lnTo>
                  <a:cubicBezTo>
                    <a:pt x="851" y="2741"/>
                    <a:pt x="693" y="2584"/>
                    <a:pt x="693" y="2395"/>
                  </a:cubicBezTo>
                  <a:cubicBezTo>
                    <a:pt x="693" y="2206"/>
                    <a:pt x="851" y="2048"/>
                    <a:pt x="1040" y="2048"/>
                  </a:cubicBezTo>
                  <a:lnTo>
                    <a:pt x="2773" y="2048"/>
                  </a:lnTo>
                  <a:lnTo>
                    <a:pt x="2773" y="1324"/>
                  </a:lnTo>
                  <a:lnTo>
                    <a:pt x="1040" y="1324"/>
                  </a:lnTo>
                  <a:cubicBezTo>
                    <a:pt x="851" y="1324"/>
                    <a:pt x="693" y="1166"/>
                    <a:pt x="693" y="977"/>
                  </a:cubicBezTo>
                  <a:cubicBezTo>
                    <a:pt x="693" y="851"/>
                    <a:pt x="851" y="694"/>
                    <a:pt x="1040" y="694"/>
                  </a:cubicBezTo>
                  <a:lnTo>
                    <a:pt x="2773" y="694"/>
                  </a:lnTo>
                  <a:lnTo>
                    <a:pt x="27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1" name="Google Shape;7331;p83"/>
            <p:cNvSpPr/>
            <p:nvPr/>
          </p:nvSpPr>
          <p:spPr>
            <a:xfrm>
              <a:off x="-25729075" y="3176875"/>
              <a:ext cx="191425" cy="296950"/>
            </a:xfrm>
            <a:custGeom>
              <a:avLst/>
              <a:gdLst/>
              <a:ahLst/>
              <a:cxnLst/>
              <a:rect l="l" t="t" r="r" b="b"/>
              <a:pathLst>
                <a:path w="7657" h="11878" extrusionOk="0">
                  <a:moveTo>
                    <a:pt x="2049" y="693"/>
                  </a:moveTo>
                  <a:lnTo>
                    <a:pt x="2049" y="2773"/>
                  </a:lnTo>
                  <a:lnTo>
                    <a:pt x="1356" y="2773"/>
                  </a:lnTo>
                  <a:lnTo>
                    <a:pt x="1356" y="693"/>
                  </a:lnTo>
                  <a:close/>
                  <a:moveTo>
                    <a:pt x="3435" y="693"/>
                  </a:moveTo>
                  <a:lnTo>
                    <a:pt x="3435" y="2773"/>
                  </a:lnTo>
                  <a:lnTo>
                    <a:pt x="2710" y="2773"/>
                  </a:lnTo>
                  <a:lnTo>
                    <a:pt x="2710" y="693"/>
                  </a:lnTo>
                  <a:close/>
                  <a:moveTo>
                    <a:pt x="4821" y="693"/>
                  </a:moveTo>
                  <a:lnTo>
                    <a:pt x="4821" y="2773"/>
                  </a:lnTo>
                  <a:lnTo>
                    <a:pt x="4097" y="2773"/>
                  </a:lnTo>
                  <a:lnTo>
                    <a:pt x="4097" y="693"/>
                  </a:lnTo>
                  <a:close/>
                  <a:moveTo>
                    <a:pt x="6176" y="693"/>
                  </a:moveTo>
                  <a:lnTo>
                    <a:pt x="6176" y="2773"/>
                  </a:lnTo>
                  <a:lnTo>
                    <a:pt x="5483" y="2773"/>
                  </a:lnTo>
                  <a:lnTo>
                    <a:pt x="5483" y="693"/>
                  </a:ln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308"/>
                    <a:pt x="158" y="3466"/>
                    <a:pt x="379" y="3466"/>
                  </a:cubicBezTo>
                  <a:lnTo>
                    <a:pt x="726" y="3466"/>
                  </a:lnTo>
                  <a:lnTo>
                    <a:pt x="726" y="4883"/>
                  </a:lnTo>
                  <a:lnTo>
                    <a:pt x="2458" y="4883"/>
                  </a:lnTo>
                  <a:cubicBezTo>
                    <a:pt x="2647" y="4883"/>
                    <a:pt x="2805" y="5041"/>
                    <a:pt x="2805" y="5262"/>
                  </a:cubicBezTo>
                  <a:lnTo>
                    <a:pt x="2805" y="9420"/>
                  </a:lnTo>
                  <a:cubicBezTo>
                    <a:pt x="2805" y="9609"/>
                    <a:pt x="2647" y="9767"/>
                    <a:pt x="2458" y="9767"/>
                  </a:cubicBezTo>
                  <a:lnTo>
                    <a:pt x="2112" y="9767"/>
                  </a:lnTo>
                  <a:cubicBezTo>
                    <a:pt x="2112" y="10523"/>
                    <a:pt x="1797" y="11247"/>
                    <a:pt x="1261" y="11751"/>
                  </a:cubicBezTo>
                  <a:cubicBezTo>
                    <a:pt x="1419" y="11815"/>
                    <a:pt x="1576" y="11878"/>
                    <a:pt x="1734" y="11878"/>
                  </a:cubicBezTo>
                  <a:lnTo>
                    <a:pt x="5924" y="11878"/>
                  </a:lnTo>
                  <a:cubicBezTo>
                    <a:pt x="6522" y="11878"/>
                    <a:pt x="6932" y="11405"/>
                    <a:pt x="6932" y="10838"/>
                  </a:cubicBezTo>
                  <a:lnTo>
                    <a:pt x="6932" y="9798"/>
                  </a:lnTo>
                  <a:lnTo>
                    <a:pt x="3813" y="9798"/>
                  </a:lnTo>
                  <a:cubicBezTo>
                    <a:pt x="3624" y="9798"/>
                    <a:pt x="3467" y="9672"/>
                    <a:pt x="3467" y="9452"/>
                  </a:cubicBezTo>
                  <a:lnTo>
                    <a:pt x="3467" y="5293"/>
                  </a:lnTo>
                  <a:cubicBezTo>
                    <a:pt x="3467" y="5104"/>
                    <a:pt x="3624" y="4946"/>
                    <a:pt x="3813" y="4946"/>
                  </a:cubicBezTo>
                  <a:lnTo>
                    <a:pt x="6932" y="4946"/>
                  </a:lnTo>
                  <a:lnTo>
                    <a:pt x="6932" y="3529"/>
                  </a:lnTo>
                  <a:lnTo>
                    <a:pt x="7310" y="3529"/>
                  </a:lnTo>
                  <a:cubicBezTo>
                    <a:pt x="7499" y="3529"/>
                    <a:pt x="7657" y="3371"/>
                    <a:pt x="7657" y="3151"/>
                  </a:cubicBezTo>
                  <a:lnTo>
                    <a:pt x="7657" y="1040"/>
                  </a:lnTo>
                  <a:lnTo>
                    <a:pt x="7625" y="1040"/>
                  </a:lnTo>
                  <a:cubicBezTo>
                    <a:pt x="7625" y="441"/>
                    <a:pt x="7153" y="0"/>
                    <a:pt x="65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2" name="Google Shape;7332;p83"/>
            <p:cNvSpPr/>
            <p:nvPr/>
          </p:nvSpPr>
          <p:spPr>
            <a:xfrm>
              <a:off x="-25834600" y="3350150"/>
              <a:ext cx="69325" cy="96100"/>
            </a:xfrm>
            <a:custGeom>
              <a:avLst/>
              <a:gdLst/>
              <a:ahLst/>
              <a:cxnLst/>
              <a:rect l="l" t="t" r="r" b="b"/>
              <a:pathLst>
                <a:path w="2773" h="3844" extrusionOk="0">
                  <a:moveTo>
                    <a:pt x="2143" y="0"/>
                  </a:moveTo>
                  <a:cubicBezTo>
                    <a:pt x="1008" y="0"/>
                    <a:pt x="63" y="945"/>
                    <a:pt x="63" y="2080"/>
                  </a:cubicBezTo>
                  <a:cubicBezTo>
                    <a:pt x="0" y="2804"/>
                    <a:pt x="378" y="3434"/>
                    <a:pt x="914" y="3844"/>
                  </a:cubicBezTo>
                  <a:cubicBezTo>
                    <a:pt x="788" y="3529"/>
                    <a:pt x="725" y="3151"/>
                    <a:pt x="725" y="2804"/>
                  </a:cubicBezTo>
                  <a:cubicBezTo>
                    <a:pt x="725" y="1544"/>
                    <a:pt x="1576" y="473"/>
                    <a:pt x="2773" y="126"/>
                  </a:cubicBezTo>
                  <a:cubicBezTo>
                    <a:pt x="2584" y="63"/>
                    <a:pt x="2332" y="0"/>
                    <a:pt x="21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3" name="Google Shape;7333;p83"/>
            <p:cNvSpPr/>
            <p:nvPr/>
          </p:nvSpPr>
          <p:spPr>
            <a:xfrm>
              <a:off x="-25799950" y="3368250"/>
              <a:ext cx="104775" cy="104000"/>
            </a:xfrm>
            <a:custGeom>
              <a:avLst/>
              <a:gdLst/>
              <a:ahLst/>
              <a:cxnLst/>
              <a:rect l="l" t="t" r="r" b="b"/>
              <a:pathLst>
                <a:path w="4191" h="4160" extrusionOk="0">
                  <a:moveTo>
                    <a:pt x="2080" y="694"/>
                  </a:moveTo>
                  <a:cubicBezTo>
                    <a:pt x="2836" y="694"/>
                    <a:pt x="3466" y="1324"/>
                    <a:pt x="3466" y="2080"/>
                  </a:cubicBezTo>
                  <a:cubicBezTo>
                    <a:pt x="3466" y="2364"/>
                    <a:pt x="3403" y="2584"/>
                    <a:pt x="3246" y="2836"/>
                  </a:cubicBezTo>
                  <a:lnTo>
                    <a:pt x="1292" y="915"/>
                  </a:lnTo>
                  <a:cubicBezTo>
                    <a:pt x="1576" y="788"/>
                    <a:pt x="1828" y="694"/>
                    <a:pt x="2080" y="694"/>
                  </a:cubicBezTo>
                  <a:close/>
                  <a:moveTo>
                    <a:pt x="2111" y="1"/>
                  </a:moveTo>
                  <a:cubicBezTo>
                    <a:pt x="946" y="1"/>
                    <a:pt x="1" y="946"/>
                    <a:pt x="1" y="2080"/>
                  </a:cubicBezTo>
                  <a:cubicBezTo>
                    <a:pt x="1" y="3214"/>
                    <a:pt x="946" y="4160"/>
                    <a:pt x="2111" y="4160"/>
                  </a:cubicBezTo>
                  <a:cubicBezTo>
                    <a:pt x="3246" y="4160"/>
                    <a:pt x="4191" y="3214"/>
                    <a:pt x="4191" y="2080"/>
                  </a:cubicBezTo>
                  <a:cubicBezTo>
                    <a:pt x="4191" y="946"/>
                    <a:pt x="3246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4" name="Google Shape;7334;p83"/>
            <p:cNvSpPr/>
            <p:nvPr/>
          </p:nvSpPr>
          <p:spPr>
            <a:xfrm>
              <a:off x="-25712525" y="3317075"/>
              <a:ext cx="34675" cy="86650"/>
            </a:xfrm>
            <a:custGeom>
              <a:avLst/>
              <a:gdLst/>
              <a:ahLst/>
              <a:cxnLst/>
              <a:rect l="l" t="t" r="r" b="b"/>
              <a:pathLst>
                <a:path w="1387" h="3466" extrusionOk="0">
                  <a:moveTo>
                    <a:pt x="1" y="0"/>
                  </a:moveTo>
                  <a:lnTo>
                    <a:pt x="1" y="1764"/>
                  </a:lnTo>
                  <a:cubicBezTo>
                    <a:pt x="631" y="2111"/>
                    <a:pt x="1072" y="2709"/>
                    <a:pt x="1261" y="3466"/>
                  </a:cubicBezTo>
                  <a:lnTo>
                    <a:pt x="1387" y="3466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35" name="Google Shape;7335;p83"/>
          <p:cNvGrpSpPr/>
          <p:nvPr/>
        </p:nvGrpSpPr>
        <p:grpSpPr>
          <a:xfrm>
            <a:off x="10625135" y="2665966"/>
            <a:ext cx="471676" cy="441655"/>
            <a:chOff x="-25834600" y="3564375"/>
            <a:chExt cx="296950" cy="278050"/>
          </a:xfrm>
        </p:grpSpPr>
        <p:sp>
          <p:nvSpPr>
            <p:cNvPr id="7336" name="Google Shape;7336;p83"/>
            <p:cNvSpPr/>
            <p:nvPr/>
          </p:nvSpPr>
          <p:spPr>
            <a:xfrm>
              <a:off x="-25694400" y="3703775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693" y="537"/>
                    <a:pt x="693" y="347"/>
                  </a:cubicBezTo>
                  <a:cubicBezTo>
                    <a:pt x="693" y="158"/>
                    <a:pt x="504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7" name="Google Shape;7337;p83"/>
            <p:cNvSpPr/>
            <p:nvPr/>
          </p:nvSpPr>
          <p:spPr>
            <a:xfrm>
              <a:off x="-25591225" y="3703775"/>
              <a:ext cx="53575" cy="18150"/>
            </a:xfrm>
            <a:custGeom>
              <a:avLst/>
              <a:gdLst/>
              <a:ahLst/>
              <a:cxnLst/>
              <a:rect l="l" t="t" r="r" b="b"/>
              <a:pathLst>
                <a:path w="2143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7"/>
                    <a:pt x="158" y="726"/>
                    <a:pt x="347" y="726"/>
                  </a:cubicBezTo>
                  <a:lnTo>
                    <a:pt x="1765" y="726"/>
                  </a:lnTo>
                  <a:cubicBezTo>
                    <a:pt x="1985" y="726"/>
                    <a:pt x="2143" y="568"/>
                    <a:pt x="2143" y="347"/>
                  </a:cubicBezTo>
                  <a:cubicBezTo>
                    <a:pt x="2143" y="158"/>
                    <a:pt x="1985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8" name="Google Shape;7338;p83"/>
            <p:cNvSpPr/>
            <p:nvPr/>
          </p:nvSpPr>
          <p:spPr>
            <a:xfrm>
              <a:off x="-25834600" y="3703775"/>
              <a:ext cx="53575" cy="18150"/>
            </a:xfrm>
            <a:custGeom>
              <a:avLst/>
              <a:gdLst/>
              <a:ahLst/>
              <a:cxnLst/>
              <a:rect l="l" t="t" r="r" b="b"/>
              <a:pathLst>
                <a:path w="2143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6"/>
                    <a:pt x="378" y="726"/>
                  </a:cubicBezTo>
                  <a:lnTo>
                    <a:pt x="1796" y="726"/>
                  </a:lnTo>
                  <a:cubicBezTo>
                    <a:pt x="1985" y="726"/>
                    <a:pt x="2143" y="568"/>
                    <a:pt x="2143" y="347"/>
                  </a:cubicBezTo>
                  <a:cubicBezTo>
                    <a:pt x="2143" y="158"/>
                    <a:pt x="1985" y="1"/>
                    <a:pt x="17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9" name="Google Shape;7339;p83"/>
            <p:cNvSpPr/>
            <p:nvPr/>
          </p:nvSpPr>
          <p:spPr>
            <a:xfrm>
              <a:off x="-25695200" y="3564375"/>
              <a:ext cx="17350" cy="52800"/>
            </a:xfrm>
            <a:custGeom>
              <a:avLst/>
              <a:gdLst/>
              <a:ahLst/>
              <a:cxnLst/>
              <a:rect l="l" t="t" r="r" b="b"/>
              <a:pathLst>
                <a:path w="694" h="2112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65"/>
                  </a:lnTo>
                  <a:cubicBezTo>
                    <a:pt x="1" y="1954"/>
                    <a:pt x="158" y="2111"/>
                    <a:pt x="347" y="2111"/>
                  </a:cubicBezTo>
                  <a:cubicBezTo>
                    <a:pt x="536" y="2111"/>
                    <a:pt x="694" y="1954"/>
                    <a:pt x="694" y="1765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0" name="Google Shape;7340;p83"/>
            <p:cNvSpPr/>
            <p:nvPr/>
          </p:nvSpPr>
          <p:spPr>
            <a:xfrm>
              <a:off x="-25792850" y="3606125"/>
              <a:ext cx="42550" cy="40975"/>
            </a:xfrm>
            <a:custGeom>
              <a:avLst/>
              <a:gdLst/>
              <a:ahLst/>
              <a:cxnLst/>
              <a:rect l="l" t="t" r="r" b="b"/>
              <a:pathLst>
                <a:path w="1702" h="1639" extrusionOk="0">
                  <a:moveTo>
                    <a:pt x="351" y="0"/>
                  </a:moveTo>
                  <a:cubicBezTo>
                    <a:pt x="260" y="0"/>
                    <a:pt x="173" y="32"/>
                    <a:pt x="126" y="95"/>
                  </a:cubicBezTo>
                  <a:cubicBezTo>
                    <a:pt x="0" y="221"/>
                    <a:pt x="0" y="441"/>
                    <a:pt x="126" y="567"/>
                  </a:cubicBezTo>
                  <a:lnTo>
                    <a:pt x="1103" y="1544"/>
                  </a:lnTo>
                  <a:cubicBezTo>
                    <a:pt x="1166" y="1607"/>
                    <a:pt x="1252" y="1639"/>
                    <a:pt x="1339" y="1639"/>
                  </a:cubicBezTo>
                  <a:cubicBezTo>
                    <a:pt x="1426" y="1639"/>
                    <a:pt x="1512" y="1607"/>
                    <a:pt x="1575" y="1544"/>
                  </a:cubicBezTo>
                  <a:cubicBezTo>
                    <a:pt x="1701" y="1418"/>
                    <a:pt x="1701" y="1198"/>
                    <a:pt x="1575" y="1071"/>
                  </a:cubicBezTo>
                  <a:lnTo>
                    <a:pt x="599" y="95"/>
                  </a:lnTo>
                  <a:cubicBezTo>
                    <a:pt x="536" y="32"/>
                    <a:pt x="441" y="0"/>
                    <a:pt x="3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1" name="Google Shape;7341;p83"/>
            <p:cNvSpPr/>
            <p:nvPr/>
          </p:nvSpPr>
          <p:spPr>
            <a:xfrm>
              <a:off x="-25621950" y="3606125"/>
              <a:ext cx="43350" cy="40975"/>
            </a:xfrm>
            <a:custGeom>
              <a:avLst/>
              <a:gdLst/>
              <a:ahLst/>
              <a:cxnLst/>
              <a:rect l="l" t="t" r="r" b="b"/>
              <a:pathLst>
                <a:path w="1734" h="1639" extrusionOk="0">
                  <a:moveTo>
                    <a:pt x="1351" y="0"/>
                  </a:moveTo>
                  <a:cubicBezTo>
                    <a:pt x="1261" y="0"/>
                    <a:pt x="1166" y="32"/>
                    <a:pt x="1103" y="95"/>
                  </a:cubicBezTo>
                  <a:lnTo>
                    <a:pt x="127" y="1071"/>
                  </a:lnTo>
                  <a:cubicBezTo>
                    <a:pt x="1" y="1198"/>
                    <a:pt x="1" y="1418"/>
                    <a:pt x="127" y="1544"/>
                  </a:cubicBezTo>
                  <a:cubicBezTo>
                    <a:pt x="190" y="1607"/>
                    <a:pt x="284" y="1639"/>
                    <a:pt x="375" y="1639"/>
                  </a:cubicBezTo>
                  <a:cubicBezTo>
                    <a:pt x="465" y="1639"/>
                    <a:pt x="552" y="1607"/>
                    <a:pt x="599" y="1544"/>
                  </a:cubicBezTo>
                  <a:lnTo>
                    <a:pt x="1576" y="567"/>
                  </a:lnTo>
                  <a:cubicBezTo>
                    <a:pt x="1733" y="441"/>
                    <a:pt x="1733" y="221"/>
                    <a:pt x="1576" y="95"/>
                  </a:cubicBezTo>
                  <a:cubicBezTo>
                    <a:pt x="1529" y="32"/>
                    <a:pt x="1442" y="0"/>
                    <a:pt x="13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2" name="Google Shape;7342;p83"/>
            <p:cNvSpPr/>
            <p:nvPr/>
          </p:nvSpPr>
          <p:spPr>
            <a:xfrm>
              <a:off x="-25783400" y="3806975"/>
              <a:ext cx="192200" cy="35450"/>
            </a:xfrm>
            <a:custGeom>
              <a:avLst/>
              <a:gdLst/>
              <a:ahLst/>
              <a:cxnLst/>
              <a:rect l="l" t="t" r="r" b="b"/>
              <a:pathLst>
                <a:path w="7688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lnTo>
                    <a:pt x="7309" y="1418"/>
                  </a:lnTo>
                  <a:cubicBezTo>
                    <a:pt x="7530" y="1418"/>
                    <a:pt x="7687" y="1260"/>
                    <a:pt x="7687" y="1071"/>
                  </a:cubicBezTo>
                  <a:lnTo>
                    <a:pt x="7687" y="725"/>
                  </a:lnTo>
                  <a:cubicBezTo>
                    <a:pt x="7687" y="315"/>
                    <a:pt x="7372" y="0"/>
                    <a:pt x="69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3" name="Google Shape;7343;p83"/>
            <p:cNvSpPr/>
            <p:nvPr/>
          </p:nvSpPr>
          <p:spPr>
            <a:xfrm>
              <a:off x="-25764500" y="3635275"/>
              <a:ext cx="153600" cy="155175"/>
            </a:xfrm>
            <a:custGeom>
              <a:avLst/>
              <a:gdLst/>
              <a:ahLst/>
              <a:cxnLst/>
              <a:rect l="l" t="t" r="r" b="b"/>
              <a:pathLst>
                <a:path w="6144" h="6207" extrusionOk="0">
                  <a:moveTo>
                    <a:pt x="3025" y="0"/>
                  </a:moveTo>
                  <a:cubicBezTo>
                    <a:pt x="1355" y="0"/>
                    <a:pt x="0" y="1355"/>
                    <a:pt x="0" y="3087"/>
                  </a:cubicBezTo>
                  <a:lnTo>
                    <a:pt x="0" y="6206"/>
                  </a:lnTo>
                  <a:lnTo>
                    <a:pt x="2773" y="6206"/>
                  </a:lnTo>
                  <a:lnTo>
                    <a:pt x="2773" y="4064"/>
                  </a:lnTo>
                  <a:cubicBezTo>
                    <a:pt x="2363" y="3938"/>
                    <a:pt x="2048" y="3560"/>
                    <a:pt x="2048" y="3087"/>
                  </a:cubicBezTo>
                  <a:cubicBezTo>
                    <a:pt x="2048" y="2489"/>
                    <a:pt x="2521" y="2079"/>
                    <a:pt x="3088" y="2079"/>
                  </a:cubicBezTo>
                  <a:cubicBezTo>
                    <a:pt x="3655" y="2079"/>
                    <a:pt x="4096" y="2552"/>
                    <a:pt x="4096" y="3087"/>
                  </a:cubicBezTo>
                  <a:cubicBezTo>
                    <a:pt x="4096" y="3529"/>
                    <a:pt x="3812" y="3938"/>
                    <a:pt x="3403" y="4064"/>
                  </a:cubicBezTo>
                  <a:lnTo>
                    <a:pt x="3403" y="6206"/>
                  </a:lnTo>
                  <a:lnTo>
                    <a:pt x="6144" y="6206"/>
                  </a:lnTo>
                  <a:lnTo>
                    <a:pt x="6144" y="3087"/>
                  </a:lnTo>
                  <a:cubicBezTo>
                    <a:pt x="6144" y="1355"/>
                    <a:pt x="4726" y="0"/>
                    <a:pt x="30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44" name="Google Shape;7344;p83"/>
          <p:cNvGrpSpPr/>
          <p:nvPr/>
        </p:nvGrpSpPr>
        <p:grpSpPr>
          <a:xfrm>
            <a:off x="10622633" y="3251769"/>
            <a:ext cx="476679" cy="470127"/>
            <a:chOff x="-25834600" y="3915850"/>
            <a:chExt cx="300100" cy="295975"/>
          </a:xfrm>
        </p:grpSpPr>
        <p:sp>
          <p:nvSpPr>
            <p:cNvPr id="7345" name="Google Shape;7345;p83"/>
            <p:cNvSpPr/>
            <p:nvPr/>
          </p:nvSpPr>
          <p:spPr>
            <a:xfrm>
              <a:off x="-25677875" y="3915850"/>
              <a:ext cx="143375" cy="137675"/>
            </a:xfrm>
            <a:custGeom>
              <a:avLst/>
              <a:gdLst/>
              <a:ahLst/>
              <a:cxnLst/>
              <a:rect l="l" t="t" r="r" b="b"/>
              <a:pathLst>
                <a:path w="5735" h="5507" extrusionOk="0">
                  <a:moveTo>
                    <a:pt x="1123" y="1"/>
                  </a:moveTo>
                  <a:cubicBezTo>
                    <a:pt x="859" y="1"/>
                    <a:pt x="599" y="103"/>
                    <a:pt x="410" y="308"/>
                  </a:cubicBezTo>
                  <a:cubicBezTo>
                    <a:pt x="1" y="686"/>
                    <a:pt x="1" y="1379"/>
                    <a:pt x="410" y="1757"/>
                  </a:cubicBezTo>
                  <a:lnTo>
                    <a:pt x="3813" y="5191"/>
                  </a:lnTo>
                  <a:cubicBezTo>
                    <a:pt x="4033" y="5380"/>
                    <a:pt x="4285" y="5506"/>
                    <a:pt x="4569" y="5506"/>
                  </a:cubicBezTo>
                  <a:cubicBezTo>
                    <a:pt x="4853" y="5506"/>
                    <a:pt x="5136" y="5380"/>
                    <a:pt x="5325" y="5191"/>
                  </a:cubicBezTo>
                  <a:cubicBezTo>
                    <a:pt x="5735" y="4781"/>
                    <a:pt x="5735" y="4120"/>
                    <a:pt x="5325" y="3742"/>
                  </a:cubicBezTo>
                  <a:lnTo>
                    <a:pt x="1860" y="308"/>
                  </a:lnTo>
                  <a:cubicBezTo>
                    <a:pt x="1655" y="103"/>
                    <a:pt x="1387" y="1"/>
                    <a:pt x="112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6" name="Google Shape;7346;p83"/>
            <p:cNvSpPr/>
            <p:nvPr/>
          </p:nvSpPr>
          <p:spPr>
            <a:xfrm>
              <a:off x="-25834600" y="4167700"/>
              <a:ext cx="43350" cy="44125"/>
            </a:xfrm>
            <a:custGeom>
              <a:avLst/>
              <a:gdLst/>
              <a:ahLst/>
              <a:cxnLst/>
              <a:rect l="l" t="t" r="r" b="b"/>
              <a:pathLst>
                <a:path w="1734" h="1765" extrusionOk="0">
                  <a:moveTo>
                    <a:pt x="756" y="0"/>
                  </a:moveTo>
                  <a:lnTo>
                    <a:pt x="221" y="630"/>
                  </a:lnTo>
                  <a:cubicBezTo>
                    <a:pt x="95" y="756"/>
                    <a:pt x="0" y="945"/>
                    <a:pt x="0" y="1103"/>
                  </a:cubicBezTo>
                  <a:cubicBezTo>
                    <a:pt x="0" y="1292"/>
                    <a:pt x="95" y="1449"/>
                    <a:pt x="221" y="1575"/>
                  </a:cubicBezTo>
                  <a:cubicBezTo>
                    <a:pt x="347" y="1702"/>
                    <a:pt x="536" y="1765"/>
                    <a:pt x="693" y="1765"/>
                  </a:cubicBezTo>
                  <a:cubicBezTo>
                    <a:pt x="882" y="1765"/>
                    <a:pt x="1040" y="1702"/>
                    <a:pt x="1166" y="1575"/>
                  </a:cubicBezTo>
                  <a:lnTo>
                    <a:pt x="1733" y="977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7" name="Google Shape;7347;p83"/>
            <p:cNvSpPr/>
            <p:nvPr/>
          </p:nvSpPr>
          <p:spPr>
            <a:xfrm>
              <a:off x="-25800725" y="3972375"/>
              <a:ext cx="206375" cy="207950"/>
            </a:xfrm>
            <a:custGeom>
              <a:avLst/>
              <a:gdLst/>
              <a:ahLst/>
              <a:cxnLst/>
              <a:rect l="l" t="t" r="r" b="b"/>
              <a:pathLst>
                <a:path w="8255" h="8318" extrusionOk="0">
                  <a:moveTo>
                    <a:pt x="4285" y="2457"/>
                  </a:moveTo>
                  <a:lnTo>
                    <a:pt x="5797" y="3938"/>
                  </a:lnTo>
                  <a:lnTo>
                    <a:pt x="5261" y="4474"/>
                  </a:lnTo>
                  <a:cubicBezTo>
                    <a:pt x="4868" y="4868"/>
                    <a:pt x="4342" y="5064"/>
                    <a:pt x="3814" y="5064"/>
                  </a:cubicBezTo>
                  <a:cubicBezTo>
                    <a:pt x="3708" y="5064"/>
                    <a:pt x="3602" y="5057"/>
                    <a:pt x="3497" y="5041"/>
                  </a:cubicBezTo>
                  <a:lnTo>
                    <a:pt x="3214" y="5009"/>
                  </a:lnTo>
                  <a:lnTo>
                    <a:pt x="3182" y="4726"/>
                  </a:lnTo>
                  <a:cubicBezTo>
                    <a:pt x="3119" y="4096"/>
                    <a:pt x="3308" y="3434"/>
                    <a:pt x="3781" y="2962"/>
                  </a:cubicBezTo>
                  <a:lnTo>
                    <a:pt x="4285" y="2457"/>
                  </a:lnTo>
                  <a:close/>
                  <a:moveTo>
                    <a:pt x="4789" y="0"/>
                  </a:moveTo>
                  <a:lnTo>
                    <a:pt x="3056" y="1796"/>
                  </a:lnTo>
                  <a:cubicBezTo>
                    <a:pt x="2174" y="2678"/>
                    <a:pt x="1733" y="4001"/>
                    <a:pt x="1890" y="5261"/>
                  </a:cubicBezTo>
                  <a:lnTo>
                    <a:pt x="1922" y="5419"/>
                  </a:lnTo>
                  <a:lnTo>
                    <a:pt x="0" y="7341"/>
                  </a:lnTo>
                  <a:lnTo>
                    <a:pt x="977" y="8317"/>
                  </a:lnTo>
                  <a:lnTo>
                    <a:pt x="2898" y="6396"/>
                  </a:lnTo>
                  <a:lnTo>
                    <a:pt x="3056" y="6427"/>
                  </a:lnTo>
                  <a:cubicBezTo>
                    <a:pt x="3214" y="6459"/>
                    <a:pt x="3371" y="6459"/>
                    <a:pt x="3592" y="6459"/>
                  </a:cubicBezTo>
                  <a:cubicBezTo>
                    <a:pt x="4694" y="6459"/>
                    <a:pt x="5734" y="6049"/>
                    <a:pt x="6522" y="5261"/>
                  </a:cubicBezTo>
                  <a:lnTo>
                    <a:pt x="8254" y="3466"/>
                  </a:lnTo>
                  <a:lnTo>
                    <a:pt x="7278" y="2489"/>
                  </a:lnTo>
                  <a:lnTo>
                    <a:pt x="6301" y="3466"/>
                  </a:lnTo>
                  <a:lnTo>
                    <a:pt x="4852" y="2016"/>
                  </a:lnTo>
                  <a:lnTo>
                    <a:pt x="5828" y="1040"/>
                  </a:lnTo>
                  <a:lnTo>
                    <a:pt x="47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48" name="Google Shape;7348;p83"/>
          <p:cNvGrpSpPr/>
          <p:nvPr/>
        </p:nvGrpSpPr>
        <p:grpSpPr>
          <a:xfrm>
            <a:off x="8936536" y="3893409"/>
            <a:ext cx="305291" cy="467983"/>
            <a:chOff x="-23930925" y="3149300"/>
            <a:chExt cx="192200" cy="294625"/>
          </a:xfrm>
        </p:grpSpPr>
        <p:sp>
          <p:nvSpPr>
            <p:cNvPr id="7349" name="Google Shape;7349;p83"/>
            <p:cNvSpPr/>
            <p:nvPr/>
          </p:nvSpPr>
          <p:spPr>
            <a:xfrm>
              <a:off x="-23930125" y="3149300"/>
              <a:ext cx="191400" cy="35475"/>
            </a:xfrm>
            <a:custGeom>
              <a:avLst/>
              <a:gdLst/>
              <a:ahLst/>
              <a:cxnLst/>
              <a:rect l="l" t="t" r="r" b="b"/>
              <a:pathLst>
                <a:path w="7656" h="1419" extrusionOk="0">
                  <a:moveTo>
                    <a:pt x="1040" y="1"/>
                  </a:moveTo>
                  <a:cubicBezTo>
                    <a:pt x="441" y="1"/>
                    <a:pt x="0" y="473"/>
                    <a:pt x="0" y="1040"/>
                  </a:cubicBezTo>
                  <a:lnTo>
                    <a:pt x="0" y="1418"/>
                  </a:lnTo>
                  <a:lnTo>
                    <a:pt x="7656" y="1418"/>
                  </a:lnTo>
                  <a:lnTo>
                    <a:pt x="7656" y="1040"/>
                  </a:lnTo>
                  <a:lnTo>
                    <a:pt x="7593" y="1040"/>
                  </a:lnTo>
                  <a:cubicBezTo>
                    <a:pt x="7593" y="442"/>
                    <a:pt x="7120" y="1"/>
                    <a:pt x="65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0" name="Google Shape;7350;p83"/>
            <p:cNvSpPr/>
            <p:nvPr/>
          </p:nvSpPr>
          <p:spPr>
            <a:xfrm>
              <a:off x="-23878925" y="3237525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386" y="0"/>
                  </a:moveTo>
                  <a:lnTo>
                    <a:pt x="1386" y="1008"/>
                  </a:lnTo>
                  <a:cubicBezTo>
                    <a:pt x="1386" y="1197"/>
                    <a:pt x="1229" y="1355"/>
                    <a:pt x="1008" y="1355"/>
                  </a:cubicBezTo>
                  <a:lnTo>
                    <a:pt x="0" y="1355"/>
                  </a:lnTo>
                  <a:lnTo>
                    <a:pt x="0" y="2079"/>
                  </a:lnTo>
                  <a:lnTo>
                    <a:pt x="1008" y="2079"/>
                  </a:lnTo>
                  <a:cubicBezTo>
                    <a:pt x="1229" y="2079"/>
                    <a:pt x="1386" y="2237"/>
                    <a:pt x="1386" y="2426"/>
                  </a:cubicBezTo>
                  <a:lnTo>
                    <a:pt x="1386" y="3466"/>
                  </a:lnTo>
                  <a:lnTo>
                    <a:pt x="2079" y="3466"/>
                  </a:lnTo>
                  <a:lnTo>
                    <a:pt x="2079" y="2426"/>
                  </a:lnTo>
                  <a:cubicBezTo>
                    <a:pt x="2079" y="2237"/>
                    <a:pt x="2237" y="2079"/>
                    <a:pt x="2426" y="2079"/>
                  </a:cubicBezTo>
                  <a:lnTo>
                    <a:pt x="3466" y="2079"/>
                  </a:lnTo>
                  <a:lnTo>
                    <a:pt x="3466" y="1355"/>
                  </a:lnTo>
                  <a:lnTo>
                    <a:pt x="2426" y="1355"/>
                  </a:lnTo>
                  <a:cubicBezTo>
                    <a:pt x="2237" y="1355"/>
                    <a:pt x="2079" y="1197"/>
                    <a:pt x="2079" y="1008"/>
                  </a:cubicBezTo>
                  <a:lnTo>
                    <a:pt x="207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1" name="Google Shape;7351;p83"/>
            <p:cNvSpPr/>
            <p:nvPr/>
          </p:nvSpPr>
          <p:spPr>
            <a:xfrm>
              <a:off x="-23930925" y="3375350"/>
              <a:ext cx="190625" cy="68575"/>
            </a:xfrm>
            <a:custGeom>
              <a:avLst/>
              <a:gdLst/>
              <a:ahLst/>
              <a:cxnLst/>
              <a:rect l="l" t="t" r="r" b="b"/>
              <a:pathLst>
                <a:path w="7625" h="2743" extrusionOk="0">
                  <a:moveTo>
                    <a:pt x="4159" y="694"/>
                  </a:moveTo>
                  <a:cubicBezTo>
                    <a:pt x="4348" y="694"/>
                    <a:pt x="4506" y="851"/>
                    <a:pt x="4506" y="1040"/>
                  </a:cubicBezTo>
                  <a:cubicBezTo>
                    <a:pt x="4506" y="1261"/>
                    <a:pt x="4348" y="1418"/>
                    <a:pt x="4159" y="1418"/>
                  </a:cubicBezTo>
                  <a:lnTo>
                    <a:pt x="3466" y="1418"/>
                  </a:lnTo>
                  <a:cubicBezTo>
                    <a:pt x="3246" y="1418"/>
                    <a:pt x="3088" y="1261"/>
                    <a:pt x="3088" y="1040"/>
                  </a:cubicBezTo>
                  <a:cubicBezTo>
                    <a:pt x="3088" y="851"/>
                    <a:pt x="3246" y="694"/>
                    <a:pt x="3466" y="694"/>
                  </a:cubicBezTo>
                  <a:close/>
                  <a:moveTo>
                    <a:pt x="1" y="0"/>
                  </a:moveTo>
                  <a:lnTo>
                    <a:pt x="1" y="1733"/>
                  </a:lnTo>
                  <a:cubicBezTo>
                    <a:pt x="1" y="2300"/>
                    <a:pt x="473" y="2741"/>
                    <a:pt x="1009" y="2741"/>
                  </a:cubicBezTo>
                  <a:lnTo>
                    <a:pt x="6554" y="2741"/>
                  </a:lnTo>
                  <a:cubicBezTo>
                    <a:pt x="6573" y="2742"/>
                    <a:pt x="6592" y="2743"/>
                    <a:pt x="6610" y="2743"/>
                  </a:cubicBezTo>
                  <a:cubicBezTo>
                    <a:pt x="7182" y="2743"/>
                    <a:pt x="7625" y="2282"/>
                    <a:pt x="7625" y="1733"/>
                  </a:cubicBezTo>
                  <a:lnTo>
                    <a:pt x="76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2" name="Google Shape;7352;p83"/>
            <p:cNvSpPr/>
            <p:nvPr/>
          </p:nvSpPr>
          <p:spPr>
            <a:xfrm>
              <a:off x="-23930925" y="3202075"/>
              <a:ext cx="190625" cy="155975"/>
            </a:xfrm>
            <a:custGeom>
              <a:avLst/>
              <a:gdLst/>
              <a:ahLst/>
              <a:cxnLst/>
              <a:rect l="l" t="t" r="r" b="b"/>
              <a:pathLst>
                <a:path w="7625" h="6239" extrusionOk="0">
                  <a:moveTo>
                    <a:pt x="4506" y="693"/>
                  </a:moveTo>
                  <a:cubicBezTo>
                    <a:pt x="4727" y="693"/>
                    <a:pt x="4884" y="851"/>
                    <a:pt x="4884" y="1040"/>
                  </a:cubicBezTo>
                  <a:lnTo>
                    <a:pt x="4884" y="2080"/>
                  </a:lnTo>
                  <a:lnTo>
                    <a:pt x="5892" y="2080"/>
                  </a:lnTo>
                  <a:cubicBezTo>
                    <a:pt x="6081" y="2080"/>
                    <a:pt x="6239" y="2237"/>
                    <a:pt x="6239" y="2426"/>
                  </a:cubicBezTo>
                  <a:lnTo>
                    <a:pt x="6239" y="3812"/>
                  </a:lnTo>
                  <a:cubicBezTo>
                    <a:pt x="6239" y="4001"/>
                    <a:pt x="6081" y="4159"/>
                    <a:pt x="5892" y="4159"/>
                  </a:cubicBezTo>
                  <a:lnTo>
                    <a:pt x="4884" y="4159"/>
                  </a:lnTo>
                  <a:lnTo>
                    <a:pt x="4884" y="5199"/>
                  </a:lnTo>
                  <a:cubicBezTo>
                    <a:pt x="4884" y="5388"/>
                    <a:pt x="4727" y="5545"/>
                    <a:pt x="4506" y="5545"/>
                  </a:cubicBezTo>
                  <a:lnTo>
                    <a:pt x="3151" y="5545"/>
                  </a:lnTo>
                  <a:cubicBezTo>
                    <a:pt x="2931" y="5545"/>
                    <a:pt x="2773" y="5388"/>
                    <a:pt x="2773" y="5199"/>
                  </a:cubicBezTo>
                  <a:lnTo>
                    <a:pt x="2773" y="4159"/>
                  </a:lnTo>
                  <a:lnTo>
                    <a:pt x="1765" y="4159"/>
                  </a:lnTo>
                  <a:cubicBezTo>
                    <a:pt x="1576" y="4159"/>
                    <a:pt x="1419" y="4001"/>
                    <a:pt x="1419" y="3812"/>
                  </a:cubicBezTo>
                  <a:lnTo>
                    <a:pt x="1419" y="2426"/>
                  </a:lnTo>
                  <a:cubicBezTo>
                    <a:pt x="1419" y="2237"/>
                    <a:pt x="1576" y="2080"/>
                    <a:pt x="1765" y="2080"/>
                  </a:cubicBezTo>
                  <a:lnTo>
                    <a:pt x="2773" y="2080"/>
                  </a:lnTo>
                  <a:lnTo>
                    <a:pt x="2773" y="1040"/>
                  </a:lnTo>
                  <a:cubicBezTo>
                    <a:pt x="2773" y="851"/>
                    <a:pt x="2931" y="693"/>
                    <a:pt x="3151" y="693"/>
                  </a:cubicBezTo>
                  <a:close/>
                  <a:moveTo>
                    <a:pt x="1" y="0"/>
                  </a:moveTo>
                  <a:lnTo>
                    <a:pt x="1" y="6238"/>
                  </a:lnTo>
                  <a:lnTo>
                    <a:pt x="7625" y="6238"/>
                  </a:lnTo>
                  <a:lnTo>
                    <a:pt x="76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53" name="Google Shape;7353;p83"/>
          <p:cNvGrpSpPr/>
          <p:nvPr/>
        </p:nvGrpSpPr>
        <p:grpSpPr>
          <a:xfrm>
            <a:off x="8878977" y="4531387"/>
            <a:ext cx="420409" cy="469213"/>
            <a:chOff x="-23962425" y="3519475"/>
            <a:chExt cx="264675" cy="295400"/>
          </a:xfrm>
        </p:grpSpPr>
        <p:sp>
          <p:nvSpPr>
            <p:cNvPr id="7354" name="Google Shape;7354;p83"/>
            <p:cNvSpPr/>
            <p:nvPr/>
          </p:nvSpPr>
          <p:spPr>
            <a:xfrm>
              <a:off x="-23961625" y="3580925"/>
              <a:ext cx="263875" cy="233950"/>
            </a:xfrm>
            <a:custGeom>
              <a:avLst/>
              <a:gdLst/>
              <a:ahLst/>
              <a:cxnLst/>
              <a:rect l="l" t="t" r="r" b="b"/>
              <a:pathLst>
                <a:path w="10555" h="9358" extrusionOk="0">
                  <a:moveTo>
                    <a:pt x="1701" y="3119"/>
                  </a:moveTo>
                  <a:cubicBezTo>
                    <a:pt x="1890" y="3119"/>
                    <a:pt x="2048" y="3277"/>
                    <a:pt x="2048" y="3466"/>
                  </a:cubicBezTo>
                  <a:lnTo>
                    <a:pt x="2048" y="4159"/>
                  </a:lnTo>
                  <a:cubicBezTo>
                    <a:pt x="2048" y="4379"/>
                    <a:pt x="2205" y="4537"/>
                    <a:pt x="2394" y="4537"/>
                  </a:cubicBezTo>
                  <a:lnTo>
                    <a:pt x="3119" y="4537"/>
                  </a:lnTo>
                  <a:cubicBezTo>
                    <a:pt x="3308" y="4537"/>
                    <a:pt x="3466" y="4663"/>
                    <a:pt x="3466" y="4883"/>
                  </a:cubicBezTo>
                  <a:cubicBezTo>
                    <a:pt x="3466" y="5072"/>
                    <a:pt x="3308" y="5230"/>
                    <a:pt x="3119" y="5230"/>
                  </a:cubicBezTo>
                  <a:lnTo>
                    <a:pt x="2394" y="5230"/>
                  </a:lnTo>
                  <a:cubicBezTo>
                    <a:pt x="1796" y="5198"/>
                    <a:pt x="1323" y="4726"/>
                    <a:pt x="1323" y="4159"/>
                  </a:cubicBezTo>
                  <a:lnTo>
                    <a:pt x="1323" y="3466"/>
                  </a:lnTo>
                  <a:cubicBezTo>
                    <a:pt x="1323" y="3277"/>
                    <a:pt x="1512" y="3119"/>
                    <a:pt x="1701" y="3119"/>
                  </a:cubicBezTo>
                  <a:close/>
                  <a:moveTo>
                    <a:pt x="3781" y="6585"/>
                  </a:moveTo>
                  <a:lnTo>
                    <a:pt x="3781" y="6931"/>
                  </a:lnTo>
                  <a:cubicBezTo>
                    <a:pt x="3781" y="7120"/>
                    <a:pt x="3623" y="7278"/>
                    <a:pt x="3434" y="7278"/>
                  </a:cubicBezTo>
                  <a:cubicBezTo>
                    <a:pt x="3214" y="7278"/>
                    <a:pt x="3056" y="7120"/>
                    <a:pt x="3056" y="6931"/>
                  </a:cubicBezTo>
                  <a:lnTo>
                    <a:pt x="3056" y="6585"/>
                  </a:lnTo>
                  <a:close/>
                  <a:moveTo>
                    <a:pt x="6900" y="0"/>
                  </a:moveTo>
                  <a:cubicBezTo>
                    <a:pt x="5986" y="0"/>
                    <a:pt x="5293" y="693"/>
                    <a:pt x="5293" y="1607"/>
                  </a:cubicBezTo>
                  <a:cubicBezTo>
                    <a:pt x="5293" y="2363"/>
                    <a:pt x="5765" y="2741"/>
                    <a:pt x="6238" y="3182"/>
                  </a:cubicBezTo>
                  <a:lnTo>
                    <a:pt x="7561" y="4379"/>
                  </a:lnTo>
                  <a:lnTo>
                    <a:pt x="7561" y="7624"/>
                  </a:lnTo>
                  <a:cubicBezTo>
                    <a:pt x="7561" y="8223"/>
                    <a:pt x="7089" y="8664"/>
                    <a:pt x="6553" y="8664"/>
                  </a:cubicBezTo>
                  <a:lnTo>
                    <a:pt x="4820" y="8664"/>
                  </a:lnTo>
                  <a:cubicBezTo>
                    <a:pt x="4348" y="8664"/>
                    <a:pt x="3938" y="8349"/>
                    <a:pt x="3812" y="7876"/>
                  </a:cubicBezTo>
                  <a:cubicBezTo>
                    <a:pt x="4222" y="7719"/>
                    <a:pt x="4505" y="7372"/>
                    <a:pt x="4505" y="6931"/>
                  </a:cubicBezTo>
                  <a:lnTo>
                    <a:pt x="4505" y="6585"/>
                  </a:lnTo>
                  <a:lnTo>
                    <a:pt x="5198" y="6585"/>
                  </a:lnTo>
                  <a:cubicBezTo>
                    <a:pt x="6144" y="6585"/>
                    <a:pt x="6931" y="5797"/>
                    <a:pt x="6931" y="4852"/>
                  </a:cubicBezTo>
                  <a:lnTo>
                    <a:pt x="6931" y="4631"/>
                  </a:lnTo>
                  <a:lnTo>
                    <a:pt x="5829" y="3686"/>
                  </a:lnTo>
                  <a:cubicBezTo>
                    <a:pt x="5671" y="3529"/>
                    <a:pt x="5482" y="3371"/>
                    <a:pt x="5293" y="3182"/>
                  </a:cubicBezTo>
                  <a:cubicBezTo>
                    <a:pt x="4568" y="3151"/>
                    <a:pt x="3875" y="2899"/>
                    <a:pt x="3182" y="2332"/>
                  </a:cubicBezTo>
                  <a:cubicBezTo>
                    <a:pt x="2720" y="1911"/>
                    <a:pt x="1880" y="1701"/>
                    <a:pt x="1091" y="1701"/>
                  </a:cubicBezTo>
                  <a:cubicBezTo>
                    <a:pt x="697" y="1701"/>
                    <a:pt x="315" y="1754"/>
                    <a:pt x="0" y="1859"/>
                  </a:cubicBezTo>
                  <a:lnTo>
                    <a:pt x="0" y="4883"/>
                  </a:lnTo>
                  <a:cubicBezTo>
                    <a:pt x="0" y="5829"/>
                    <a:pt x="788" y="6616"/>
                    <a:pt x="1733" y="6616"/>
                  </a:cubicBezTo>
                  <a:lnTo>
                    <a:pt x="2457" y="6616"/>
                  </a:lnTo>
                  <a:lnTo>
                    <a:pt x="2457" y="6963"/>
                  </a:lnTo>
                  <a:cubicBezTo>
                    <a:pt x="2394" y="7404"/>
                    <a:pt x="2678" y="7782"/>
                    <a:pt x="3119" y="7908"/>
                  </a:cubicBezTo>
                  <a:cubicBezTo>
                    <a:pt x="3277" y="8727"/>
                    <a:pt x="3970" y="9357"/>
                    <a:pt x="4820" y="9357"/>
                  </a:cubicBezTo>
                  <a:lnTo>
                    <a:pt x="6553" y="9357"/>
                  </a:lnTo>
                  <a:cubicBezTo>
                    <a:pt x="7498" y="9357"/>
                    <a:pt x="8286" y="8569"/>
                    <a:pt x="8286" y="7624"/>
                  </a:cubicBezTo>
                  <a:lnTo>
                    <a:pt x="8286" y="4379"/>
                  </a:lnTo>
                  <a:cubicBezTo>
                    <a:pt x="9294" y="3497"/>
                    <a:pt x="9546" y="3277"/>
                    <a:pt x="9546" y="3277"/>
                  </a:cubicBezTo>
                  <a:cubicBezTo>
                    <a:pt x="9987" y="2867"/>
                    <a:pt x="10554" y="2395"/>
                    <a:pt x="10554" y="1607"/>
                  </a:cubicBezTo>
                  <a:cubicBezTo>
                    <a:pt x="10554" y="693"/>
                    <a:pt x="9830" y="0"/>
                    <a:pt x="8948" y="0"/>
                  </a:cubicBezTo>
                  <a:cubicBezTo>
                    <a:pt x="8538" y="0"/>
                    <a:pt x="8191" y="126"/>
                    <a:pt x="7908" y="347"/>
                  </a:cubicBezTo>
                  <a:cubicBezTo>
                    <a:pt x="7656" y="95"/>
                    <a:pt x="7278" y="0"/>
                    <a:pt x="69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5" name="Google Shape;7355;p83"/>
            <p:cNvSpPr/>
            <p:nvPr/>
          </p:nvSpPr>
          <p:spPr>
            <a:xfrm>
              <a:off x="-23962425" y="3519475"/>
              <a:ext cx="158350" cy="122125"/>
            </a:xfrm>
            <a:custGeom>
              <a:avLst/>
              <a:gdLst/>
              <a:ahLst/>
              <a:cxnLst/>
              <a:rect l="l" t="t" r="r" b="b"/>
              <a:pathLst>
                <a:path w="6334" h="4885" extrusionOk="0">
                  <a:moveTo>
                    <a:pt x="3844" y="631"/>
                  </a:moveTo>
                  <a:cubicBezTo>
                    <a:pt x="4065" y="631"/>
                    <a:pt x="4222" y="788"/>
                    <a:pt x="4222" y="1009"/>
                  </a:cubicBezTo>
                  <a:lnTo>
                    <a:pt x="4222" y="1387"/>
                  </a:lnTo>
                  <a:lnTo>
                    <a:pt x="2773" y="1387"/>
                  </a:lnTo>
                  <a:lnTo>
                    <a:pt x="2773" y="1009"/>
                  </a:lnTo>
                  <a:cubicBezTo>
                    <a:pt x="2773" y="788"/>
                    <a:pt x="2931" y="631"/>
                    <a:pt x="3151" y="631"/>
                  </a:cubicBezTo>
                  <a:close/>
                  <a:moveTo>
                    <a:pt x="3088" y="1"/>
                  </a:moveTo>
                  <a:cubicBezTo>
                    <a:pt x="2521" y="1"/>
                    <a:pt x="2080" y="473"/>
                    <a:pt x="2080" y="1040"/>
                  </a:cubicBezTo>
                  <a:lnTo>
                    <a:pt x="2080" y="1419"/>
                  </a:lnTo>
                  <a:lnTo>
                    <a:pt x="1733" y="1419"/>
                  </a:lnTo>
                  <a:cubicBezTo>
                    <a:pt x="788" y="1419"/>
                    <a:pt x="1" y="2206"/>
                    <a:pt x="1" y="3151"/>
                  </a:cubicBezTo>
                  <a:lnTo>
                    <a:pt x="1" y="3592"/>
                  </a:lnTo>
                  <a:cubicBezTo>
                    <a:pt x="332" y="3503"/>
                    <a:pt x="705" y="3459"/>
                    <a:pt x="1087" y="3459"/>
                  </a:cubicBezTo>
                  <a:cubicBezTo>
                    <a:pt x="2048" y="3459"/>
                    <a:pt x="3069" y="3736"/>
                    <a:pt x="3655" y="4254"/>
                  </a:cubicBezTo>
                  <a:cubicBezTo>
                    <a:pt x="4002" y="4569"/>
                    <a:pt x="4411" y="4758"/>
                    <a:pt x="4789" y="4884"/>
                  </a:cubicBezTo>
                  <a:cubicBezTo>
                    <a:pt x="4726" y="4664"/>
                    <a:pt x="4632" y="4380"/>
                    <a:pt x="4632" y="4096"/>
                  </a:cubicBezTo>
                  <a:cubicBezTo>
                    <a:pt x="4632" y="2994"/>
                    <a:pt x="5356" y="2112"/>
                    <a:pt x="6333" y="1860"/>
                  </a:cubicBezTo>
                  <a:cubicBezTo>
                    <a:pt x="6018" y="1576"/>
                    <a:pt x="5608" y="1419"/>
                    <a:pt x="5199" y="1419"/>
                  </a:cubicBezTo>
                  <a:lnTo>
                    <a:pt x="4821" y="1419"/>
                  </a:lnTo>
                  <a:lnTo>
                    <a:pt x="4821" y="1040"/>
                  </a:lnTo>
                  <a:cubicBezTo>
                    <a:pt x="4821" y="442"/>
                    <a:pt x="4348" y="1"/>
                    <a:pt x="381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356" name="Google Shape;7356;p83"/>
          <p:cNvSpPr/>
          <p:nvPr/>
        </p:nvSpPr>
        <p:spPr>
          <a:xfrm>
            <a:off x="8839558" y="5136335"/>
            <a:ext cx="500465" cy="459247"/>
          </a:xfrm>
          <a:custGeom>
            <a:avLst/>
            <a:gdLst/>
            <a:ahLst/>
            <a:cxnLst/>
            <a:rect l="l" t="t" r="r" b="b"/>
            <a:pathLst>
              <a:path w="12603" h="11565" extrusionOk="0">
                <a:moveTo>
                  <a:pt x="9200" y="822"/>
                </a:moveTo>
                <a:lnTo>
                  <a:pt x="11311" y="2933"/>
                </a:lnTo>
                <a:cubicBezTo>
                  <a:pt x="11279" y="3185"/>
                  <a:pt x="11185" y="3437"/>
                  <a:pt x="11090" y="3689"/>
                </a:cubicBezTo>
                <a:lnTo>
                  <a:pt x="8444" y="1074"/>
                </a:lnTo>
                <a:cubicBezTo>
                  <a:pt x="8664" y="948"/>
                  <a:pt x="8916" y="853"/>
                  <a:pt x="9200" y="822"/>
                </a:cubicBezTo>
                <a:close/>
                <a:moveTo>
                  <a:pt x="7814" y="1389"/>
                </a:moveTo>
                <a:lnTo>
                  <a:pt x="10712" y="4287"/>
                </a:lnTo>
                <a:cubicBezTo>
                  <a:pt x="10649" y="4413"/>
                  <a:pt x="10555" y="4476"/>
                  <a:pt x="10492" y="4571"/>
                </a:cubicBezTo>
                <a:cubicBezTo>
                  <a:pt x="10397" y="4634"/>
                  <a:pt x="10334" y="4728"/>
                  <a:pt x="10208" y="4791"/>
                </a:cubicBezTo>
                <a:lnTo>
                  <a:pt x="7310" y="1893"/>
                </a:lnTo>
                <a:cubicBezTo>
                  <a:pt x="7373" y="1798"/>
                  <a:pt x="7467" y="1704"/>
                  <a:pt x="7530" y="1609"/>
                </a:cubicBezTo>
                <a:cubicBezTo>
                  <a:pt x="7625" y="1546"/>
                  <a:pt x="7688" y="1452"/>
                  <a:pt x="7814" y="1389"/>
                </a:cubicBezTo>
                <a:close/>
                <a:moveTo>
                  <a:pt x="6994" y="2523"/>
                </a:moveTo>
                <a:lnTo>
                  <a:pt x="9609" y="5169"/>
                </a:lnTo>
                <a:cubicBezTo>
                  <a:pt x="9389" y="5264"/>
                  <a:pt x="9105" y="5327"/>
                  <a:pt x="8885" y="5390"/>
                </a:cubicBezTo>
                <a:lnTo>
                  <a:pt x="6742" y="3279"/>
                </a:lnTo>
                <a:cubicBezTo>
                  <a:pt x="6774" y="3027"/>
                  <a:pt x="6868" y="2743"/>
                  <a:pt x="6994" y="2523"/>
                </a:cubicBezTo>
                <a:close/>
                <a:moveTo>
                  <a:pt x="3812" y="6209"/>
                </a:moveTo>
                <a:lnTo>
                  <a:pt x="5923" y="8351"/>
                </a:lnTo>
                <a:cubicBezTo>
                  <a:pt x="5892" y="8572"/>
                  <a:pt x="5797" y="8855"/>
                  <a:pt x="5671" y="9107"/>
                </a:cubicBezTo>
                <a:lnTo>
                  <a:pt x="3056" y="6461"/>
                </a:lnTo>
                <a:cubicBezTo>
                  <a:pt x="3277" y="6335"/>
                  <a:pt x="3560" y="6272"/>
                  <a:pt x="3812" y="6209"/>
                </a:cubicBezTo>
                <a:close/>
                <a:moveTo>
                  <a:pt x="2426" y="6776"/>
                </a:moveTo>
                <a:lnTo>
                  <a:pt x="5325" y="9675"/>
                </a:lnTo>
                <a:cubicBezTo>
                  <a:pt x="5262" y="9801"/>
                  <a:pt x="5167" y="9895"/>
                  <a:pt x="5104" y="9958"/>
                </a:cubicBezTo>
                <a:cubicBezTo>
                  <a:pt x="5010" y="10053"/>
                  <a:pt x="4947" y="10116"/>
                  <a:pt x="4821" y="10210"/>
                </a:cubicBezTo>
                <a:lnTo>
                  <a:pt x="1891" y="7280"/>
                </a:lnTo>
                <a:cubicBezTo>
                  <a:pt x="1985" y="7217"/>
                  <a:pt x="2080" y="7091"/>
                  <a:pt x="2143" y="6997"/>
                </a:cubicBezTo>
                <a:cubicBezTo>
                  <a:pt x="2206" y="6934"/>
                  <a:pt x="2300" y="6839"/>
                  <a:pt x="2426" y="6776"/>
                </a:cubicBezTo>
                <a:close/>
                <a:moveTo>
                  <a:pt x="1576" y="7910"/>
                </a:moveTo>
                <a:lnTo>
                  <a:pt x="4222" y="10557"/>
                </a:lnTo>
                <a:cubicBezTo>
                  <a:pt x="4002" y="10620"/>
                  <a:pt x="3718" y="10714"/>
                  <a:pt x="3466" y="10777"/>
                </a:cubicBezTo>
                <a:lnTo>
                  <a:pt x="1355" y="8666"/>
                </a:lnTo>
                <a:cubicBezTo>
                  <a:pt x="1387" y="8414"/>
                  <a:pt x="1481" y="8162"/>
                  <a:pt x="1576" y="7910"/>
                </a:cubicBezTo>
                <a:close/>
                <a:moveTo>
                  <a:pt x="10602" y="0"/>
                </a:moveTo>
                <a:cubicBezTo>
                  <a:pt x="9383" y="0"/>
                  <a:pt x="7954" y="274"/>
                  <a:pt x="7089" y="1168"/>
                </a:cubicBezTo>
                <a:cubicBezTo>
                  <a:pt x="6207" y="2082"/>
                  <a:pt x="5923" y="3500"/>
                  <a:pt x="5923" y="4728"/>
                </a:cubicBezTo>
                <a:cubicBezTo>
                  <a:pt x="6238" y="4760"/>
                  <a:pt x="6459" y="4791"/>
                  <a:pt x="6522" y="4791"/>
                </a:cubicBezTo>
                <a:lnTo>
                  <a:pt x="6585" y="4791"/>
                </a:lnTo>
                <a:lnTo>
                  <a:pt x="6585" y="4130"/>
                </a:lnTo>
                <a:lnTo>
                  <a:pt x="7971" y="5516"/>
                </a:lnTo>
                <a:cubicBezTo>
                  <a:pt x="7751" y="5532"/>
                  <a:pt x="7540" y="5538"/>
                  <a:pt x="7348" y="5538"/>
                </a:cubicBezTo>
                <a:cubicBezTo>
                  <a:pt x="6772" y="5538"/>
                  <a:pt x="6364" y="5484"/>
                  <a:pt x="6364" y="5484"/>
                </a:cubicBezTo>
                <a:cubicBezTo>
                  <a:pt x="6314" y="5459"/>
                  <a:pt x="5810" y="5369"/>
                  <a:pt x="5121" y="5369"/>
                </a:cubicBezTo>
                <a:cubicBezTo>
                  <a:pt x="4077" y="5369"/>
                  <a:pt x="2606" y="5575"/>
                  <a:pt x="1639" y="6524"/>
                </a:cubicBezTo>
                <a:cubicBezTo>
                  <a:pt x="0" y="8162"/>
                  <a:pt x="536" y="11155"/>
                  <a:pt x="567" y="11250"/>
                </a:cubicBezTo>
                <a:cubicBezTo>
                  <a:pt x="599" y="11407"/>
                  <a:pt x="725" y="11533"/>
                  <a:pt x="914" y="11533"/>
                </a:cubicBezTo>
                <a:lnTo>
                  <a:pt x="1009" y="11533"/>
                </a:lnTo>
                <a:cubicBezTo>
                  <a:pt x="1198" y="11502"/>
                  <a:pt x="1324" y="11344"/>
                  <a:pt x="1261" y="11155"/>
                </a:cubicBezTo>
                <a:cubicBezTo>
                  <a:pt x="1261" y="11155"/>
                  <a:pt x="1166" y="10399"/>
                  <a:pt x="1229" y="9517"/>
                </a:cubicBezTo>
                <a:lnTo>
                  <a:pt x="1229" y="9517"/>
                </a:lnTo>
                <a:lnTo>
                  <a:pt x="2615" y="10903"/>
                </a:lnTo>
                <a:cubicBezTo>
                  <a:pt x="2447" y="10903"/>
                  <a:pt x="2293" y="10917"/>
                  <a:pt x="2153" y="10917"/>
                </a:cubicBezTo>
                <a:cubicBezTo>
                  <a:pt x="2083" y="10917"/>
                  <a:pt x="2017" y="10914"/>
                  <a:pt x="1954" y="10903"/>
                </a:cubicBezTo>
                <a:lnTo>
                  <a:pt x="1954" y="10966"/>
                </a:lnTo>
                <a:cubicBezTo>
                  <a:pt x="1985" y="11187"/>
                  <a:pt x="1954" y="11407"/>
                  <a:pt x="1859" y="11565"/>
                </a:cubicBezTo>
                <a:lnTo>
                  <a:pt x="2048" y="11565"/>
                </a:lnTo>
                <a:cubicBezTo>
                  <a:pt x="3277" y="11565"/>
                  <a:pt x="4695" y="11281"/>
                  <a:pt x="5577" y="10399"/>
                </a:cubicBezTo>
                <a:cubicBezTo>
                  <a:pt x="6427" y="9517"/>
                  <a:pt x="6742" y="8068"/>
                  <a:pt x="6742" y="6839"/>
                </a:cubicBezTo>
                <a:cubicBezTo>
                  <a:pt x="6396" y="6808"/>
                  <a:pt x="6144" y="6776"/>
                  <a:pt x="6112" y="6776"/>
                </a:cubicBezTo>
                <a:lnTo>
                  <a:pt x="6049" y="6776"/>
                </a:lnTo>
                <a:lnTo>
                  <a:pt x="6049" y="7438"/>
                </a:lnTo>
                <a:lnTo>
                  <a:pt x="4663" y="6051"/>
                </a:lnTo>
                <a:cubicBezTo>
                  <a:pt x="4876" y="6036"/>
                  <a:pt x="5083" y="6030"/>
                  <a:pt x="5273" y="6030"/>
                </a:cubicBezTo>
                <a:cubicBezTo>
                  <a:pt x="5845" y="6030"/>
                  <a:pt x="6270" y="6083"/>
                  <a:pt x="6270" y="6083"/>
                </a:cubicBezTo>
                <a:cubicBezTo>
                  <a:pt x="6301" y="6083"/>
                  <a:pt x="6837" y="6178"/>
                  <a:pt x="7499" y="6178"/>
                </a:cubicBezTo>
                <a:cubicBezTo>
                  <a:pt x="8727" y="6178"/>
                  <a:pt x="10145" y="5862"/>
                  <a:pt x="10996" y="4980"/>
                </a:cubicBezTo>
                <a:cubicBezTo>
                  <a:pt x="12602" y="3374"/>
                  <a:pt x="12098" y="381"/>
                  <a:pt x="12067" y="255"/>
                </a:cubicBezTo>
                <a:cubicBezTo>
                  <a:pt x="12035" y="160"/>
                  <a:pt x="11878" y="34"/>
                  <a:pt x="11657" y="34"/>
                </a:cubicBezTo>
                <a:cubicBezTo>
                  <a:pt x="11468" y="66"/>
                  <a:pt x="11342" y="223"/>
                  <a:pt x="11405" y="444"/>
                </a:cubicBezTo>
                <a:cubicBezTo>
                  <a:pt x="11405" y="444"/>
                  <a:pt x="11531" y="1168"/>
                  <a:pt x="11437" y="2050"/>
                </a:cubicBezTo>
                <a:lnTo>
                  <a:pt x="10050" y="664"/>
                </a:lnTo>
                <a:cubicBezTo>
                  <a:pt x="10218" y="664"/>
                  <a:pt x="10373" y="650"/>
                  <a:pt x="10513" y="650"/>
                </a:cubicBezTo>
                <a:cubicBezTo>
                  <a:pt x="10583" y="650"/>
                  <a:pt x="10649" y="654"/>
                  <a:pt x="10712" y="664"/>
                </a:cubicBezTo>
                <a:lnTo>
                  <a:pt x="10712" y="601"/>
                </a:lnTo>
                <a:cubicBezTo>
                  <a:pt x="10681" y="381"/>
                  <a:pt x="10712" y="160"/>
                  <a:pt x="10807" y="3"/>
                </a:cubicBezTo>
                <a:cubicBezTo>
                  <a:pt x="10739" y="1"/>
                  <a:pt x="10671" y="0"/>
                  <a:pt x="1060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357" name="Google Shape;7357;p83"/>
          <p:cNvGrpSpPr/>
          <p:nvPr/>
        </p:nvGrpSpPr>
        <p:grpSpPr>
          <a:xfrm>
            <a:off x="10717211" y="5131446"/>
            <a:ext cx="319069" cy="469173"/>
            <a:chOff x="-22788075" y="3904625"/>
            <a:chExt cx="200875" cy="295375"/>
          </a:xfrm>
        </p:grpSpPr>
        <p:sp>
          <p:nvSpPr>
            <p:cNvPr id="7358" name="Google Shape;7358;p83"/>
            <p:cNvSpPr/>
            <p:nvPr/>
          </p:nvSpPr>
          <p:spPr>
            <a:xfrm>
              <a:off x="-22775475" y="4165325"/>
              <a:ext cx="65400" cy="34675"/>
            </a:xfrm>
            <a:custGeom>
              <a:avLst/>
              <a:gdLst/>
              <a:ahLst/>
              <a:cxnLst/>
              <a:rect l="l" t="t" r="r" b="b"/>
              <a:pathLst>
                <a:path w="2616" h="1387" extrusionOk="0">
                  <a:moveTo>
                    <a:pt x="32" y="1"/>
                  </a:moveTo>
                  <a:cubicBezTo>
                    <a:pt x="1" y="883"/>
                    <a:pt x="631" y="1387"/>
                    <a:pt x="1292" y="1387"/>
                  </a:cubicBezTo>
                  <a:cubicBezTo>
                    <a:pt x="1985" y="1387"/>
                    <a:pt x="2615" y="851"/>
                    <a:pt x="255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9" name="Google Shape;7359;p83"/>
            <p:cNvSpPr/>
            <p:nvPr/>
          </p:nvSpPr>
          <p:spPr>
            <a:xfrm>
              <a:off x="-22669150" y="3904725"/>
              <a:ext cx="81950" cy="244100"/>
            </a:xfrm>
            <a:custGeom>
              <a:avLst/>
              <a:gdLst/>
              <a:ahLst/>
              <a:cxnLst/>
              <a:rect l="l" t="t" r="r" b="b"/>
              <a:pathLst>
                <a:path w="3278" h="9764" extrusionOk="0">
                  <a:moveTo>
                    <a:pt x="1198" y="5541"/>
                  </a:moveTo>
                  <a:cubicBezTo>
                    <a:pt x="1387" y="5604"/>
                    <a:pt x="1544" y="5699"/>
                    <a:pt x="1544" y="5888"/>
                  </a:cubicBezTo>
                  <a:lnTo>
                    <a:pt x="1576" y="6266"/>
                  </a:lnTo>
                  <a:lnTo>
                    <a:pt x="788" y="6266"/>
                  </a:lnTo>
                  <a:lnTo>
                    <a:pt x="788" y="5888"/>
                  </a:lnTo>
                  <a:cubicBezTo>
                    <a:pt x="788" y="5699"/>
                    <a:pt x="946" y="5541"/>
                    <a:pt x="1198" y="5541"/>
                  </a:cubicBezTo>
                  <a:close/>
                  <a:moveTo>
                    <a:pt x="2885" y="0"/>
                  </a:moveTo>
                  <a:cubicBezTo>
                    <a:pt x="2798" y="0"/>
                    <a:pt x="2714" y="40"/>
                    <a:pt x="2647" y="123"/>
                  </a:cubicBezTo>
                  <a:lnTo>
                    <a:pt x="914" y="2202"/>
                  </a:lnTo>
                  <a:cubicBezTo>
                    <a:pt x="883" y="2296"/>
                    <a:pt x="820" y="2360"/>
                    <a:pt x="820" y="2454"/>
                  </a:cubicBezTo>
                  <a:lnTo>
                    <a:pt x="820" y="4974"/>
                  </a:lnTo>
                  <a:cubicBezTo>
                    <a:pt x="442" y="5069"/>
                    <a:pt x="127" y="5478"/>
                    <a:pt x="127" y="5920"/>
                  </a:cubicBezTo>
                  <a:lnTo>
                    <a:pt x="1" y="9763"/>
                  </a:lnTo>
                  <a:lnTo>
                    <a:pt x="2458" y="9763"/>
                  </a:lnTo>
                  <a:lnTo>
                    <a:pt x="2238" y="5857"/>
                  </a:lnTo>
                  <a:cubicBezTo>
                    <a:pt x="2206" y="5447"/>
                    <a:pt x="1923" y="5069"/>
                    <a:pt x="1513" y="4974"/>
                  </a:cubicBezTo>
                  <a:lnTo>
                    <a:pt x="1513" y="2549"/>
                  </a:lnTo>
                  <a:lnTo>
                    <a:pt x="3151" y="595"/>
                  </a:lnTo>
                  <a:cubicBezTo>
                    <a:pt x="3277" y="375"/>
                    <a:pt x="3277" y="186"/>
                    <a:pt x="3120" y="91"/>
                  </a:cubicBezTo>
                  <a:cubicBezTo>
                    <a:pt x="3045" y="32"/>
                    <a:pt x="2964" y="0"/>
                    <a:pt x="28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0" name="Google Shape;7360;p83"/>
            <p:cNvSpPr/>
            <p:nvPr/>
          </p:nvSpPr>
          <p:spPr>
            <a:xfrm>
              <a:off x="-22788075" y="3904625"/>
              <a:ext cx="87450" cy="244200"/>
            </a:xfrm>
            <a:custGeom>
              <a:avLst/>
              <a:gdLst/>
              <a:ahLst/>
              <a:cxnLst/>
              <a:rect l="l" t="t" r="r" b="b"/>
              <a:pathLst>
                <a:path w="3498" h="9768" extrusionOk="0">
                  <a:moveTo>
                    <a:pt x="1733" y="1355"/>
                  </a:moveTo>
                  <a:cubicBezTo>
                    <a:pt x="1922" y="1355"/>
                    <a:pt x="2080" y="1513"/>
                    <a:pt x="2080" y="1702"/>
                  </a:cubicBezTo>
                  <a:cubicBezTo>
                    <a:pt x="2080" y="1922"/>
                    <a:pt x="1922" y="2048"/>
                    <a:pt x="1733" y="2048"/>
                  </a:cubicBezTo>
                  <a:cubicBezTo>
                    <a:pt x="1544" y="2048"/>
                    <a:pt x="1387" y="1891"/>
                    <a:pt x="1387" y="1702"/>
                  </a:cubicBezTo>
                  <a:cubicBezTo>
                    <a:pt x="1387" y="1513"/>
                    <a:pt x="1544" y="1355"/>
                    <a:pt x="1733" y="1355"/>
                  </a:cubicBezTo>
                  <a:close/>
                  <a:moveTo>
                    <a:pt x="1765" y="5545"/>
                  </a:moveTo>
                  <a:cubicBezTo>
                    <a:pt x="1954" y="5608"/>
                    <a:pt x="2111" y="5703"/>
                    <a:pt x="2111" y="5892"/>
                  </a:cubicBezTo>
                  <a:lnTo>
                    <a:pt x="2174" y="6270"/>
                  </a:lnTo>
                  <a:lnTo>
                    <a:pt x="1387" y="6270"/>
                  </a:lnTo>
                  <a:lnTo>
                    <a:pt x="1387" y="5892"/>
                  </a:lnTo>
                  <a:cubicBezTo>
                    <a:pt x="1387" y="5703"/>
                    <a:pt x="1544" y="5545"/>
                    <a:pt x="1765" y="5545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553"/>
                    <a:pt x="599" y="3277"/>
                    <a:pt x="1387" y="3435"/>
                  </a:cubicBezTo>
                  <a:lnTo>
                    <a:pt x="1387" y="4947"/>
                  </a:lnTo>
                  <a:cubicBezTo>
                    <a:pt x="977" y="5073"/>
                    <a:pt x="662" y="5482"/>
                    <a:pt x="662" y="5892"/>
                  </a:cubicBezTo>
                  <a:lnTo>
                    <a:pt x="536" y="9767"/>
                  </a:lnTo>
                  <a:lnTo>
                    <a:pt x="2993" y="9767"/>
                  </a:lnTo>
                  <a:lnTo>
                    <a:pt x="2804" y="5861"/>
                  </a:lnTo>
                  <a:cubicBezTo>
                    <a:pt x="2741" y="5419"/>
                    <a:pt x="2489" y="5073"/>
                    <a:pt x="2048" y="4947"/>
                  </a:cubicBezTo>
                  <a:lnTo>
                    <a:pt x="2048" y="3435"/>
                  </a:lnTo>
                  <a:cubicBezTo>
                    <a:pt x="2836" y="3277"/>
                    <a:pt x="3435" y="2553"/>
                    <a:pt x="3435" y="1733"/>
                  </a:cubicBezTo>
                  <a:cubicBezTo>
                    <a:pt x="3498" y="757"/>
                    <a:pt x="2710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1" name="Google Shape;7361;p83"/>
            <p:cNvSpPr/>
            <p:nvPr/>
          </p:nvSpPr>
          <p:spPr>
            <a:xfrm>
              <a:off x="-22670725" y="4165325"/>
              <a:ext cx="64625" cy="34675"/>
            </a:xfrm>
            <a:custGeom>
              <a:avLst/>
              <a:gdLst/>
              <a:ahLst/>
              <a:cxnLst/>
              <a:rect l="l" t="t" r="r" b="b"/>
              <a:pathLst>
                <a:path w="2585" h="1387" extrusionOk="0">
                  <a:moveTo>
                    <a:pt x="32" y="1"/>
                  </a:moveTo>
                  <a:cubicBezTo>
                    <a:pt x="1" y="883"/>
                    <a:pt x="631" y="1387"/>
                    <a:pt x="1292" y="1387"/>
                  </a:cubicBezTo>
                  <a:cubicBezTo>
                    <a:pt x="1954" y="1387"/>
                    <a:pt x="2584" y="851"/>
                    <a:pt x="255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62" name="Google Shape;7362;p83"/>
          <p:cNvGrpSpPr/>
          <p:nvPr/>
        </p:nvGrpSpPr>
        <p:grpSpPr>
          <a:xfrm>
            <a:off x="8257608" y="2042599"/>
            <a:ext cx="472947" cy="470404"/>
            <a:chOff x="-27351575" y="3175300"/>
            <a:chExt cx="297750" cy="296150"/>
          </a:xfrm>
        </p:grpSpPr>
        <p:sp>
          <p:nvSpPr>
            <p:cNvPr id="7363" name="Google Shape;7363;p83"/>
            <p:cNvSpPr/>
            <p:nvPr/>
          </p:nvSpPr>
          <p:spPr>
            <a:xfrm>
              <a:off x="-27351575" y="3175300"/>
              <a:ext cx="296975" cy="157550"/>
            </a:xfrm>
            <a:custGeom>
              <a:avLst/>
              <a:gdLst/>
              <a:ahLst/>
              <a:cxnLst/>
              <a:rect l="l" t="t" r="r" b="b"/>
              <a:pathLst>
                <a:path w="11879" h="6302" extrusionOk="0">
                  <a:moveTo>
                    <a:pt x="7688" y="2080"/>
                  </a:moveTo>
                  <a:lnTo>
                    <a:pt x="7688" y="2836"/>
                  </a:lnTo>
                  <a:lnTo>
                    <a:pt x="4191" y="2836"/>
                  </a:lnTo>
                  <a:lnTo>
                    <a:pt x="4191" y="2080"/>
                  </a:lnTo>
                  <a:close/>
                  <a:moveTo>
                    <a:pt x="10177" y="3497"/>
                  </a:moveTo>
                  <a:cubicBezTo>
                    <a:pt x="10586" y="3497"/>
                    <a:pt x="10996" y="3781"/>
                    <a:pt x="11154" y="4222"/>
                  </a:cubicBezTo>
                  <a:lnTo>
                    <a:pt x="820" y="4222"/>
                  </a:lnTo>
                  <a:cubicBezTo>
                    <a:pt x="914" y="3812"/>
                    <a:pt x="1292" y="3497"/>
                    <a:pt x="1765" y="3497"/>
                  </a:cubicBezTo>
                  <a:close/>
                  <a:moveTo>
                    <a:pt x="3844" y="0"/>
                  </a:moveTo>
                  <a:cubicBezTo>
                    <a:pt x="2899" y="0"/>
                    <a:pt x="2112" y="788"/>
                    <a:pt x="2112" y="1733"/>
                  </a:cubicBezTo>
                  <a:lnTo>
                    <a:pt x="2112" y="2836"/>
                  </a:lnTo>
                  <a:lnTo>
                    <a:pt x="1734" y="2836"/>
                  </a:lnTo>
                  <a:cubicBezTo>
                    <a:pt x="788" y="2836"/>
                    <a:pt x="1" y="3623"/>
                    <a:pt x="1" y="4568"/>
                  </a:cubicBezTo>
                  <a:lnTo>
                    <a:pt x="1" y="6301"/>
                  </a:lnTo>
                  <a:lnTo>
                    <a:pt x="1387" y="6301"/>
                  </a:lnTo>
                  <a:lnTo>
                    <a:pt x="1387" y="5955"/>
                  </a:lnTo>
                  <a:lnTo>
                    <a:pt x="1418" y="5955"/>
                  </a:lnTo>
                  <a:cubicBezTo>
                    <a:pt x="1418" y="5734"/>
                    <a:pt x="1576" y="5577"/>
                    <a:pt x="1765" y="5577"/>
                  </a:cubicBezTo>
                  <a:lnTo>
                    <a:pt x="3151" y="5577"/>
                  </a:lnTo>
                  <a:cubicBezTo>
                    <a:pt x="3340" y="5577"/>
                    <a:pt x="3529" y="5734"/>
                    <a:pt x="3529" y="5955"/>
                  </a:cubicBezTo>
                  <a:lnTo>
                    <a:pt x="3529" y="6301"/>
                  </a:lnTo>
                  <a:lnTo>
                    <a:pt x="8413" y="6301"/>
                  </a:lnTo>
                  <a:lnTo>
                    <a:pt x="8413" y="5955"/>
                  </a:lnTo>
                  <a:cubicBezTo>
                    <a:pt x="8413" y="5734"/>
                    <a:pt x="8570" y="5577"/>
                    <a:pt x="8759" y="5577"/>
                  </a:cubicBezTo>
                  <a:lnTo>
                    <a:pt x="10145" y="5577"/>
                  </a:lnTo>
                  <a:cubicBezTo>
                    <a:pt x="10334" y="5577"/>
                    <a:pt x="10492" y="5734"/>
                    <a:pt x="10492" y="5955"/>
                  </a:cubicBezTo>
                  <a:lnTo>
                    <a:pt x="10492" y="6301"/>
                  </a:lnTo>
                  <a:lnTo>
                    <a:pt x="11878" y="6301"/>
                  </a:lnTo>
                  <a:lnTo>
                    <a:pt x="11878" y="4568"/>
                  </a:lnTo>
                  <a:cubicBezTo>
                    <a:pt x="11878" y="3623"/>
                    <a:pt x="11091" y="2836"/>
                    <a:pt x="10145" y="2836"/>
                  </a:cubicBezTo>
                  <a:lnTo>
                    <a:pt x="9767" y="2836"/>
                  </a:lnTo>
                  <a:lnTo>
                    <a:pt x="9767" y="1733"/>
                  </a:lnTo>
                  <a:cubicBezTo>
                    <a:pt x="9767" y="788"/>
                    <a:pt x="8980" y="0"/>
                    <a:pt x="80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4" name="Google Shape;7364;p83"/>
            <p:cNvSpPr/>
            <p:nvPr/>
          </p:nvSpPr>
          <p:spPr>
            <a:xfrm>
              <a:off x="-27123950" y="3332825"/>
              <a:ext cx="17350" cy="52000"/>
            </a:xfrm>
            <a:custGeom>
              <a:avLst/>
              <a:gdLst/>
              <a:ahLst/>
              <a:cxnLst/>
              <a:rect l="l" t="t" r="r" b="b"/>
              <a:pathLst>
                <a:path w="694" h="2080" extrusionOk="0">
                  <a:moveTo>
                    <a:pt x="1" y="0"/>
                  </a:moveTo>
                  <a:lnTo>
                    <a:pt x="1" y="1733"/>
                  </a:lnTo>
                  <a:cubicBezTo>
                    <a:pt x="1" y="1922"/>
                    <a:pt x="158" y="2079"/>
                    <a:pt x="347" y="2079"/>
                  </a:cubicBezTo>
                  <a:cubicBezTo>
                    <a:pt x="536" y="2079"/>
                    <a:pt x="694" y="1922"/>
                    <a:pt x="694" y="1733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5" name="Google Shape;7365;p83"/>
            <p:cNvSpPr/>
            <p:nvPr/>
          </p:nvSpPr>
          <p:spPr>
            <a:xfrm>
              <a:off x="-27350775" y="3350150"/>
              <a:ext cx="296950" cy="121300"/>
            </a:xfrm>
            <a:custGeom>
              <a:avLst/>
              <a:gdLst/>
              <a:ahLst/>
              <a:cxnLst/>
              <a:rect l="l" t="t" r="r" b="b"/>
              <a:pathLst>
                <a:path w="11878" h="4852" extrusionOk="0">
                  <a:moveTo>
                    <a:pt x="5923" y="693"/>
                  </a:moveTo>
                  <a:cubicBezTo>
                    <a:pt x="6112" y="693"/>
                    <a:pt x="6270" y="851"/>
                    <a:pt x="6270" y="1040"/>
                  </a:cubicBezTo>
                  <a:lnTo>
                    <a:pt x="6270" y="1733"/>
                  </a:lnTo>
                  <a:lnTo>
                    <a:pt x="6994" y="1733"/>
                  </a:lnTo>
                  <a:cubicBezTo>
                    <a:pt x="7183" y="1733"/>
                    <a:pt x="7341" y="1891"/>
                    <a:pt x="7341" y="2080"/>
                  </a:cubicBezTo>
                  <a:cubicBezTo>
                    <a:pt x="7341" y="2300"/>
                    <a:pt x="7183" y="2458"/>
                    <a:pt x="6994" y="2458"/>
                  </a:cubicBezTo>
                  <a:lnTo>
                    <a:pt x="6270" y="2458"/>
                  </a:lnTo>
                  <a:lnTo>
                    <a:pt x="6270" y="3151"/>
                  </a:lnTo>
                  <a:cubicBezTo>
                    <a:pt x="6270" y="3340"/>
                    <a:pt x="6112" y="3497"/>
                    <a:pt x="5923" y="3497"/>
                  </a:cubicBezTo>
                  <a:cubicBezTo>
                    <a:pt x="5734" y="3497"/>
                    <a:pt x="5577" y="3340"/>
                    <a:pt x="5577" y="3151"/>
                  </a:cubicBezTo>
                  <a:lnTo>
                    <a:pt x="5577" y="2458"/>
                  </a:lnTo>
                  <a:lnTo>
                    <a:pt x="4852" y="2458"/>
                  </a:lnTo>
                  <a:cubicBezTo>
                    <a:pt x="4663" y="2458"/>
                    <a:pt x="4505" y="2300"/>
                    <a:pt x="4505" y="2080"/>
                  </a:cubicBezTo>
                  <a:cubicBezTo>
                    <a:pt x="4537" y="1891"/>
                    <a:pt x="4695" y="1733"/>
                    <a:pt x="4852" y="1733"/>
                  </a:cubicBezTo>
                  <a:lnTo>
                    <a:pt x="5577" y="1733"/>
                  </a:lnTo>
                  <a:lnTo>
                    <a:pt x="5577" y="1040"/>
                  </a:lnTo>
                  <a:cubicBezTo>
                    <a:pt x="5577" y="851"/>
                    <a:pt x="5734" y="693"/>
                    <a:pt x="5923" y="693"/>
                  </a:cubicBezTo>
                  <a:close/>
                  <a:moveTo>
                    <a:pt x="126" y="0"/>
                  </a:moveTo>
                  <a:lnTo>
                    <a:pt x="126" y="3119"/>
                  </a:lnTo>
                  <a:cubicBezTo>
                    <a:pt x="0" y="4064"/>
                    <a:pt x="756" y="4852"/>
                    <a:pt x="1733" y="4852"/>
                  </a:cubicBezTo>
                  <a:lnTo>
                    <a:pt x="10145" y="4852"/>
                  </a:lnTo>
                  <a:cubicBezTo>
                    <a:pt x="11090" y="4852"/>
                    <a:pt x="11878" y="4064"/>
                    <a:pt x="11878" y="3119"/>
                  </a:cubicBezTo>
                  <a:lnTo>
                    <a:pt x="11878" y="0"/>
                  </a:lnTo>
                  <a:lnTo>
                    <a:pt x="10491" y="0"/>
                  </a:lnTo>
                  <a:lnTo>
                    <a:pt x="10491" y="1040"/>
                  </a:lnTo>
                  <a:cubicBezTo>
                    <a:pt x="10491" y="1639"/>
                    <a:pt x="10019" y="2048"/>
                    <a:pt x="9452" y="2048"/>
                  </a:cubicBezTo>
                  <a:cubicBezTo>
                    <a:pt x="8885" y="2048"/>
                    <a:pt x="8444" y="1576"/>
                    <a:pt x="8444" y="1040"/>
                  </a:cubicBezTo>
                  <a:lnTo>
                    <a:pt x="8444" y="0"/>
                  </a:lnTo>
                  <a:lnTo>
                    <a:pt x="3560" y="0"/>
                  </a:lnTo>
                  <a:lnTo>
                    <a:pt x="3560" y="1040"/>
                  </a:lnTo>
                  <a:cubicBezTo>
                    <a:pt x="3560" y="1639"/>
                    <a:pt x="3088" y="2048"/>
                    <a:pt x="2521" y="2048"/>
                  </a:cubicBezTo>
                  <a:cubicBezTo>
                    <a:pt x="1954" y="2048"/>
                    <a:pt x="1513" y="1576"/>
                    <a:pt x="1513" y="1040"/>
                  </a:cubicBezTo>
                  <a:lnTo>
                    <a:pt x="151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6" name="Google Shape;7366;p83"/>
            <p:cNvSpPr/>
            <p:nvPr/>
          </p:nvSpPr>
          <p:spPr>
            <a:xfrm>
              <a:off x="-27299575" y="3332825"/>
              <a:ext cx="18125" cy="52000"/>
            </a:xfrm>
            <a:custGeom>
              <a:avLst/>
              <a:gdLst/>
              <a:ahLst/>
              <a:cxnLst/>
              <a:rect l="l" t="t" r="r" b="b"/>
              <a:pathLst>
                <a:path w="725" h="2080" extrusionOk="0">
                  <a:moveTo>
                    <a:pt x="0" y="0"/>
                  </a:moveTo>
                  <a:lnTo>
                    <a:pt x="0" y="1733"/>
                  </a:lnTo>
                  <a:cubicBezTo>
                    <a:pt x="0" y="1922"/>
                    <a:pt x="158" y="2079"/>
                    <a:pt x="378" y="2079"/>
                  </a:cubicBezTo>
                  <a:cubicBezTo>
                    <a:pt x="567" y="2079"/>
                    <a:pt x="725" y="1922"/>
                    <a:pt x="725" y="1733"/>
                  </a:cubicBez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67" name="Google Shape;7367;p83"/>
          <p:cNvGrpSpPr/>
          <p:nvPr/>
        </p:nvGrpSpPr>
        <p:grpSpPr>
          <a:xfrm>
            <a:off x="8314553" y="2651412"/>
            <a:ext cx="359057" cy="470763"/>
            <a:chOff x="-27313750" y="3545275"/>
            <a:chExt cx="226050" cy="296375"/>
          </a:xfrm>
        </p:grpSpPr>
        <p:sp>
          <p:nvSpPr>
            <p:cNvPr id="7368" name="Google Shape;7368;p83"/>
            <p:cNvSpPr/>
            <p:nvPr/>
          </p:nvSpPr>
          <p:spPr>
            <a:xfrm>
              <a:off x="-27305100" y="3598450"/>
              <a:ext cx="208750" cy="173100"/>
            </a:xfrm>
            <a:custGeom>
              <a:avLst/>
              <a:gdLst/>
              <a:ahLst/>
              <a:cxnLst/>
              <a:rect l="l" t="t" r="r" b="b"/>
              <a:pathLst>
                <a:path w="8350" h="6924" extrusionOk="0">
                  <a:moveTo>
                    <a:pt x="4128" y="2733"/>
                  </a:moveTo>
                  <a:cubicBezTo>
                    <a:pt x="4380" y="3048"/>
                    <a:pt x="4726" y="3269"/>
                    <a:pt x="5167" y="3552"/>
                  </a:cubicBezTo>
                  <a:lnTo>
                    <a:pt x="5167" y="4497"/>
                  </a:lnTo>
                  <a:cubicBezTo>
                    <a:pt x="5167" y="4844"/>
                    <a:pt x="5010" y="5159"/>
                    <a:pt x="4695" y="5348"/>
                  </a:cubicBezTo>
                  <a:cubicBezTo>
                    <a:pt x="4537" y="5474"/>
                    <a:pt x="4325" y="5537"/>
                    <a:pt x="4112" y="5537"/>
                  </a:cubicBezTo>
                  <a:cubicBezTo>
                    <a:pt x="3899" y="5537"/>
                    <a:pt x="3687" y="5474"/>
                    <a:pt x="3529" y="5348"/>
                  </a:cubicBezTo>
                  <a:cubicBezTo>
                    <a:pt x="3277" y="5159"/>
                    <a:pt x="3057" y="4844"/>
                    <a:pt x="3057" y="4497"/>
                  </a:cubicBezTo>
                  <a:lnTo>
                    <a:pt x="3057" y="3552"/>
                  </a:lnTo>
                  <a:lnTo>
                    <a:pt x="3120" y="3552"/>
                  </a:lnTo>
                  <a:cubicBezTo>
                    <a:pt x="3529" y="3269"/>
                    <a:pt x="3907" y="2985"/>
                    <a:pt x="4128" y="2733"/>
                  </a:cubicBezTo>
                  <a:close/>
                  <a:moveTo>
                    <a:pt x="4222" y="0"/>
                  </a:moveTo>
                  <a:cubicBezTo>
                    <a:pt x="3568" y="0"/>
                    <a:pt x="2915" y="166"/>
                    <a:pt x="2363" y="496"/>
                  </a:cubicBezTo>
                  <a:cubicBezTo>
                    <a:pt x="1702" y="906"/>
                    <a:pt x="1229" y="1473"/>
                    <a:pt x="946" y="2166"/>
                  </a:cubicBezTo>
                  <a:lnTo>
                    <a:pt x="190" y="4560"/>
                  </a:lnTo>
                  <a:cubicBezTo>
                    <a:pt x="1" y="5002"/>
                    <a:pt x="64" y="5474"/>
                    <a:pt x="316" y="5915"/>
                  </a:cubicBezTo>
                  <a:cubicBezTo>
                    <a:pt x="662" y="6514"/>
                    <a:pt x="1324" y="6892"/>
                    <a:pt x="2080" y="6923"/>
                  </a:cubicBezTo>
                  <a:cubicBezTo>
                    <a:pt x="2363" y="6923"/>
                    <a:pt x="2615" y="6892"/>
                    <a:pt x="2805" y="6766"/>
                  </a:cubicBezTo>
                  <a:cubicBezTo>
                    <a:pt x="3120" y="6608"/>
                    <a:pt x="3403" y="6419"/>
                    <a:pt x="3561" y="6104"/>
                  </a:cubicBezTo>
                  <a:cubicBezTo>
                    <a:pt x="3750" y="6199"/>
                    <a:pt x="3939" y="6230"/>
                    <a:pt x="4191" y="6230"/>
                  </a:cubicBezTo>
                  <a:cubicBezTo>
                    <a:pt x="4380" y="6230"/>
                    <a:pt x="4600" y="6199"/>
                    <a:pt x="4821" y="6104"/>
                  </a:cubicBezTo>
                  <a:cubicBezTo>
                    <a:pt x="5010" y="6388"/>
                    <a:pt x="5230" y="6608"/>
                    <a:pt x="5545" y="6766"/>
                  </a:cubicBezTo>
                  <a:cubicBezTo>
                    <a:pt x="5797" y="6892"/>
                    <a:pt x="6018" y="6923"/>
                    <a:pt x="6270" y="6923"/>
                  </a:cubicBezTo>
                  <a:lnTo>
                    <a:pt x="6302" y="6923"/>
                  </a:lnTo>
                  <a:cubicBezTo>
                    <a:pt x="7026" y="6892"/>
                    <a:pt x="7688" y="6451"/>
                    <a:pt x="8034" y="5915"/>
                  </a:cubicBezTo>
                  <a:cubicBezTo>
                    <a:pt x="8318" y="5474"/>
                    <a:pt x="8349" y="5002"/>
                    <a:pt x="8192" y="4623"/>
                  </a:cubicBezTo>
                  <a:lnTo>
                    <a:pt x="7436" y="2135"/>
                  </a:lnTo>
                  <a:cubicBezTo>
                    <a:pt x="7184" y="1473"/>
                    <a:pt x="6711" y="906"/>
                    <a:pt x="6081" y="496"/>
                  </a:cubicBezTo>
                  <a:cubicBezTo>
                    <a:pt x="5530" y="166"/>
                    <a:pt x="4876" y="0"/>
                    <a:pt x="42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9" name="Google Shape;7369;p83"/>
            <p:cNvSpPr/>
            <p:nvPr/>
          </p:nvSpPr>
          <p:spPr>
            <a:xfrm>
              <a:off x="-27313750" y="3770725"/>
              <a:ext cx="226050" cy="70925"/>
            </a:xfrm>
            <a:custGeom>
              <a:avLst/>
              <a:gdLst/>
              <a:ahLst/>
              <a:cxnLst/>
              <a:rect l="l" t="t" r="r" b="b"/>
              <a:pathLst>
                <a:path w="9042" h="2837" extrusionOk="0">
                  <a:moveTo>
                    <a:pt x="4159" y="1"/>
                  </a:moveTo>
                  <a:cubicBezTo>
                    <a:pt x="3970" y="190"/>
                    <a:pt x="3686" y="379"/>
                    <a:pt x="3403" y="505"/>
                  </a:cubicBezTo>
                  <a:cubicBezTo>
                    <a:pt x="3151" y="631"/>
                    <a:pt x="2772" y="694"/>
                    <a:pt x="2426" y="694"/>
                  </a:cubicBezTo>
                  <a:cubicBezTo>
                    <a:pt x="1764" y="662"/>
                    <a:pt x="1166" y="442"/>
                    <a:pt x="693" y="32"/>
                  </a:cubicBezTo>
                  <a:cubicBezTo>
                    <a:pt x="252" y="473"/>
                    <a:pt x="0" y="1072"/>
                    <a:pt x="0" y="1734"/>
                  </a:cubicBezTo>
                  <a:lnTo>
                    <a:pt x="0" y="2490"/>
                  </a:lnTo>
                  <a:cubicBezTo>
                    <a:pt x="0" y="2679"/>
                    <a:pt x="158" y="2836"/>
                    <a:pt x="347" y="2836"/>
                  </a:cubicBezTo>
                  <a:lnTo>
                    <a:pt x="8695" y="2836"/>
                  </a:lnTo>
                  <a:cubicBezTo>
                    <a:pt x="8884" y="2836"/>
                    <a:pt x="9042" y="2679"/>
                    <a:pt x="9042" y="2490"/>
                  </a:cubicBezTo>
                  <a:lnTo>
                    <a:pt x="9042" y="1765"/>
                  </a:lnTo>
                  <a:cubicBezTo>
                    <a:pt x="9042" y="1135"/>
                    <a:pt x="8821" y="505"/>
                    <a:pt x="8349" y="95"/>
                  </a:cubicBezTo>
                  <a:cubicBezTo>
                    <a:pt x="7876" y="473"/>
                    <a:pt x="7309" y="725"/>
                    <a:pt x="6679" y="757"/>
                  </a:cubicBezTo>
                  <a:lnTo>
                    <a:pt x="6616" y="757"/>
                  </a:lnTo>
                  <a:cubicBezTo>
                    <a:pt x="6238" y="757"/>
                    <a:pt x="5891" y="662"/>
                    <a:pt x="5576" y="505"/>
                  </a:cubicBezTo>
                  <a:cubicBezTo>
                    <a:pt x="5324" y="379"/>
                    <a:pt x="5072" y="221"/>
                    <a:pt x="4883" y="1"/>
                  </a:cubicBezTo>
                  <a:cubicBezTo>
                    <a:pt x="4757" y="32"/>
                    <a:pt x="4631" y="32"/>
                    <a:pt x="4505" y="32"/>
                  </a:cubicBezTo>
                  <a:cubicBezTo>
                    <a:pt x="4411" y="32"/>
                    <a:pt x="4285" y="32"/>
                    <a:pt x="41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0" name="Google Shape;7370;p83"/>
            <p:cNvSpPr/>
            <p:nvPr/>
          </p:nvSpPr>
          <p:spPr>
            <a:xfrm>
              <a:off x="-27261000" y="3545275"/>
              <a:ext cx="122100" cy="51425"/>
            </a:xfrm>
            <a:custGeom>
              <a:avLst/>
              <a:gdLst/>
              <a:ahLst/>
              <a:cxnLst/>
              <a:rect l="l" t="t" r="r" b="b"/>
              <a:pathLst>
                <a:path w="4884" h="2057" extrusionOk="0">
                  <a:moveTo>
                    <a:pt x="2454" y="1"/>
                  </a:moveTo>
                  <a:cubicBezTo>
                    <a:pt x="1639" y="1"/>
                    <a:pt x="820" y="339"/>
                    <a:pt x="127" y="1017"/>
                  </a:cubicBezTo>
                  <a:cubicBezTo>
                    <a:pt x="32" y="1111"/>
                    <a:pt x="1" y="1237"/>
                    <a:pt x="32" y="1332"/>
                  </a:cubicBezTo>
                  <a:lnTo>
                    <a:pt x="190" y="2056"/>
                  </a:lnTo>
                  <a:cubicBezTo>
                    <a:pt x="820" y="1647"/>
                    <a:pt x="1608" y="1458"/>
                    <a:pt x="2395" y="1458"/>
                  </a:cubicBezTo>
                  <a:cubicBezTo>
                    <a:pt x="3183" y="1458"/>
                    <a:pt x="3970" y="1647"/>
                    <a:pt x="4601" y="2056"/>
                  </a:cubicBezTo>
                  <a:lnTo>
                    <a:pt x="4664" y="2056"/>
                  </a:lnTo>
                  <a:lnTo>
                    <a:pt x="4853" y="1332"/>
                  </a:lnTo>
                  <a:cubicBezTo>
                    <a:pt x="4884" y="1237"/>
                    <a:pt x="4853" y="1111"/>
                    <a:pt x="4758" y="1017"/>
                  </a:cubicBezTo>
                  <a:cubicBezTo>
                    <a:pt x="4081" y="339"/>
                    <a:pt x="3269" y="1"/>
                    <a:pt x="24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71" name="Google Shape;7371;p83"/>
          <p:cNvGrpSpPr/>
          <p:nvPr/>
        </p:nvGrpSpPr>
        <p:grpSpPr>
          <a:xfrm>
            <a:off x="8257608" y="3249107"/>
            <a:ext cx="472947" cy="475448"/>
            <a:chOff x="-27351575" y="3915650"/>
            <a:chExt cx="297750" cy="299325"/>
          </a:xfrm>
        </p:grpSpPr>
        <p:sp>
          <p:nvSpPr>
            <p:cNvPr id="7372" name="Google Shape;7372;p83"/>
            <p:cNvSpPr/>
            <p:nvPr/>
          </p:nvSpPr>
          <p:spPr>
            <a:xfrm>
              <a:off x="-27351575" y="4059000"/>
              <a:ext cx="153625" cy="155975"/>
            </a:xfrm>
            <a:custGeom>
              <a:avLst/>
              <a:gdLst/>
              <a:ahLst/>
              <a:cxnLst/>
              <a:rect l="l" t="t" r="r" b="b"/>
              <a:pathLst>
                <a:path w="6145" h="6239" extrusionOk="0">
                  <a:moveTo>
                    <a:pt x="3183" y="1"/>
                  </a:moveTo>
                  <a:lnTo>
                    <a:pt x="2490" y="725"/>
                  </a:lnTo>
                  <a:cubicBezTo>
                    <a:pt x="2206" y="1009"/>
                    <a:pt x="1986" y="1387"/>
                    <a:pt x="1860" y="1828"/>
                  </a:cubicBezTo>
                  <a:cubicBezTo>
                    <a:pt x="1608" y="2742"/>
                    <a:pt x="1229" y="3435"/>
                    <a:pt x="725" y="4002"/>
                  </a:cubicBezTo>
                  <a:lnTo>
                    <a:pt x="316" y="4411"/>
                  </a:lnTo>
                  <a:cubicBezTo>
                    <a:pt x="127" y="4632"/>
                    <a:pt x="1" y="4884"/>
                    <a:pt x="1" y="5167"/>
                  </a:cubicBezTo>
                  <a:cubicBezTo>
                    <a:pt x="1" y="5451"/>
                    <a:pt x="127" y="5734"/>
                    <a:pt x="316" y="5923"/>
                  </a:cubicBezTo>
                  <a:cubicBezTo>
                    <a:pt x="505" y="6113"/>
                    <a:pt x="788" y="6239"/>
                    <a:pt x="1072" y="6239"/>
                  </a:cubicBezTo>
                  <a:cubicBezTo>
                    <a:pt x="1355" y="6113"/>
                    <a:pt x="1608" y="5986"/>
                    <a:pt x="1765" y="5797"/>
                  </a:cubicBezTo>
                  <a:lnTo>
                    <a:pt x="2206" y="5419"/>
                  </a:lnTo>
                  <a:cubicBezTo>
                    <a:pt x="2710" y="4884"/>
                    <a:pt x="3435" y="4506"/>
                    <a:pt x="4380" y="4254"/>
                  </a:cubicBezTo>
                  <a:cubicBezTo>
                    <a:pt x="4664" y="4191"/>
                    <a:pt x="4916" y="4033"/>
                    <a:pt x="5168" y="3876"/>
                  </a:cubicBezTo>
                  <a:lnTo>
                    <a:pt x="4664" y="3372"/>
                  </a:lnTo>
                  <a:cubicBezTo>
                    <a:pt x="4537" y="3246"/>
                    <a:pt x="4537" y="2994"/>
                    <a:pt x="4664" y="2899"/>
                  </a:cubicBezTo>
                  <a:cubicBezTo>
                    <a:pt x="4711" y="2836"/>
                    <a:pt x="4797" y="2805"/>
                    <a:pt x="4888" y="2805"/>
                  </a:cubicBezTo>
                  <a:cubicBezTo>
                    <a:pt x="4979" y="2805"/>
                    <a:pt x="5073" y="2836"/>
                    <a:pt x="5136" y="2899"/>
                  </a:cubicBezTo>
                  <a:lnTo>
                    <a:pt x="5672" y="3435"/>
                  </a:lnTo>
                  <a:lnTo>
                    <a:pt x="6144" y="2962"/>
                  </a:lnTo>
                  <a:lnTo>
                    <a:pt x="31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3" name="Google Shape;7373;p83"/>
            <p:cNvSpPr/>
            <p:nvPr/>
          </p:nvSpPr>
          <p:spPr>
            <a:xfrm>
              <a:off x="-27257050" y="3915650"/>
              <a:ext cx="203225" cy="202450"/>
            </a:xfrm>
            <a:custGeom>
              <a:avLst/>
              <a:gdLst/>
              <a:ahLst/>
              <a:cxnLst/>
              <a:rect l="l" t="t" r="r" b="b"/>
              <a:pathLst>
                <a:path w="8129" h="8098" extrusionOk="0">
                  <a:moveTo>
                    <a:pt x="1891" y="2364"/>
                  </a:moveTo>
                  <a:cubicBezTo>
                    <a:pt x="1985" y="2364"/>
                    <a:pt x="2048" y="2395"/>
                    <a:pt x="2143" y="2490"/>
                  </a:cubicBezTo>
                  <a:lnTo>
                    <a:pt x="5545" y="5892"/>
                  </a:lnTo>
                  <a:cubicBezTo>
                    <a:pt x="5671" y="6018"/>
                    <a:pt x="5671" y="6239"/>
                    <a:pt x="5545" y="6365"/>
                  </a:cubicBezTo>
                  <a:cubicBezTo>
                    <a:pt x="5498" y="6428"/>
                    <a:pt x="5411" y="6459"/>
                    <a:pt x="5321" y="6459"/>
                  </a:cubicBezTo>
                  <a:cubicBezTo>
                    <a:pt x="5230" y="6459"/>
                    <a:pt x="5136" y="6428"/>
                    <a:pt x="5073" y="6365"/>
                  </a:cubicBezTo>
                  <a:lnTo>
                    <a:pt x="1670" y="2962"/>
                  </a:lnTo>
                  <a:cubicBezTo>
                    <a:pt x="1544" y="2836"/>
                    <a:pt x="1544" y="2647"/>
                    <a:pt x="1670" y="2490"/>
                  </a:cubicBezTo>
                  <a:cubicBezTo>
                    <a:pt x="1733" y="2395"/>
                    <a:pt x="1828" y="2364"/>
                    <a:pt x="1891" y="2364"/>
                  </a:cubicBezTo>
                  <a:close/>
                  <a:moveTo>
                    <a:pt x="6742" y="1"/>
                  </a:moveTo>
                  <a:cubicBezTo>
                    <a:pt x="6333" y="1"/>
                    <a:pt x="6018" y="158"/>
                    <a:pt x="5766" y="379"/>
                  </a:cubicBezTo>
                  <a:lnTo>
                    <a:pt x="4128" y="2017"/>
                  </a:lnTo>
                  <a:cubicBezTo>
                    <a:pt x="3938" y="2206"/>
                    <a:pt x="3679" y="2301"/>
                    <a:pt x="3415" y="2301"/>
                  </a:cubicBezTo>
                  <a:cubicBezTo>
                    <a:pt x="3151" y="2301"/>
                    <a:pt x="2883" y="2206"/>
                    <a:pt x="2678" y="2017"/>
                  </a:cubicBezTo>
                  <a:cubicBezTo>
                    <a:pt x="2489" y="1812"/>
                    <a:pt x="2229" y="1710"/>
                    <a:pt x="1965" y="1710"/>
                  </a:cubicBezTo>
                  <a:cubicBezTo>
                    <a:pt x="1702" y="1710"/>
                    <a:pt x="1434" y="1812"/>
                    <a:pt x="1229" y="2017"/>
                  </a:cubicBezTo>
                  <a:cubicBezTo>
                    <a:pt x="851" y="2395"/>
                    <a:pt x="851" y="3057"/>
                    <a:pt x="1229" y="3466"/>
                  </a:cubicBezTo>
                  <a:lnTo>
                    <a:pt x="1481" y="3687"/>
                  </a:lnTo>
                  <a:lnTo>
                    <a:pt x="0" y="5167"/>
                  </a:lnTo>
                  <a:lnTo>
                    <a:pt x="2962" y="8097"/>
                  </a:lnTo>
                  <a:lnTo>
                    <a:pt x="3403" y="7625"/>
                  </a:lnTo>
                  <a:lnTo>
                    <a:pt x="2836" y="7089"/>
                  </a:lnTo>
                  <a:cubicBezTo>
                    <a:pt x="2710" y="6963"/>
                    <a:pt x="2710" y="6743"/>
                    <a:pt x="2836" y="6617"/>
                  </a:cubicBezTo>
                  <a:cubicBezTo>
                    <a:pt x="2899" y="6554"/>
                    <a:pt x="2985" y="6522"/>
                    <a:pt x="3072" y="6522"/>
                  </a:cubicBezTo>
                  <a:cubicBezTo>
                    <a:pt x="3159" y="6522"/>
                    <a:pt x="3245" y="6554"/>
                    <a:pt x="3308" y="6617"/>
                  </a:cubicBezTo>
                  <a:lnTo>
                    <a:pt x="3875" y="7152"/>
                  </a:lnTo>
                  <a:lnTo>
                    <a:pt x="4380" y="6648"/>
                  </a:lnTo>
                  <a:lnTo>
                    <a:pt x="4600" y="6900"/>
                  </a:lnTo>
                  <a:cubicBezTo>
                    <a:pt x="4821" y="7089"/>
                    <a:pt x="5073" y="7215"/>
                    <a:pt x="5356" y="7215"/>
                  </a:cubicBezTo>
                  <a:cubicBezTo>
                    <a:pt x="5640" y="7215"/>
                    <a:pt x="5923" y="7089"/>
                    <a:pt x="6112" y="6900"/>
                  </a:cubicBezTo>
                  <a:cubicBezTo>
                    <a:pt x="6490" y="6491"/>
                    <a:pt x="6490" y="5829"/>
                    <a:pt x="6112" y="5420"/>
                  </a:cubicBezTo>
                  <a:cubicBezTo>
                    <a:pt x="5703" y="5041"/>
                    <a:pt x="5703" y="4380"/>
                    <a:pt x="6112" y="3970"/>
                  </a:cubicBezTo>
                  <a:lnTo>
                    <a:pt x="7719" y="2364"/>
                  </a:lnTo>
                  <a:cubicBezTo>
                    <a:pt x="8003" y="2080"/>
                    <a:pt x="8129" y="1733"/>
                    <a:pt x="8129" y="1387"/>
                  </a:cubicBezTo>
                  <a:cubicBezTo>
                    <a:pt x="8129" y="1009"/>
                    <a:pt x="7971" y="662"/>
                    <a:pt x="7719" y="379"/>
                  </a:cubicBezTo>
                  <a:cubicBezTo>
                    <a:pt x="7436" y="127"/>
                    <a:pt x="7120" y="1"/>
                    <a:pt x="67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74" name="Google Shape;7374;p83"/>
          <p:cNvGrpSpPr/>
          <p:nvPr/>
        </p:nvGrpSpPr>
        <p:grpSpPr>
          <a:xfrm>
            <a:off x="6507595" y="3892039"/>
            <a:ext cx="425413" cy="470723"/>
            <a:chOff x="-25445525" y="3175900"/>
            <a:chExt cx="267825" cy="296350"/>
          </a:xfrm>
        </p:grpSpPr>
        <p:sp>
          <p:nvSpPr>
            <p:cNvPr id="7375" name="Google Shape;7375;p83"/>
            <p:cNvSpPr/>
            <p:nvPr/>
          </p:nvSpPr>
          <p:spPr>
            <a:xfrm>
              <a:off x="-25445525" y="3367475"/>
              <a:ext cx="123675" cy="104775"/>
            </a:xfrm>
            <a:custGeom>
              <a:avLst/>
              <a:gdLst/>
              <a:ahLst/>
              <a:cxnLst/>
              <a:rect l="l" t="t" r="r" b="b"/>
              <a:pathLst>
                <a:path w="4947" h="4191" extrusionOk="0">
                  <a:moveTo>
                    <a:pt x="3088" y="0"/>
                  </a:moveTo>
                  <a:cubicBezTo>
                    <a:pt x="2364" y="883"/>
                    <a:pt x="1387" y="2080"/>
                    <a:pt x="127" y="3655"/>
                  </a:cubicBezTo>
                  <a:cubicBezTo>
                    <a:pt x="1" y="3718"/>
                    <a:pt x="1" y="3875"/>
                    <a:pt x="32" y="4001"/>
                  </a:cubicBezTo>
                  <a:cubicBezTo>
                    <a:pt x="95" y="4127"/>
                    <a:pt x="253" y="4191"/>
                    <a:pt x="379" y="4191"/>
                  </a:cubicBezTo>
                  <a:lnTo>
                    <a:pt x="3246" y="4191"/>
                  </a:lnTo>
                  <a:cubicBezTo>
                    <a:pt x="3372" y="4191"/>
                    <a:pt x="3435" y="4159"/>
                    <a:pt x="3529" y="4096"/>
                  </a:cubicBezTo>
                  <a:lnTo>
                    <a:pt x="4947" y="2363"/>
                  </a:lnTo>
                  <a:lnTo>
                    <a:pt x="3466" y="536"/>
                  </a:lnTo>
                  <a:lnTo>
                    <a:pt x="3120" y="63"/>
                  </a:lnTo>
                  <a:cubicBezTo>
                    <a:pt x="3120" y="32"/>
                    <a:pt x="3088" y="32"/>
                    <a:pt x="30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6" name="Google Shape;7376;p83"/>
            <p:cNvSpPr/>
            <p:nvPr/>
          </p:nvSpPr>
          <p:spPr>
            <a:xfrm>
              <a:off x="-25398250" y="3175900"/>
              <a:ext cx="220550" cy="296350"/>
            </a:xfrm>
            <a:custGeom>
              <a:avLst/>
              <a:gdLst/>
              <a:ahLst/>
              <a:cxnLst/>
              <a:rect l="l" t="t" r="r" b="b"/>
              <a:pathLst>
                <a:path w="8822" h="11854" extrusionOk="0">
                  <a:moveTo>
                    <a:pt x="3491" y="1"/>
                  </a:moveTo>
                  <a:cubicBezTo>
                    <a:pt x="3420" y="1"/>
                    <a:pt x="3348" y="3"/>
                    <a:pt x="3277" y="8"/>
                  </a:cubicBezTo>
                  <a:cubicBezTo>
                    <a:pt x="1481" y="134"/>
                    <a:pt x="0" y="1709"/>
                    <a:pt x="0" y="3568"/>
                  </a:cubicBezTo>
                  <a:cubicBezTo>
                    <a:pt x="0" y="4733"/>
                    <a:pt x="945" y="6246"/>
                    <a:pt x="1764" y="7285"/>
                  </a:cubicBezTo>
                  <a:lnTo>
                    <a:pt x="2142" y="7758"/>
                  </a:lnTo>
                  <a:lnTo>
                    <a:pt x="5324" y="11759"/>
                  </a:lnTo>
                  <a:cubicBezTo>
                    <a:pt x="5387" y="11822"/>
                    <a:pt x="5482" y="11854"/>
                    <a:pt x="5608" y="11854"/>
                  </a:cubicBezTo>
                  <a:lnTo>
                    <a:pt x="8475" y="11854"/>
                  </a:lnTo>
                  <a:cubicBezTo>
                    <a:pt x="8601" y="11854"/>
                    <a:pt x="8695" y="11790"/>
                    <a:pt x="8790" y="11664"/>
                  </a:cubicBezTo>
                  <a:cubicBezTo>
                    <a:pt x="8821" y="11538"/>
                    <a:pt x="8821" y="11381"/>
                    <a:pt x="8758" y="11318"/>
                  </a:cubicBezTo>
                  <a:cubicBezTo>
                    <a:pt x="7939" y="10278"/>
                    <a:pt x="7183" y="9302"/>
                    <a:pt x="6459" y="8482"/>
                  </a:cubicBezTo>
                  <a:cubicBezTo>
                    <a:pt x="6144" y="8073"/>
                    <a:pt x="5828" y="7695"/>
                    <a:pt x="5513" y="7348"/>
                  </a:cubicBezTo>
                  <a:cubicBezTo>
                    <a:pt x="5387" y="7191"/>
                    <a:pt x="5293" y="7065"/>
                    <a:pt x="5167" y="6907"/>
                  </a:cubicBezTo>
                  <a:cubicBezTo>
                    <a:pt x="4600" y="6246"/>
                    <a:pt x="4127" y="5647"/>
                    <a:pt x="3749" y="5080"/>
                  </a:cubicBezTo>
                  <a:cubicBezTo>
                    <a:pt x="3088" y="4198"/>
                    <a:pt x="2646" y="3568"/>
                    <a:pt x="2363" y="3032"/>
                  </a:cubicBezTo>
                  <a:cubicBezTo>
                    <a:pt x="2174" y="2686"/>
                    <a:pt x="2079" y="2371"/>
                    <a:pt x="2079" y="2182"/>
                  </a:cubicBezTo>
                  <a:cubicBezTo>
                    <a:pt x="2079" y="1425"/>
                    <a:pt x="2678" y="764"/>
                    <a:pt x="3466" y="764"/>
                  </a:cubicBezTo>
                  <a:cubicBezTo>
                    <a:pt x="4253" y="764"/>
                    <a:pt x="4852" y="1425"/>
                    <a:pt x="4852" y="2182"/>
                  </a:cubicBezTo>
                  <a:cubicBezTo>
                    <a:pt x="4852" y="2308"/>
                    <a:pt x="4820" y="2528"/>
                    <a:pt x="4568" y="3001"/>
                  </a:cubicBezTo>
                  <a:cubicBezTo>
                    <a:pt x="4379" y="3347"/>
                    <a:pt x="4159" y="3757"/>
                    <a:pt x="3907" y="4103"/>
                  </a:cubicBezTo>
                  <a:cubicBezTo>
                    <a:pt x="4064" y="4292"/>
                    <a:pt x="4190" y="4513"/>
                    <a:pt x="4316" y="4670"/>
                  </a:cubicBezTo>
                  <a:cubicBezTo>
                    <a:pt x="4694" y="5206"/>
                    <a:pt x="5167" y="5805"/>
                    <a:pt x="5734" y="6435"/>
                  </a:cubicBezTo>
                  <a:lnTo>
                    <a:pt x="5765" y="6466"/>
                  </a:lnTo>
                  <a:cubicBezTo>
                    <a:pt x="6396" y="5521"/>
                    <a:pt x="6931" y="4418"/>
                    <a:pt x="6931" y="3505"/>
                  </a:cubicBezTo>
                  <a:cubicBezTo>
                    <a:pt x="6931" y="1621"/>
                    <a:pt x="5408" y="1"/>
                    <a:pt x="34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7" name="Google Shape;7377;p83"/>
            <p:cNvSpPr/>
            <p:nvPr/>
          </p:nvSpPr>
          <p:spPr>
            <a:xfrm>
              <a:off x="-25328950" y="3211525"/>
              <a:ext cx="35475" cy="36250"/>
            </a:xfrm>
            <a:custGeom>
              <a:avLst/>
              <a:gdLst/>
              <a:ahLst/>
              <a:cxnLst/>
              <a:rect l="l" t="t" r="r" b="b"/>
              <a:pathLst>
                <a:path w="1419" h="1450" extrusionOk="0">
                  <a:moveTo>
                    <a:pt x="694" y="0"/>
                  </a:moveTo>
                  <a:cubicBezTo>
                    <a:pt x="316" y="0"/>
                    <a:pt x="0" y="347"/>
                    <a:pt x="0" y="757"/>
                  </a:cubicBezTo>
                  <a:cubicBezTo>
                    <a:pt x="0" y="757"/>
                    <a:pt x="0" y="914"/>
                    <a:pt x="190" y="1292"/>
                  </a:cubicBezTo>
                  <a:cubicBezTo>
                    <a:pt x="221" y="1355"/>
                    <a:pt x="221" y="1418"/>
                    <a:pt x="253" y="1450"/>
                  </a:cubicBezTo>
                  <a:cubicBezTo>
                    <a:pt x="379" y="1418"/>
                    <a:pt x="536" y="1387"/>
                    <a:pt x="662" y="1387"/>
                  </a:cubicBezTo>
                  <a:cubicBezTo>
                    <a:pt x="788" y="1387"/>
                    <a:pt x="946" y="1418"/>
                    <a:pt x="1040" y="1450"/>
                  </a:cubicBezTo>
                  <a:cubicBezTo>
                    <a:pt x="1103" y="1418"/>
                    <a:pt x="1135" y="1355"/>
                    <a:pt x="1135" y="1292"/>
                  </a:cubicBezTo>
                  <a:cubicBezTo>
                    <a:pt x="1324" y="914"/>
                    <a:pt x="1324" y="757"/>
                    <a:pt x="1324" y="757"/>
                  </a:cubicBezTo>
                  <a:cubicBezTo>
                    <a:pt x="1418" y="347"/>
                    <a:pt x="1103" y="0"/>
                    <a:pt x="6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78" name="Google Shape;7378;p83"/>
          <p:cNvGrpSpPr/>
          <p:nvPr/>
        </p:nvGrpSpPr>
        <p:grpSpPr>
          <a:xfrm>
            <a:off x="6483214" y="4545803"/>
            <a:ext cx="474177" cy="440384"/>
            <a:chOff x="-25465200" y="3565175"/>
            <a:chExt cx="298525" cy="277250"/>
          </a:xfrm>
        </p:grpSpPr>
        <p:sp>
          <p:nvSpPr>
            <p:cNvPr id="7379" name="Google Shape;7379;p83"/>
            <p:cNvSpPr/>
            <p:nvPr/>
          </p:nvSpPr>
          <p:spPr>
            <a:xfrm>
              <a:off x="-25413225" y="3565175"/>
              <a:ext cx="172500" cy="103975"/>
            </a:xfrm>
            <a:custGeom>
              <a:avLst/>
              <a:gdLst/>
              <a:ahLst/>
              <a:cxnLst/>
              <a:rect l="l" t="t" r="r" b="b"/>
              <a:pathLst>
                <a:path w="6900" h="4159" extrusionOk="0">
                  <a:moveTo>
                    <a:pt x="4884" y="1166"/>
                  </a:moveTo>
                  <a:lnTo>
                    <a:pt x="5797" y="2079"/>
                  </a:lnTo>
                  <a:lnTo>
                    <a:pt x="4884" y="2079"/>
                  </a:lnTo>
                  <a:lnTo>
                    <a:pt x="4884" y="1166"/>
                  </a:lnTo>
                  <a:close/>
                  <a:moveTo>
                    <a:pt x="379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284" y="2899"/>
                    <a:pt x="631" y="2804"/>
                    <a:pt x="1040" y="2804"/>
                  </a:cubicBezTo>
                  <a:lnTo>
                    <a:pt x="4065" y="2804"/>
                  </a:lnTo>
                  <a:cubicBezTo>
                    <a:pt x="4726" y="2804"/>
                    <a:pt x="5325" y="3151"/>
                    <a:pt x="5608" y="3718"/>
                  </a:cubicBezTo>
                  <a:lnTo>
                    <a:pt x="5797" y="4159"/>
                  </a:lnTo>
                  <a:lnTo>
                    <a:pt x="6900" y="4159"/>
                  </a:lnTo>
                  <a:lnTo>
                    <a:pt x="6900" y="2426"/>
                  </a:lnTo>
                  <a:cubicBezTo>
                    <a:pt x="6900" y="2394"/>
                    <a:pt x="6869" y="2237"/>
                    <a:pt x="6774" y="2205"/>
                  </a:cubicBezTo>
                  <a:lnTo>
                    <a:pt x="4695" y="126"/>
                  </a:lnTo>
                  <a:cubicBezTo>
                    <a:pt x="4726" y="32"/>
                    <a:pt x="4632" y="0"/>
                    <a:pt x="45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0" name="Google Shape;7380;p83"/>
            <p:cNvSpPr/>
            <p:nvPr/>
          </p:nvSpPr>
          <p:spPr>
            <a:xfrm>
              <a:off x="-25465200" y="3650225"/>
              <a:ext cx="298525" cy="192200"/>
            </a:xfrm>
            <a:custGeom>
              <a:avLst/>
              <a:gdLst/>
              <a:ahLst/>
              <a:cxnLst/>
              <a:rect l="l" t="t" r="r" b="b"/>
              <a:pathLst>
                <a:path w="11941" h="7688" extrusionOk="0">
                  <a:moveTo>
                    <a:pt x="10838" y="3529"/>
                  </a:moveTo>
                  <a:cubicBezTo>
                    <a:pt x="10964" y="3529"/>
                    <a:pt x="11027" y="3561"/>
                    <a:pt x="11121" y="3655"/>
                  </a:cubicBezTo>
                  <a:cubicBezTo>
                    <a:pt x="11184" y="3718"/>
                    <a:pt x="11184" y="3813"/>
                    <a:pt x="11184" y="3907"/>
                  </a:cubicBezTo>
                  <a:lnTo>
                    <a:pt x="10901" y="5703"/>
                  </a:lnTo>
                  <a:lnTo>
                    <a:pt x="10365" y="3529"/>
                  </a:lnTo>
                  <a:close/>
                  <a:moveTo>
                    <a:pt x="5227" y="2768"/>
                  </a:moveTo>
                  <a:cubicBezTo>
                    <a:pt x="5400" y="2768"/>
                    <a:pt x="5580" y="2884"/>
                    <a:pt x="5608" y="3025"/>
                  </a:cubicBezTo>
                  <a:lnTo>
                    <a:pt x="5892" y="4159"/>
                  </a:lnTo>
                  <a:lnTo>
                    <a:pt x="7341" y="4159"/>
                  </a:lnTo>
                  <a:cubicBezTo>
                    <a:pt x="7530" y="4159"/>
                    <a:pt x="7687" y="4317"/>
                    <a:pt x="7687" y="4506"/>
                  </a:cubicBezTo>
                  <a:cubicBezTo>
                    <a:pt x="7687" y="4758"/>
                    <a:pt x="7530" y="4915"/>
                    <a:pt x="7341" y="4915"/>
                  </a:cubicBezTo>
                  <a:lnTo>
                    <a:pt x="6018" y="4915"/>
                  </a:lnTo>
                  <a:lnTo>
                    <a:pt x="6270" y="5829"/>
                  </a:lnTo>
                  <a:cubicBezTo>
                    <a:pt x="6301" y="6050"/>
                    <a:pt x="6175" y="6207"/>
                    <a:pt x="6018" y="6270"/>
                  </a:cubicBezTo>
                  <a:lnTo>
                    <a:pt x="5955" y="6270"/>
                  </a:lnTo>
                  <a:cubicBezTo>
                    <a:pt x="5797" y="6270"/>
                    <a:pt x="5640" y="6176"/>
                    <a:pt x="5608" y="6018"/>
                  </a:cubicBezTo>
                  <a:lnTo>
                    <a:pt x="5324" y="4852"/>
                  </a:lnTo>
                  <a:lnTo>
                    <a:pt x="3875" y="4852"/>
                  </a:lnTo>
                  <a:cubicBezTo>
                    <a:pt x="3686" y="4852"/>
                    <a:pt x="3529" y="4695"/>
                    <a:pt x="3529" y="4506"/>
                  </a:cubicBezTo>
                  <a:cubicBezTo>
                    <a:pt x="3529" y="4317"/>
                    <a:pt x="3686" y="4159"/>
                    <a:pt x="3875" y="4159"/>
                  </a:cubicBezTo>
                  <a:lnTo>
                    <a:pt x="5167" y="4159"/>
                  </a:lnTo>
                  <a:lnTo>
                    <a:pt x="4946" y="3214"/>
                  </a:lnTo>
                  <a:cubicBezTo>
                    <a:pt x="4883" y="3025"/>
                    <a:pt x="5009" y="2868"/>
                    <a:pt x="5167" y="2773"/>
                  </a:cubicBezTo>
                  <a:cubicBezTo>
                    <a:pt x="5187" y="2770"/>
                    <a:pt x="5207" y="2768"/>
                    <a:pt x="5227" y="2768"/>
                  </a:cubicBezTo>
                  <a:close/>
                  <a:moveTo>
                    <a:pt x="3151" y="1"/>
                  </a:moveTo>
                  <a:cubicBezTo>
                    <a:pt x="2584" y="1"/>
                    <a:pt x="2142" y="473"/>
                    <a:pt x="2142" y="1040"/>
                  </a:cubicBezTo>
                  <a:lnTo>
                    <a:pt x="2142" y="1387"/>
                  </a:lnTo>
                  <a:lnTo>
                    <a:pt x="1103" y="1387"/>
                  </a:lnTo>
                  <a:cubicBezTo>
                    <a:pt x="788" y="1387"/>
                    <a:pt x="473" y="1544"/>
                    <a:pt x="284" y="1796"/>
                  </a:cubicBezTo>
                  <a:cubicBezTo>
                    <a:pt x="95" y="2017"/>
                    <a:pt x="0" y="2332"/>
                    <a:pt x="95" y="2679"/>
                  </a:cubicBezTo>
                  <a:lnTo>
                    <a:pt x="1166" y="6869"/>
                  </a:lnTo>
                  <a:cubicBezTo>
                    <a:pt x="1260" y="7341"/>
                    <a:pt x="1701" y="7656"/>
                    <a:pt x="2174" y="7656"/>
                  </a:cubicBezTo>
                  <a:lnTo>
                    <a:pt x="10995" y="7688"/>
                  </a:lnTo>
                  <a:cubicBezTo>
                    <a:pt x="11153" y="7688"/>
                    <a:pt x="11310" y="7593"/>
                    <a:pt x="11342" y="7436"/>
                  </a:cubicBezTo>
                  <a:lnTo>
                    <a:pt x="11909" y="4033"/>
                  </a:lnTo>
                  <a:cubicBezTo>
                    <a:pt x="11941" y="3718"/>
                    <a:pt x="11846" y="3435"/>
                    <a:pt x="11657" y="3214"/>
                  </a:cubicBezTo>
                  <a:cubicBezTo>
                    <a:pt x="11468" y="2962"/>
                    <a:pt x="11184" y="2868"/>
                    <a:pt x="10869" y="2868"/>
                  </a:cubicBezTo>
                  <a:lnTo>
                    <a:pt x="10208" y="2868"/>
                  </a:lnTo>
                  <a:lnTo>
                    <a:pt x="10050" y="2269"/>
                  </a:lnTo>
                  <a:cubicBezTo>
                    <a:pt x="9924" y="1796"/>
                    <a:pt x="9546" y="1450"/>
                    <a:pt x="9042" y="1450"/>
                  </a:cubicBezTo>
                  <a:lnTo>
                    <a:pt x="7530" y="1450"/>
                  </a:lnTo>
                  <a:lnTo>
                    <a:pt x="7120" y="599"/>
                  </a:lnTo>
                  <a:cubicBezTo>
                    <a:pt x="6963" y="253"/>
                    <a:pt x="6585" y="1"/>
                    <a:pt x="61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81" name="Google Shape;7381;p83"/>
          <p:cNvGrpSpPr/>
          <p:nvPr/>
        </p:nvGrpSpPr>
        <p:grpSpPr>
          <a:xfrm>
            <a:off x="6482597" y="5131843"/>
            <a:ext cx="475408" cy="468380"/>
            <a:chOff x="-25465200" y="3916150"/>
            <a:chExt cx="299300" cy="294875"/>
          </a:xfrm>
        </p:grpSpPr>
        <p:sp>
          <p:nvSpPr>
            <p:cNvPr id="7382" name="Google Shape;7382;p83"/>
            <p:cNvSpPr/>
            <p:nvPr/>
          </p:nvSpPr>
          <p:spPr>
            <a:xfrm>
              <a:off x="-25316350" y="3916150"/>
              <a:ext cx="150450" cy="149175"/>
            </a:xfrm>
            <a:custGeom>
              <a:avLst/>
              <a:gdLst/>
              <a:ahLst/>
              <a:cxnLst/>
              <a:rect l="l" t="t" r="r" b="b"/>
              <a:pathLst>
                <a:path w="6018" h="5967" extrusionOk="0">
                  <a:moveTo>
                    <a:pt x="3836" y="0"/>
                  </a:moveTo>
                  <a:cubicBezTo>
                    <a:pt x="3278" y="0"/>
                    <a:pt x="2726" y="214"/>
                    <a:pt x="2332" y="642"/>
                  </a:cubicBezTo>
                  <a:lnTo>
                    <a:pt x="1891" y="1083"/>
                  </a:lnTo>
                  <a:lnTo>
                    <a:pt x="2458" y="1619"/>
                  </a:lnTo>
                  <a:cubicBezTo>
                    <a:pt x="2552" y="1745"/>
                    <a:pt x="2552" y="1966"/>
                    <a:pt x="2458" y="2092"/>
                  </a:cubicBezTo>
                  <a:cubicBezTo>
                    <a:pt x="2363" y="2186"/>
                    <a:pt x="2300" y="2218"/>
                    <a:pt x="2206" y="2218"/>
                  </a:cubicBezTo>
                  <a:cubicBezTo>
                    <a:pt x="2143" y="2218"/>
                    <a:pt x="2017" y="2186"/>
                    <a:pt x="1985" y="2092"/>
                  </a:cubicBezTo>
                  <a:lnTo>
                    <a:pt x="1418" y="1556"/>
                  </a:lnTo>
                  <a:lnTo>
                    <a:pt x="946" y="2029"/>
                  </a:lnTo>
                  <a:lnTo>
                    <a:pt x="1513" y="2564"/>
                  </a:lnTo>
                  <a:cubicBezTo>
                    <a:pt x="1607" y="2690"/>
                    <a:pt x="1607" y="2911"/>
                    <a:pt x="1513" y="3037"/>
                  </a:cubicBezTo>
                  <a:cubicBezTo>
                    <a:pt x="1418" y="3131"/>
                    <a:pt x="1355" y="3163"/>
                    <a:pt x="1261" y="3163"/>
                  </a:cubicBezTo>
                  <a:cubicBezTo>
                    <a:pt x="1198" y="3163"/>
                    <a:pt x="1072" y="3131"/>
                    <a:pt x="1040" y="3037"/>
                  </a:cubicBezTo>
                  <a:lnTo>
                    <a:pt x="473" y="2501"/>
                  </a:lnTo>
                  <a:lnTo>
                    <a:pt x="1" y="3005"/>
                  </a:lnTo>
                  <a:lnTo>
                    <a:pt x="2962" y="5967"/>
                  </a:lnTo>
                  <a:lnTo>
                    <a:pt x="5388" y="3478"/>
                  </a:lnTo>
                  <a:cubicBezTo>
                    <a:pt x="5829" y="3037"/>
                    <a:pt x="6018" y="2501"/>
                    <a:pt x="5987" y="1903"/>
                  </a:cubicBezTo>
                  <a:cubicBezTo>
                    <a:pt x="5892" y="1398"/>
                    <a:pt x="5640" y="831"/>
                    <a:pt x="5167" y="453"/>
                  </a:cubicBezTo>
                  <a:cubicBezTo>
                    <a:pt x="4779" y="151"/>
                    <a:pt x="4305" y="0"/>
                    <a:pt x="38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3" name="Google Shape;7383;p83"/>
            <p:cNvSpPr/>
            <p:nvPr/>
          </p:nvSpPr>
          <p:spPr>
            <a:xfrm>
              <a:off x="-25465200" y="4003875"/>
              <a:ext cx="208725" cy="207150"/>
            </a:xfrm>
            <a:custGeom>
              <a:avLst/>
              <a:gdLst/>
              <a:ahLst/>
              <a:cxnLst/>
              <a:rect l="l" t="t" r="r" b="b"/>
              <a:pathLst>
                <a:path w="8349" h="8286" extrusionOk="0">
                  <a:moveTo>
                    <a:pt x="5419" y="0"/>
                  </a:moveTo>
                  <a:lnTo>
                    <a:pt x="4883" y="567"/>
                  </a:lnTo>
                  <a:lnTo>
                    <a:pt x="5450" y="1103"/>
                  </a:lnTo>
                  <a:cubicBezTo>
                    <a:pt x="5545" y="1229"/>
                    <a:pt x="5545" y="1449"/>
                    <a:pt x="5450" y="1575"/>
                  </a:cubicBezTo>
                  <a:cubicBezTo>
                    <a:pt x="5356" y="1670"/>
                    <a:pt x="5293" y="1702"/>
                    <a:pt x="5198" y="1702"/>
                  </a:cubicBezTo>
                  <a:cubicBezTo>
                    <a:pt x="5135" y="1702"/>
                    <a:pt x="5009" y="1670"/>
                    <a:pt x="4978" y="1575"/>
                  </a:cubicBezTo>
                  <a:lnTo>
                    <a:pt x="4411" y="1040"/>
                  </a:lnTo>
                  <a:lnTo>
                    <a:pt x="3938" y="1512"/>
                  </a:lnTo>
                  <a:lnTo>
                    <a:pt x="4505" y="2048"/>
                  </a:lnTo>
                  <a:cubicBezTo>
                    <a:pt x="4631" y="2174"/>
                    <a:pt x="4631" y="2395"/>
                    <a:pt x="4505" y="2521"/>
                  </a:cubicBezTo>
                  <a:cubicBezTo>
                    <a:pt x="4411" y="2615"/>
                    <a:pt x="4348" y="2647"/>
                    <a:pt x="4253" y="2647"/>
                  </a:cubicBezTo>
                  <a:cubicBezTo>
                    <a:pt x="4190" y="2647"/>
                    <a:pt x="4064" y="2615"/>
                    <a:pt x="4033" y="2521"/>
                  </a:cubicBezTo>
                  <a:lnTo>
                    <a:pt x="3466" y="1985"/>
                  </a:lnTo>
                  <a:lnTo>
                    <a:pt x="3214" y="2237"/>
                  </a:lnTo>
                  <a:cubicBezTo>
                    <a:pt x="2773" y="2678"/>
                    <a:pt x="2458" y="3277"/>
                    <a:pt x="2363" y="3907"/>
                  </a:cubicBezTo>
                  <a:cubicBezTo>
                    <a:pt x="2300" y="4379"/>
                    <a:pt x="2111" y="4852"/>
                    <a:pt x="1733" y="5167"/>
                  </a:cubicBezTo>
                  <a:lnTo>
                    <a:pt x="410" y="6490"/>
                  </a:lnTo>
                  <a:cubicBezTo>
                    <a:pt x="0" y="6900"/>
                    <a:pt x="0" y="7561"/>
                    <a:pt x="410" y="7971"/>
                  </a:cubicBezTo>
                  <a:cubicBezTo>
                    <a:pt x="599" y="8160"/>
                    <a:pt x="882" y="8286"/>
                    <a:pt x="1166" y="8286"/>
                  </a:cubicBezTo>
                  <a:cubicBezTo>
                    <a:pt x="1418" y="8286"/>
                    <a:pt x="1701" y="8160"/>
                    <a:pt x="1890" y="7971"/>
                  </a:cubicBezTo>
                  <a:lnTo>
                    <a:pt x="3245" y="6616"/>
                  </a:lnTo>
                  <a:cubicBezTo>
                    <a:pt x="3592" y="6270"/>
                    <a:pt x="4033" y="6081"/>
                    <a:pt x="4505" y="5986"/>
                  </a:cubicBezTo>
                  <a:cubicBezTo>
                    <a:pt x="5135" y="5923"/>
                    <a:pt x="5734" y="5608"/>
                    <a:pt x="6144" y="5167"/>
                  </a:cubicBezTo>
                  <a:lnTo>
                    <a:pt x="8349" y="2962"/>
                  </a:lnTo>
                  <a:lnTo>
                    <a:pt x="54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384" name="Google Shape;7384;p83"/>
          <p:cNvGrpSpPr/>
          <p:nvPr/>
        </p:nvGrpSpPr>
        <p:grpSpPr>
          <a:xfrm>
            <a:off x="9452518" y="3892198"/>
            <a:ext cx="469173" cy="470404"/>
            <a:chOff x="-23615075" y="3148525"/>
            <a:chExt cx="295375" cy="296150"/>
          </a:xfrm>
        </p:grpSpPr>
        <p:sp>
          <p:nvSpPr>
            <p:cNvPr id="7385" name="Google Shape;7385;p83"/>
            <p:cNvSpPr/>
            <p:nvPr/>
          </p:nvSpPr>
          <p:spPr>
            <a:xfrm>
              <a:off x="-23493775" y="3183950"/>
              <a:ext cx="52775" cy="53600"/>
            </a:xfrm>
            <a:custGeom>
              <a:avLst/>
              <a:gdLst/>
              <a:ahLst/>
              <a:cxnLst/>
              <a:rect l="l" t="t" r="r" b="b"/>
              <a:pathLst>
                <a:path w="2111" h="2144" extrusionOk="0">
                  <a:moveTo>
                    <a:pt x="1040" y="1"/>
                  </a:moveTo>
                  <a:cubicBezTo>
                    <a:pt x="851" y="1"/>
                    <a:pt x="693" y="158"/>
                    <a:pt x="693" y="347"/>
                  </a:cubicBezTo>
                  <a:lnTo>
                    <a:pt x="693" y="725"/>
                  </a:lnTo>
                  <a:lnTo>
                    <a:pt x="347" y="725"/>
                  </a:lnTo>
                  <a:cubicBezTo>
                    <a:pt x="158" y="725"/>
                    <a:pt x="0" y="883"/>
                    <a:pt x="0" y="1072"/>
                  </a:cubicBezTo>
                  <a:cubicBezTo>
                    <a:pt x="0" y="1261"/>
                    <a:pt x="158" y="1418"/>
                    <a:pt x="347" y="1418"/>
                  </a:cubicBezTo>
                  <a:lnTo>
                    <a:pt x="693" y="1418"/>
                  </a:lnTo>
                  <a:lnTo>
                    <a:pt x="693" y="1765"/>
                  </a:lnTo>
                  <a:cubicBezTo>
                    <a:pt x="693" y="1986"/>
                    <a:pt x="851" y="2143"/>
                    <a:pt x="1040" y="2143"/>
                  </a:cubicBezTo>
                  <a:cubicBezTo>
                    <a:pt x="1260" y="2143"/>
                    <a:pt x="1418" y="1986"/>
                    <a:pt x="1418" y="1765"/>
                  </a:cubicBezTo>
                  <a:lnTo>
                    <a:pt x="1418" y="1418"/>
                  </a:lnTo>
                  <a:lnTo>
                    <a:pt x="1764" y="1418"/>
                  </a:lnTo>
                  <a:cubicBezTo>
                    <a:pt x="1953" y="1418"/>
                    <a:pt x="2111" y="1261"/>
                    <a:pt x="2111" y="1072"/>
                  </a:cubicBezTo>
                  <a:cubicBezTo>
                    <a:pt x="2111" y="883"/>
                    <a:pt x="1953" y="725"/>
                    <a:pt x="1764" y="725"/>
                  </a:cubicBezTo>
                  <a:lnTo>
                    <a:pt x="1418" y="725"/>
                  </a:lnTo>
                  <a:lnTo>
                    <a:pt x="1418" y="347"/>
                  </a:lnTo>
                  <a:cubicBezTo>
                    <a:pt x="1418" y="158"/>
                    <a:pt x="1260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6" name="Google Shape;7386;p83"/>
            <p:cNvSpPr/>
            <p:nvPr/>
          </p:nvSpPr>
          <p:spPr>
            <a:xfrm>
              <a:off x="-23615075" y="3268225"/>
              <a:ext cx="34675" cy="173300"/>
            </a:xfrm>
            <a:custGeom>
              <a:avLst/>
              <a:gdLst/>
              <a:ahLst/>
              <a:cxnLst/>
              <a:rect l="l" t="t" r="r" b="b"/>
              <a:pathLst>
                <a:path w="1387" h="6932" extrusionOk="0">
                  <a:moveTo>
                    <a:pt x="1008" y="1"/>
                  </a:moveTo>
                  <a:cubicBezTo>
                    <a:pt x="441" y="1"/>
                    <a:pt x="0" y="473"/>
                    <a:pt x="0" y="1040"/>
                  </a:cubicBezTo>
                  <a:lnTo>
                    <a:pt x="0" y="6585"/>
                  </a:lnTo>
                  <a:cubicBezTo>
                    <a:pt x="0" y="6774"/>
                    <a:pt x="158" y="6932"/>
                    <a:pt x="347" y="6932"/>
                  </a:cubicBezTo>
                  <a:lnTo>
                    <a:pt x="1386" y="6932"/>
                  </a:lnTo>
                  <a:lnTo>
                    <a:pt x="1386" y="4285"/>
                  </a:lnTo>
                  <a:lnTo>
                    <a:pt x="662" y="4285"/>
                  </a:lnTo>
                  <a:lnTo>
                    <a:pt x="662" y="3561"/>
                  </a:lnTo>
                  <a:lnTo>
                    <a:pt x="1386" y="3561"/>
                  </a:lnTo>
                  <a:lnTo>
                    <a:pt x="1386" y="2868"/>
                  </a:lnTo>
                  <a:lnTo>
                    <a:pt x="662" y="2868"/>
                  </a:lnTo>
                  <a:lnTo>
                    <a:pt x="662" y="2143"/>
                  </a:lnTo>
                  <a:lnTo>
                    <a:pt x="1386" y="2143"/>
                  </a:lnTo>
                  <a:lnTo>
                    <a:pt x="1386" y="1418"/>
                  </a:lnTo>
                  <a:lnTo>
                    <a:pt x="662" y="1418"/>
                  </a:lnTo>
                  <a:lnTo>
                    <a:pt x="662" y="1072"/>
                  </a:lnTo>
                  <a:cubicBezTo>
                    <a:pt x="662" y="883"/>
                    <a:pt x="819" y="725"/>
                    <a:pt x="1008" y="725"/>
                  </a:cubicBezTo>
                  <a:lnTo>
                    <a:pt x="1386" y="725"/>
                  </a:lnTo>
                  <a:lnTo>
                    <a:pt x="13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7" name="Google Shape;7387;p83"/>
            <p:cNvSpPr/>
            <p:nvPr/>
          </p:nvSpPr>
          <p:spPr>
            <a:xfrm>
              <a:off x="-23354375" y="3270600"/>
              <a:ext cx="34675" cy="173300"/>
            </a:xfrm>
            <a:custGeom>
              <a:avLst/>
              <a:gdLst/>
              <a:ahLst/>
              <a:cxnLst/>
              <a:rect l="l" t="t" r="r" b="b"/>
              <a:pathLst>
                <a:path w="1387" h="6932" extrusionOk="0">
                  <a:moveTo>
                    <a:pt x="0" y="0"/>
                  </a:moveTo>
                  <a:lnTo>
                    <a:pt x="0" y="725"/>
                  </a:lnTo>
                  <a:lnTo>
                    <a:pt x="347" y="725"/>
                  </a:lnTo>
                  <a:cubicBezTo>
                    <a:pt x="568" y="725"/>
                    <a:pt x="725" y="882"/>
                    <a:pt x="725" y="1071"/>
                  </a:cubicBezTo>
                  <a:lnTo>
                    <a:pt x="725" y="1418"/>
                  </a:lnTo>
                  <a:lnTo>
                    <a:pt x="0" y="1418"/>
                  </a:lnTo>
                  <a:lnTo>
                    <a:pt x="0" y="2143"/>
                  </a:lnTo>
                  <a:lnTo>
                    <a:pt x="725" y="2143"/>
                  </a:lnTo>
                  <a:lnTo>
                    <a:pt x="725" y="2836"/>
                  </a:lnTo>
                  <a:lnTo>
                    <a:pt x="0" y="2836"/>
                  </a:lnTo>
                  <a:lnTo>
                    <a:pt x="0" y="3560"/>
                  </a:lnTo>
                  <a:lnTo>
                    <a:pt x="725" y="3560"/>
                  </a:lnTo>
                  <a:lnTo>
                    <a:pt x="725" y="4253"/>
                  </a:lnTo>
                  <a:lnTo>
                    <a:pt x="0" y="4253"/>
                  </a:lnTo>
                  <a:lnTo>
                    <a:pt x="0" y="6931"/>
                  </a:lnTo>
                  <a:lnTo>
                    <a:pt x="1040" y="6931"/>
                  </a:lnTo>
                  <a:cubicBezTo>
                    <a:pt x="1229" y="6931"/>
                    <a:pt x="1387" y="6774"/>
                    <a:pt x="1387" y="6585"/>
                  </a:cubicBezTo>
                  <a:lnTo>
                    <a:pt x="1387" y="1040"/>
                  </a:lnTo>
                  <a:cubicBezTo>
                    <a:pt x="1387" y="441"/>
                    <a:pt x="91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8" name="Google Shape;7388;p83"/>
            <p:cNvSpPr/>
            <p:nvPr/>
          </p:nvSpPr>
          <p:spPr>
            <a:xfrm>
              <a:off x="-23562300" y="3148525"/>
              <a:ext cx="191400" cy="296150"/>
            </a:xfrm>
            <a:custGeom>
              <a:avLst/>
              <a:gdLst/>
              <a:ahLst/>
              <a:cxnLst/>
              <a:rect l="l" t="t" r="r" b="b"/>
              <a:pathLst>
                <a:path w="7656" h="11846" extrusionOk="0">
                  <a:moveTo>
                    <a:pt x="5545" y="662"/>
                  </a:moveTo>
                  <a:lnTo>
                    <a:pt x="5545" y="1764"/>
                  </a:lnTo>
                  <a:lnTo>
                    <a:pt x="5545" y="4222"/>
                  </a:lnTo>
                  <a:lnTo>
                    <a:pt x="2079" y="4222"/>
                  </a:lnTo>
                  <a:lnTo>
                    <a:pt x="2079" y="1764"/>
                  </a:lnTo>
                  <a:lnTo>
                    <a:pt x="2079" y="662"/>
                  </a:lnTo>
                  <a:close/>
                  <a:moveTo>
                    <a:pt x="3434" y="4883"/>
                  </a:moveTo>
                  <a:lnTo>
                    <a:pt x="3434" y="5608"/>
                  </a:lnTo>
                  <a:lnTo>
                    <a:pt x="2079" y="5608"/>
                  </a:lnTo>
                  <a:lnTo>
                    <a:pt x="2079" y="4883"/>
                  </a:lnTo>
                  <a:close/>
                  <a:moveTo>
                    <a:pt x="5513" y="4883"/>
                  </a:moveTo>
                  <a:lnTo>
                    <a:pt x="5513" y="5608"/>
                  </a:lnTo>
                  <a:lnTo>
                    <a:pt x="4159" y="5608"/>
                  </a:lnTo>
                  <a:lnTo>
                    <a:pt x="4159" y="4883"/>
                  </a:lnTo>
                  <a:close/>
                  <a:moveTo>
                    <a:pt x="3434" y="6301"/>
                  </a:moveTo>
                  <a:lnTo>
                    <a:pt x="3434" y="7026"/>
                  </a:lnTo>
                  <a:lnTo>
                    <a:pt x="2079" y="7026"/>
                  </a:lnTo>
                  <a:lnTo>
                    <a:pt x="2079" y="6301"/>
                  </a:lnTo>
                  <a:close/>
                  <a:moveTo>
                    <a:pt x="5513" y="6301"/>
                  </a:moveTo>
                  <a:lnTo>
                    <a:pt x="5513" y="7026"/>
                  </a:lnTo>
                  <a:lnTo>
                    <a:pt x="4159" y="7026"/>
                  </a:lnTo>
                  <a:lnTo>
                    <a:pt x="4159" y="6301"/>
                  </a:lnTo>
                  <a:close/>
                  <a:moveTo>
                    <a:pt x="3434" y="7687"/>
                  </a:moveTo>
                  <a:lnTo>
                    <a:pt x="3434" y="8380"/>
                  </a:lnTo>
                  <a:lnTo>
                    <a:pt x="2079" y="8380"/>
                  </a:lnTo>
                  <a:lnTo>
                    <a:pt x="2079" y="7687"/>
                  </a:lnTo>
                  <a:close/>
                  <a:moveTo>
                    <a:pt x="5513" y="7687"/>
                  </a:moveTo>
                  <a:lnTo>
                    <a:pt x="5513" y="8380"/>
                  </a:lnTo>
                  <a:lnTo>
                    <a:pt x="4159" y="8380"/>
                  </a:lnTo>
                  <a:lnTo>
                    <a:pt x="4159" y="7687"/>
                  </a:lnTo>
                  <a:close/>
                  <a:moveTo>
                    <a:pt x="1733" y="0"/>
                  </a:moveTo>
                  <a:cubicBezTo>
                    <a:pt x="1544" y="0"/>
                    <a:pt x="1386" y="158"/>
                    <a:pt x="1386" y="347"/>
                  </a:cubicBezTo>
                  <a:lnTo>
                    <a:pt x="1386" y="1449"/>
                  </a:lnTo>
                  <a:lnTo>
                    <a:pt x="1040" y="1449"/>
                  </a:lnTo>
                  <a:cubicBezTo>
                    <a:pt x="441" y="1449"/>
                    <a:pt x="0" y="1922"/>
                    <a:pt x="0" y="2489"/>
                  </a:cubicBezTo>
                  <a:lnTo>
                    <a:pt x="0" y="11846"/>
                  </a:lnTo>
                  <a:lnTo>
                    <a:pt x="2804" y="11846"/>
                  </a:lnTo>
                  <a:lnTo>
                    <a:pt x="2804" y="10491"/>
                  </a:lnTo>
                  <a:lnTo>
                    <a:pt x="4883" y="10491"/>
                  </a:lnTo>
                  <a:cubicBezTo>
                    <a:pt x="4852" y="10586"/>
                    <a:pt x="4852" y="11688"/>
                    <a:pt x="4852" y="11846"/>
                  </a:cubicBezTo>
                  <a:lnTo>
                    <a:pt x="7656" y="11846"/>
                  </a:lnTo>
                  <a:lnTo>
                    <a:pt x="7656" y="2489"/>
                  </a:lnTo>
                  <a:cubicBezTo>
                    <a:pt x="7656" y="1890"/>
                    <a:pt x="7183" y="1449"/>
                    <a:pt x="6616" y="1449"/>
                  </a:cubicBezTo>
                  <a:lnTo>
                    <a:pt x="6270" y="1449"/>
                  </a:lnTo>
                  <a:lnTo>
                    <a:pt x="6270" y="347"/>
                  </a:lnTo>
                  <a:cubicBezTo>
                    <a:pt x="6270" y="158"/>
                    <a:pt x="6112" y="0"/>
                    <a:pt x="59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389" name="Google Shape;7389;p83"/>
          <p:cNvSpPr/>
          <p:nvPr/>
        </p:nvSpPr>
        <p:spPr>
          <a:xfrm>
            <a:off x="9449979" y="4530009"/>
            <a:ext cx="475448" cy="471835"/>
          </a:xfrm>
          <a:custGeom>
            <a:avLst/>
            <a:gdLst/>
            <a:ahLst/>
            <a:cxnLst/>
            <a:rect l="l" t="t" r="r" b="b"/>
            <a:pathLst>
              <a:path w="11973" h="11882" extrusionOk="0">
                <a:moveTo>
                  <a:pt x="6302" y="725"/>
                </a:moveTo>
                <a:lnTo>
                  <a:pt x="6302" y="1639"/>
                </a:lnTo>
                <a:cubicBezTo>
                  <a:pt x="6302" y="2111"/>
                  <a:pt x="6522" y="2552"/>
                  <a:pt x="6837" y="2867"/>
                </a:cubicBezTo>
                <a:lnTo>
                  <a:pt x="7152" y="3182"/>
                </a:lnTo>
                <a:cubicBezTo>
                  <a:pt x="6900" y="3340"/>
                  <a:pt x="6774" y="3560"/>
                  <a:pt x="6711" y="3749"/>
                </a:cubicBezTo>
                <a:cubicBezTo>
                  <a:pt x="6479" y="3517"/>
                  <a:pt x="6209" y="3407"/>
                  <a:pt x="5942" y="3407"/>
                </a:cubicBezTo>
                <a:cubicBezTo>
                  <a:pt x="5665" y="3407"/>
                  <a:pt x="5392" y="3525"/>
                  <a:pt x="5168" y="3749"/>
                </a:cubicBezTo>
                <a:cubicBezTo>
                  <a:pt x="5042" y="3497"/>
                  <a:pt x="4979" y="3340"/>
                  <a:pt x="4758" y="3151"/>
                </a:cubicBezTo>
                <a:lnTo>
                  <a:pt x="5105" y="2836"/>
                </a:lnTo>
                <a:cubicBezTo>
                  <a:pt x="5420" y="2521"/>
                  <a:pt x="5609" y="2080"/>
                  <a:pt x="5609" y="1607"/>
                </a:cubicBezTo>
                <a:lnTo>
                  <a:pt x="5609" y="725"/>
                </a:lnTo>
                <a:close/>
                <a:moveTo>
                  <a:pt x="5231" y="0"/>
                </a:moveTo>
                <a:cubicBezTo>
                  <a:pt x="5042" y="0"/>
                  <a:pt x="4884" y="158"/>
                  <a:pt x="4884" y="347"/>
                </a:cubicBezTo>
                <a:lnTo>
                  <a:pt x="4884" y="725"/>
                </a:lnTo>
                <a:lnTo>
                  <a:pt x="4884" y="1639"/>
                </a:lnTo>
                <a:cubicBezTo>
                  <a:pt x="4884" y="1922"/>
                  <a:pt x="4758" y="2206"/>
                  <a:pt x="4569" y="2395"/>
                </a:cubicBezTo>
                <a:lnTo>
                  <a:pt x="4096" y="2867"/>
                </a:lnTo>
                <a:lnTo>
                  <a:pt x="4033" y="2867"/>
                </a:lnTo>
                <a:cubicBezTo>
                  <a:pt x="2206" y="2867"/>
                  <a:pt x="127" y="7404"/>
                  <a:pt x="32" y="9830"/>
                </a:cubicBezTo>
                <a:cubicBezTo>
                  <a:pt x="1" y="11311"/>
                  <a:pt x="631" y="11846"/>
                  <a:pt x="1292" y="11846"/>
                </a:cubicBezTo>
                <a:cubicBezTo>
                  <a:pt x="1346" y="11852"/>
                  <a:pt x="1398" y="11855"/>
                  <a:pt x="1450" y="11855"/>
                </a:cubicBezTo>
                <a:cubicBezTo>
                  <a:pt x="2222" y="11855"/>
                  <a:pt x="2817" y="11224"/>
                  <a:pt x="3466" y="10869"/>
                </a:cubicBezTo>
                <a:cubicBezTo>
                  <a:pt x="4033" y="10554"/>
                  <a:pt x="4537" y="10271"/>
                  <a:pt x="4884" y="9767"/>
                </a:cubicBezTo>
                <a:cubicBezTo>
                  <a:pt x="5357" y="9137"/>
                  <a:pt x="5640" y="7593"/>
                  <a:pt x="5640" y="6144"/>
                </a:cubicBezTo>
                <a:lnTo>
                  <a:pt x="5640" y="6144"/>
                </a:lnTo>
                <a:lnTo>
                  <a:pt x="4222" y="7561"/>
                </a:lnTo>
                <a:cubicBezTo>
                  <a:pt x="4222" y="7593"/>
                  <a:pt x="4191" y="7593"/>
                  <a:pt x="4191" y="7624"/>
                </a:cubicBezTo>
                <a:cubicBezTo>
                  <a:pt x="4159" y="7687"/>
                  <a:pt x="4159" y="7687"/>
                  <a:pt x="4096" y="7687"/>
                </a:cubicBezTo>
                <a:lnTo>
                  <a:pt x="2773" y="9011"/>
                </a:lnTo>
                <a:cubicBezTo>
                  <a:pt x="2710" y="9074"/>
                  <a:pt x="2616" y="9105"/>
                  <a:pt x="2525" y="9105"/>
                </a:cubicBezTo>
                <a:cubicBezTo>
                  <a:pt x="2435" y="9105"/>
                  <a:pt x="2348" y="9074"/>
                  <a:pt x="2301" y="9011"/>
                </a:cubicBezTo>
                <a:cubicBezTo>
                  <a:pt x="2175" y="8885"/>
                  <a:pt x="2175" y="8664"/>
                  <a:pt x="2301" y="8538"/>
                </a:cubicBezTo>
                <a:lnTo>
                  <a:pt x="3435" y="7404"/>
                </a:lnTo>
                <a:lnTo>
                  <a:pt x="2994" y="6963"/>
                </a:lnTo>
                <a:cubicBezTo>
                  <a:pt x="2931" y="6900"/>
                  <a:pt x="2899" y="6805"/>
                  <a:pt x="2899" y="6742"/>
                </a:cubicBezTo>
                <a:cubicBezTo>
                  <a:pt x="2899" y="6648"/>
                  <a:pt x="2931" y="6585"/>
                  <a:pt x="2962" y="6490"/>
                </a:cubicBezTo>
                <a:cubicBezTo>
                  <a:pt x="3029" y="6424"/>
                  <a:pt x="3122" y="6384"/>
                  <a:pt x="3213" y="6384"/>
                </a:cubicBezTo>
                <a:cubicBezTo>
                  <a:pt x="3295" y="6384"/>
                  <a:pt x="3375" y="6416"/>
                  <a:pt x="3435" y="6490"/>
                </a:cubicBezTo>
                <a:lnTo>
                  <a:pt x="3907" y="6931"/>
                </a:lnTo>
                <a:lnTo>
                  <a:pt x="5546" y="5262"/>
                </a:lnTo>
                <a:lnTo>
                  <a:pt x="5451" y="4568"/>
                </a:lnTo>
                <a:lnTo>
                  <a:pt x="5703" y="4285"/>
                </a:lnTo>
                <a:cubicBezTo>
                  <a:pt x="5766" y="4222"/>
                  <a:pt x="5861" y="4190"/>
                  <a:pt x="5951" y="4190"/>
                </a:cubicBezTo>
                <a:cubicBezTo>
                  <a:pt x="6042" y="4190"/>
                  <a:pt x="6128" y="4222"/>
                  <a:pt x="6176" y="4285"/>
                </a:cubicBezTo>
                <a:lnTo>
                  <a:pt x="6459" y="4568"/>
                </a:lnTo>
                <a:cubicBezTo>
                  <a:pt x="6428" y="4789"/>
                  <a:pt x="6396" y="5010"/>
                  <a:pt x="6333" y="5262"/>
                </a:cubicBezTo>
                <a:lnTo>
                  <a:pt x="8035" y="6963"/>
                </a:lnTo>
                <a:lnTo>
                  <a:pt x="8476" y="6522"/>
                </a:lnTo>
                <a:cubicBezTo>
                  <a:pt x="8539" y="6475"/>
                  <a:pt x="8625" y="6451"/>
                  <a:pt x="8712" y="6451"/>
                </a:cubicBezTo>
                <a:cubicBezTo>
                  <a:pt x="8799" y="6451"/>
                  <a:pt x="8885" y="6475"/>
                  <a:pt x="8948" y="6522"/>
                </a:cubicBezTo>
                <a:cubicBezTo>
                  <a:pt x="9074" y="6648"/>
                  <a:pt x="9074" y="6900"/>
                  <a:pt x="8948" y="6994"/>
                </a:cubicBezTo>
                <a:lnTo>
                  <a:pt x="8507" y="7435"/>
                </a:lnTo>
                <a:lnTo>
                  <a:pt x="9641" y="8570"/>
                </a:lnTo>
                <a:cubicBezTo>
                  <a:pt x="9767" y="8696"/>
                  <a:pt x="9767" y="8948"/>
                  <a:pt x="9641" y="9042"/>
                </a:cubicBezTo>
                <a:cubicBezTo>
                  <a:pt x="9594" y="9105"/>
                  <a:pt x="9507" y="9137"/>
                  <a:pt x="9417" y="9137"/>
                </a:cubicBezTo>
                <a:cubicBezTo>
                  <a:pt x="9326" y="9137"/>
                  <a:pt x="9232" y="9105"/>
                  <a:pt x="9169" y="9042"/>
                </a:cubicBezTo>
                <a:lnTo>
                  <a:pt x="6302" y="6175"/>
                </a:lnTo>
                <a:lnTo>
                  <a:pt x="6302" y="6175"/>
                </a:lnTo>
                <a:cubicBezTo>
                  <a:pt x="6270" y="7624"/>
                  <a:pt x="6585" y="9168"/>
                  <a:pt x="7058" y="9798"/>
                </a:cubicBezTo>
                <a:cubicBezTo>
                  <a:pt x="7404" y="10302"/>
                  <a:pt x="7909" y="10617"/>
                  <a:pt x="8476" y="10901"/>
                </a:cubicBezTo>
                <a:cubicBezTo>
                  <a:pt x="9136" y="11291"/>
                  <a:pt x="9711" y="11882"/>
                  <a:pt x="10527" y="11882"/>
                </a:cubicBezTo>
                <a:cubicBezTo>
                  <a:pt x="10567" y="11882"/>
                  <a:pt x="10608" y="11881"/>
                  <a:pt x="10649" y="11878"/>
                </a:cubicBezTo>
                <a:cubicBezTo>
                  <a:pt x="11028" y="11846"/>
                  <a:pt x="11973" y="11626"/>
                  <a:pt x="11910" y="9893"/>
                </a:cubicBezTo>
                <a:cubicBezTo>
                  <a:pt x="11752" y="7372"/>
                  <a:pt x="9673" y="2836"/>
                  <a:pt x="7846" y="2836"/>
                </a:cubicBezTo>
                <a:lnTo>
                  <a:pt x="7751" y="2836"/>
                </a:lnTo>
                <a:lnTo>
                  <a:pt x="7310" y="2363"/>
                </a:lnTo>
                <a:cubicBezTo>
                  <a:pt x="7089" y="2174"/>
                  <a:pt x="6963" y="1891"/>
                  <a:pt x="6963" y="1607"/>
                </a:cubicBezTo>
                <a:lnTo>
                  <a:pt x="6963" y="725"/>
                </a:lnTo>
                <a:lnTo>
                  <a:pt x="6963" y="347"/>
                </a:lnTo>
                <a:cubicBezTo>
                  <a:pt x="6963" y="158"/>
                  <a:pt x="6806" y="0"/>
                  <a:pt x="661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390" name="Google Shape;7390;p83"/>
          <p:cNvGrpSpPr/>
          <p:nvPr/>
        </p:nvGrpSpPr>
        <p:grpSpPr>
          <a:xfrm>
            <a:off x="9451882" y="5144570"/>
            <a:ext cx="470444" cy="442925"/>
            <a:chOff x="-23615075" y="3906200"/>
            <a:chExt cx="296175" cy="278850"/>
          </a:xfrm>
        </p:grpSpPr>
        <p:sp>
          <p:nvSpPr>
            <p:cNvPr id="7391" name="Google Shape;7391;p83"/>
            <p:cNvSpPr/>
            <p:nvPr/>
          </p:nvSpPr>
          <p:spPr>
            <a:xfrm>
              <a:off x="-23615075" y="3954250"/>
              <a:ext cx="296175" cy="193775"/>
            </a:xfrm>
            <a:custGeom>
              <a:avLst/>
              <a:gdLst/>
              <a:ahLst/>
              <a:cxnLst/>
              <a:rect l="l" t="t" r="r" b="b"/>
              <a:pathLst>
                <a:path w="11847" h="7751" extrusionOk="0">
                  <a:moveTo>
                    <a:pt x="10838" y="2993"/>
                  </a:moveTo>
                  <a:cubicBezTo>
                    <a:pt x="11027" y="2993"/>
                    <a:pt x="11185" y="3119"/>
                    <a:pt x="11185" y="3340"/>
                  </a:cubicBezTo>
                  <a:cubicBezTo>
                    <a:pt x="11153" y="3403"/>
                    <a:pt x="11153" y="3497"/>
                    <a:pt x="11059" y="3529"/>
                  </a:cubicBezTo>
                  <a:cubicBezTo>
                    <a:pt x="10996" y="3592"/>
                    <a:pt x="10901" y="3687"/>
                    <a:pt x="10806" y="3687"/>
                  </a:cubicBezTo>
                  <a:lnTo>
                    <a:pt x="1040" y="3687"/>
                  </a:lnTo>
                  <a:cubicBezTo>
                    <a:pt x="914" y="3687"/>
                    <a:pt x="819" y="3655"/>
                    <a:pt x="756" y="3529"/>
                  </a:cubicBezTo>
                  <a:cubicBezTo>
                    <a:pt x="725" y="3497"/>
                    <a:pt x="662" y="3403"/>
                    <a:pt x="662" y="3340"/>
                  </a:cubicBezTo>
                  <a:cubicBezTo>
                    <a:pt x="662" y="3119"/>
                    <a:pt x="819" y="2993"/>
                    <a:pt x="1040" y="2993"/>
                  </a:cubicBezTo>
                  <a:close/>
                  <a:moveTo>
                    <a:pt x="9735" y="4411"/>
                  </a:moveTo>
                  <a:cubicBezTo>
                    <a:pt x="9641" y="4947"/>
                    <a:pt x="9357" y="5671"/>
                    <a:pt x="8507" y="6364"/>
                  </a:cubicBezTo>
                  <a:cubicBezTo>
                    <a:pt x="8444" y="6396"/>
                    <a:pt x="8349" y="6459"/>
                    <a:pt x="8318" y="6459"/>
                  </a:cubicBezTo>
                  <a:cubicBezTo>
                    <a:pt x="8192" y="6459"/>
                    <a:pt x="8129" y="6396"/>
                    <a:pt x="8034" y="6333"/>
                  </a:cubicBezTo>
                  <a:cubicBezTo>
                    <a:pt x="7908" y="6175"/>
                    <a:pt x="7971" y="5986"/>
                    <a:pt x="8066" y="5860"/>
                  </a:cubicBezTo>
                  <a:cubicBezTo>
                    <a:pt x="8696" y="5356"/>
                    <a:pt x="8948" y="4821"/>
                    <a:pt x="9011" y="4411"/>
                  </a:cubicBezTo>
                  <a:close/>
                  <a:moveTo>
                    <a:pt x="3497" y="0"/>
                  </a:moveTo>
                  <a:cubicBezTo>
                    <a:pt x="3434" y="95"/>
                    <a:pt x="3340" y="221"/>
                    <a:pt x="3214" y="347"/>
                  </a:cubicBezTo>
                  <a:lnTo>
                    <a:pt x="2237" y="1324"/>
                  </a:lnTo>
                  <a:cubicBezTo>
                    <a:pt x="2111" y="1450"/>
                    <a:pt x="1985" y="1576"/>
                    <a:pt x="1765" y="1639"/>
                  </a:cubicBezTo>
                  <a:lnTo>
                    <a:pt x="2174" y="2237"/>
                  </a:lnTo>
                  <a:lnTo>
                    <a:pt x="1040" y="2237"/>
                  </a:lnTo>
                  <a:cubicBezTo>
                    <a:pt x="441" y="2237"/>
                    <a:pt x="0" y="2710"/>
                    <a:pt x="0" y="3245"/>
                  </a:cubicBezTo>
                  <a:cubicBezTo>
                    <a:pt x="0" y="3497"/>
                    <a:pt x="63" y="3687"/>
                    <a:pt x="189" y="3876"/>
                  </a:cubicBezTo>
                  <a:cubicBezTo>
                    <a:pt x="315" y="4096"/>
                    <a:pt x="504" y="4191"/>
                    <a:pt x="756" y="4254"/>
                  </a:cubicBezTo>
                  <a:cubicBezTo>
                    <a:pt x="945" y="6018"/>
                    <a:pt x="1765" y="6932"/>
                    <a:pt x="2930" y="7719"/>
                  </a:cubicBezTo>
                  <a:cubicBezTo>
                    <a:pt x="2962" y="7751"/>
                    <a:pt x="3025" y="7751"/>
                    <a:pt x="3119" y="7751"/>
                  </a:cubicBezTo>
                  <a:lnTo>
                    <a:pt x="8696" y="7751"/>
                  </a:lnTo>
                  <a:cubicBezTo>
                    <a:pt x="8790" y="7751"/>
                    <a:pt x="8822" y="7719"/>
                    <a:pt x="8916" y="7719"/>
                  </a:cubicBezTo>
                  <a:cubicBezTo>
                    <a:pt x="10239" y="6805"/>
                    <a:pt x="10932" y="5671"/>
                    <a:pt x="11090" y="4254"/>
                  </a:cubicBezTo>
                  <a:cubicBezTo>
                    <a:pt x="11311" y="4159"/>
                    <a:pt x="11500" y="4033"/>
                    <a:pt x="11626" y="3876"/>
                  </a:cubicBezTo>
                  <a:cubicBezTo>
                    <a:pt x="11752" y="3687"/>
                    <a:pt x="11815" y="3497"/>
                    <a:pt x="11815" y="3245"/>
                  </a:cubicBezTo>
                  <a:cubicBezTo>
                    <a:pt x="11846" y="2741"/>
                    <a:pt x="11374" y="2269"/>
                    <a:pt x="10775" y="2269"/>
                  </a:cubicBezTo>
                  <a:lnTo>
                    <a:pt x="10712" y="2269"/>
                  </a:lnTo>
                  <a:cubicBezTo>
                    <a:pt x="10996" y="1733"/>
                    <a:pt x="11153" y="1135"/>
                    <a:pt x="11153" y="536"/>
                  </a:cubicBezTo>
                  <a:cubicBezTo>
                    <a:pt x="11153" y="347"/>
                    <a:pt x="10996" y="189"/>
                    <a:pt x="10775" y="189"/>
                  </a:cubicBezTo>
                  <a:cubicBezTo>
                    <a:pt x="9326" y="189"/>
                    <a:pt x="8034" y="1009"/>
                    <a:pt x="7404" y="2269"/>
                  </a:cubicBezTo>
                  <a:lnTo>
                    <a:pt x="6301" y="2269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2" name="Google Shape;7392;p83"/>
            <p:cNvSpPr/>
            <p:nvPr/>
          </p:nvSpPr>
          <p:spPr>
            <a:xfrm>
              <a:off x="-23615075" y="3906200"/>
              <a:ext cx="77200" cy="77225"/>
            </a:xfrm>
            <a:custGeom>
              <a:avLst/>
              <a:gdLst/>
              <a:ahLst/>
              <a:cxnLst/>
              <a:rect l="l" t="t" r="r" b="b"/>
              <a:pathLst>
                <a:path w="3088" h="3089" extrusionOk="0">
                  <a:moveTo>
                    <a:pt x="2009" y="1"/>
                  </a:moveTo>
                  <a:cubicBezTo>
                    <a:pt x="1733" y="1"/>
                    <a:pt x="1465" y="95"/>
                    <a:pt x="1292" y="284"/>
                  </a:cubicBezTo>
                  <a:lnTo>
                    <a:pt x="315" y="1292"/>
                  </a:lnTo>
                  <a:cubicBezTo>
                    <a:pt x="126" y="1481"/>
                    <a:pt x="0" y="1765"/>
                    <a:pt x="0" y="2017"/>
                  </a:cubicBezTo>
                  <a:cubicBezTo>
                    <a:pt x="0" y="2301"/>
                    <a:pt x="126" y="2584"/>
                    <a:pt x="315" y="2773"/>
                  </a:cubicBezTo>
                  <a:cubicBezTo>
                    <a:pt x="504" y="2962"/>
                    <a:pt x="756" y="3088"/>
                    <a:pt x="1040" y="3088"/>
                  </a:cubicBezTo>
                  <a:cubicBezTo>
                    <a:pt x="1292" y="3088"/>
                    <a:pt x="1576" y="2962"/>
                    <a:pt x="1765" y="2773"/>
                  </a:cubicBezTo>
                  <a:lnTo>
                    <a:pt x="2773" y="1796"/>
                  </a:lnTo>
                  <a:cubicBezTo>
                    <a:pt x="2962" y="1576"/>
                    <a:pt x="3088" y="1324"/>
                    <a:pt x="3088" y="1040"/>
                  </a:cubicBezTo>
                  <a:cubicBezTo>
                    <a:pt x="3088" y="757"/>
                    <a:pt x="2962" y="505"/>
                    <a:pt x="2773" y="284"/>
                  </a:cubicBezTo>
                  <a:cubicBezTo>
                    <a:pt x="2568" y="95"/>
                    <a:pt x="2284" y="1"/>
                    <a:pt x="2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3" name="Google Shape;7393;p83"/>
            <p:cNvSpPr/>
            <p:nvPr/>
          </p:nvSpPr>
          <p:spPr>
            <a:xfrm>
              <a:off x="-23543400" y="4167700"/>
              <a:ext cx="153600" cy="17350"/>
            </a:xfrm>
            <a:custGeom>
              <a:avLst/>
              <a:gdLst/>
              <a:ahLst/>
              <a:cxnLst/>
              <a:rect l="l" t="t" r="r" b="b"/>
              <a:pathLst>
                <a:path w="6144" h="694" extrusionOk="0">
                  <a:moveTo>
                    <a:pt x="0" y="0"/>
                  </a:moveTo>
                  <a:cubicBezTo>
                    <a:pt x="158" y="378"/>
                    <a:pt x="536" y="693"/>
                    <a:pt x="1008" y="693"/>
                  </a:cubicBezTo>
                  <a:lnTo>
                    <a:pt x="5167" y="693"/>
                  </a:lnTo>
                  <a:cubicBezTo>
                    <a:pt x="5608" y="693"/>
                    <a:pt x="5986" y="441"/>
                    <a:pt x="61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394" name="Google Shape;7394;p83"/>
          <p:cNvSpPr/>
          <p:nvPr/>
        </p:nvSpPr>
        <p:spPr>
          <a:xfrm>
            <a:off x="8276991" y="5720527"/>
            <a:ext cx="469173" cy="467943"/>
          </a:xfrm>
          <a:custGeom>
            <a:avLst/>
            <a:gdLst/>
            <a:ahLst/>
            <a:cxnLst/>
            <a:rect l="l" t="t" r="r" b="b"/>
            <a:pathLst>
              <a:path w="11815" h="11784" extrusionOk="0">
                <a:moveTo>
                  <a:pt x="6616" y="3434"/>
                </a:moveTo>
                <a:cubicBezTo>
                  <a:pt x="7215" y="3434"/>
                  <a:pt x="7625" y="3907"/>
                  <a:pt x="7625" y="4474"/>
                </a:cubicBezTo>
                <a:lnTo>
                  <a:pt x="7625" y="5514"/>
                </a:lnTo>
                <a:lnTo>
                  <a:pt x="6742" y="5514"/>
                </a:lnTo>
                <a:cubicBezTo>
                  <a:pt x="6648" y="5451"/>
                  <a:pt x="6585" y="5325"/>
                  <a:pt x="6490" y="5262"/>
                </a:cubicBezTo>
                <a:cubicBezTo>
                  <a:pt x="5986" y="4789"/>
                  <a:pt x="5388" y="4411"/>
                  <a:pt x="4695" y="4222"/>
                </a:cubicBezTo>
                <a:lnTo>
                  <a:pt x="4569" y="3434"/>
                </a:lnTo>
                <a:close/>
                <a:moveTo>
                  <a:pt x="3466" y="4884"/>
                </a:moveTo>
                <a:lnTo>
                  <a:pt x="3466" y="5577"/>
                </a:lnTo>
                <a:cubicBezTo>
                  <a:pt x="3056" y="5640"/>
                  <a:pt x="2678" y="5797"/>
                  <a:pt x="2363" y="6018"/>
                </a:cubicBezTo>
                <a:lnTo>
                  <a:pt x="1891" y="5577"/>
                </a:lnTo>
                <a:cubicBezTo>
                  <a:pt x="2332" y="5199"/>
                  <a:pt x="2867" y="4978"/>
                  <a:pt x="3466" y="4884"/>
                </a:cubicBezTo>
                <a:close/>
                <a:moveTo>
                  <a:pt x="4128" y="4852"/>
                </a:moveTo>
                <a:cubicBezTo>
                  <a:pt x="4726" y="4947"/>
                  <a:pt x="5262" y="5167"/>
                  <a:pt x="5703" y="5514"/>
                </a:cubicBezTo>
                <a:lnTo>
                  <a:pt x="5230" y="6049"/>
                </a:lnTo>
                <a:cubicBezTo>
                  <a:pt x="4915" y="5797"/>
                  <a:pt x="4537" y="5640"/>
                  <a:pt x="4128" y="5577"/>
                </a:cubicBezTo>
                <a:lnTo>
                  <a:pt x="4128" y="4852"/>
                </a:lnTo>
                <a:close/>
                <a:moveTo>
                  <a:pt x="1387" y="6049"/>
                </a:moveTo>
                <a:lnTo>
                  <a:pt x="1859" y="6522"/>
                </a:lnTo>
                <a:cubicBezTo>
                  <a:pt x="1607" y="6837"/>
                  <a:pt x="1450" y="7215"/>
                  <a:pt x="1387" y="7625"/>
                </a:cubicBezTo>
                <a:lnTo>
                  <a:pt x="662" y="7625"/>
                </a:lnTo>
                <a:cubicBezTo>
                  <a:pt x="788" y="7026"/>
                  <a:pt x="1009" y="6459"/>
                  <a:pt x="1387" y="6049"/>
                </a:cubicBezTo>
                <a:close/>
                <a:moveTo>
                  <a:pt x="6175" y="6049"/>
                </a:moveTo>
                <a:cubicBezTo>
                  <a:pt x="6553" y="6459"/>
                  <a:pt x="6774" y="7026"/>
                  <a:pt x="6837" y="7625"/>
                </a:cubicBezTo>
                <a:lnTo>
                  <a:pt x="6175" y="7625"/>
                </a:lnTo>
                <a:cubicBezTo>
                  <a:pt x="6112" y="7215"/>
                  <a:pt x="5955" y="6837"/>
                  <a:pt x="5703" y="6522"/>
                </a:cubicBezTo>
                <a:lnTo>
                  <a:pt x="6175" y="6049"/>
                </a:lnTo>
                <a:close/>
                <a:moveTo>
                  <a:pt x="1418" y="8318"/>
                </a:moveTo>
                <a:cubicBezTo>
                  <a:pt x="1481" y="8727"/>
                  <a:pt x="1670" y="9105"/>
                  <a:pt x="1891" y="9420"/>
                </a:cubicBezTo>
                <a:lnTo>
                  <a:pt x="1418" y="9893"/>
                </a:lnTo>
                <a:cubicBezTo>
                  <a:pt x="1009" y="9452"/>
                  <a:pt x="788" y="8916"/>
                  <a:pt x="693" y="8318"/>
                </a:cubicBezTo>
                <a:close/>
                <a:moveTo>
                  <a:pt x="6931" y="8318"/>
                </a:moveTo>
                <a:cubicBezTo>
                  <a:pt x="6805" y="8916"/>
                  <a:pt x="6585" y="9452"/>
                  <a:pt x="6207" y="9893"/>
                </a:cubicBezTo>
                <a:lnTo>
                  <a:pt x="5766" y="9420"/>
                </a:lnTo>
                <a:cubicBezTo>
                  <a:pt x="5986" y="9105"/>
                  <a:pt x="6144" y="8727"/>
                  <a:pt x="6207" y="8318"/>
                </a:cubicBezTo>
                <a:close/>
                <a:moveTo>
                  <a:pt x="2363" y="9893"/>
                </a:moveTo>
                <a:cubicBezTo>
                  <a:pt x="2678" y="10145"/>
                  <a:pt x="3056" y="10303"/>
                  <a:pt x="3466" y="10366"/>
                </a:cubicBezTo>
                <a:lnTo>
                  <a:pt x="3466" y="11027"/>
                </a:lnTo>
                <a:cubicBezTo>
                  <a:pt x="2867" y="10964"/>
                  <a:pt x="2332" y="10712"/>
                  <a:pt x="1891" y="10366"/>
                </a:cubicBezTo>
                <a:lnTo>
                  <a:pt x="2363" y="9893"/>
                </a:lnTo>
                <a:close/>
                <a:moveTo>
                  <a:pt x="5230" y="9861"/>
                </a:moveTo>
                <a:lnTo>
                  <a:pt x="5703" y="10334"/>
                </a:lnTo>
                <a:cubicBezTo>
                  <a:pt x="5262" y="10744"/>
                  <a:pt x="4726" y="10996"/>
                  <a:pt x="4128" y="11027"/>
                </a:cubicBezTo>
                <a:lnTo>
                  <a:pt x="4128" y="10334"/>
                </a:lnTo>
                <a:cubicBezTo>
                  <a:pt x="4537" y="10240"/>
                  <a:pt x="4915" y="10082"/>
                  <a:pt x="5230" y="9861"/>
                </a:cubicBezTo>
                <a:close/>
                <a:moveTo>
                  <a:pt x="9326" y="10366"/>
                </a:moveTo>
                <a:cubicBezTo>
                  <a:pt x="9546" y="10366"/>
                  <a:pt x="9704" y="10523"/>
                  <a:pt x="9704" y="10712"/>
                </a:cubicBezTo>
                <a:cubicBezTo>
                  <a:pt x="9672" y="10933"/>
                  <a:pt x="9546" y="11090"/>
                  <a:pt x="9326" y="11090"/>
                </a:cubicBezTo>
                <a:cubicBezTo>
                  <a:pt x="9137" y="11090"/>
                  <a:pt x="8979" y="10933"/>
                  <a:pt x="8979" y="10712"/>
                </a:cubicBezTo>
                <a:cubicBezTo>
                  <a:pt x="8979" y="10523"/>
                  <a:pt x="9137" y="10366"/>
                  <a:pt x="9326" y="10366"/>
                </a:cubicBezTo>
                <a:close/>
                <a:moveTo>
                  <a:pt x="1103" y="0"/>
                </a:moveTo>
                <a:cubicBezTo>
                  <a:pt x="504" y="0"/>
                  <a:pt x="63" y="473"/>
                  <a:pt x="63" y="1040"/>
                </a:cubicBezTo>
                <a:cubicBezTo>
                  <a:pt x="63" y="1576"/>
                  <a:pt x="536" y="2048"/>
                  <a:pt x="1103" y="2048"/>
                </a:cubicBezTo>
                <a:cubicBezTo>
                  <a:pt x="2048" y="2048"/>
                  <a:pt x="2363" y="2836"/>
                  <a:pt x="2489" y="3497"/>
                </a:cubicBezTo>
                <a:lnTo>
                  <a:pt x="2584" y="4348"/>
                </a:lnTo>
                <a:cubicBezTo>
                  <a:pt x="1072" y="4852"/>
                  <a:pt x="0" y="6301"/>
                  <a:pt x="0" y="7971"/>
                </a:cubicBezTo>
                <a:cubicBezTo>
                  <a:pt x="0" y="10050"/>
                  <a:pt x="1702" y="11783"/>
                  <a:pt x="3812" y="11783"/>
                </a:cubicBezTo>
                <a:cubicBezTo>
                  <a:pt x="5797" y="11783"/>
                  <a:pt x="7436" y="10240"/>
                  <a:pt x="7593" y="8318"/>
                </a:cubicBezTo>
                <a:lnTo>
                  <a:pt x="9011" y="8318"/>
                </a:lnTo>
                <a:lnTo>
                  <a:pt x="9011" y="9767"/>
                </a:lnTo>
                <a:cubicBezTo>
                  <a:pt x="8633" y="9924"/>
                  <a:pt x="8318" y="10271"/>
                  <a:pt x="8318" y="10744"/>
                </a:cubicBezTo>
                <a:cubicBezTo>
                  <a:pt x="8318" y="11342"/>
                  <a:pt x="8790" y="11783"/>
                  <a:pt x="9326" y="11783"/>
                </a:cubicBezTo>
                <a:cubicBezTo>
                  <a:pt x="9767" y="11783"/>
                  <a:pt x="10145" y="11500"/>
                  <a:pt x="10302" y="11059"/>
                </a:cubicBezTo>
                <a:lnTo>
                  <a:pt x="11468" y="11059"/>
                </a:lnTo>
                <a:cubicBezTo>
                  <a:pt x="11657" y="11059"/>
                  <a:pt x="11815" y="10901"/>
                  <a:pt x="11815" y="10712"/>
                </a:cubicBezTo>
                <a:cubicBezTo>
                  <a:pt x="11815" y="10555"/>
                  <a:pt x="11657" y="10397"/>
                  <a:pt x="11468" y="10397"/>
                </a:cubicBezTo>
                <a:lnTo>
                  <a:pt x="10302" y="10397"/>
                </a:lnTo>
                <a:cubicBezTo>
                  <a:pt x="10208" y="10145"/>
                  <a:pt x="9956" y="9893"/>
                  <a:pt x="9672" y="9767"/>
                </a:cubicBezTo>
                <a:lnTo>
                  <a:pt x="9672" y="8318"/>
                </a:lnTo>
                <a:lnTo>
                  <a:pt x="10744" y="8318"/>
                </a:lnTo>
                <a:cubicBezTo>
                  <a:pt x="10933" y="8318"/>
                  <a:pt x="11122" y="8160"/>
                  <a:pt x="11122" y="7971"/>
                </a:cubicBezTo>
                <a:cubicBezTo>
                  <a:pt x="11122" y="7782"/>
                  <a:pt x="10933" y="7593"/>
                  <a:pt x="10744" y="7593"/>
                </a:cubicBezTo>
                <a:lnTo>
                  <a:pt x="10397" y="7593"/>
                </a:lnTo>
                <a:lnTo>
                  <a:pt x="10397" y="7247"/>
                </a:lnTo>
                <a:cubicBezTo>
                  <a:pt x="10397" y="6301"/>
                  <a:pt x="9609" y="5514"/>
                  <a:pt x="8664" y="5514"/>
                </a:cubicBezTo>
                <a:lnTo>
                  <a:pt x="8318" y="5514"/>
                </a:lnTo>
                <a:lnTo>
                  <a:pt x="8318" y="4506"/>
                </a:lnTo>
                <a:cubicBezTo>
                  <a:pt x="8318" y="3560"/>
                  <a:pt x="7530" y="2773"/>
                  <a:pt x="6585" y="2773"/>
                </a:cubicBezTo>
                <a:lnTo>
                  <a:pt x="4411" y="2773"/>
                </a:lnTo>
                <a:cubicBezTo>
                  <a:pt x="3970" y="1040"/>
                  <a:pt x="2741" y="0"/>
                  <a:pt x="1103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395" name="Google Shape;7395;p83"/>
          <p:cNvGrpSpPr/>
          <p:nvPr/>
        </p:nvGrpSpPr>
        <p:grpSpPr>
          <a:xfrm>
            <a:off x="8850507" y="2042758"/>
            <a:ext cx="471676" cy="470087"/>
            <a:chOff x="-26980600" y="3175500"/>
            <a:chExt cx="296950" cy="295950"/>
          </a:xfrm>
        </p:grpSpPr>
        <p:sp>
          <p:nvSpPr>
            <p:cNvPr id="7396" name="Google Shape;7396;p83"/>
            <p:cNvSpPr/>
            <p:nvPr/>
          </p:nvSpPr>
          <p:spPr>
            <a:xfrm>
              <a:off x="-26798650" y="3175500"/>
              <a:ext cx="115000" cy="114025"/>
            </a:xfrm>
            <a:custGeom>
              <a:avLst/>
              <a:gdLst/>
              <a:ahLst/>
              <a:cxnLst/>
              <a:rect l="l" t="t" r="r" b="b"/>
              <a:pathLst>
                <a:path w="4600" h="4561" extrusionOk="0">
                  <a:moveTo>
                    <a:pt x="1115" y="0"/>
                  </a:moveTo>
                  <a:cubicBezTo>
                    <a:pt x="851" y="0"/>
                    <a:pt x="583" y="102"/>
                    <a:pt x="378" y="307"/>
                  </a:cubicBezTo>
                  <a:cubicBezTo>
                    <a:pt x="0" y="685"/>
                    <a:pt x="0" y="1378"/>
                    <a:pt x="378" y="1756"/>
                  </a:cubicBezTo>
                  <a:lnTo>
                    <a:pt x="2773" y="4245"/>
                  </a:lnTo>
                  <a:cubicBezTo>
                    <a:pt x="2962" y="4434"/>
                    <a:pt x="3245" y="4560"/>
                    <a:pt x="3529" y="4560"/>
                  </a:cubicBezTo>
                  <a:cubicBezTo>
                    <a:pt x="3812" y="4560"/>
                    <a:pt x="4064" y="4434"/>
                    <a:pt x="4285" y="4245"/>
                  </a:cubicBezTo>
                  <a:cubicBezTo>
                    <a:pt x="4474" y="4056"/>
                    <a:pt x="4600" y="3773"/>
                    <a:pt x="4600" y="3489"/>
                  </a:cubicBezTo>
                  <a:cubicBezTo>
                    <a:pt x="4600" y="3206"/>
                    <a:pt x="4474" y="2954"/>
                    <a:pt x="4285" y="2733"/>
                  </a:cubicBezTo>
                  <a:lnTo>
                    <a:pt x="1828" y="307"/>
                  </a:lnTo>
                  <a:cubicBezTo>
                    <a:pt x="1639" y="102"/>
                    <a:pt x="1379" y="0"/>
                    <a:pt x="11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7" name="Google Shape;7397;p83"/>
            <p:cNvSpPr/>
            <p:nvPr/>
          </p:nvSpPr>
          <p:spPr>
            <a:xfrm>
              <a:off x="-26980600" y="3325725"/>
              <a:ext cx="168575" cy="145725"/>
            </a:xfrm>
            <a:custGeom>
              <a:avLst/>
              <a:gdLst/>
              <a:ahLst/>
              <a:cxnLst/>
              <a:rect l="l" t="t" r="r" b="b"/>
              <a:pathLst>
                <a:path w="6743" h="5829" extrusionOk="0">
                  <a:moveTo>
                    <a:pt x="3797" y="2167"/>
                  </a:moveTo>
                  <a:cubicBezTo>
                    <a:pt x="3884" y="2167"/>
                    <a:pt x="3970" y="2190"/>
                    <a:pt x="4033" y="2237"/>
                  </a:cubicBezTo>
                  <a:cubicBezTo>
                    <a:pt x="4159" y="2363"/>
                    <a:pt x="4159" y="2616"/>
                    <a:pt x="4033" y="2710"/>
                  </a:cubicBezTo>
                  <a:cubicBezTo>
                    <a:pt x="3970" y="2773"/>
                    <a:pt x="3884" y="2805"/>
                    <a:pt x="3797" y="2805"/>
                  </a:cubicBezTo>
                  <a:cubicBezTo>
                    <a:pt x="3710" y="2805"/>
                    <a:pt x="3624" y="2773"/>
                    <a:pt x="3561" y="2710"/>
                  </a:cubicBezTo>
                  <a:cubicBezTo>
                    <a:pt x="3435" y="2616"/>
                    <a:pt x="3435" y="2363"/>
                    <a:pt x="3561" y="2237"/>
                  </a:cubicBezTo>
                  <a:cubicBezTo>
                    <a:pt x="3624" y="2190"/>
                    <a:pt x="3710" y="2167"/>
                    <a:pt x="3797" y="2167"/>
                  </a:cubicBezTo>
                  <a:close/>
                  <a:moveTo>
                    <a:pt x="2336" y="2639"/>
                  </a:moveTo>
                  <a:cubicBezTo>
                    <a:pt x="2426" y="2639"/>
                    <a:pt x="2521" y="2663"/>
                    <a:pt x="2584" y="2710"/>
                  </a:cubicBezTo>
                  <a:cubicBezTo>
                    <a:pt x="2679" y="2836"/>
                    <a:pt x="2679" y="3057"/>
                    <a:pt x="2584" y="3183"/>
                  </a:cubicBezTo>
                  <a:cubicBezTo>
                    <a:pt x="2521" y="3246"/>
                    <a:pt x="2426" y="3277"/>
                    <a:pt x="2336" y="3277"/>
                  </a:cubicBezTo>
                  <a:cubicBezTo>
                    <a:pt x="2245" y="3277"/>
                    <a:pt x="2159" y="3246"/>
                    <a:pt x="2111" y="3183"/>
                  </a:cubicBezTo>
                  <a:cubicBezTo>
                    <a:pt x="1985" y="3057"/>
                    <a:pt x="1985" y="2868"/>
                    <a:pt x="2111" y="2710"/>
                  </a:cubicBezTo>
                  <a:cubicBezTo>
                    <a:pt x="2159" y="2663"/>
                    <a:pt x="2245" y="2639"/>
                    <a:pt x="2336" y="2639"/>
                  </a:cubicBezTo>
                  <a:close/>
                  <a:moveTo>
                    <a:pt x="2931" y="1"/>
                  </a:moveTo>
                  <a:lnTo>
                    <a:pt x="599" y="2332"/>
                  </a:lnTo>
                  <a:cubicBezTo>
                    <a:pt x="221" y="2710"/>
                    <a:pt x="1" y="3214"/>
                    <a:pt x="1" y="3781"/>
                  </a:cubicBezTo>
                  <a:cubicBezTo>
                    <a:pt x="1" y="4317"/>
                    <a:pt x="221" y="4852"/>
                    <a:pt x="599" y="5230"/>
                  </a:cubicBezTo>
                  <a:cubicBezTo>
                    <a:pt x="1009" y="5608"/>
                    <a:pt x="1513" y="5829"/>
                    <a:pt x="2048" y="5829"/>
                  </a:cubicBezTo>
                  <a:cubicBezTo>
                    <a:pt x="2616" y="5829"/>
                    <a:pt x="3120" y="5640"/>
                    <a:pt x="3529" y="5230"/>
                  </a:cubicBezTo>
                  <a:lnTo>
                    <a:pt x="6743" y="2048"/>
                  </a:lnTo>
                  <a:cubicBezTo>
                    <a:pt x="6743" y="2017"/>
                    <a:pt x="6711" y="1954"/>
                    <a:pt x="6711" y="1922"/>
                  </a:cubicBezTo>
                  <a:cubicBezTo>
                    <a:pt x="6396" y="1418"/>
                    <a:pt x="5829" y="1103"/>
                    <a:pt x="5136" y="1103"/>
                  </a:cubicBezTo>
                  <a:lnTo>
                    <a:pt x="5104" y="1103"/>
                  </a:lnTo>
                  <a:cubicBezTo>
                    <a:pt x="5075" y="1104"/>
                    <a:pt x="5045" y="1105"/>
                    <a:pt x="5016" y="1105"/>
                  </a:cubicBezTo>
                  <a:cubicBezTo>
                    <a:pt x="4168" y="1105"/>
                    <a:pt x="3387" y="670"/>
                    <a:pt x="29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8" name="Google Shape;7398;p83"/>
            <p:cNvSpPr/>
            <p:nvPr/>
          </p:nvSpPr>
          <p:spPr>
            <a:xfrm>
              <a:off x="-26893950" y="3226500"/>
              <a:ext cx="159125" cy="137850"/>
            </a:xfrm>
            <a:custGeom>
              <a:avLst/>
              <a:gdLst/>
              <a:ahLst/>
              <a:cxnLst/>
              <a:rect l="l" t="t" r="r" b="b"/>
              <a:pathLst>
                <a:path w="6365" h="5514" extrusionOk="0">
                  <a:moveTo>
                    <a:pt x="3403" y="0"/>
                  </a:moveTo>
                  <a:lnTo>
                    <a:pt x="2678" y="693"/>
                  </a:lnTo>
                  <a:lnTo>
                    <a:pt x="2300" y="1103"/>
                  </a:lnTo>
                  <a:lnTo>
                    <a:pt x="3056" y="1859"/>
                  </a:lnTo>
                  <a:cubicBezTo>
                    <a:pt x="3151" y="1953"/>
                    <a:pt x="3151" y="2205"/>
                    <a:pt x="3056" y="2331"/>
                  </a:cubicBezTo>
                  <a:cubicBezTo>
                    <a:pt x="2962" y="2394"/>
                    <a:pt x="2899" y="2426"/>
                    <a:pt x="2804" y="2426"/>
                  </a:cubicBezTo>
                  <a:cubicBezTo>
                    <a:pt x="2741" y="2426"/>
                    <a:pt x="2615" y="2394"/>
                    <a:pt x="2584" y="2331"/>
                  </a:cubicBezTo>
                  <a:lnTo>
                    <a:pt x="1827" y="1575"/>
                  </a:lnTo>
                  <a:lnTo>
                    <a:pt x="1355" y="2048"/>
                  </a:lnTo>
                  <a:lnTo>
                    <a:pt x="2111" y="2804"/>
                  </a:lnTo>
                  <a:cubicBezTo>
                    <a:pt x="2205" y="2898"/>
                    <a:pt x="2205" y="3150"/>
                    <a:pt x="2111" y="3277"/>
                  </a:cubicBezTo>
                  <a:cubicBezTo>
                    <a:pt x="2016" y="3340"/>
                    <a:pt x="1953" y="3371"/>
                    <a:pt x="1859" y="3371"/>
                  </a:cubicBezTo>
                  <a:cubicBezTo>
                    <a:pt x="1796" y="3371"/>
                    <a:pt x="1670" y="3340"/>
                    <a:pt x="1638" y="3277"/>
                  </a:cubicBezTo>
                  <a:lnTo>
                    <a:pt x="882" y="2520"/>
                  </a:lnTo>
                  <a:lnTo>
                    <a:pt x="0" y="3371"/>
                  </a:lnTo>
                  <a:cubicBezTo>
                    <a:pt x="0" y="3403"/>
                    <a:pt x="63" y="3466"/>
                    <a:pt x="63" y="3497"/>
                  </a:cubicBezTo>
                  <a:cubicBezTo>
                    <a:pt x="364" y="4068"/>
                    <a:pt x="894" y="4381"/>
                    <a:pt x="1490" y="4381"/>
                  </a:cubicBezTo>
                  <a:cubicBezTo>
                    <a:pt x="1518" y="4381"/>
                    <a:pt x="1547" y="4381"/>
                    <a:pt x="1575" y="4379"/>
                  </a:cubicBezTo>
                  <a:cubicBezTo>
                    <a:pt x="1890" y="4379"/>
                    <a:pt x="2174" y="4411"/>
                    <a:pt x="2458" y="4474"/>
                  </a:cubicBezTo>
                  <a:cubicBezTo>
                    <a:pt x="2993" y="4631"/>
                    <a:pt x="3529" y="5009"/>
                    <a:pt x="3781" y="5513"/>
                  </a:cubicBezTo>
                  <a:lnTo>
                    <a:pt x="6364" y="2961"/>
                  </a:lnTo>
                  <a:lnTo>
                    <a:pt x="340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399" name="Google Shape;7399;p83"/>
          <p:cNvSpPr/>
          <p:nvPr/>
        </p:nvSpPr>
        <p:spPr>
          <a:xfrm>
            <a:off x="8880597" y="2652119"/>
            <a:ext cx="412865" cy="469213"/>
          </a:xfrm>
          <a:custGeom>
            <a:avLst/>
            <a:gdLst/>
            <a:ahLst/>
            <a:cxnLst/>
            <a:rect l="l" t="t" r="r" b="b"/>
            <a:pathLst>
              <a:path w="10397" h="11816" extrusionOk="0">
                <a:moveTo>
                  <a:pt x="6939" y="1373"/>
                </a:moveTo>
                <a:cubicBezTo>
                  <a:pt x="7177" y="1373"/>
                  <a:pt x="7419" y="1418"/>
                  <a:pt x="7656" y="1513"/>
                </a:cubicBezTo>
                <a:cubicBezTo>
                  <a:pt x="8255" y="1734"/>
                  <a:pt x="8696" y="2206"/>
                  <a:pt x="8853" y="2836"/>
                </a:cubicBezTo>
                <a:cubicBezTo>
                  <a:pt x="8916" y="3435"/>
                  <a:pt x="8822" y="4065"/>
                  <a:pt x="8412" y="4538"/>
                </a:cubicBezTo>
                <a:cubicBezTo>
                  <a:pt x="8349" y="4601"/>
                  <a:pt x="8255" y="4664"/>
                  <a:pt x="8129" y="4664"/>
                </a:cubicBezTo>
                <a:cubicBezTo>
                  <a:pt x="8066" y="4664"/>
                  <a:pt x="7971" y="4601"/>
                  <a:pt x="7939" y="4569"/>
                </a:cubicBezTo>
                <a:cubicBezTo>
                  <a:pt x="7782" y="4443"/>
                  <a:pt x="7782" y="4223"/>
                  <a:pt x="7908" y="4097"/>
                </a:cubicBezTo>
                <a:cubicBezTo>
                  <a:pt x="8129" y="3782"/>
                  <a:pt x="8223" y="3403"/>
                  <a:pt x="8129" y="2962"/>
                </a:cubicBezTo>
                <a:cubicBezTo>
                  <a:pt x="8066" y="2553"/>
                  <a:pt x="7750" y="2238"/>
                  <a:pt x="7404" y="2143"/>
                </a:cubicBezTo>
                <a:cubicBezTo>
                  <a:pt x="7254" y="2086"/>
                  <a:pt x="7095" y="2057"/>
                  <a:pt x="6939" y="2057"/>
                </a:cubicBezTo>
                <a:cubicBezTo>
                  <a:pt x="6669" y="2057"/>
                  <a:pt x="6406" y="2141"/>
                  <a:pt x="6207" y="2301"/>
                </a:cubicBezTo>
                <a:cubicBezTo>
                  <a:pt x="6148" y="2336"/>
                  <a:pt x="6084" y="2354"/>
                  <a:pt x="6021" y="2354"/>
                </a:cubicBezTo>
                <a:cubicBezTo>
                  <a:pt x="5916" y="2354"/>
                  <a:pt x="5813" y="2305"/>
                  <a:pt x="5734" y="2206"/>
                </a:cubicBezTo>
                <a:cubicBezTo>
                  <a:pt x="5608" y="2049"/>
                  <a:pt x="5671" y="1860"/>
                  <a:pt x="5829" y="1734"/>
                </a:cubicBezTo>
                <a:cubicBezTo>
                  <a:pt x="6163" y="1498"/>
                  <a:pt x="6545" y="1373"/>
                  <a:pt x="6939" y="1373"/>
                </a:cubicBezTo>
                <a:close/>
                <a:moveTo>
                  <a:pt x="3466" y="1"/>
                </a:moveTo>
                <a:cubicBezTo>
                  <a:pt x="3182" y="1"/>
                  <a:pt x="2899" y="32"/>
                  <a:pt x="2678" y="95"/>
                </a:cubicBezTo>
                <a:cubicBezTo>
                  <a:pt x="1481" y="348"/>
                  <a:pt x="504" y="1293"/>
                  <a:pt x="221" y="2490"/>
                </a:cubicBezTo>
                <a:cubicBezTo>
                  <a:pt x="0" y="3498"/>
                  <a:pt x="189" y="4569"/>
                  <a:pt x="851" y="5388"/>
                </a:cubicBezTo>
                <a:cubicBezTo>
                  <a:pt x="1292" y="5955"/>
                  <a:pt x="1512" y="6711"/>
                  <a:pt x="1512" y="7499"/>
                </a:cubicBezTo>
                <a:lnTo>
                  <a:pt x="1512" y="10209"/>
                </a:lnTo>
                <a:cubicBezTo>
                  <a:pt x="1512" y="11122"/>
                  <a:pt x="2237" y="11815"/>
                  <a:pt x="3151" y="11815"/>
                </a:cubicBezTo>
                <a:cubicBezTo>
                  <a:pt x="4033" y="11815"/>
                  <a:pt x="4757" y="11122"/>
                  <a:pt x="4757" y="10209"/>
                </a:cubicBezTo>
                <a:lnTo>
                  <a:pt x="4757" y="8539"/>
                </a:lnTo>
                <a:cubicBezTo>
                  <a:pt x="4757" y="8318"/>
                  <a:pt x="4947" y="8066"/>
                  <a:pt x="5230" y="8066"/>
                </a:cubicBezTo>
                <a:cubicBezTo>
                  <a:pt x="5451" y="8066"/>
                  <a:pt x="5703" y="8287"/>
                  <a:pt x="5703" y="8539"/>
                </a:cubicBezTo>
                <a:lnTo>
                  <a:pt x="5703" y="10209"/>
                </a:lnTo>
                <a:cubicBezTo>
                  <a:pt x="5703" y="11122"/>
                  <a:pt x="6396" y="11815"/>
                  <a:pt x="7309" y="11815"/>
                </a:cubicBezTo>
                <a:cubicBezTo>
                  <a:pt x="8223" y="11815"/>
                  <a:pt x="8916" y="11122"/>
                  <a:pt x="8916" y="10209"/>
                </a:cubicBezTo>
                <a:lnTo>
                  <a:pt x="8916" y="7499"/>
                </a:lnTo>
                <a:cubicBezTo>
                  <a:pt x="8916" y="6711"/>
                  <a:pt x="9168" y="5955"/>
                  <a:pt x="9609" y="5388"/>
                </a:cubicBezTo>
                <a:cubicBezTo>
                  <a:pt x="10145" y="4569"/>
                  <a:pt x="10397" y="3498"/>
                  <a:pt x="10145" y="2490"/>
                </a:cubicBezTo>
                <a:cubicBezTo>
                  <a:pt x="9893" y="1293"/>
                  <a:pt x="8885" y="348"/>
                  <a:pt x="7719" y="95"/>
                </a:cubicBezTo>
                <a:cubicBezTo>
                  <a:pt x="7435" y="1"/>
                  <a:pt x="7152" y="1"/>
                  <a:pt x="6931" y="1"/>
                </a:cubicBezTo>
                <a:cubicBezTo>
                  <a:pt x="6333" y="1"/>
                  <a:pt x="5703" y="158"/>
                  <a:pt x="5199" y="474"/>
                </a:cubicBezTo>
                <a:cubicBezTo>
                  <a:pt x="4663" y="158"/>
                  <a:pt x="4033" y="1"/>
                  <a:pt x="346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400" name="Google Shape;7400;p83"/>
          <p:cNvGrpSpPr/>
          <p:nvPr/>
        </p:nvGrpSpPr>
        <p:grpSpPr>
          <a:xfrm>
            <a:off x="8851143" y="3294140"/>
            <a:ext cx="470404" cy="385385"/>
            <a:chOff x="-26981375" y="3951875"/>
            <a:chExt cx="296150" cy="242625"/>
          </a:xfrm>
        </p:grpSpPr>
        <p:sp>
          <p:nvSpPr>
            <p:cNvPr id="7401" name="Google Shape;7401;p83"/>
            <p:cNvSpPr/>
            <p:nvPr/>
          </p:nvSpPr>
          <p:spPr>
            <a:xfrm>
              <a:off x="-26978225" y="3951875"/>
              <a:ext cx="173300" cy="155975"/>
            </a:xfrm>
            <a:custGeom>
              <a:avLst/>
              <a:gdLst/>
              <a:ahLst/>
              <a:cxnLst/>
              <a:rect l="l" t="t" r="r" b="b"/>
              <a:pathLst>
                <a:path w="6932" h="6239" extrusionOk="0">
                  <a:moveTo>
                    <a:pt x="3340" y="2364"/>
                  </a:moveTo>
                  <a:cubicBezTo>
                    <a:pt x="3529" y="2364"/>
                    <a:pt x="3686" y="2521"/>
                    <a:pt x="3686" y="2710"/>
                  </a:cubicBezTo>
                  <a:lnTo>
                    <a:pt x="3686" y="3435"/>
                  </a:lnTo>
                  <a:lnTo>
                    <a:pt x="4411" y="3435"/>
                  </a:lnTo>
                  <a:cubicBezTo>
                    <a:pt x="4600" y="3435"/>
                    <a:pt x="4757" y="3592"/>
                    <a:pt x="4757" y="3782"/>
                  </a:cubicBezTo>
                  <a:cubicBezTo>
                    <a:pt x="4757" y="3971"/>
                    <a:pt x="4600" y="4128"/>
                    <a:pt x="4411" y="4128"/>
                  </a:cubicBezTo>
                  <a:lnTo>
                    <a:pt x="3686" y="4128"/>
                  </a:lnTo>
                  <a:lnTo>
                    <a:pt x="3686" y="4853"/>
                  </a:lnTo>
                  <a:cubicBezTo>
                    <a:pt x="3686" y="5042"/>
                    <a:pt x="3529" y="5199"/>
                    <a:pt x="3340" y="5199"/>
                  </a:cubicBezTo>
                  <a:cubicBezTo>
                    <a:pt x="3151" y="5199"/>
                    <a:pt x="2993" y="5042"/>
                    <a:pt x="2993" y="4853"/>
                  </a:cubicBezTo>
                  <a:lnTo>
                    <a:pt x="2993" y="4128"/>
                  </a:lnTo>
                  <a:lnTo>
                    <a:pt x="2268" y="4128"/>
                  </a:lnTo>
                  <a:cubicBezTo>
                    <a:pt x="2079" y="4128"/>
                    <a:pt x="1922" y="3971"/>
                    <a:pt x="1922" y="3782"/>
                  </a:cubicBezTo>
                  <a:cubicBezTo>
                    <a:pt x="1922" y="3592"/>
                    <a:pt x="2079" y="3435"/>
                    <a:pt x="2268" y="3435"/>
                  </a:cubicBezTo>
                  <a:lnTo>
                    <a:pt x="2993" y="3435"/>
                  </a:lnTo>
                  <a:lnTo>
                    <a:pt x="2993" y="2710"/>
                  </a:lnTo>
                  <a:cubicBezTo>
                    <a:pt x="2993" y="2521"/>
                    <a:pt x="3151" y="2364"/>
                    <a:pt x="3340" y="2364"/>
                  </a:cubicBezTo>
                  <a:close/>
                  <a:moveTo>
                    <a:pt x="3434" y="1"/>
                  </a:moveTo>
                  <a:cubicBezTo>
                    <a:pt x="2836" y="1"/>
                    <a:pt x="2394" y="474"/>
                    <a:pt x="2394" y="1041"/>
                  </a:cubicBezTo>
                  <a:lnTo>
                    <a:pt x="2394" y="1387"/>
                  </a:lnTo>
                  <a:lnTo>
                    <a:pt x="1008" y="1387"/>
                  </a:lnTo>
                  <a:cubicBezTo>
                    <a:pt x="441" y="1387"/>
                    <a:pt x="0" y="1860"/>
                    <a:pt x="0" y="2395"/>
                  </a:cubicBezTo>
                  <a:lnTo>
                    <a:pt x="0" y="6239"/>
                  </a:lnTo>
                  <a:lnTo>
                    <a:pt x="6931" y="6239"/>
                  </a:lnTo>
                  <a:lnTo>
                    <a:pt x="6931" y="2395"/>
                  </a:lnTo>
                  <a:lnTo>
                    <a:pt x="6837" y="2395"/>
                  </a:lnTo>
                  <a:cubicBezTo>
                    <a:pt x="6837" y="1828"/>
                    <a:pt x="6364" y="1387"/>
                    <a:pt x="5829" y="1387"/>
                  </a:cubicBezTo>
                  <a:lnTo>
                    <a:pt x="4442" y="1387"/>
                  </a:lnTo>
                  <a:lnTo>
                    <a:pt x="4442" y="1041"/>
                  </a:lnTo>
                  <a:cubicBezTo>
                    <a:pt x="4442" y="442"/>
                    <a:pt x="3970" y="1"/>
                    <a:pt x="34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2" name="Google Shape;7402;p83"/>
            <p:cNvSpPr/>
            <p:nvPr/>
          </p:nvSpPr>
          <p:spPr>
            <a:xfrm>
              <a:off x="-26981375" y="4124375"/>
              <a:ext cx="174075" cy="70125"/>
            </a:xfrm>
            <a:custGeom>
              <a:avLst/>
              <a:gdLst/>
              <a:ahLst/>
              <a:cxnLst/>
              <a:rect l="l" t="t" r="r" b="b"/>
              <a:pathLst>
                <a:path w="6963" h="2805" extrusionOk="0">
                  <a:moveTo>
                    <a:pt x="2457" y="1418"/>
                  </a:moveTo>
                  <a:cubicBezTo>
                    <a:pt x="2647" y="1418"/>
                    <a:pt x="2804" y="1576"/>
                    <a:pt x="2804" y="1765"/>
                  </a:cubicBezTo>
                  <a:cubicBezTo>
                    <a:pt x="2804" y="1954"/>
                    <a:pt x="2647" y="2111"/>
                    <a:pt x="2457" y="2111"/>
                  </a:cubicBezTo>
                  <a:cubicBezTo>
                    <a:pt x="2237" y="2111"/>
                    <a:pt x="2079" y="1954"/>
                    <a:pt x="2079" y="1765"/>
                  </a:cubicBezTo>
                  <a:cubicBezTo>
                    <a:pt x="2079" y="1576"/>
                    <a:pt x="2237" y="1418"/>
                    <a:pt x="2457" y="1418"/>
                  </a:cubicBezTo>
                  <a:close/>
                  <a:moveTo>
                    <a:pt x="32" y="0"/>
                  </a:moveTo>
                  <a:lnTo>
                    <a:pt x="32" y="1009"/>
                  </a:lnTo>
                  <a:cubicBezTo>
                    <a:pt x="0" y="1607"/>
                    <a:pt x="473" y="2080"/>
                    <a:pt x="1071" y="2080"/>
                  </a:cubicBezTo>
                  <a:lnTo>
                    <a:pt x="1449" y="2080"/>
                  </a:lnTo>
                  <a:cubicBezTo>
                    <a:pt x="1607" y="2489"/>
                    <a:pt x="1985" y="2804"/>
                    <a:pt x="2457" y="2804"/>
                  </a:cubicBezTo>
                  <a:cubicBezTo>
                    <a:pt x="2867" y="2804"/>
                    <a:pt x="3277" y="2521"/>
                    <a:pt x="3434" y="2080"/>
                  </a:cubicBezTo>
                  <a:lnTo>
                    <a:pt x="6963" y="2080"/>
                  </a:lnTo>
                  <a:lnTo>
                    <a:pt x="696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3" name="Google Shape;7403;p83"/>
            <p:cNvSpPr/>
            <p:nvPr/>
          </p:nvSpPr>
          <p:spPr>
            <a:xfrm>
              <a:off x="-26790000" y="4002300"/>
              <a:ext cx="104775" cy="192200"/>
            </a:xfrm>
            <a:custGeom>
              <a:avLst/>
              <a:gdLst/>
              <a:ahLst/>
              <a:cxnLst/>
              <a:rect l="l" t="t" r="r" b="b"/>
              <a:pathLst>
                <a:path w="4191" h="7688" extrusionOk="0">
                  <a:moveTo>
                    <a:pt x="1513" y="693"/>
                  </a:moveTo>
                  <a:cubicBezTo>
                    <a:pt x="1954" y="693"/>
                    <a:pt x="2364" y="977"/>
                    <a:pt x="2521" y="1386"/>
                  </a:cubicBezTo>
                  <a:lnTo>
                    <a:pt x="3372" y="3497"/>
                  </a:lnTo>
                  <a:lnTo>
                    <a:pt x="1765" y="3497"/>
                  </a:lnTo>
                  <a:cubicBezTo>
                    <a:pt x="1576" y="3497"/>
                    <a:pt x="1419" y="3340"/>
                    <a:pt x="1419" y="3151"/>
                  </a:cubicBezTo>
                  <a:lnTo>
                    <a:pt x="1419" y="693"/>
                  </a:lnTo>
                  <a:close/>
                  <a:moveTo>
                    <a:pt x="1765" y="6270"/>
                  </a:moveTo>
                  <a:cubicBezTo>
                    <a:pt x="1954" y="6270"/>
                    <a:pt x="2112" y="6427"/>
                    <a:pt x="2112" y="6616"/>
                  </a:cubicBezTo>
                  <a:cubicBezTo>
                    <a:pt x="2112" y="6805"/>
                    <a:pt x="1954" y="6963"/>
                    <a:pt x="1765" y="6963"/>
                  </a:cubicBezTo>
                  <a:cubicBezTo>
                    <a:pt x="1576" y="6963"/>
                    <a:pt x="1419" y="6805"/>
                    <a:pt x="1419" y="6616"/>
                  </a:cubicBezTo>
                  <a:cubicBezTo>
                    <a:pt x="1419" y="6427"/>
                    <a:pt x="1576" y="6270"/>
                    <a:pt x="1765" y="6270"/>
                  </a:cubicBezTo>
                  <a:close/>
                  <a:moveTo>
                    <a:pt x="1" y="0"/>
                  </a:moveTo>
                  <a:lnTo>
                    <a:pt x="1" y="6963"/>
                  </a:lnTo>
                  <a:lnTo>
                    <a:pt x="788" y="6963"/>
                  </a:lnTo>
                  <a:cubicBezTo>
                    <a:pt x="946" y="7372"/>
                    <a:pt x="1293" y="7687"/>
                    <a:pt x="1765" y="7687"/>
                  </a:cubicBezTo>
                  <a:cubicBezTo>
                    <a:pt x="2206" y="7687"/>
                    <a:pt x="2584" y="7404"/>
                    <a:pt x="2742" y="6963"/>
                  </a:cubicBezTo>
                  <a:lnTo>
                    <a:pt x="3151" y="6963"/>
                  </a:lnTo>
                  <a:cubicBezTo>
                    <a:pt x="3718" y="6963"/>
                    <a:pt x="4159" y="6490"/>
                    <a:pt x="4159" y="5955"/>
                  </a:cubicBezTo>
                  <a:lnTo>
                    <a:pt x="4159" y="5577"/>
                  </a:lnTo>
                  <a:lnTo>
                    <a:pt x="3151" y="5577"/>
                  </a:lnTo>
                  <a:cubicBezTo>
                    <a:pt x="2931" y="5577"/>
                    <a:pt x="2773" y="5419"/>
                    <a:pt x="2773" y="5230"/>
                  </a:cubicBezTo>
                  <a:cubicBezTo>
                    <a:pt x="2773" y="5041"/>
                    <a:pt x="2994" y="4883"/>
                    <a:pt x="3183" y="4883"/>
                  </a:cubicBezTo>
                  <a:lnTo>
                    <a:pt x="4191" y="4883"/>
                  </a:lnTo>
                  <a:lnTo>
                    <a:pt x="4191" y="4096"/>
                  </a:lnTo>
                  <a:cubicBezTo>
                    <a:pt x="4191" y="3970"/>
                    <a:pt x="4159" y="3812"/>
                    <a:pt x="4159" y="3686"/>
                  </a:cubicBezTo>
                  <a:cubicBezTo>
                    <a:pt x="4096" y="3466"/>
                    <a:pt x="3246" y="1386"/>
                    <a:pt x="3151" y="1103"/>
                  </a:cubicBezTo>
                  <a:cubicBezTo>
                    <a:pt x="2868" y="410"/>
                    <a:pt x="2238" y="0"/>
                    <a:pt x="15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04" name="Google Shape;7404;p83"/>
          <p:cNvGrpSpPr/>
          <p:nvPr/>
        </p:nvGrpSpPr>
        <p:grpSpPr>
          <a:xfrm>
            <a:off x="7071199" y="3890927"/>
            <a:ext cx="469213" cy="472947"/>
            <a:chOff x="-25094250" y="3176075"/>
            <a:chExt cx="295400" cy="297750"/>
          </a:xfrm>
        </p:grpSpPr>
        <p:sp>
          <p:nvSpPr>
            <p:cNvPr id="7405" name="Google Shape;7405;p83"/>
            <p:cNvSpPr/>
            <p:nvPr/>
          </p:nvSpPr>
          <p:spPr>
            <a:xfrm>
              <a:off x="-24989225" y="3176075"/>
              <a:ext cx="87200" cy="122500"/>
            </a:xfrm>
            <a:custGeom>
              <a:avLst/>
              <a:gdLst/>
              <a:ahLst/>
              <a:cxnLst/>
              <a:rect l="l" t="t" r="r" b="b"/>
              <a:pathLst>
                <a:path w="3488" h="4900" extrusionOk="0">
                  <a:moveTo>
                    <a:pt x="1408" y="1"/>
                  </a:moveTo>
                  <a:lnTo>
                    <a:pt x="1408" y="1922"/>
                  </a:lnTo>
                  <a:cubicBezTo>
                    <a:pt x="1408" y="2647"/>
                    <a:pt x="998" y="3277"/>
                    <a:pt x="463" y="3561"/>
                  </a:cubicBezTo>
                  <a:cubicBezTo>
                    <a:pt x="211" y="3655"/>
                    <a:pt x="53" y="3907"/>
                    <a:pt x="22" y="4128"/>
                  </a:cubicBezTo>
                  <a:cubicBezTo>
                    <a:pt x="1" y="4609"/>
                    <a:pt x="369" y="4896"/>
                    <a:pt x="738" y="4896"/>
                  </a:cubicBezTo>
                  <a:cubicBezTo>
                    <a:pt x="925" y="4896"/>
                    <a:pt x="1113" y="4822"/>
                    <a:pt x="1250" y="4663"/>
                  </a:cubicBezTo>
                  <a:cubicBezTo>
                    <a:pt x="1361" y="4506"/>
                    <a:pt x="1557" y="4427"/>
                    <a:pt x="1754" y="4427"/>
                  </a:cubicBezTo>
                  <a:cubicBezTo>
                    <a:pt x="1951" y="4427"/>
                    <a:pt x="2148" y="4506"/>
                    <a:pt x="2258" y="4663"/>
                  </a:cubicBezTo>
                  <a:cubicBezTo>
                    <a:pt x="2411" y="4826"/>
                    <a:pt x="2604" y="4899"/>
                    <a:pt x="2792" y="4899"/>
                  </a:cubicBezTo>
                  <a:cubicBezTo>
                    <a:pt x="3149" y="4899"/>
                    <a:pt x="3487" y="4635"/>
                    <a:pt x="3487" y="4222"/>
                  </a:cubicBezTo>
                  <a:cubicBezTo>
                    <a:pt x="3487" y="3939"/>
                    <a:pt x="3330" y="3718"/>
                    <a:pt x="3109" y="3592"/>
                  </a:cubicBezTo>
                  <a:cubicBezTo>
                    <a:pt x="2479" y="3277"/>
                    <a:pt x="2101" y="2710"/>
                    <a:pt x="2101" y="2143"/>
                  </a:cubicBezTo>
                  <a:lnTo>
                    <a:pt x="2101" y="32"/>
                  </a:lnTo>
                  <a:cubicBezTo>
                    <a:pt x="2006" y="32"/>
                    <a:pt x="1880" y="1"/>
                    <a:pt x="17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6" name="Google Shape;7406;p83"/>
            <p:cNvSpPr/>
            <p:nvPr/>
          </p:nvSpPr>
          <p:spPr>
            <a:xfrm>
              <a:off x="-25094250" y="3179225"/>
              <a:ext cx="295400" cy="291450"/>
            </a:xfrm>
            <a:custGeom>
              <a:avLst/>
              <a:gdLst/>
              <a:ahLst/>
              <a:cxnLst/>
              <a:rect l="l" t="t" r="r" b="b"/>
              <a:pathLst>
                <a:path w="11816" h="11658" extrusionOk="0">
                  <a:moveTo>
                    <a:pt x="4884" y="1"/>
                  </a:moveTo>
                  <a:cubicBezTo>
                    <a:pt x="2143" y="505"/>
                    <a:pt x="1" y="2899"/>
                    <a:pt x="1" y="5829"/>
                  </a:cubicBezTo>
                  <a:cubicBezTo>
                    <a:pt x="1" y="8696"/>
                    <a:pt x="2143" y="11153"/>
                    <a:pt x="4884" y="11657"/>
                  </a:cubicBezTo>
                  <a:lnTo>
                    <a:pt x="4884" y="9799"/>
                  </a:lnTo>
                  <a:cubicBezTo>
                    <a:pt x="4884" y="9358"/>
                    <a:pt x="4664" y="8980"/>
                    <a:pt x="4349" y="8822"/>
                  </a:cubicBezTo>
                  <a:cubicBezTo>
                    <a:pt x="3876" y="8633"/>
                    <a:pt x="3561" y="8160"/>
                    <a:pt x="3530" y="7625"/>
                  </a:cubicBezTo>
                  <a:cubicBezTo>
                    <a:pt x="3446" y="6731"/>
                    <a:pt x="4186" y="6180"/>
                    <a:pt x="4925" y="6180"/>
                  </a:cubicBezTo>
                  <a:cubicBezTo>
                    <a:pt x="5306" y="6180"/>
                    <a:pt x="5687" y="6327"/>
                    <a:pt x="5955" y="6648"/>
                  </a:cubicBezTo>
                  <a:cubicBezTo>
                    <a:pt x="6188" y="6316"/>
                    <a:pt x="6553" y="6163"/>
                    <a:pt x="6929" y="6163"/>
                  </a:cubicBezTo>
                  <a:cubicBezTo>
                    <a:pt x="7621" y="6163"/>
                    <a:pt x="8350" y="6684"/>
                    <a:pt x="8350" y="7562"/>
                  </a:cubicBezTo>
                  <a:cubicBezTo>
                    <a:pt x="8350" y="8066"/>
                    <a:pt x="8035" y="8570"/>
                    <a:pt x="7562" y="8822"/>
                  </a:cubicBezTo>
                  <a:cubicBezTo>
                    <a:pt x="7184" y="9011"/>
                    <a:pt x="6995" y="9326"/>
                    <a:pt x="6995" y="9641"/>
                  </a:cubicBezTo>
                  <a:lnTo>
                    <a:pt x="6995" y="11657"/>
                  </a:lnTo>
                  <a:cubicBezTo>
                    <a:pt x="9736" y="11153"/>
                    <a:pt x="11815" y="8728"/>
                    <a:pt x="11815" y="5829"/>
                  </a:cubicBezTo>
                  <a:cubicBezTo>
                    <a:pt x="11815" y="2899"/>
                    <a:pt x="9736" y="505"/>
                    <a:pt x="6995" y="1"/>
                  </a:cubicBezTo>
                  <a:lnTo>
                    <a:pt x="6995" y="2017"/>
                  </a:lnTo>
                  <a:cubicBezTo>
                    <a:pt x="6995" y="2364"/>
                    <a:pt x="7216" y="2679"/>
                    <a:pt x="7562" y="2836"/>
                  </a:cubicBezTo>
                  <a:cubicBezTo>
                    <a:pt x="8035" y="3057"/>
                    <a:pt x="8350" y="3529"/>
                    <a:pt x="8350" y="4096"/>
                  </a:cubicBezTo>
                  <a:cubicBezTo>
                    <a:pt x="8350" y="4945"/>
                    <a:pt x="7656" y="5495"/>
                    <a:pt x="6948" y="5495"/>
                  </a:cubicBezTo>
                  <a:cubicBezTo>
                    <a:pt x="6578" y="5495"/>
                    <a:pt x="6205" y="5345"/>
                    <a:pt x="5924" y="5010"/>
                  </a:cubicBezTo>
                  <a:cubicBezTo>
                    <a:pt x="5691" y="5321"/>
                    <a:pt x="5310" y="5471"/>
                    <a:pt x="4919" y="5471"/>
                  </a:cubicBezTo>
                  <a:cubicBezTo>
                    <a:pt x="4200" y="5471"/>
                    <a:pt x="3448" y="4961"/>
                    <a:pt x="3530" y="4002"/>
                  </a:cubicBezTo>
                  <a:cubicBezTo>
                    <a:pt x="3561" y="3498"/>
                    <a:pt x="3876" y="3057"/>
                    <a:pt x="4349" y="2836"/>
                  </a:cubicBezTo>
                  <a:cubicBezTo>
                    <a:pt x="4664" y="2679"/>
                    <a:pt x="4884" y="2269"/>
                    <a:pt x="4884" y="1859"/>
                  </a:cubicBezTo>
                  <a:lnTo>
                    <a:pt x="488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7" name="Google Shape;7407;p83"/>
            <p:cNvSpPr/>
            <p:nvPr/>
          </p:nvSpPr>
          <p:spPr>
            <a:xfrm>
              <a:off x="-24989225" y="3350975"/>
              <a:ext cx="87200" cy="122850"/>
            </a:xfrm>
            <a:custGeom>
              <a:avLst/>
              <a:gdLst/>
              <a:ahLst/>
              <a:cxnLst/>
              <a:rect l="l" t="t" r="r" b="b"/>
              <a:pathLst>
                <a:path w="3488" h="4914" extrusionOk="0">
                  <a:moveTo>
                    <a:pt x="2777" y="1"/>
                  </a:moveTo>
                  <a:cubicBezTo>
                    <a:pt x="2589" y="1"/>
                    <a:pt x="2399" y="77"/>
                    <a:pt x="2258" y="251"/>
                  </a:cubicBezTo>
                  <a:cubicBezTo>
                    <a:pt x="2148" y="408"/>
                    <a:pt x="1951" y="487"/>
                    <a:pt x="1754" y="487"/>
                  </a:cubicBezTo>
                  <a:cubicBezTo>
                    <a:pt x="1557" y="487"/>
                    <a:pt x="1361" y="408"/>
                    <a:pt x="1250" y="251"/>
                  </a:cubicBezTo>
                  <a:cubicBezTo>
                    <a:pt x="1122" y="91"/>
                    <a:pt x="936" y="17"/>
                    <a:pt x="748" y="17"/>
                  </a:cubicBezTo>
                  <a:cubicBezTo>
                    <a:pt x="379" y="17"/>
                    <a:pt x="1" y="297"/>
                    <a:pt x="22" y="755"/>
                  </a:cubicBezTo>
                  <a:cubicBezTo>
                    <a:pt x="22" y="1007"/>
                    <a:pt x="242" y="1227"/>
                    <a:pt x="463" y="1353"/>
                  </a:cubicBezTo>
                  <a:cubicBezTo>
                    <a:pt x="1061" y="1637"/>
                    <a:pt x="1408" y="2267"/>
                    <a:pt x="1408" y="2960"/>
                  </a:cubicBezTo>
                  <a:lnTo>
                    <a:pt x="1408" y="4914"/>
                  </a:lnTo>
                  <a:cubicBezTo>
                    <a:pt x="1534" y="4851"/>
                    <a:pt x="1660" y="4851"/>
                    <a:pt x="1754" y="4851"/>
                  </a:cubicBezTo>
                  <a:lnTo>
                    <a:pt x="2101" y="4851"/>
                  </a:lnTo>
                  <a:lnTo>
                    <a:pt x="2101" y="2771"/>
                  </a:lnTo>
                  <a:cubicBezTo>
                    <a:pt x="2101" y="2141"/>
                    <a:pt x="2479" y="1606"/>
                    <a:pt x="3109" y="1322"/>
                  </a:cubicBezTo>
                  <a:cubicBezTo>
                    <a:pt x="3330" y="1196"/>
                    <a:pt x="3487" y="975"/>
                    <a:pt x="3487" y="692"/>
                  </a:cubicBezTo>
                  <a:cubicBezTo>
                    <a:pt x="3487" y="279"/>
                    <a:pt x="3135" y="1"/>
                    <a:pt x="27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08" name="Google Shape;7408;p83"/>
          <p:cNvGrpSpPr/>
          <p:nvPr/>
        </p:nvGrpSpPr>
        <p:grpSpPr>
          <a:xfrm>
            <a:off x="7071199" y="4531408"/>
            <a:ext cx="469213" cy="469173"/>
            <a:chOff x="-25094250" y="3547050"/>
            <a:chExt cx="295400" cy="295375"/>
          </a:xfrm>
        </p:grpSpPr>
        <p:sp>
          <p:nvSpPr>
            <p:cNvPr id="7409" name="Google Shape;7409;p83"/>
            <p:cNvSpPr/>
            <p:nvPr/>
          </p:nvSpPr>
          <p:spPr>
            <a:xfrm>
              <a:off x="-24990275" y="35809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0" name="Google Shape;7410;p83"/>
            <p:cNvSpPr/>
            <p:nvPr/>
          </p:nvSpPr>
          <p:spPr>
            <a:xfrm>
              <a:off x="-25041475" y="3668350"/>
              <a:ext cx="52025" cy="52000"/>
            </a:xfrm>
            <a:custGeom>
              <a:avLst/>
              <a:gdLst/>
              <a:ahLst/>
              <a:cxnLst/>
              <a:rect l="l" t="t" r="r" b="b"/>
              <a:pathLst>
                <a:path w="2081" h="2080" extrusionOk="0">
                  <a:moveTo>
                    <a:pt x="1" y="0"/>
                  </a:moveTo>
                  <a:lnTo>
                    <a:pt x="1" y="2080"/>
                  </a:lnTo>
                  <a:lnTo>
                    <a:pt x="2080" y="2080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1" name="Google Shape;7411;p83"/>
            <p:cNvSpPr/>
            <p:nvPr/>
          </p:nvSpPr>
          <p:spPr>
            <a:xfrm>
              <a:off x="-25094250" y="3547050"/>
              <a:ext cx="224500" cy="295375"/>
            </a:xfrm>
            <a:custGeom>
              <a:avLst/>
              <a:gdLst/>
              <a:ahLst/>
              <a:cxnLst/>
              <a:rect l="l" t="t" r="r" b="b"/>
              <a:pathLst>
                <a:path w="8980" h="11815" extrusionOk="0">
                  <a:moveTo>
                    <a:pt x="4538" y="694"/>
                  </a:moveTo>
                  <a:cubicBezTo>
                    <a:pt x="5136" y="694"/>
                    <a:pt x="5577" y="1166"/>
                    <a:pt x="5577" y="1702"/>
                  </a:cubicBezTo>
                  <a:cubicBezTo>
                    <a:pt x="5577" y="1891"/>
                    <a:pt x="5735" y="2048"/>
                    <a:pt x="5924" y="2048"/>
                  </a:cubicBezTo>
                  <a:lnTo>
                    <a:pt x="6649" y="2048"/>
                  </a:lnTo>
                  <a:cubicBezTo>
                    <a:pt x="6838" y="2048"/>
                    <a:pt x="6995" y="2206"/>
                    <a:pt x="6995" y="2426"/>
                  </a:cubicBezTo>
                  <a:lnTo>
                    <a:pt x="6995" y="2773"/>
                  </a:lnTo>
                  <a:lnTo>
                    <a:pt x="2143" y="2773"/>
                  </a:lnTo>
                  <a:lnTo>
                    <a:pt x="2143" y="2426"/>
                  </a:lnTo>
                  <a:lnTo>
                    <a:pt x="2112" y="2426"/>
                  </a:lnTo>
                  <a:cubicBezTo>
                    <a:pt x="2112" y="2206"/>
                    <a:pt x="2269" y="2048"/>
                    <a:pt x="2458" y="2048"/>
                  </a:cubicBezTo>
                  <a:lnTo>
                    <a:pt x="3183" y="2048"/>
                  </a:lnTo>
                  <a:cubicBezTo>
                    <a:pt x="3372" y="2048"/>
                    <a:pt x="3530" y="1891"/>
                    <a:pt x="3530" y="1702"/>
                  </a:cubicBezTo>
                  <a:cubicBezTo>
                    <a:pt x="3530" y="1103"/>
                    <a:pt x="4002" y="694"/>
                    <a:pt x="4538" y="694"/>
                  </a:cubicBezTo>
                  <a:close/>
                  <a:moveTo>
                    <a:pt x="7310" y="4159"/>
                  </a:moveTo>
                  <a:cubicBezTo>
                    <a:pt x="7499" y="4159"/>
                    <a:pt x="7657" y="4317"/>
                    <a:pt x="7657" y="4506"/>
                  </a:cubicBezTo>
                  <a:cubicBezTo>
                    <a:pt x="7657" y="4695"/>
                    <a:pt x="7499" y="4852"/>
                    <a:pt x="7310" y="4852"/>
                  </a:cubicBezTo>
                  <a:lnTo>
                    <a:pt x="5924" y="4852"/>
                  </a:lnTo>
                  <a:cubicBezTo>
                    <a:pt x="5735" y="4852"/>
                    <a:pt x="5577" y="4695"/>
                    <a:pt x="5577" y="4506"/>
                  </a:cubicBezTo>
                  <a:cubicBezTo>
                    <a:pt x="5577" y="4317"/>
                    <a:pt x="5735" y="4159"/>
                    <a:pt x="5924" y="4159"/>
                  </a:cubicBezTo>
                  <a:close/>
                  <a:moveTo>
                    <a:pt x="7310" y="5514"/>
                  </a:moveTo>
                  <a:cubicBezTo>
                    <a:pt x="7499" y="5514"/>
                    <a:pt x="7657" y="5671"/>
                    <a:pt x="7657" y="5892"/>
                  </a:cubicBezTo>
                  <a:cubicBezTo>
                    <a:pt x="7657" y="6081"/>
                    <a:pt x="7499" y="6238"/>
                    <a:pt x="7310" y="6238"/>
                  </a:cubicBezTo>
                  <a:lnTo>
                    <a:pt x="5924" y="6238"/>
                  </a:lnTo>
                  <a:cubicBezTo>
                    <a:pt x="5735" y="6238"/>
                    <a:pt x="5577" y="6081"/>
                    <a:pt x="5577" y="5892"/>
                  </a:cubicBezTo>
                  <a:cubicBezTo>
                    <a:pt x="5577" y="5671"/>
                    <a:pt x="5735" y="5514"/>
                    <a:pt x="5924" y="5514"/>
                  </a:cubicBezTo>
                  <a:close/>
                  <a:moveTo>
                    <a:pt x="4506" y="4159"/>
                  </a:moveTo>
                  <a:cubicBezTo>
                    <a:pt x="4695" y="4159"/>
                    <a:pt x="4853" y="4317"/>
                    <a:pt x="4853" y="4506"/>
                  </a:cubicBezTo>
                  <a:lnTo>
                    <a:pt x="4853" y="7247"/>
                  </a:lnTo>
                  <a:cubicBezTo>
                    <a:pt x="4853" y="7467"/>
                    <a:pt x="4695" y="7593"/>
                    <a:pt x="4506" y="7593"/>
                  </a:cubicBezTo>
                  <a:lnTo>
                    <a:pt x="1734" y="7593"/>
                  </a:lnTo>
                  <a:cubicBezTo>
                    <a:pt x="1545" y="7593"/>
                    <a:pt x="1387" y="7467"/>
                    <a:pt x="1387" y="7247"/>
                  </a:cubicBezTo>
                  <a:lnTo>
                    <a:pt x="1387" y="4506"/>
                  </a:lnTo>
                  <a:cubicBezTo>
                    <a:pt x="1387" y="4317"/>
                    <a:pt x="1545" y="4159"/>
                    <a:pt x="1734" y="4159"/>
                  </a:cubicBezTo>
                  <a:close/>
                  <a:moveTo>
                    <a:pt x="7310" y="6900"/>
                  </a:moveTo>
                  <a:cubicBezTo>
                    <a:pt x="7499" y="6900"/>
                    <a:pt x="7657" y="7058"/>
                    <a:pt x="7657" y="7247"/>
                  </a:cubicBezTo>
                  <a:cubicBezTo>
                    <a:pt x="7657" y="7467"/>
                    <a:pt x="7499" y="7593"/>
                    <a:pt x="7310" y="7593"/>
                  </a:cubicBezTo>
                  <a:lnTo>
                    <a:pt x="5924" y="7593"/>
                  </a:lnTo>
                  <a:cubicBezTo>
                    <a:pt x="5735" y="7593"/>
                    <a:pt x="5577" y="7467"/>
                    <a:pt x="5577" y="7247"/>
                  </a:cubicBezTo>
                  <a:cubicBezTo>
                    <a:pt x="5577" y="7058"/>
                    <a:pt x="5735" y="6900"/>
                    <a:pt x="5924" y="6900"/>
                  </a:cubicBezTo>
                  <a:close/>
                  <a:moveTo>
                    <a:pt x="7310" y="8318"/>
                  </a:moveTo>
                  <a:cubicBezTo>
                    <a:pt x="7499" y="8318"/>
                    <a:pt x="7657" y="8475"/>
                    <a:pt x="7657" y="8664"/>
                  </a:cubicBezTo>
                  <a:cubicBezTo>
                    <a:pt x="7657" y="8853"/>
                    <a:pt x="7499" y="9011"/>
                    <a:pt x="7310" y="9011"/>
                  </a:cubicBezTo>
                  <a:lnTo>
                    <a:pt x="1734" y="9011"/>
                  </a:lnTo>
                  <a:cubicBezTo>
                    <a:pt x="1545" y="9011"/>
                    <a:pt x="1387" y="8853"/>
                    <a:pt x="1387" y="8664"/>
                  </a:cubicBezTo>
                  <a:cubicBezTo>
                    <a:pt x="1387" y="8475"/>
                    <a:pt x="1545" y="8318"/>
                    <a:pt x="1734" y="8318"/>
                  </a:cubicBezTo>
                  <a:close/>
                  <a:moveTo>
                    <a:pt x="7310" y="9704"/>
                  </a:moveTo>
                  <a:cubicBezTo>
                    <a:pt x="7499" y="9704"/>
                    <a:pt x="7657" y="9861"/>
                    <a:pt x="7657" y="10050"/>
                  </a:cubicBezTo>
                  <a:cubicBezTo>
                    <a:pt x="7657" y="10240"/>
                    <a:pt x="7499" y="10397"/>
                    <a:pt x="7310" y="10397"/>
                  </a:cubicBezTo>
                  <a:lnTo>
                    <a:pt x="1734" y="10397"/>
                  </a:lnTo>
                  <a:cubicBezTo>
                    <a:pt x="1545" y="10397"/>
                    <a:pt x="1387" y="10240"/>
                    <a:pt x="1387" y="10050"/>
                  </a:cubicBezTo>
                  <a:cubicBezTo>
                    <a:pt x="1387" y="9861"/>
                    <a:pt x="1545" y="9704"/>
                    <a:pt x="1734" y="9704"/>
                  </a:cubicBezTo>
                  <a:close/>
                  <a:moveTo>
                    <a:pt x="4506" y="0"/>
                  </a:moveTo>
                  <a:cubicBezTo>
                    <a:pt x="3687" y="0"/>
                    <a:pt x="2962" y="599"/>
                    <a:pt x="2805" y="1387"/>
                  </a:cubicBezTo>
                  <a:lnTo>
                    <a:pt x="2427" y="1387"/>
                  </a:lnTo>
                  <a:cubicBezTo>
                    <a:pt x="1986" y="1387"/>
                    <a:pt x="1576" y="1670"/>
                    <a:pt x="1419" y="2080"/>
                  </a:cubicBezTo>
                  <a:lnTo>
                    <a:pt x="1041" y="2080"/>
                  </a:lnTo>
                  <a:cubicBezTo>
                    <a:pt x="442" y="2080"/>
                    <a:pt x="1" y="2552"/>
                    <a:pt x="1" y="3119"/>
                  </a:cubicBezTo>
                  <a:lnTo>
                    <a:pt x="1" y="10807"/>
                  </a:lnTo>
                  <a:cubicBezTo>
                    <a:pt x="1" y="11342"/>
                    <a:pt x="474" y="11815"/>
                    <a:pt x="1041" y="11815"/>
                  </a:cubicBezTo>
                  <a:lnTo>
                    <a:pt x="7972" y="11815"/>
                  </a:lnTo>
                  <a:cubicBezTo>
                    <a:pt x="8570" y="11815"/>
                    <a:pt x="8980" y="11342"/>
                    <a:pt x="8980" y="10807"/>
                  </a:cubicBezTo>
                  <a:lnTo>
                    <a:pt x="8980" y="3119"/>
                  </a:lnTo>
                  <a:cubicBezTo>
                    <a:pt x="8980" y="2521"/>
                    <a:pt x="8507" y="2080"/>
                    <a:pt x="7972" y="2080"/>
                  </a:cubicBezTo>
                  <a:lnTo>
                    <a:pt x="7562" y="2080"/>
                  </a:lnTo>
                  <a:cubicBezTo>
                    <a:pt x="7405" y="1702"/>
                    <a:pt x="7058" y="1387"/>
                    <a:pt x="6585" y="1387"/>
                  </a:cubicBezTo>
                  <a:lnTo>
                    <a:pt x="6207" y="1387"/>
                  </a:lnTo>
                  <a:cubicBezTo>
                    <a:pt x="6050" y="599"/>
                    <a:pt x="5325" y="0"/>
                    <a:pt x="45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2" name="Google Shape;7412;p83"/>
            <p:cNvSpPr/>
            <p:nvPr/>
          </p:nvSpPr>
          <p:spPr>
            <a:xfrm>
              <a:off x="-24851650" y="3582300"/>
              <a:ext cx="52800" cy="190825"/>
            </a:xfrm>
            <a:custGeom>
              <a:avLst/>
              <a:gdLst/>
              <a:ahLst/>
              <a:cxnLst/>
              <a:rect l="l" t="t" r="r" b="b"/>
              <a:pathLst>
                <a:path w="2112" h="7633" extrusionOk="0">
                  <a:moveTo>
                    <a:pt x="1060" y="0"/>
                  </a:moveTo>
                  <a:cubicBezTo>
                    <a:pt x="930" y="0"/>
                    <a:pt x="804" y="55"/>
                    <a:pt x="757" y="166"/>
                  </a:cubicBezTo>
                  <a:lnTo>
                    <a:pt x="32" y="1552"/>
                  </a:lnTo>
                  <a:cubicBezTo>
                    <a:pt x="0" y="1583"/>
                    <a:pt x="0" y="1678"/>
                    <a:pt x="0" y="1709"/>
                  </a:cubicBezTo>
                  <a:lnTo>
                    <a:pt x="0" y="7632"/>
                  </a:lnTo>
                  <a:lnTo>
                    <a:pt x="2080" y="7632"/>
                  </a:lnTo>
                  <a:lnTo>
                    <a:pt x="2080" y="1709"/>
                  </a:lnTo>
                  <a:lnTo>
                    <a:pt x="2111" y="1709"/>
                  </a:lnTo>
                  <a:cubicBezTo>
                    <a:pt x="2111" y="1678"/>
                    <a:pt x="2111" y="1583"/>
                    <a:pt x="2080" y="1552"/>
                  </a:cubicBezTo>
                  <a:lnTo>
                    <a:pt x="1387" y="166"/>
                  </a:lnTo>
                  <a:cubicBezTo>
                    <a:pt x="1324" y="55"/>
                    <a:pt x="1190" y="0"/>
                    <a:pt x="10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3" name="Google Shape;7413;p83"/>
            <p:cNvSpPr/>
            <p:nvPr/>
          </p:nvSpPr>
          <p:spPr>
            <a:xfrm>
              <a:off x="-24850875" y="3788050"/>
              <a:ext cx="52025" cy="53600"/>
            </a:xfrm>
            <a:custGeom>
              <a:avLst/>
              <a:gdLst/>
              <a:ahLst/>
              <a:cxnLst/>
              <a:rect l="l" t="t" r="r" b="b"/>
              <a:pathLst>
                <a:path w="2081" h="2144" extrusionOk="0">
                  <a:moveTo>
                    <a:pt x="1" y="1"/>
                  </a:moveTo>
                  <a:lnTo>
                    <a:pt x="1" y="1104"/>
                  </a:lnTo>
                  <a:lnTo>
                    <a:pt x="64" y="1104"/>
                  </a:lnTo>
                  <a:cubicBezTo>
                    <a:pt x="64" y="1702"/>
                    <a:pt x="505" y="2143"/>
                    <a:pt x="1072" y="2143"/>
                  </a:cubicBezTo>
                  <a:cubicBezTo>
                    <a:pt x="1671" y="2143"/>
                    <a:pt x="2080" y="1671"/>
                    <a:pt x="2080" y="1104"/>
                  </a:cubicBezTo>
                  <a:lnTo>
                    <a:pt x="208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414" name="Google Shape;7414;p83"/>
          <p:cNvSpPr/>
          <p:nvPr/>
        </p:nvSpPr>
        <p:spPr>
          <a:xfrm>
            <a:off x="7071221" y="5204715"/>
            <a:ext cx="470444" cy="322485"/>
          </a:xfrm>
          <a:custGeom>
            <a:avLst/>
            <a:gdLst/>
            <a:ahLst/>
            <a:cxnLst/>
            <a:rect l="l" t="t" r="r" b="b"/>
            <a:pathLst>
              <a:path w="11847" h="8121" extrusionOk="0">
                <a:moveTo>
                  <a:pt x="5640" y="1221"/>
                </a:moveTo>
                <a:lnTo>
                  <a:pt x="5640" y="1914"/>
                </a:lnTo>
                <a:lnTo>
                  <a:pt x="4916" y="1914"/>
                </a:lnTo>
                <a:lnTo>
                  <a:pt x="4916" y="1568"/>
                </a:lnTo>
                <a:cubicBezTo>
                  <a:pt x="4916" y="1379"/>
                  <a:pt x="5073" y="1221"/>
                  <a:pt x="5294" y="1221"/>
                </a:cubicBezTo>
                <a:close/>
                <a:moveTo>
                  <a:pt x="8066" y="1253"/>
                </a:moveTo>
                <a:cubicBezTo>
                  <a:pt x="8287" y="1253"/>
                  <a:pt x="8444" y="1410"/>
                  <a:pt x="8444" y="1599"/>
                </a:cubicBezTo>
                <a:lnTo>
                  <a:pt x="8444" y="1946"/>
                </a:lnTo>
                <a:lnTo>
                  <a:pt x="7720" y="1946"/>
                </a:lnTo>
                <a:lnTo>
                  <a:pt x="7720" y="1253"/>
                </a:lnTo>
                <a:close/>
                <a:moveTo>
                  <a:pt x="7027" y="1253"/>
                </a:moveTo>
                <a:lnTo>
                  <a:pt x="7027" y="1977"/>
                </a:lnTo>
                <a:lnTo>
                  <a:pt x="6302" y="1977"/>
                </a:lnTo>
                <a:lnTo>
                  <a:pt x="6302" y="1253"/>
                </a:lnTo>
                <a:close/>
                <a:moveTo>
                  <a:pt x="8098" y="3994"/>
                </a:moveTo>
                <a:lnTo>
                  <a:pt x="6648" y="4844"/>
                </a:lnTo>
                <a:lnTo>
                  <a:pt x="5199" y="3994"/>
                </a:lnTo>
                <a:close/>
                <a:moveTo>
                  <a:pt x="6648" y="5663"/>
                </a:moveTo>
                <a:lnTo>
                  <a:pt x="8665" y="6797"/>
                </a:lnTo>
                <a:lnTo>
                  <a:pt x="4664" y="6797"/>
                </a:lnTo>
                <a:lnTo>
                  <a:pt x="6648" y="5663"/>
                </a:lnTo>
                <a:close/>
                <a:moveTo>
                  <a:pt x="3183" y="6766"/>
                </a:moveTo>
                <a:cubicBezTo>
                  <a:pt x="3372" y="6766"/>
                  <a:pt x="3561" y="6924"/>
                  <a:pt x="3561" y="7113"/>
                </a:cubicBezTo>
                <a:cubicBezTo>
                  <a:pt x="3561" y="7333"/>
                  <a:pt x="3372" y="7491"/>
                  <a:pt x="3183" y="7491"/>
                </a:cubicBezTo>
                <a:cubicBezTo>
                  <a:pt x="2994" y="7491"/>
                  <a:pt x="2836" y="7333"/>
                  <a:pt x="2836" y="7113"/>
                </a:cubicBezTo>
                <a:cubicBezTo>
                  <a:pt x="2836" y="6924"/>
                  <a:pt x="2994" y="6766"/>
                  <a:pt x="3183" y="6766"/>
                </a:cubicBezTo>
                <a:close/>
                <a:moveTo>
                  <a:pt x="10114" y="6797"/>
                </a:moveTo>
                <a:cubicBezTo>
                  <a:pt x="10303" y="6797"/>
                  <a:pt x="10461" y="6955"/>
                  <a:pt x="10461" y="7144"/>
                </a:cubicBezTo>
                <a:cubicBezTo>
                  <a:pt x="10461" y="7365"/>
                  <a:pt x="10303" y="7522"/>
                  <a:pt x="10114" y="7522"/>
                </a:cubicBezTo>
                <a:cubicBezTo>
                  <a:pt x="9925" y="7522"/>
                  <a:pt x="9767" y="7365"/>
                  <a:pt x="9767" y="7144"/>
                </a:cubicBezTo>
                <a:cubicBezTo>
                  <a:pt x="9767" y="6955"/>
                  <a:pt x="9925" y="6797"/>
                  <a:pt x="10114" y="6797"/>
                </a:cubicBezTo>
                <a:close/>
                <a:moveTo>
                  <a:pt x="1123" y="0"/>
                </a:moveTo>
                <a:cubicBezTo>
                  <a:pt x="859" y="0"/>
                  <a:pt x="600" y="103"/>
                  <a:pt x="411" y="308"/>
                </a:cubicBezTo>
                <a:cubicBezTo>
                  <a:pt x="1" y="686"/>
                  <a:pt x="1" y="1379"/>
                  <a:pt x="411" y="1757"/>
                </a:cubicBezTo>
                <a:lnTo>
                  <a:pt x="2017" y="3426"/>
                </a:lnTo>
                <a:cubicBezTo>
                  <a:pt x="2395" y="3805"/>
                  <a:pt x="2931" y="4025"/>
                  <a:pt x="3466" y="4025"/>
                </a:cubicBezTo>
                <a:lnTo>
                  <a:pt x="3782" y="4025"/>
                </a:lnTo>
                <a:lnTo>
                  <a:pt x="5955" y="5222"/>
                </a:lnTo>
                <a:lnTo>
                  <a:pt x="3908" y="6388"/>
                </a:lnTo>
                <a:cubicBezTo>
                  <a:pt x="3719" y="6167"/>
                  <a:pt x="3466" y="6073"/>
                  <a:pt x="3151" y="6073"/>
                </a:cubicBezTo>
                <a:cubicBezTo>
                  <a:pt x="2553" y="6073"/>
                  <a:pt x="2143" y="6545"/>
                  <a:pt x="2143" y="7081"/>
                </a:cubicBezTo>
                <a:cubicBezTo>
                  <a:pt x="2143" y="7680"/>
                  <a:pt x="2584" y="8121"/>
                  <a:pt x="3151" y="8121"/>
                </a:cubicBezTo>
                <a:cubicBezTo>
                  <a:pt x="3593" y="8121"/>
                  <a:pt x="3971" y="7837"/>
                  <a:pt x="4128" y="7396"/>
                </a:cubicBezTo>
                <a:lnTo>
                  <a:pt x="9137" y="7396"/>
                </a:lnTo>
                <a:cubicBezTo>
                  <a:pt x="9295" y="7806"/>
                  <a:pt x="9641" y="8121"/>
                  <a:pt x="10114" y="8121"/>
                </a:cubicBezTo>
                <a:cubicBezTo>
                  <a:pt x="10713" y="8121"/>
                  <a:pt x="11154" y="7648"/>
                  <a:pt x="11154" y="7081"/>
                </a:cubicBezTo>
                <a:cubicBezTo>
                  <a:pt x="11154" y="6482"/>
                  <a:pt x="10681" y="6073"/>
                  <a:pt x="10114" y="6073"/>
                </a:cubicBezTo>
                <a:cubicBezTo>
                  <a:pt x="9862" y="6073"/>
                  <a:pt x="9578" y="6167"/>
                  <a:pt x="9358" y="6388"/>
                </a:cubicBezTo>
                <a:lnTo>
                  <a:pt x="7310" y="5222"/>
                </a:lnTo>
                <a:lnTo>
                  <a:pt x="9484" y="4025"/>
                </a:lnTo>
                <a:lnTo>
                  <a:pt x="10839" y="4025"/>
                </a:lnTo>
                <a:cubicBezTo>
                  <a:pt x="11437" y="4025"/>
                  <a:pt x="11847" y="3552"/>
                  <a:pt x="11847" y="2985"/>
                </a:cubicBezTo>
                <a:cubicBezTo>
                  <a:pt x="11847" y="2387"/>
                  <a:pt x="11374" y="1946"/>
                  <a:pt x="10839" y="1946"/>
                </a:cubicBezTo>
                <a:lnTo>
                  <a:pt x="9074" y="1946"/>
                </a:lnTo>
                <a:lnTo>
                  <a:pt x="9074" y="1599"/>
                </a:lnTo>
                <a:cubicBezTo>
                  <a:pt x="9074" y="1032"/>
                  <a:pt x="8602" y="591"/>
                  <a:pt x="8035" y="591"/>
                </a:cubicBezTo>
                <a:lnTo>
                  <a:pt x="5294" y="591"/>
                </a:lnTo>
                <a:cubicBezTo>
                  <a:pt x="4695" y="591"/>
                  <a:pt x="4254" y="1064"/>
                  <a:pt x="4254" y="1599"/>
                </a:cubicBezTo>
                <a:lnTo>
                  <a:pt x="4254" y="1946"/>
                </a:lnTo>
                <a:lnTo>
                  <a:pt x="4097" y="1946"/>
                </a:lnTo>
                <a:cubicBezTo>
                  <a:pt x="3750" y="1946"/>
                  <a:pt x="3372" y="1820"/>
                  <a:pt x="3120" y="1568"/>
                </a:cubicBezTo>
                <a:lnTo>
                  <a:pt x="1860" y="308"/>
                </a:lnTo>
                <a:cubicBezTo>
                  <a:pt x="1655" y="103"/>
                  <a:pt x="1387" y="0"/>
                  <a:pt x="1123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415" name="Google Shape;7415;p83"/>
          <p:cNvGrpSpPr/>
          <p:nvPr/>
        </p:nvGrpSpPr>
        <p:grpSpPr>
          <a:xfrm>
            <a:off x="10047302" y="3892198"/>
            <a:ext cx="470404" cy="470404"/>
            <a:chOff x="-23245675" y="3148525"/>
            <a:chExt cx="296150" cy="296150"/>
          </a:xfrm>
        </p:grpSpPr>
        <p:sp>
          <p:nvSpPr>
            <p:cNvPr id="7416" name="Google Shape;7416;p83"/>
            <p:cNvSpPr/>
            <p:nvPr/>
          </p:nvSpPr>
          <p:spPr>
            <a:xfrm>
              <a:off x="-23192925" y="3251700"/>
              <a:ext cx="192225" cy="105550"/>
            </a:xfrm>
            <a:custGeom>
              <a:avLst/>
              <a:gdLst/>
              <a:ahLst/>
              <a:cxnLst/>
              <a:rect l="l" t="t" r="r" b="b"/>
              <a:pathLst>
                <a:path w="7689" h="4222" extrusionOk="0">
                  <a:moveTo>
                    <a:pt x="3151" y="0"/>
                  </a:moveTo>
                  <a:lnTo>
                    <a:pt x="2616" y="1260"/>
                  </a:lnTo>
                  <a:cubicBezTo>
                    <a:pt x="2584" y="1386"/>
                    <a:pt x="2427" y="1481"/>
                    <a:pt x="2301" y="1481"/>
                  </a:cubicBezTo>
                  <a:lnTo>
                    <a:pt x="1" y="1481"/>
                  </a:lnTo>
                  <a:lnTo>
                    <a:pt x="1" y="4222"/>
                  </a:lnTo>
                  <a:lnTo>
                    <a:pt x="7688" y="4222"/>
                  </a:lnTo>
                  <a:lnTo>
                    <a:pt x="7688" y="1481"/>
                  </a:lnTo>
                  <a:lnTo>
                    <a:pt x="5672" y="1481"/>
                  </a:lnTo>
                  <a:lnTo>
                    <a:pt x="4884" y="3371"/>
                  </a:lnTo>
                  <a:cubicBezTo>
                    <a:pt x="4827" y="3513"/>
                    <a:pt x="4713" y="3578"/>
                    <a:pt x="4593" y="3578"/>
                  </a:cubicBezTo>
                  <a:cubicBezTo>
                    <a:pt x="4447" y="3578"/>
                    <a:pt x="4292" y="3481"/>
                    <a:pt x="4223" y="3308"/>
                  </a:cubicBezTo>
                  <a:lnTo>
                    <a:pt x="31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7" name="Google Shape;7417;p83"/>
            <p:cNvSpPr/>
            <p:nvPr/>
          </p:nvSpPr>
          <p:spPr>
            <a:xfrm>
              <a:off x="-23193700" y="3200500"/>
              <a:ext cx="192200" cy="106350"/>
            </a:xfrm>
            <a:custGeom>
              <a:avLst/>
              <a:gdLst/>
              <a:ahLst/>
              <a:cxnLst/>
              <a:rect l="l" t="t" r="r" b="b"/>
              <a:pathLst>
                <a:path w="7688" h="4254" extrusionOk="0">
                  <a:moveTo>
                    <a:pt x="0" y="0"/>
                  </a:moveTo>
                  <a:lnTo>
                    <a:pt x="0" y="2836"/>
                  </a:lnTo>
                  <a:lnTo>
                    <a:pt x="2111" y="2836"/>
                  </a:lnTo>
                  <a:lnTo>
                    <a:pt x="2962" y="945"/>
                  </a:lnTo>
                  <a:cubicBezTo>
                    <a:pt x="3020" y="800"/>
                    <a:pt x="3138" y="735"/>
                    <a:pt x="3258" y="735"/>
                  </a:cubicBezTo>
                  <a:cubicBezTo>
                    <a:pt x="3399" y="735"/>
                    <a:pt x="3541" y="824"/>
                    <a:pt x="3592" y="977"/>
                  </a:cubicBezTo>
                  <a:lnTo>
                    <a:pt x="4632" y="4253"/>
                  </a:lnTo>
                  <a:lnTo>
                    <a:pt x="5104" y="3056"/>
                  </a:lnTo>
                  <a:cubicBezTo>
                    <a:pt x="5167" y="2930"/>
                    <a:pt x="5325" y="2836"/>
                    <a:pt x="5419" y="2836"/>
                  </a:cubicBezTo>
                  <a:lnTo>
                    <a:pt x="7688" y="2836"/>
                  </a:lnTo>
                  <a:lnTo>
                    <a:pt x="768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8" name="Google Shape;7418;p83"/>
            <p:cNvSpPr/>
            <p:nvPr/>
          </p:nvSpPr>
          <p:spPr>
            <a:xfrm>
              <a:off x="-23245675" y="3148525"/>
              <a:ext cx="296150" cy="296150"/>
            </a:xfrm>
            <a:custGeom>
              <a:avLst/>
              <a:gdLst/>
              <a:ahLst/>
              <a:cxnLst/>
              <a:rect l="l" t="t" r="r" b="b"/>
              <a:pathLst>
                <a:path w="11846" h="11846" extrusionOk="0">
                  <a:moveTo>
                    <a:pt x="10113" y="1386"/>
                  </a:moveTo>
                  <a:cubicBezTo>
                    <a:pt x="10302" y="1386"/>
                    <a:pt x="10460" y="1544"/>
                    <a:pt x="10460" y="1733"/>
                  </a:cubicBezTo>
                  <a:lnTo>
                    <a:pt x="10460" y="8758"/>
                  </a:lnTo>
                  <a:cubicBezTo>
                    <a:pt x="10460" y="8947"/>
                    <a:pt x="10302" y="9105"/>
                    <a:pt x="10113" y="9105"/>
                  </a:cubicBezTo>
                  <a:lnTo>
                    <a:pt x="1733" y="9105"/>
                  </a:lnTo>
                  <a:cubicBezTo>
                    <a:pt x="1512" y="9105"/>
                    <a:pt x="1355" y="8947"/>
                    <a:pt x="1355" y="8758"/>
                  </a:cubicBezTo>
                  <a:lnTo>
                    <a:pt x="1355" y="1733"/>
                  </a:lnTo>
                  <a:cubicBezTo>
                    <a:pt x="1355" y="1544"/>
                    <a:pt x="1512" y="1386"/>
                    <a:pt x="1733" y="1386"/>
                  </a:cubicBezTo>
                  <a:close/>
                  <a:moveTo>
                    <a:pt x="2426" y="9767"/>
                  </a:moveTo>
                  <a:cubicBezTo>
                    <a:pt x="2615" y="9767"/>
                    <a:pt x="2804" y="9924"/>
                    <a:pt x="2804" y="10113"/>
                  </a:cubicBezTo>
                  <a:cubicBezTo>
                    <a:pt x="2804" y="10334"/>
                    <a:pt x="2615" y="10491"/>
                    <a:pt x="2426" y="10491"/>
                  </a:cubicBezTo>
                  <a:cubicBezTo>
                    <a:pt x="2237" y="10491"/>
                    <a:pt x="2079" y="10334"/>
                    <a:pt x="2079" y="10113"/>
                  </a:cubicBezTo>
                  <a:cubicBezTo>
                    <a:pt x="2079" y="9924"/>
                    <a:pt x="2237" y="9767"/>
                    <a:pt x="2426" y="9767"/>
                  </a:cubicBezTo>
                  <a:close/>
                  <a:moveTo>
                    <a:pt x="3844" y="9767"/>
                  </a:moveTo>
                  <a:cubicBezTo>
                    <a:pt x="4033" y="9767"/>
                    <a:pt x="4190" y="9924"/>
                    <a:pt x="4190" y="10113"/>
                  </a:cubicBezTo>
                  <a:cubicBezTo>
                    <a:pt x="4190" y="10334"/>
                    <a:pt x="4001" y="10491"/>
                    <a:pt x="3844" y="10491"/>
                  </a:cubicBezTo>
                  <a:cubicBezTo>
                    <a:pt x="3655" y="10491"/>
                    <a:pt x="3497" y="10334"/>
                    <a:pt x="3497" y="10113"/>
                  </a:cubicBezTo>
                  <a:cubicBezTo>
                    <a:pt x="3497" y="9924"/>
                    <a:pt x="3655" y="9767"/>
                    <a:pt x="3844" y="9767"/>
                  </a:cubicBezTo>
                  <a:close/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13" y="11846"/>
                  </a:lnTo>
                  <a:cubicBezTo>
                    <a:pt x="11058" y="11846"/>
                    <a:pt x="11846" y="11058"/>
                    <a:pt x="11846" y="10113"/>
                  </a:cubicBezTo>
                  <a:lnTo>
                    <a:pt x="11846" y="1733"/>
                  </a:lnTo>
                  <a:cubicBezTo>
                    <a:pt x="11846" y="788"/>
                    <a:pt x="11058" y="0"/>
                    <a:pt x="1011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419" name="Google Shape;7419;p83"/>
          <p:cNvSpPr/>
          <p:nvPr/>
        </p:nvSpPr>
        <p:spPr>
          <a:xfrm>
            <a:off x="10103545" y="4531320"/>
            <a:ext cx="359097" cy="469213"/>
          </a:xfrm>
          <a:custGeom>
            <a:avLst/>
            <a:gdLst/>
            <a:ahLst/>
            <a:cxnLst/>
            <a:rect l="l" t="t" r="r" b="b"/>
            <a:pathLst>
              <a:path w="9043" h="11816" extrusionOk="0">
                <a:moveTo>
                  <a:pt x="6392" y="3395"/>
                </a:moveTo>
                <a:cubicBezTo>
                  <a:pt x="6483" y="3395"/>
                  <a:pt x="6569" y="3419"/>
                  <a:pt x="6616" y="3466"/>
                </a:cubicBezTo>
                <a:cubicBezTo>
                  <a:pt x="7310" y="4159"/>
                  <a:pt x="7656" y="5010"/>
                  <a:pt x="7656" y="5924"/>
                </a:cubicBezTo>
                <a:cubicBezTo>
                  <a:pt x="7656" y="6837"/>
                  <a:pt x="7310" y="7719"/>
                  <a:pt x="6616" y="8350"/>
                </a:cubicBezTo>
                <a:cubicBezTo>
                  <a:pt x="5955" y="9043"/>
                  <a:pt x="5104" y="9389"/>
                  <a:pt x="4191" y="9389"/>
                </a:cubicBezTo>
                <a:cubicBezTo>
                  <a:pt x="4002" y="9389"/>
                  <a:pt x="3844" y="9232"/>
                  <a:pt x="3844" y="9043"/>
                </a:cubicBezTo>
                <a:cubicBezTo>
                  <a:pt x="3844" y="8822"/>
                  <a:pt x="4002" y="8665"/>
                  <a:pt x="4191" y="8665"/>
                </a:cubicBezTo>
                <a:cubicBezTo>
                  <a:pt x="4947" y="8665"/>
                  <a:pt x="5608" y="8413"/>
                  <a:pt x="6144" y="7845"/>
                </a:cubicBezTo>
                <a:cubicBezTo>
                  <a:pt x="6679" y="7341"/>
                  <a:pt x="6994" y="6617"/>
                  <a:pt x="6994" y="5892"/>
                </a:cubicBezTo>
                <a:cubicBezTo>
                  <a:pt x="6931" y="5168"/>
                  <a:pt x="6679" y="4474"/>
                  <a:pt x="6144" y="3939"/>
                </a:cubicBezTo>
                <a:cubicBezTo>
                  <a:pt x="6049" y="3844"/>
                  <a:pt x="6049" y="3592"/>
                  <a:pt x="6144" y="3466"/>
                </a:cubicBezTo>
                <a:cubicBezTo>
                  <a:pt x="6207" y="3419"/>
                  <a:pt x="6301" y="3395"/>
                  <a:pt x="6392" y="3395"/>
                </a:cubicBezTo>
                <a:close/>
                <a:moveTo>
                  <a:pt x="378" y="1"/>
                </a:moveTo>
                <a:cubicBezTo>
                  <a:pt x="189" y="1"/>
                  <a:pt x="0" y="158"/>
                  <a:pt x="0" y="379"/>
                </a:cubicBezTo>
                <a:lnTo>
                  <a:pt x="0" y="1482"/>
                </a:lnTo>
                <a:cubicBezTo>
                  <a:pt x="0" y="2742"/>
                  <a:pt x="977" y="3750"/>
                  <a:pt x="2206" y="3876"/>
                </a:cubicBezTo>
                <a:cubicBezTo>
                  <a:pt x="2489" y="4695"/>
                  <a:pt x="3277" y="5294"/>
                  <a:pt x="4191" y="5294"/>
                </a:cubicBezTo>
                <a:cubicBezTo>
                  <a:pt x="4569" y="5294"/>
                  <a:pt x="4915" y="5609"/>
                  <a:pt x="4915" y="5987"/>
                </a:cubicBezTo>
                <a:cubicBezTo>
                  <a:pt x="4852" y="6302"/>
                  <a:pt x="4537" y="6617"/>
                  <a:pt x="4191" y="6617"/>
                </a:cubicBezTo>
                <a:cubicBezTo>
                  <a:pt x="3277" y="6617"/>
                  <a:pt x="2489" y="7215"/>
                  <a:pt x="2206" y="8035"/>
                </a:cubicBezTo>
                <a:cubicBezTo>
                  <a:pt x="1009" y="8161"/>
                  <a:pt x="0" y="9200"/>
                  <a:pt x="0" y="10460"/>
                </a:cubicBezTo>
                <a:lnTo>
                  <a:pt x="0" y="11469"/>
                </a:lnTo>
                <a:cubicBezTo>
                  <a:pt x="0" y="11658"/>
                  <a:pt x="189" y="11815"/>
                  <a:pt x="378" y="11815"/>
                </a:cubicBezTo>
                <a:lnTo>
                  <a:pt x="1765" y="11815"/>
                </a:lnTo>
                <a:cubicBezTo>
                  <a:pt x="1954" y="11815"/>
                  <a:pt x="2111" y="11658"/>
                  <a:pt x="2111" y="11469"/>
                </a:cubicBezTo>
                <a:lnTo>
                  <a:pt x="2111" y="10460"/>
                </a:lnTo>
                <a:cubicBezTo>
                  <a:pt x="2111" y="10240"/>
                  <a:pt x="2269" y="10082"/>
                  <a:pt x="2458" y="10082"/>
                </a:cubicBezTo>
                <a:lnTo>
                  <a:pt x="2647" y="10082"/>
                </a:lnTo>
                <a:cubicBezTo>
                  <a:pt x="3056" y="10523"/>
                  <a:pt x="3592" y="10807"/>
                  <a:pt x="4191" y="10807"/>
                </a:cubicBezTo>
                <a:cubicBezTo>
                  <a:pt x="6868" y="10807"/>
                  <a:pt x="9042" y="8633"/>
                  <a:pt x="9042" y="5955"/>
                </a:cubicBezTo>
                <a:cubicBezTo>
                  <a:pt x="9042" y="3277"/>
                  <a:pt x="6868" y="1103"/>
                  <a:pt x="4191" y="1103"/>
                </a:cubicBezTo>
                <a:cubicBezTo>
                  <a:pt x="3592" y="1103"/>
                  <a:pt x="3056" y="1356"/>
                  <a:pt x="2647" y="1828"/>
                </a:cubicBezTo>
                <a:lnTo>
                  <a:pt x="2458" y="1828"/>
                </a:lnTo>
                <a:cubicBezTo>
                  <a:pt x="2269" y="1828"/>
                  <a:pt x="2111" y="1671"/>
                  <a:pt x="2111" y="1482"/>
                </a:cubicBezTo>
                <a:lnTo>
                  <a:pt x="2111" y="379"/>
                </a:lnTo>
                <a:cubicBezTo>
                  <a:pt x="2111" y="158"/>
                  <a:pt x="1954" y="1"/>
                  <a:pt x="1765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420" name="Google Shape;7420;p83"/>
          <p:cNvGrpSpPr/>
          <p:nvPr/>
        </p:nvGrpSpPr>
        <p:grpSpPr>
          <a:xfrm>
            <a:off x="10047918" y="5130830"/>
            <a:ext cx="469173" cy="470404"/>
            <a:chOff x="-23244900" y="3888100"/>
            <a:chExt cx="295375" cy="296150"/>
          </a:xfrm>
        </p:grpSpPr>
        <p:sp>
          <p:nvSpPr>
            <p:cNvPr id="7421" name="Google Shape;7421;p83"/>
            <p:cNvSpPr/>
            <p:nvPr/>
          </p:nvSpPr>
          <p:spPr>
            <a:xfrm>
              <a:off x="-23106275" y="39589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0" y="0"/>
                  </a:moveTo>
                  <a:lnTo>
                    <a:pt x="0" y="694"/>
                  </a:lnTo>
                  <a:lnTo>
                    <a:pt x="725" y="694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2" name="Google Shape;7422;p83"/>
            <p:cNvSpPr/>
            <p:nvPr/>
          </p:nvSpPr>
          <p:spPr>
            <a:xfrm>
              <a:off x="-23106275" y="399285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0" y="0"/>
                  </a:moveTo>
                  <a:lnTo>
                    <a:pt x="0" y="725"/>
                  </a:lnTo>
                  <a:lnTo>
                    <a:pt x="725" y="725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3" name="Google Shape;7423;p83"/>
            <p:cNvSpPr/>
            <p:nvPr/>
          </p:nvSpPr>
          <p:spPr>
            <a:xfrm>
              <a:off x="-23106275" y="4062950"/>
              <a:ext cx="18150" cy="34675"/>
            </a:xfrm>
            <a:custGeom>
              <a:avLst/>
              <a:gdLst/>
              <a:ahLst/>
              <a:cxnLst/>
              <a:rect l="l" t="t" r="r" b="b"/>
              <a:pathLst>
                <a:path w="726" h="1387" extrusionOk="0">
                  <a:moveTo>
                    <a:pt x="0" y="0"/>
                  </a:moveTo>
                  <a:lnTo>
                    <a:pt x="0" y="1040"/>
                  </a:lnTo>
                  <a:cubicBezTo>
                    <a:pt x="0" y="1229"/>
                    <a:pt x="158" y="1386"/>
                    <a:pt x="379" y="1386"/>
                  </a:cubicBezTo>
                  <a:cubicBezTo>
                    <a:pt x="568" y="1386"/>
                    <a:pt x="725" y="1229"/>
                    <a:pt x="725" y="1040"/>
                  </a:cubicBez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4" name="Google Shape;7424;p83"/>
            <p:cNvSpPr/>
            <p:nvPr/>
          </p:nvSpPr>
          <p:spPr>
            <a:xfrm>
              <a:off x="-23070825" y="3940850"/>
              <a:ext cx="52775" cy="26825"/>
            </a:xfrm>
            <a:custGeom>
              <a:avLst/>
              <a:gdLst/>
              <a:ahLst/>
              <a:cxnLst/>
              <a:rect l="l" t="t" r="r" b="b"/>
              <a:pathLst>
                <a:path w="2111" h="1073" extrusionOk="0">
                  <a:moveTo>
                    <a:pt x="0" y="1"/>
                  </a:moveTo>
                  <a:lnTo>
                    <a:pt x="0" y="725"/>
                  </a:lnTo>
                  <a:lnTo>
                    <a:pt x="1040" y="725"/>
                  </a:lnTo>
                  <a:cubicBezTo>
                    <a:pt x="1386" y="725"/>
                    <a:pt x="1701" y="883"/>
                    <a:pt x="1985" y="1072"/>
                  </a:cubicBezTo>
                  <a:cubicBezTo>
                    <a:pt x="2048" y="946"/>
                    <a:pt x="2111" y="851"/>
                    <a:pt x="2111" y="725"/>
                  </a:cubicBezTo>
                  <a:cubicBezTo>
                    <a:pt x="2111" y="316"/>
                    <a:pt x="1764" y="1"/>
                    <a:pt x="13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5" name="Google Shape;7425;p83"/>
            <p:cNvSpPr/>
            <p:nvPr/>
          </p:nvSpPr>
          <p:spPr>
            <a:xfrm>
              <a:off x="-23106275" y="39235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694"/>
                  </a:lnTo>
                  <a:lnTo>
                    <a:pt x="725" y="694"/>
                  </a:lnTo>
                  <a:lnTo>
                    <a:pt x="725" y="347"/>
                  </a:ln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6" name="Google Shape;7426;p83"/>
            <p:cNvSpPr/>
            <p:nvPr/>
          </p:nvSpPr>
          <p:spPr>
            <a:xfrm>
              <a:off x="-23106275" y="402750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0" y="0"/>
                  </a:moveTo>
                  <a:lnTo>
                    <a:pt x="0" y="725"/>
                  </a:lnTo>
                  <a:lnTo>
                    <a:pt x="725" y="725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7" name="Google Shape;7427;p83"/>
            <p:cNvSpPr/>
            <p:nvPr/>
          </p:nvSpPr>
          <p:spPr>
            <a:xfrm>
              <a:off x="-23244900" y="3888100"/>
              <a:ext cx="295375" cy="296150"/>
            </a:xfrm>
            <a:custGeom>
              <a:avLst/>
              <a:gdLst/>
              <a:ahLst/>
              <a:cxnLst/>
              <a:rect l="l" t="t" r="r" b="b"/>
              <a:pathLst>
                <a:path w="11815" h="11846" extrusionOk="0">
                  <a:moveTo>
                    <a:pt x="5892" y="725"/>
                  </a:moveTo>
                  <a:cubicBezTo>
                    <a:pt x="6333" y="725"/>
                    <a:pt x="6743" y="1008"/>
                    <a:pt x="6900" y="1449"/>
                  </a:cubicBezTo>
                  <a:lnTo>
                    <a:pt x="8349" y="1449"/>
                  </a:lnTo>
                  <a:cubicBezTo>
                    <a:pt x="9106" y="1449"/>
                    <a:pt x="9736" y="2079"/>
                    <a:pt x="9736" y="2835"/>
                  </a:cubicBezTo>
                  <a:cubicBezTo>
                    <a:pt x="9736" y="3214"/>
                    <a:pt x="9578" y="3529"/>
                    <a:pt x="9295" y="3812"/>
                  </a:cubicBezTo>
                  <a:cubicBezTo>
                    <a:pt x="9326" y="3938"/>
                    <a:pt x="9358" y="4096"/>
                    <a:pt x="9358" y="4190"/>
                  </a:cubicBezTo>
                  <a:cubicBezTo>
                    <a:pt x="9358" y="4600"/>
                    <a:pt x="9200" y="4915"/>
                    <a:pt x="8948" y="5198"/>
                  </a:cubicBezTo>
                  <a:cubicBezTo>
                    <a:pt x="8980" y="5324"/>
                    <a:pt x="9011" y="5450"/>
                    <a:pt x="9011" y="5576"/>
                  </a:cubicBezTo>
                  <a:cubicBezTo>
                    <a:pt x="9011" y="6333"/>
                    <a:pt x="8381" y="6963"/>
                    <a:pt x="7625" y="6963"/>
                  </a:cubicBezTo>
                  <a:cubicBezTo>
                    <a:pt x="7436" y="6963"/>
                    <a:pt x="7278" y="6805"/>
                    <a:pt x="7278" y="6616"/>
                  </a:cubicBezTo>
                  <a:cubicBezTo>
                    <a:pt x="7278" y="6427"/>
                    <a:pt x="7436" y="6269"/>
                    <a:pt x="7625" y="6269"/>
                  </a:cubicBezTo>
                  <a:cubicBezTo>
                    <a:pt x="8034" y="6269"/>
                    <a:pt x="8349" y="5954"/>
                    <a:pt x="8349" y="5545"/>
                  </a:cubicBezTo>
                  <a:cubicBezTo>
                    <a:pt x="8349" y="5167"/>
                    <a:pt x="8034" y="4852"/>
                    <a:pt x="7625" y="4852"/>
                  </a:cubicBezTo>
                  <a:lnTo>
                    <a:pt x="6932" y="4852"/>
                  </a:lnTo>
                  <a:lnTo>
                    <a:pt x="6932" y="7593"/>
                  </a:lnTo>
                  <a:lnTo>
                    <a:pt x="7940" y="7593"/>
                  </a:lnTo>
                  <a:cubicBezTo>
                    <a:pt x="8538" y="7593"/>
                    <a:pt x="8980" y="8065"/>
                    <a:pt x="8980" y="8632"/>
                  </a:cubicBezTo>
                  <a:cubicBezTo>
                    <a:pt x="8980" y="9105"/>
                    <a:pt x="8664" y="9514"/>
                    <a:pt x="8192" y="9609"/>
                  </a:cubicBezTo>
                  <a:cubicBezTo>
                    <a:pt x="7562" y="9767"/>
                    <a:pt x="7058" y="10145"/>
                    <a:pt x="6680" y="10586"/>
                  </a:cubicBezTo>
                  <a:cubicBezTo>
                    <a:pt x="6459" y="10869"/>
                    <a:pt x="6176" y="11027"/>
                    <a:pt x="5861" y="11027"/>
                  </a:cubicBezTo>
                  <a:cubicBezTo>
                    <a:pt x="5545" y="11027"/>
                    <a:pt x="5230" y="10869"/>
                    <a:pt x="5041" y="10586"/>
                  </a:cubicBezTo>
                  <a:cubicBezTo>
                    <a:pt x="4695" y="10113"/>
                    <a:pt x="4128" y="9767"/>
                    <a:pt x="3529" y="9609"/>
                  </a:cubicBezTo>
                  <a:cubicBezTo>
                    <a:pt x="3057" y="9483"/>
                    <a:pt x="2742" y="9042"/>
                    <a:pt x="2742" y="8569"/>
                  </a:cubicBezTo>
                  <a:cubicBezTo>
                    <a:pt x="2742" y="8002"/>
                    <a:pt x="3214" y="7561"/>
                    <a:pt x="3781" y="7561"/>
                  </a:cubicBezTo>
                  <a:lnTo>
                    <a:pt x="4789" y="7561"/>
                  </a:lnTo>
                  <a:lnTo>
                    <a:pt x="4789" y="4789"/>
                  </a:lnTo>
                  <a:lnTo>
                    <a:pt x="4096" y="4789"/>
                  </a:lnTo>
                  <a:cubicBezTo>
                    <a:pt x="3687" y="4789"/>
                    <a:pt x="3372" y="5104"/>
                    <a:pt x="3372" y="5513"/>
                  </a:cubicBezTo>
                  <a:cubicBezTo>
                    <a:pt x="3372" y="5891"/>
                    <a:pt x="3687" y="6206"/>
                    <a:pt x="4096" y="6206"/>
                  </a:cubicBezTo>
                  <a:cubicBezTo>
                    <a:pt x="4285" y="6206"/>
                    <a:pt x="4443" y="6364"/>
                    <a:pt x="4443" y="6553"/>
                  </a:cubicBezTo>
                  <a:cubicBezTo>
                    <a:pt x="4443" y="6774"/>
                    <a:pt x="4285" y="6931"/>
                    <a:pt x="4096" y="6931"/>
                  </a:cubicBezTo>
                  <a:cubicBezTo>
                    <a:pt x="3340" y="6931"/>
                    <a:pt x="2710" y="6301"/>
                    <a:pt x="2710" y="5545"/>
                  </a:cubicBezTo>
                  <a:cubicBezTo>
                    <a:pt x="2710" y="5387"/>
                    <a:pt x="2742" y="5261"/>
                    <a:pt x="2805" y="5135"/>
                  </a:cubicBezTo>
                  <a:cubicBezTo>
                    <a:pt x="2521" y="4883"/>
                    <a:pt x="2363" y="4568"/>
                    <a:pt x="2363" y="4159"/>
                  </a:cubicBezTo>
                  <a:cubicBezTo>
                    <a:pt x="2363" y="4001"/>
                    <a:pt x="2395" y="3875"/>
                    <a:pt x="2426" y="3781"/>
                  </a:cubicBezTo>
                  <a:cubicBezTo>
                    <a:pt x="2174" y="3497"/>
                    <a:pt x="2017" y="3182"/>
                    <a:pt x="2017" y="2772"/>
                  </a:cubicBezTo>
                  <a:cubicBezTo>
                    <a:pt x="2080" y="2048"/>
                    <a:pt x="2710" y="1449"/>
                    <a:pt x="3466" y="1449"/>
                  </a:cubicBezTo>
                  <a:lnTo>
                    <a:pt x="4915" y="1449"/>
                  </a:lnTo>
                  <a:cubicBezTo>
                    <a:pt x="5073" y="1040"/>
                    <a:pt x="5419" y="725"/>
                    <a:pt x="5892" y="725"/>
                  </a:cubicBezTo>
                  <a:close/>
                  <a:moveTo>
                    <a:pt x="1009" y="0"/>
                  </a:moveTo>
                  <a:cubicBezTo>
                    <a:pt x="473" y="32"/>
                    <a:pt x="1" y="504"/>
                    <a:pt x="1" y="1040"/>
                  </a:cubicBezTo>
                  <a:lnTo>
                    <a:pt x="1" y="10838"/>
                  </a:lnTo>
                  <a:cubicBezTo>
                    <a:pt x="1" y="11405"/>
                    <a:pt x="473" y="11846"/>
                    <a:pt x="1009" y="11846"/>
                  </a:cubicBezTo>
                  <a:lnTo>
                    <a:pt x="10807" y="11846"/>
                  </a:lnTo>
                  <a:cubicBezTo>
                    <a:pt x="11374" y="11846"/>
                    <a:pt x="11815" y="11373"/>
                    <a:pt x="11815" y="10775"/>
                  </a:cubicBezTo>
                  <a:lnTo>
                    <a:pt x="11815" y="1071"/>
                  </a:lnTo>
                  <a:cubicBezTo>
                    <a:pt x="11815" y="504"/>
                    <a:pt x="11342" y="32"/>
                    <a:pt x="10807" y="32"/>
                  </a:cubicBezTo>
                  <a:lnTo>
                    <a:pt x="100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8" name="Google Shape;7428;p83"/>
            <p:cNvSpPr/>
            <p:nvPr/>
          </p:nvSpPr>
          <p:spPr>
            <a:xfrm>
              <a:off x="-23070825" y="3975525"/>
              <a:ext cx="43325" cy="26800"/>
            </a:xfrm>
            <a:custGeom>
              <a:avLst/>
              <a:gdLst/>
              <a:ahLst/>
              <a:cxnLst/>
              <a:rect l="l" t="t" r="r" b="b"/>
              <a:pathLst>
                <a:path w="1733" h="1072" extrusionOk="0">
                  <a:moveTo>
                    <a:pt x="0" y="0"/>
                  </a:moveTo>
                  <a:lnTo>
                    <a:pt x="0" y="725"/>
                  </a:lnTo>
                  <a:lnTo>
                    <a:pt x="725" y="725"/>
                  </a:lnTo>
                  <a:cubicBezTo>
                    <a:pt x="748" y="722"/>
                    <a:pt x="772" y="721"/>
                    <a:pt x="795" y="721"/>
                  </a:cubicBezTo>
                  <a:cubicBezTo>
                    <a:pt x="1086" y="721"/>
                    <a:pt x="1374" y="896"/>
                    <a:pt x="1607" y="1071"/>
                  </a:cubicBezTo>
                  <a:cubicBezTo>
                    <a:pt x="1701" y="945"/>
                    <a:pt x="1733" y="819"/>
                    <a:pt x="1733" y="725"/>
                  </a:cubicBezTo>
                  <a:cubicBezTo>
                    <a:pt x="1733" y="315"/>
                    <a:pt x="1418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9" name="Google Shape;7429;p83"/>
            <p:cNvSpPr/>
            <p:nvPr/>
          </p:nvSpPr>
          <p:spPr>
            <a:xfrm>
              <a:off x="-23158250" y="4097600"/>
              <a:ext cx="121300" cy="52000"/>
            </a:xfrm>
            <a:custGeom>
              <a:avLst/>
              <a:gdLst/>
              <a:ahLst/>
              <a:cxnLst/>
              <a:rect l="l" t="t" r="r" b="b"/>
              <a:pathLst>
                <a:path w="4852" h="2080" extrusionOk="0">
                  <a:moveTo>
                    <a:pt x="315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662"/>
                    <a:pt x="284" y="693"/>
                  </a:cubicBezTo>
                  <a:cubicBezTo>
                    <a:pt x="1008" y="914"/>
                    <a:pt x="1701" y="1355"/>
                    <a:pt x="2174" y="1922"/>
                  </a:cubicBezTo>
                  <a:cubicBezTo>
                    <a:pt x="2205" y="2017"/>
                    <a:pt x="2269" y="2080"/>
                    <a:pt x="2426" y="2080"/>
                  </a:cubicBezTo>
                  <a:cubicBezTo>
                    <a:pt x="2584" y="2080"/>
                    <a:pt x="2678" y="2017"/>
                    <a:pt x="2710" y="1922"/>
                  </a:cubicBezTo>
                  <a:cubicBezTo>
                    <a:pt x="3151" y="1355"/>
                    <a:pt x="3812" y="882"/>
                    <a:pt x="4568" y="662"/>
                  </a:cubicBezTo>
                  <a:cubicBezTo>
                    <a:pt x="4726" y="630"/>
                    <a:pt x="4852" y="504"/>
                    <a:pt x="4852" y="347"/>
                  </a:cubicBezTo>
                  <a:cubicBezTo>
                    <a:pt x="4852" y="158"/>
                    <a:pt x="4694" y="0"/>
                    <a:pt x="4474" y="0"/>
                  </a:cubicBezTo>
                  <a:lnTo>
                    <a:pt x="3371" y="0"/>
                  </a:lnTo>
                  <a:cubicBezTo>
                    <a:pt x="3214" y="410"/>
                    <a:pt x="2867" y="725"/>
                    <a:pt x="2395" y="725"/>
                  </a:cubicBezTo>
                  <a:cubicBezTo>
                    <a:pt x="1922" y="725"/>
                    <a:pt x="1575" y="441"/>
                    <a:pt x="14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0" name="Google Shape;7430;p83"/>
            <p:cNvSpPr/>
            <p:nvPr/>
          </p:nvSpPr>
          <p:spPr>
            <a:xfrm>
              <a:off x="-23176375" y="3940850"/>
              <a:ext cx="52800" cy="26825"/>
            </a:xfrm>
            <a:custGeom>
              <a:avLst/>
              <a:gdLst/>
              <a:ahLst/>
              <a:cxnLst/>
              <a:rect l="l" t="t" r="r" b="b"/>
              <a:pathLst>
                <a:path w="2112" h="1073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851"/>
                    <a:pt x="64" y="978"/>
                    <a:pt x="127" y="1072"/>
                  </a:cubicBezTo>
                  <a:cubicBezTo>
                    <a:pt x="410" y="883"/>
                    <a:pt x="725" y="725"/>
                    <a:pt x="1072" y="725"/>
                  </a:cubicBezTo>
                  <a:lnTo>
                    <a:pt x="2111" y="725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1" name="Google Shape;7431;p83"/>
            <p:cNvSpPr/>
            <p:nvPr/>
          </p:nvSpPr>
          <p:spPr>
            <a:xfrm>
              <a:off x="-23166125" y="3976300"/>
              <a:ext cx="44125" cy="26800"/>
            </a:xfrm>
            <a:custGeom>
              <a:avLst/>
              <a:gdLst/>
              <a:ahLst/>
              <a:cxnLst/>
              <a:rect l="l" t="t" r="r" b="b"/>
              <a:pathLst>
                <a:path w="1765" h="1072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851"/>
                    <a:pt x="32" y="1009"/>
                    <a:pt x="126" y="1072"/>
                  </a:cubicBezTo>
                  <a:cubicBezTo>
                    <a:pt x="347" y="820"/>
                    <a:pt x="693" y="725"/>
                    <a:pt x="1071" y="725"/>
                  </a:cubicBezTo>
                  <a:lnTo>
                    <a:pt x="1764" y="725"/>
                  </a:lnTo>
                  <a:lnTo>
                    <a:pt x="176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432" name="Google Shape;7432;p83"/>
          <p:cNvSpPr/>
          <p:nvPr/>
        </p:nvSpPr>
        <p:spPr>
          <a:xfrm>
            <a:off x="8816269" y="5718651"/>
            <a:ext cx="471715" cy="471676"/>
          </a:xfrm>
          <a:custGeom>
            <a:avLst/>
            <a:gdLst/>
            <a:ahLst/>
            <a:cxnLst/>
            <a:rect l="l" t="t" r="r" b="b"/>
            <a:pathLst>
              <a:path w="11879" h="11878" extrusionOk="0">
                <a:moveTo>
                  <a:pt x="5451" y="6995"/>
                </a:moveTo>
                <a:lnTo>
                  <a:pt x="5451" y="7688"/>
                </a:lnTo>
                <a:lnTo>
                  <a:pt x="4443" y="7688"/>
                </a:lnTo>
                <a:cubicBezTo>
                  <a:pt x="4223" y="7688"/>
                  <a:pt x="4065" y="7530"/>
                  <a:pt x="4065" y="7341"/>
                </a:cubicBezTo>
                <a:cubicBezTo>
                  <a:pt x="4065" y="7152"/>
                  <a:pt x="4223" y="6995"/>
                  <a:pt x="4443" y="6995"/>
                </a:cubicBezTo>
                <a:close/>
                <a:moveTo>
                  <a:pt x="6491" y="8349"/>
                </a:moveTo>
                <a:lnTo>
                  <a:pt x="6491" y="8381"/>
                </a:lnTo>
                <a:cubicBezTo>
                  <a:pt x="6680" y="8381"/>
                  <a:pt x="6837" y="8538"/>
                  <a:pt x="6837" y="8727"/>
                </a:cubicBezTo>
                <a:cubicBezTo>
                  <a:pt x="6837" y="8916"/>
                  <a:pt x="6680" y="9074"/>
                  <a:pt x="6491" y="9074"/>
                </a:cubicBezTo>
                <a:lnTo>
                  <a:pt x="6113" y="9074"/>
                </a:lnTo>
                <a:lnTo>
                  <a:pt x="6113" y="8349"/>
                </a:lnTo>
                <a:close/>
                <a:moveTo>
                  <a:pt x="5451" y="9736"/>
                </a:moveTo>
                <a:lnTo>
                  <a:pt x="5451" y="10460"/>
                </a:lnTo>
                <a:lnTo>
                  <a:pt x="5105" y="10460"/>
                </a:lnTo>
                <a:cubicBezTo>
                  <a:pt x="4916" y="10460"/>
                  <a:pt x="4758" y="10303"/>
                  <a:pt x="4758" y="10114"/>
                </a:cubicBezTo>
                <a:cubicBezTo>
                  <a:pt x="4758" y="9893"/>
                  <a:pt x="4916" y="9736"/>
                  <a:pt x="5105" y="9736"/>
                </a:cubicBezTo>
                <a:close/>
                <a:moveTo>
                  <a:pt x="5861" y="1"/>
                </a:moveTo>
                <a:cubicBezTo>
                  <a:pt x="5262" y="1"/>
                  <a:pt x="4821" y="473"/>
                  <a:pt x="4821" y="1040"/>
                </a:cubicBezTo>
                <a:cubicBezTo>
                  <a:pt x="4821" y="1481"/>
                  <a:pt x="5105" y="1859"/>
                  <a:pt x="5546" y="2017"/>
                </a:cubicBezTo>
                <a:lnTo>
                  <a:pt x="5546" y="3340"/>
                </a:lnTo>
                <a:cubicBezTo>
                  <a:pt x="4441" y="2451"/>
                  <a:pt x="3936" y="2115"/>
                  <a:pt x="3379" y="2115"/>
                </a:cubicBezTo>
                <a:cubicBezTo>
                  <a:pt x="3285" y="2115"/>
                  <a:pt x="3189" y="2125"/>
                  <a:pt x="3088" y="2143"/>
                </a:cubicBezTo>
                <a:cubicBezTo>
                  <a:pt x="2584" y="2237"/>
                  <a:pt x="2301" y="2679"/>
                  <a:pt x="2080" y="3183"/>
                </a:cubicBezTo>
                <a:cubicBezTo>
                  <a:pt x="1734" y="3750"/>
                  <a:pt x="1324" y="4506"/>
                  <a:pt x="221" y="4947"/>
                </a:cubicBezTo>
                <a:cubicBezTo>
                  <a:pt x="64" y="5010"/>
                  <a:pt x="1" y="5167"/>
                  <a:pt x="32" y="5325"/>
                </a:cubicBezTo>
                <a:cubicBezTo>
                  <a:pt x="64" y="5482"/>
                  <a:pt x="190" y="5608"/>
                  <a:pt x="379" y="5608"/>
                </a:cubicBezTo>
                <a:lnTo>
                  <a:pt x="1104" y="5608"/>
                </a:lnTo>
                <a:cubicBezTo>
                  <a:pt x="1104" y="5608"/>
                  <a:pt x="2584" y="5577"/>
                  <a:pt x="3372" y="3750"/>
                </a:cubicBezTo>
                <a:cubicBezTo>
                  <a:pt x="3446" y="3626"/>
                  <a:pt x="3579" y="3541"/>
                  <a:pt x="3724" y="3541"/>
                </a:cubicBezTo>
                <a:cubicBezTo>
                  <a:pt x="3764" y="3541"/>
                  <a:pt x="3804" y="3547"/>
                  <a:pt x="3844" y="3561"/>
                </a:cubicBezTo>
                <a:cubicBezTo>
                  <a:pt x="4002" y="3655"/>
                  <a:pt x="4128" y="3844"/>
                  <a:pt x="4034" y="4033"/>
                </a:cubicBezTo>
                <a:cubicBezTo>
                  <a:pt x="3718" y="4789"/>
                  <a:pt x="3309" y="5293"/>
                  <a:pt x="2868" y="5640"/>
                </a:cubicBezTo>
                <a:lnTo>
                  <a:pt x="3655" y="5640"/>
                </a:lnTo>
                <a:cubicBezTo>
                  <a:pt x="3971" y="5388"/>
                  <a:pt x="4254" y="5010"/>
                  <a:pt x="4254" y="4632"/>
                </a:cubicBezTo>
                <a:cubicBezTo>
                  <a:pt x="4254" y="4443"/>
                  <a:pt x="4412" y="4285"/>
                  <a:pt x="4601" y="4285"/>
                </a:cubicBezTo>
                <a:cubicBezTo>
                  <a:pt x="4790" y="4285"/>
                  <a:pt x="4947" y="4443"/>
                  <a:pt x="4947" y="4632"/>
                </a:cubicBezTo>
                <a:cubicBezTo>
                  <a:pt x="4947" y="5010"/>
                  <a:pt x="4821" y="5388"/>
                  <a:pt x="4601" y="5640"/>
                </a:cubicBezTo>
                <a:lnTo>
                  <a:pt x="5609" y="5640"/>
                </a:lnTo>
                <a:lnTo>
                  <a:pt x="5609" y="6365"/>
                </a:lnTo>
                <a:lnTo>
                  <a:pt x="4601" y="6365"/>
                </a:lnTo>
                <a:cubicBezTo>
                  <a:pt x="4002" y="6365"/>
                  <a:pt x="3561" y="6837"/>
                  <a:pt x="3561" y="7373"/>
                </a:cubicBezTo>
                <a:cubicBezTo>
                  <a:pt x="3561" y="7971"/>
                  <a:pt x="4034" y="8412"/>
                  <a:pt x="4601" y="8412"/>
                </a:cubicBezTo>
                <a:lnTo>
                  <a:pt x="5609" y="8412"/>
                </a:lnTo>
                <a:lnTo>
                  <a:pt x="5609" y="9106"/>
                </a:lnTo>
                <a:lnTo>
                  <a:pt x="5262" y="9106"/>
                </a:lnTo>
                <a:cubicBezTo>
                  <a:pt x="4664" y="9106"/>
                  <a:pt x="4254" y="9578"/>
                  <a:pt x="4254" y="10145"/>
                </a:cubicBezTo>
                <a:cubicBezTo>
                  <a:pt x="4254" y="10744"/>
                  <a:pt x="4727" y="11153"/>
                  <a:pt x="5262" y="11153"/>
                </a:cubicBezTo>
                <a:lnTo>
                  <a:pt x="5609" y="11153"/>
                </a:lnTo>
                <a:lnTo>
                  <a:pt x="5609" y="11531"/>
                </a:lnTo>
                <a:cubicBezTo>
                  <a:pt x="5609" y="11720"/>
                  <a:pt x="5766" y="11878"/>
                  <a:pt x="5987" y="11878"/>
                </a:cubicBezTo>
                <a:cubicBezTo>
                  <a:pt x="6176" y="11878"/>
                  <a:pt x="6333" y="11720"/>
                  <a:pt x="6333" y="11531"/>
                </a:cubicBezTo>
                <a:lnTo>
                  <a:pt x="6333" y="11153"/>
                </a:lnTo>
                <a:lnTo>
                  <a:pt x="6680" y="11153"/>
                </a:lnTo>
                <a:cubicBezTo>
                  <a:pt x="6869" y="11153"/>
                  <a:pt x="7026" y="10996"/>
                  <a:pt x="7026" y="10807"/>
                </a:cubicBezTo>
                <a:cubicBezTo>
                  <a:pt x="7026" y="10618"/>
                  <a:pt x="6869" y="10460"/>
                  <a:pt x="6680" y="10460"/>
                </a:cubicBezTo>
                <a:lnTo>
                  <a:pt x="6333" y="10460"/>
                </a:lnTo>
                <a:lnTo>
                  <a:pt x="6333" y="9736"/>
                </a:lnTo>
                <a:lnTo>
                  <a:pt x="6680" y="9736"/>
                </a:lnTo>
                <a:cubicBezTo>
                  <a:pt x="7279" y="9736"/>
                  <a:pt x="7720" y="9263"/>
                  <a:pt x="7720" y="8727"/>
                </a:cubicBezTo>
                <a:cubicBezTo>
                  <a:pt x="7720" y="8129"/>
                  <a:pt x="7247" y="7688"/>
                  <a:pt x="6680" y="7688"/>
                </a:cubicBezTo>
                <a:lnTo>
                  <a:pt x="6333" y="7688"/>
                </a:lnTo>
                <a:lnTo>
                  <a:pt x="6333" y="6995"/>
                </a:lnTo>
                <a:lnTo>
                  <a:pt x="7342" y="6995"/>
                </a:lnTo>
                <a:cubicBezTo>
                  <a:pt x="7751" y="6995"/>
                  <a:pt x="8098" y="6743"/>
                  <a:pt x="8255" y="6428"/>
                </a:cubicBezTo>
                <a:cubicBezTo>
                  <a:pt x="8066" y="6333"/>
                  <a:pt x="7877" y="6176"/>
                  <a:pt x="7657" y="6018"/>
                </a:cubicBezTo>
                <a:cubicBezTo>
                  <a:pt x="7625" y="6176"/>
                  <a:pt x="7499" y="6270"/>
                  <a:pt x="7310" y="6270"/>
                </a:cubicBezTo>
                <a:lnTo>
                  <a:pt x="6302" y="6270"/>
                </a:lnTo>
                <a:lnTo>
                  <a:pt x="6302" y="5577"/>
                </a:lnTo>
                <a:lnTo>
                  <a:pt x="7310" y="5577"/>
                </a:lnTo>
                <a:cubicBezTo>
                  <a:pt x="7121" y="5262"/>
                  <a:pt x="6963" y="4947"/>
                  <a:pt x="6963" y="4537"/>
                </a:cubicBezTo>
                <a:cubicBezTo>
                  <a:pt x="6963" y="4348"/>
                  <a:pt x="7121" y="4191"/>
                  <a:pt x="7310" y="4191"/>
                </a:cubicBezTo>
                <a:cubicBezTo>
                  <a:pt x="7499" y="4191"/>
                  <a:pt x="7657" y="4348"/>
                  <a:pt x="7657" y="4537"/>
                </a:cubicBezTo>
                <a:cubicBezTo>
                  <a:pt x="7657" y="4978"/>
                  <a:pt x="7940" y="5293"/>
                  <a:pt x="8255" y="5577"/>
                </a:cubicBezTo>
                <a:lnTo>
                  <a:pt x="9043" y="5577"/>
                </a:lnTo>
                <a:cubicBezTo>
                  <a:pt x="8602" y="5230"/>
                  <a:pt x="8224" y="4758"/>
                  <a:pt x="7877" y="3970"/>
                </a:cubicBezTo>
                <a:cubicBezTo>
                  <a:pt x="7783" y="3813"/>
                  <a:pt x="7877" y="3561"/>
                  <a:pt x="8066" y="3498"/>
                </a:cubicBezTo>
                <a:cubicBezTo>
                  <a:pt x="8108" y="3472"/>
                  <a:pt x="8155" y="3461"/>
                  <a:pt x="8203" y="3461"/>
                </a:cubicBezTo>
                <a:cubicBezTo>
                  <a:pt x="8333" y="3461"/>
                  <a:pt x="8470" y="3548"/>
                  <a:pt x="8539" y="3687"/>
                </a:cubicBezTo>
                <a:cubicBezTo>
                  <a:pt x="9326" y="5545"/>
                  <a:pt x="10807" y="5545"/>
                  <a:pt x="10807" y="5545"/>
                </a:cubicBezTo>
                <a:lnTo>
                  <a:pt x="11532" y="5545"/>
                </a:lnTo>
                <a:cubicBezTo>
                  <a:pt x="11689" y="5545"/>
                  <a:pt x="11847" y="5419"/>
                  <a:pt x="11878" y="5262"/>
                </a:cubicBezTo>
                <a:cubicBezTo>
                  <a:pt x="11721" y="5167"/>
                  <a:pt x="11626" y="5010"/>
                  <a:pt x="11469" y="4947"/>
                </a:cubicBezTo>
                <a:cubicBezTo>
                  <a:pt x="10366" y="4506"/>
                  <a:pt x="9988" y="3750"/>
                  <a:pt x="9641" y="3183"/>
                </a:cubicBezTo>
                <a:cubicBezTo>
                  <a:pt x="9358" y="2710"/>
                  <a:pt x="9106" y="2269"/>
                  <a:pt x="8602" y="2143"/>
                </a:cubicBezTo>
                <a:cubicBezTo>
                  <a:pt x="8535" y="2127"/>
                  <a:pt x="8466" y="2119"/>
                  <a:pt x="8393" y="2119"/>
                </a:cubicBezTo>
                <a:cubicBezTo>
                  <a:pt x="7880" y="2119"/>
                  <a:pt x="7197" y="2512"/>
                  <a:pt x="6176" y="3340"/>
                </a:cubicBezTo>
                <a:lnTo>
                  <a:pt x="6176" y="2017"/>
                </a:lnTo>
                <a:cubicBezTo>
                  <a:pt x="6554" y="1859"/>
                  <a:pt x="6869" y="1513"/>
                  <a:pt x="6869" y="1040"/>
                </a:cubicBezTo>
                <a:cubicBezTo>
                  <a:pt x="6869" y="442"/>
                  <a:pt x="6396" y="1"/>
                  <a:pt x="586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7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7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7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7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7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7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7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7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7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7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7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7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7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7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7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7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7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7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7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7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7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7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7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7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7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7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7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7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7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7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7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7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7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7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7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7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7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7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7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7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7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7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7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7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7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7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7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7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7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7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7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7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7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7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7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7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7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7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7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7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7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7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7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7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7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7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7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7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7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7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7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7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7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7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7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7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7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7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7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7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7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7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7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7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7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7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7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7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7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7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7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6" grpId="0"/>
      <p:bldP spid="7077" grpId="0"/>
      <p:bldP spid="7099" grpId="0" animBg="1"/>
      <p:bldP spid="7106" grpId="0" animBg="1"/>
      <p:bldP spid="7107" grpId="0" animBg="1"/>
      <p:bldP spid="7116" grpId="0" animBg="1"/>
      <p:bldP spid="7144" grpId="0" animBg="1"/>
      <p:bldP spid="7148" grpId="0" animBg="1"/>
      <p:bldP spid="7149" grpId="0" animBg="1"/>
      <p:bldP spid="7162" grpId="0" animBg="1"/>
      <p:bldP spid="7189" grpId="0" animBg="1"/>
      <p:bldP spid="7190" grpId="0" animBg="1"/>
      <p:bldP spid="7212" grpId="0" animBg="1"/>
      <p:bldP spid="7226" grpId="0" animBg="1"/>
      <p:bldP spid="7241" grpId="0" animBg="1"/>
      <p:bldP spid="7270" grpId="0" animBg="1"/>
      <p:bldP spid="7294" grpId="0" animBg="1"/>
      <p:bldP spid="7305" grpId="0" animBg="1"/>
      <p:bldP spid="7356" grpId="0" animBg="1"/>
      <p:bldP spid="7389" grpId="0" animBg="1"/>
      <p:bldP spid="7394" grpId="0" animBg="1"/>
      <p:bldP spid="7399" grpId="0" animBg="1"/>
      <p:bldP spid="7414" grpId="0" animBg="1"/>
      <p:bldP spid="7419" grpId="0" animBg="1"/>
      <p:bldP spid="743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7" name="Google Shape;7437;p84"/>
          <p:cNvSpPr txBox="1">
            <a:spLocks noGrp="1"/>
          </p:cNvSpPr>
          <p:nvPr>
            <p:ph type="title" idx="4294967295"/>
          </p:nvPr>
        </p:nvSpPr>
        <p:spPr>
          <a:xfrm>
            <a:off x="0" y="1258888"/>
            <a:ext cx="46418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Business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8" name="Google Shape;7438;p84"/>
          <p:cNvSpPr txBox="1">
            <a:spLocks noGrp="1"/>
          </p:cNvSpPr>
          <p:nvPr>
            <p:ph type="title" idx="4294967295"/>
          </p:nvPr>
        </p:nvSpPr>
        <p:spPr>
          <a:xfrm>
            <a:off x="7550150" y="1258888"/>
            <a:ext cx="46418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Teamwork Icons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9" name="Google Shape;7439;p84"/>
          <p:cNvSpPr/>
          <p:nvPr/>
        </p:nvSpPr>
        <p:spPr>
          <a:xfrm>
            <a:off x="1133173" y="2043799"/>
            <a:ext cx="489681" cy="488485"/>
          </a:xfrm>
          <a:custGeom>
            <a:avLst/>
            <a:gdLst/>
            <a:ahLst/>
            <a:cxnLst/>
            <a:rect l="l" t="t" r="r" b="b"/>
            <a:pathLst>
              <a:path w="12697" h="12666" extrusionOk="0">
                <a:moveTo>
                  <a:pt x="6301" y="1356"/>
                </a:moveTo>
                <a:cubicBezTo>
                  <a:pt x="6522" y="1356"/>
                  <a:pt x="6711" y="1576"/>
                  <a:pt x="6711" y="1797"/>
                </a:cubicBezTo>
                <a:lnTo>
                  <a:pt x="6711" y="2269"/>
                </a:lnTo>
                <a:cubicBezTo>
                  <a:pt x="7656" y="2458"/>
                  <a:pt x="8349" y="3309"/>
                  <a:pt x="8349" y="4285"/>
                </a:cubicBezTo>
                <a:cubicBezTo>
                  <a:pt x="8349" y="4538"/>
                  <a:pt x="8160" y="4727"/>
                  <a:pt x="7971" y="4727"/>
                </a:cubicBezTo>
                <a:cubicBezTo>
                  <a:pt x="7719" y="4727"/>
                  <a:pt x="7530" y="4538"/>
                  <a:pt x="7530" y="4285"/>
                </a:cubicBezTo>
                <a:cubicBezTo>
                  <a:pt x="7530" y="3624"/>
                  <a:pt x="6994" y="3057"/>
                  <a:pt x="6301" y="3057"/>
                </a:cubicBezTo>
                <a:cubicBezTo>
                  <a:pt x="5640" y="3057"/>
                  <a:pt x="5073" y="3624"/>
                  <a:pt x="5073" y="4285"/>
                </a:cubicBezTo>
                <a:cubicBezTo>
                  <a:pt x="5073" y="4947"/>
                  <a:pt x="5829" y="5483"/>
                  <a:pt x="6585" y="6018"/>
                </a:cubicBezTo>
                <a:cubicBezTo>
                  <a:pt x="7435" y="6648"/>
                  <a:pt x="8412" y="7310"/>
                  <a:pt x="8412" y="8413"/>
                </a:cubicBezTo>
                <a:cubicBezTo>
                  <a:pt x="8412" y="9421"/>
                  <a:pt x="7687" y="10271"/>
                  <a:pt x="6742" y="10429"/>
                </a:cubicBezTo>
                <a:lnTo>
                  <a:pt x="6742" y="10901"/>
                </a:lnTo>
                <a:cubicBezTo>
                  <a:pt x="6742" y="11154"/>
                  <a:pt x="6553" y="11311"/>
                  <a:pt x="6364" y="11311"/>
                </a:cubicBezTo>
                <a:cubicBezTo>
                  <a:pt x="6144" y="11311"/>
                  <a:pt x="5955" y="11091"/>
                  <a:pt x="5955" y="10901"/>
                </a:cubicBezTo>
                <a:lnTo>
                  <a:pt x="5955" y="10429"/>
                </a:lnTo>
                <a:cubicBezTo>
                  <a:pt x="5010" y="10240"/>
                  <a:pt x="4316" y="9421"/>
                  <a:pt x="4316" y="8413"/>
                </a:cubicBezTo>
                <a:cubicBezTo>
                  <a:pt x="4316" y="8192"/>
                  <a:pt x="4505" y="8035"/>
                  <a:pt x="4694" y="8035"/>
                </a:cubicBezTo>
                <a:cubicBezTo>
                  <a:pt x="4884" y="8035"/>
                  <a:pt x="5136" y="8224"/>
                  <a:pt x="5136" y="8413"/>
                </a:cubicBezTo>
                <a:cubicBezTo>
                  <a:pt x="5136" y="9106"/>
                  <a:pt x="5671" y="9641"/>
                  <a:pt x="6364" y="9641"/>
                </a:cubicBezTo>
                <a:cubicBezTo>
                  <a:pt x="7026" y="9641"/>
                  <a:pt x="7561" y="9106"/>
                  <a:pt x="7561" y="8413"/>
                </a:cubicBezTo>
                <a:cubicBezTo>
                  <a:pt x="7561" y="7751"/>
                  <a:pt x="6868" y="7247"/>
                  <a:pt x="6081" y="6680"/>
                </a:cubicBezTo>
                <a:cubicBezTo>
                  <a:pt x="5199" y="6050"/>
                  <a:pt x="4253" y="5388"/>
                  <a:pt x="4253" y="4285"/>
                </a:cubicBezTo>
                <a:cubicBezTo>
                  <a:pt x="4253" y="3309"/>
                  <a:pt x="4978" y="2427"/>
                  <a:pt x="5923" y="2269"/>
                </a:cubicBezTo>
                <a:lnTo>
                  <a:pt x="5923" y="1797"/>
                </a:lnTo>
                <a:cubicBezTo>
                  <a:pt x="5923" y="1576"/>
                  <a:pt x="6112" y="1356"/>
                  <a:pt x="6301" y="1356"/>
                </a:cubicBezTo>
                <a:close/>
                <a:moveTo>
                  <a:pt x="6333" y="1"/>
                </a:moveTo>
                <a:cubicBezTo>
                  <a:pt x="2836" y="1"/>
                  <a:pt x="0" y="2836"/>
                  <a:pt x="0" y="6333"/>
                </a:cubicBezTo>
                <a:cubicBezTo>
                  <a:pt x="0" y="9830"/>
                  <a:pt x="2836" y="12666"/>
                  <a:pt x="6333" y="12666"/>
                </a:cubicBezTo>
                <a:cubicBezTo>
                  <a:pt x="9861" y="12666"/>
                  <a:pt x="12697" y="9830"/>
                  <a:pt x="12697" y="6333"/>
                </a:cubicBezTo>
                <a:cubicBezTo>
                  <a:pt x="12697" y="2836"/>
                  <a:pt x="9861" y="1"/>
                  <a:pt x="6333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440" name="Google Shape;7440;p84"/>
          <p:cNvGrpSpPr/>
          <p:nvPr/>
        </p:nvGrpSpPr>
        <p:grpSpPr>
          <a:xfrm>
            <a:off x="1133340" y="2633892"/>
            <a:ext cx="489681" cy="489681"/>
            <a:chOff x="-65145700" y="3727425"/>
            <a:chExt cx="317425" cy="317425"/>
          </a:xfrm>
        </p:grpSpPr>
        <p:sp>
          <p:nvSpPr>
            <p:cNvPr id="7441" name="Google Shape;7441;p84"/>
            <p:cNvSpPr/>
            <p:nvPr/>
          </p:nvSpPr>
          <p:spPr>
            <a:xfrm>
              <a:off x="-65145700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2" name="Google Shape;7442;p84"/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43" name="Google Shape;7443;p84"/>
          <p:cNvGrpSpPr/>
          <p:nvPr/>
        </p:nvGrpSpPr>
        <p:grpSpPr>
          <a:xfrm>
            <a:off x="1137602" y="3205778"/>
            <a:ext cx="481157" cy="489681"/>
            <a:chOff x="-65144125" y="4094450"/>
            <a:chExt cx="311900" cy="317425"/>
          </a:xfrm>
        </p:grpSpPr>
        <p:sp>
          <p:nvSpPr>
            <p:cNvPr id="7444" name="Google Shape;7444;p84"/>
            <p:cNvSpPr/>
            <p:nvPr/>
          </p:nvSpPr>
          <p:spPr>
            <a:xfrm>
              <a:off x="-65079550" y="4183450"/>
              <a:ext cx="185900" cy="185900"/>
            </a:xfrm>
            <a:custGeom>
              <a:avLst/>
              <a:gdLst/>
              <a:ahLst/>
              <a:cxnLst/>
              <a:rect l="l" t="t" r="r" b="b"/>
              <a:pathLst>
                <a:path w="7436" h="7436" extrusionOk="0">
                  <a:moveTo>
                    <a:pt x="3687" y="0"/>
                  </a:moveTo>
                  <a:cubicBezTo>
                    <a:pt x="1639" y="0"/>
                    <a:pt x="1" y="1639"/>
                    <a:pt x="1" y="3686"/>
                  </a:cubicBezTo>
                  <a:cubicBezTo>
                    <a:pt x="1" y="5734"/>
                    <a:pt x="1639" y="7435"/>
                    <a:pt x="3687" y="7435"/>
                  </a:cubicBezTo>
                  <a:cubicBezTo>
                    <a:pt x="5735" y="7435"/>
                    <a:pt x="7436" y="5797"/>
                    <a:pt x="7436" y="3686"/>
                  </a:cubicBezTo>
                  <a:cubicBezTo>
                    <a:pt x="7436" y="3466"/>
                    <a:pt x="7247" y="3308"/>
                    <a:pt x="7058" y="3308"/>
                  </a:cubicBezTo>
                  <a:lnTo>
                    <a:pt x="4096" y="3308"/>
                  </a:lnTo>
                  <a:lnTo>
                    <a:pt x="4096" y="378"/>
                  </a:lnTo>
                  <a:cubicBezTo>
                    <a:pt x="4096" y="158"/>
                    <a:pt x="3907" y="0"/>
                    <a:pt x="36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5" name="Google Shape;7445;p84"/>
            <p:cNvSpPr/>
            <p:nvPr/>
          </p:nvSpPr>
          <p:spPr>
            <a:xfrm>
              <a:off x="-65039375" y="4094450"/>
              <a:ext cx="104775" cy="19700"/>
            </a:xfrm>
            <a:custGeom>
              <a:avLst/>
              <a:gdLst/>
              <a:ahLst/>
              <a:cxnLst/>
              <a:rect l="l" t="t" r="r" b="b"/>
              <a:pathLst>
                <a:path w="4191" h="788" extrusionOk="0">
                  <a:moveTo>
                    <a:pt x="473" y="0"/>
                  </a:moveTo>
                  <a:cubicBezTo>
                    <a:pt x="252" y="0"/>
                    <a:pt x="32" y="221"/>
                    <a:pt x="32" y="410"/>
                  </a:cubicBezTo>
                  <a:cubicBezTo>
                    <a:pt x="0" y="599"/>
                    <a:pt x="158" y="756"/>
                    <a:pt x="347" y="788"/>
                  </a:cubicBezTo>
                  <a:lnTo>
                    <a:pt x="3813" y="788"/>
                  </a:lnTo>
                  <a:cubicBezTo>
                    <a:pt x="4033" y="756"/>
                    <a:pt x="4191" y="599"/>
                    <a:pt x="4191" y="410"/>
                  </a:cubicBezTo>
                  <a:cubicBezTo>
                    <a:pt x="4191" y="158"/>
                    <a:pt x="3970" y="0"/>
                    <a:pt x="37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6" name="Google Shape;7446;p84"/>
            <p:cNvSpPr/>
            <p:nvPr/>
          </p:nvSpPr>
          <p:spPr>
            <a:xfrm>
              <a:off x="-65144125" y="4121025"/>
              <a:ext cx="311900" cy="290850"/>
            </a:xfrm>
            <a:custGeom>
              <a:avLst/>
              <a:gdLst/>
              <a:ahLst/>
              <a:cxnLst/>
              <a:rect l="l" t="t" r="r" b="b"/>
              <a:pathLst>
                <a:path w="12476" h="11634" extrusionOk="0">
                  <a:moveTo>
                    <a:pt x="6321" y="1678"/>
                  </a:moveTo>
                  <a:cubicBezTo>
                    <a:pt x="7437" y="1678"/>
                    <a:pt x="8570" y="2088"/>
                    <a:pt x="9483" y="3001"/>
                  </a:cubicBezTo>
                  <a:cubicBezTo>
                    <a:pt x="10334" y="3884"/>
                    <a:pt x="10806" y="5018"/>
                    <a:pt x="10806" y="6246"/>
                  </a:cubicBezTo>
                  <a:cubicBezTo>
                    <a:pt x="10806" y="8767"/>
                    <a:pt x="8759" y="10815"/>
                    <a:pt x="6238" y="10815"/>
                  </a:cubicBezTo>
                  <a:cubicBezTo>
                    <a:pt x="3718" y="10815"/>
                    <a:pt x="1702" y="8767"/>
                    <a:pt x="1702" y="6246"/>
                  </a:cubicBezTo>
                  <a:cubicBezTo>
                    <a:pt x="1702" y="3492"/>
                    <a:pt x="3974" y="1678"/>
                    <a:pt x="6321" y="1678"/>
                  </a:cubicBezTo>
                  <a:close/>
                  <a:moveTo>
                    <a:pt x="1367" y="1"/>
                  </a:moveTo>
                  <a:cubicBezTo>
                    <a:pt x="1048" y="1"/>
                    <a:pt x="725" y="119"/>
                    <a:pt x="473" y="355"/>
                  </a:cubicBezTo>
                  <a:cubicBezTo>
                    <a:pt x="0" y="828"/>
                    <a:pt x="0" y="1615"/>
                    <a:pt x="473" y="2119"/>
                  </a:cubicBezTo>
                  <a:cubicBezTo>
                    <a:pt x="696" y="2363"/>
                    <a:pt x="997" y="2488"/>
                    <a:pt x="1327" y="2488"/>
                  </a:cubicBezTo>
                  <a:cubicBezTo>
                    <a:pt x="1509" y="2488"/>
                    <a:pt x="1700" y="2450"/>
                    <a:pt x="1891" y="2371"/>
                  </a:cubicBezTo>
                  <a:lnTo>
                    <a:pt x="2237" y="2718"/>
                  </a:lnTo>
                  <a:cubicBezTo>
                    <a:pt x="1386" y="3695"/>
                    <a:pt x="914" y="4923"/>
                    <a:pt x="914" y="6215"/>
                  </a:cubicBezTo>
                  <a:cubicBezTo>
                    <a:pt x="914" y="9176"/>
                    <a:pt x="3340" y="11634"/>
                    <a:pt x="6301" y="11634"/>
                  </a:cubicBezTo>
                  <a:cubicBezTo>
                    <a:pt x="9231" y="11634"/>
                    <a:pt x="11689" y="9208"/>
                    <a:pt x="11689" y="6215"/>
                  </a:cubicBezTo>
                  <a:cubicBezTo>
                    <a:pt x="11689" y="4923"/>
                    <a:pt x="11216" y="3695"/>
                    <a:pt x="10365" y="2718"/>
                  </a:cubicBezTo>
                  <a:lnTo>
                    <a:pt x="10743" y="2371"/>
                  </a:lnTo>
                  <a:cubicBezTo>
                    <a:pt x="10901" y="2466"/>
                    <a:pt x="11059" y="2497"/>
                    <a:pt x="11248" y="2497"/>
                  </a:cubicBezTo>
                  <a:cubicBezTo>
                    <a:pt x="11909" y="2497"/>
                    <a:pt x="12476" y="1930"/>
                    <a:pt x="12476" y="1269"/>
                  </a:cubicBezTo>
                  <a:cubicBezTo>
                    <a:pt x="12476" y="607"/>
                    <a:pt x="11909" y="8"/>
                    <a:pt x="11248" y="8"/>
                  </a:cubicBezTo>
                  <a:cubicBezTo>
                    <a:pt x="10586" y="8"/>
                    <a:pt x="10019" y="544"/>
                    <a:pt x="10019" y="1269"/>
                  </a:cubicBezTo>
                  <a:cubicBezTo>
                    <a:pt x="10019" y="1458"/>
                    <a:pt x="10050" y="1615"/>
                    <a:pt x="10145" y="1773"/>
                  </a:cubicBezTo>
                  <a:lnTo>
                    <a:pt x="9798" y="2119"/>
                  </a:lnTo>
                  <a:cubicBezTo>
                    <a:pt x="9137" y="1584"/>
                    <a:pt x="8381" y="1206"/>
                    <a:pt x="7561" y="985"/>
                  </a:cubicBezTo>
                  <a:lnTo>
                    <a:pt x="7561" y="544"/>
                  </a:lnTo>
                  <a:lnTo>
                    <a:pt x="5073" y="544"/>
                  </a:lnTo>
                  <a:lnTo>
                    <a:pt x="5073" y="985"/>
                  </a:lnTo>
                  <a:cubicBezTo>
                    <a:pt x="4222" y="1206"/>
                    <a:pt x="3434" y="1584"/>
                    <a:pt x="2836" y="2119"/>
                  </a:cubicBezTo>
                  <a:lnTo>
                    <a:pt x="2458" y="1773"/>
                  </a:lnTo>
                  <a:cubicBezTo>
                    <a:pt x="2710" y="1269"/>
                    <a:pt x="2584" y="733"/>
                    <a:pt x="2237" y="355"/>
                  </a:cubicBezTo>
                  <a:cubicBezTo>
                    <a:pt x="2001" y="119"/>
                    <a:pt x="1686" y="1"/>
                    <a:pt x="13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447" name="Google Shape;7447;p84"/>
          <p:cNvSpPr/>
          <p:nvPr/>
        </p:nvSpPr>
        <p:spPr>
          <a:xfrm>
            <a:off x="4076573" y="2041968"/>
            <a:ext cx="492111" cy="492149"/>
          </a:xfrm>
          <a:custGeom>
            <a:avLst/>
            <a:gdLst/>
            <a:ahLst/>
            <a:cxnLst/>
            <a:rect l="l" t="t" r="r" b="b"/>
            <a:pathLst>
              <a:path w="12760" h="12761" extrusionOk="0">
                <a:moveTo>
                  <a:pt x="6427" y="3592"/>
                </a:moveTo>
                <a:cubicBezTo>
                  <a:pt x="7939" y="3592"/>
                  <a:pt x="9168" y="4821"/>
                  <a:pt x="9168" y="6365"/>
                </a:cubicBezTo>
                <a:cubicBezTo>
                  <a:pt x="9168" y="7846"/>
                  <a:pt x="7908" y="9106"/>
                  <a:pt x="6427" y="9106"/>
                </a:cubicBezTo>
                <a:cubicBezTo>
                  <a:pt x="4883" y="9106"/>
                  <a:pt x="3655" y="7877"/>
                  <a:pt x="3655" y="6365"/>
                </a:cubicBezTo>
                <a:cubicBezTo>
                  <a:pt x="3655" y="4821"/>
                  <a:pt x="4883" y="3592"/>
                  <a:pt x="6427" y="3592"/>
                </a:cubicBezTo>
                <a:close/>
                <a:moveTo>
                  <a:pt x="5829" y="1"/>
                </a:moveTo>
                <a:cubicBezTo>
                  <a:pt x="5356" y="1"/>
                  <a:pt x="5009" y="347"/>
                  <a:pt x="5009" y="852"/>
                </a:cubicBezTo>
                <a:lnTo>
                  <a:pt x="5009" y="1576"/>
                </a:lnTo>
                <a:cubicBezTo>
                  <a:pt x="4631" y="1702"/>
                  <a:pt x="4285" y="1828"/>
                  <a:pt x="3970" y="2017"/>
                </a:cubicBezTo>
                <a:lnTo>
                  <a:pt x="3466" y="1513"/>
                </a:lnTo>
                <a:cubicBezTo>
                  <a:pt x="3308" y="1356"/>
                  <a:pt x="3088" y="1277"/>
                  <a:pt x="2867" y="1277"/>
                </a:cubicBezTo>
                <a:cubicBezTo>
                  <a:pt x="2647" y="1277"/>
                  <a:pt x="2426" y="1356"/>
                  <a:pt x="2269" y="1513"/>
                </a:cubicBezTo>
                <a:lnTo>
                  <a:pt x="1481" y="2301"/>
                </a:lnTo>
                <a:cubicBezTo>
                  <a:pt x="1166" y="2616"/>
                  <a:pt x="1166" y="3151"/>
                  <a:pt x="1481" y="3466"/>
                </a:cubicBezTo>
                <a:lnTo>
                  <a:pt x="2017" y="4002"/>
                </a:lnTo>
                <a:cubicBezTo>
                  <a:pt x="1796" y="4317"/>
                  <a:pt x="1701" y="4664"/>
                  <a:pt x="1575" y="5010"/>
                </a:cubicBezTo>
                <a:lnTo>
                  <a:pt x="819" y="5010"/>
                </a:lnTo>
                <a:cubicBezTo>
                  <a:pt x="347" y="5010"/>
                  <a:pt x="0" y="5357"/>
                  <a:pt x="0" y="5829"/>
                </a:cubicBezTo>
                <a:lnTo>
                  <a:pt x="0" y="6932"/>
                </a:lnTo>
                <a:cubicBezTo>
                  <a:pt x="0" y="7405"/>
                  <a:pt x="347" y="7783"/>
                  <a:pt x="819" y="7783"/>
                </a:cubicBezTo>
                <a:lnTo>
                  <a:pt x="1575" y="7783"/>
                </a:lnTo>
                <a:cubicBezTo>
                  <a:pt x="1701" y="8129"/>
                  <a:pt x="1796" y="8476"/>
                  <a:pt x="2017" y="8791"/>
                </a:cubicBezTo>
                <a:lnTo>
                  <a:pt x="1481" y="9295"/>
                </a:lnTo>
                <a:cubicBezTo>
                  <a:pt x="1166" y="9610"/>
                  <a:pt x="1166" y="10177"/>
                  <a:pt x="1481" y="10492"/>
                </a:cubicBezTo>
                <a:lnTo>
                  <a:pt x="2269" y="11280"/>
                </a:lnTo>
                <a:cubicBezTo>
                  <a:pt x="2426" y="11437"/>
                  <a:pt x="2647" y="11516"/>
                  <a:pt x="2867" y="11516"/>
                </a:cubicBezTo>
                <a:cubicBezTo>
                  <a:pt x="3088" y="11516"/>
                  <a:pt x="3308" y="11437"/>
                  <a:pt x="3466" y="11280"/>
                </a:cubicBezTo>
                <a:lnTo>
                  <a:pt x="3970" y="10776"/>
                </a:lnTo>
                <a:cubicBezTo>
                  <a:pt x="4285" y="10965"/>
                  <a:pt x="4631" y="11091"/>
                  <a:pt x="5009" y="11185"/>
                </a:cubicBezTo>
                <a:lnTo>
                  <a:pt x="5009" y="11941"/>
                </a:lnTo>
                <a:cubicBezTo>
                  <a:pt x="5009" y="12414"/>
                  <a:pt x="5356" y="12760"/>
                  <a:pt x="5829" y="12760"/>
                </a:cubicBezTo>
                <a:lnTo>
                  <a:pt x="6931" y="12760"/>
                </a:lnTo>
                <a:cubicBezTo>
                  <a:pt x="7404" y="12760"/>
                  <a:pt x="7750" y="12414"/>
                  <a:pt x="7750" y="11941"/>
                </a:cubicBezTo>
                <a:lnTo>
                  <a:pt x="7750" y="11185"/>
                </a:lnTo>
                <a:cubicBezTo>
                  <a:pt x="8097" y="11091"/>
                  <a:pt x="8475" y="10965"/>
                  <a:pt x="8790" y="10776"/>
                </a:cubicBezTo>
                <a:lnTo>
                  <a:pt x="9294" y="11280"/>
                </a:lnTo>
                <a:cubicBezTo>
                  <a:pt x="9452" y="11437"/>
                  <a:pt x="9664" y="11516"/>
                  <a:pt x="9877" y="11516"/>
                </a:cubicBezTo>
                <a:cubicBezTo>
                  <a:pt x="10090" y="11516"/>
                  <a:pt x="10302" y="11437"/>
                  <a:pt x="10460" y="11280"/>
                </a:cubicBezTo>
                <a:lnTo>
                  <a:pt x="11247" y="10492"/>
                </a:lnTo>
                <a:cubicBezTo>
                  <a:pt x="11563" y="10177"/>
                  <a:pt x="11563" y="9610"/>
                  <a:pt x="11247" y="9295"/>
                </a:cubicBezTo>
                <a:lnTo>
                  <a:pt x="10743" y="8791"/>
                </a:lnTo>
                <a:cubicBezTo>
                  <a:pt x="10932" y="8476"/>
                  <a:pt x="11058" y="8129"/>
                  <a:pt x="11184" y="7783"/>
                </a:cubicBezTo>
                <a:lnTo>
                  <a:pt x="11941" y="7783"/>
                </a:lnTo>
                <a:cubicBezTo>
                  <a:pt x="12413" y="7783"/>
                  <a:pt x="12760" y="7405"/>
                  <a:pt x="12760" y="6932"/>
                </a:cubicBezTo>
                <a:lnTo>
                  <a:pt x="12760" y="5829"/>
                </a:lnTo>
                <a:cubicBezTo>
                  <a:pt x="12760" y="5325"/>
                  <a:pt x="12350" y="4979"/>
                  <a:pt x="11941" y="4979"/>
                </a:cubicBezTo>
                <a:lnTo>
                  <a:pt x="11184" y="4979"/>
                </a:lnTo>
                <a:cubicBezTo>
                  <a:pt x="11058" y="4632"/>
                  <a:pt x="10932" y="4254"/>
                  <a:pt x="10743" y="3939"/>
                </a:cubicBezTo>
                <a:lnTo>
                  <a:pt x="11247" y="3435"/>
                </a:lnTo>
                <a:cubicBezTo>
                  <a:pt x="11563" y="3120"/>
                  <a:pt x="11563" y="2553"/>
                  <a:pt x="11247" y="2238"/>
                </a:cubicBezTo>
                <a:lnTo>
                  <a:pt x="10460" y="1450"/>
                </a:lnTo>
                <a:cubicBezTo>
                  <a:pt x="10302" y="1293"/>
                  <a:pt x="10090" y="1214"/>
                  <a:pt x="9877" y="1214"/>
                </a:cubicBezTo>
                <a:cubicBezTo>
                  <a:pt x="9664" y="1214"/>
                  <a:pt x="9452" y="1293"/>
                  <a:pt x="9294" y="1450"/>
                </a:cubicBezTo>
                <a:lnTo>
                  <a:pt x="8790" y="1986"/>
                </a:lnTo>
                <a:cubicBezTo>
                  <a:pt x="8475" y="1765"/>
                  <a:pt x="8097" y="1671"/>
                  <a:pt x="7750" y="1545"/>
                </a:cubicBezTo>
                <a:lnTo>
                  <a:pt x="7750" y="852"/>
                </a:lnTo>
                <a:cubicBezTo>
                  <a:pt x="7750" y="379"/>
                  <a:pt x="7404" y="1"/>
                  <a:pt x="693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448" name="Google Shape;7448;p84"/>
          <p:cNvGrpSpPr/>
          <p:nvPr/>
        </p:nvGrpSpPr>
        <p:grpSpPr>
          <a:xfrm>
            <a:off x="4075694" y="2633371"/>
            <a:ext cx="494193" cy="490723"/>
            <a:chOff x="-63250675" y="3744075"/>
            <a:chExt cx="320350" cy="318100"/>
          </a:xfrm>
        </p:grpSpPr>
        <p:sp>
          <p:nvSpPr>
            <p:cNvPr id="7449" name="Google Shape;7449;p84"/>
            <p:cNvSpPr/>
            <p:nvPr/>
          </p:nvSpPr>
          <p:spPr>
            <a:xfrm>
              <a:off x="-63126250" y="3744075"/>
              <a:ext cx="195925" cy="192875"/>
            </a:xfrm>
            <a:custGeom>
              <a:avLst/>
              <a:gdLst/>
              <a:ahLst/>
              <a:cxnLst/>
              <a:rect l="l" t="t" r="r" b="b"/>
              <a:pathLst>
                <a:path w="7837" h="7715" extrusionOk="0">
                  <a:moveTo>
                    <a:pt x="6020" y="0"/>
                  </a:moveTo>
                  <a:cubicBezTo>
                    <a:pt x="5921" y="0"/>
                    <a:pt x="5820" y="37"/>
                    <a:pt x="5735" y="122"/>
                  </a:cubicBezTo>
                  <a:lnTo>
                    <a:pt x="4097" y="1760"/>
                  </a:lnTo>
                  <a:cubicBezTo>
                    <a:pt x="4034" y="1854"/>
                    <a:pt x="3971" y="1917"/>
                    <a:pt x="3971" y="2012"/>
                  </a:cubicBezTo>
                  <a:lnTo>
                    <a:pt x="3782" y="3304"/>
                  </a:lnTo>
                  <a:lnTo>
                    <a:pt x="1734" y="5351"/>
                  </a:lnTo>
                  <a:cubicBezTo>
                    <a:pt x="1576" y="5288"/>
                    <a:pt x="1387" y="5225"/>
                    <a:pt x="1230" y="5225"/>
                  </a:cubicBezTo>
                  <a:cubicBezTo>
                    <a:pt x="537" y="5225"/>
                    <a:pt x="1" y="5793"/>
                    <a:pt x="1" y="6486"/>
                  </a:cubicBezTo>
                  <a:cubicBezTo>
                    <a:pt x="1" y="7210"/>
                    <a:pt x="537" y="7714"/>
                    <a:pt x="1230" y="7714"/>
                  </a:cubicBezTo>
                  <a:cubicBezTo>
                    <a:pt x="1891" y="7714"/>
                    <a:pt x="2458" y="7179"/>
                    <a:pt x="2458" y="6486"/>
                  </a:cubicBezTo>
                  <a:cubicBezTo>
                    <a:pt x="2458" y="6297"/>
                    <a:pt x="2395" y="6139"/>
                    <a:pt x="2332" y="5982"/>
                  </a:cubicBezTo>
                  <a:lnTo>
                    <a:pt x="4380" y="3934"/>
                  </a:lnTo>
                  <a:lnTo>
                    <a:pt x="5672" y="3745"/>
                  </a:lnTo>
                  <a:cubicBezTo>
                    <a:pt x="5735" y="3745"/>
                    <a:pt x="5829" y="3713"/>
                    <a:pt x="5924" y="3619"/>
                  </a:cubicBezTo>
                  <a:lnTo>
                    <a:pt x="7562" y="1980"/>
                  </a:lnTo>
                  <a:cubicBezTo>
                    <a:pt x="7837" y="1706"/>
                    <a:pt x="7609" y="1254"/>
                    <a:pt x="7251" y="1254"/>
                  </a:cubicBezTo>
                  <a:cubicBezTo>
                    <a:pt x="7240" y="1254"/>
                    <a:pt x="7228" y="1255"/>
                    <a:pt x="7216" y="1256"/>
                  </a:cubicBezTo>
                  <a:lnTo>
                    <a:pt x="6302" y="1382"/>
                  </a:lnTo>
                  <a:lnTo>
                    <a:pt x="6428" y="468"/>
                  </a:lnTo>
                  <a:cubicBezTo>
                    <a:pt x="6472" y="203"/>
                    <a:pt x="6253" y="0"/>
                    <a:pt x="60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0" name="Google Shape;7450;p84"/>
            <p:cNvSpPr/>
            <p:nvPr/>
          </p:nvSpPr>
          <p:spPr>
            <a:xfrm>
              <a:off x="-63190025" y="381405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7" h="7436" extrusionOk="0">
                  <a:moveTo>
                    <a:pt x="3718" y="1"/>
                  </a:moveTo>
                  <a:cubicBezTo>
                    <a:pt x="1670" y="1"/>
                    <a:pt x="0" y="1670"/>
                    <a:pt x="0" y="3750"/>
                  </a:cubicBezTo>
                  <a:cubicBezTo>
                    <a:pt x="0" y="5797"/>
                    <a:pt x="1638" y="7436"/>
                    <a:pt x="3718" y="7436"/>
                  </a:cubicBezTo>
                  <a:cubicBezTo>
                    <a:pt x="5765" y="7436"/>
                    <a:pt x="7467" y="5797"/>
                    <a:pt x="7467" y="3750"/>
                  </a:cubicBezTo>
                  <a:cubicBezTo>
                    <a:pt x="7467" y="3151"/>
                    <a:pt x="7341" y="2647"/>
                    <a:pt x="7120" y="2143"/>
                  </a:cubicBezTo>
                  <a:lnTo>
                    <a:pt x="5828" y="3435"/>
                  </a:lnTo>
                  <a:cubicBezTo>
                    <a:pt x="5828" y="3498"/>
                    <a:pt x="5860" y="3624"/>
                    <a:pt x="5860" y="3718"/>
                  </a:cubicBezTo>
                  <a:cubicBezTo>
                    <a:pt x="5860" y="4852"/>
                    <a:pt x="4915" y="5797"/>
                    <a:pt x="3781" y="5797"/>
                  </a:cubicBezTo>
                  <a:cubicBezTo>
                    <a:pt x="2615" y="5797"/>
                    <a:pt x="1670" y="4852"/>
                    <a:pt x="1670" y="3718"/>
                  </a:cubicBezTo>
                  <a:cubicBezTo>
                    <a:pt x="1733" y="2552"/>
                    <a:pt x="2615" y="1607"/>
                    <a:pt x="3781" y="1607"/>
                  </a:cubicBezTo>
                  <a:cubicBezTo>
                    <a:pt x="3875" y="1607"/>
                    <a:pt x="3970" y="1607"/>
                    <a:pt x="4033" y="1670"/>
                  </a:cubicBezTo>
                  <a:lnTo>
                    <a:pt x="5356" y="347"/>
                  </a:lnTo>
                  <a:cubicBezTo>
                    <a:pt x="4883" y="127"/>
                    <a:pt x="4316" y="1"/>
                    <a:pt x="37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1" name="Google Shape;7451;p84"/>
            <p:cNvSpPr/>
            <p:nvPr/>
          </p:nvSpPr>
          <p:spPr>
            <a:xfrm>
              <a:off x="-63250675" y="3751050"/>
              <a:ext cx="311125" cy="311125"/>
            </a:xfrm>
            <a:custGeom>
              <a:avLst/>
              <a:gdLst/>
              <a:ahLst/>
              <a:cxnLst/>
              <a:rect l="l" t="t" r="r" b="b"/>
              <a:pathLst>
                <a:path w="12445" h="12445" extrusionOk="0">
                  <a:moveTo>
                    <a:pt x="6270" y="0"/>
                  </a:moveTo>
                  <a:cubicBezTo>
                    <a:pt x="2773" y="0"/>
                    <a:pt x="0" y="2804"/>
                    <a:pt x="0" y="6238"/>
                  </a:cubicBezTo>
                  <a:cubicBezTo>
                    <a:pt x="0" y="9641"/>
                    <a:pt x="2804" y="12445"/>
                    <a:pt x="6238" y="12445"/>
                  </a:cubicBezTo>
                  <a:cubicBezTo>
                    <a:pt x="9672" y="12445"/>
                    <a:pt x="12445" y="9641"/>
                    <a:pt x="12445" y="6238"/>
                  </a:cubicBezTo>
                  <a:cubicBezTo>
                    <a:pt x="12445" y="5325"/>
                    <a:pt x="12256" y="4411"/>
                    <a:pt x="11878" y="3592"/>
                  </a:cubicBezTo>
                  <a:lnTo>
                    <a:pt x="11563" y="3907"/>
                  </a:lnTo>
                  <a:cubicBezTo>
                    <a:pt x="11342" y="4096"/>
                    <a:pt x="11121" y="4222"/>
                    <a:pt x="10838" y="4253"/>
                  </a:cubicBezTo>
                  <a:lnTo>
                    <a:pt x="10397" y="4348"/>
                  </a:lnTo>
                  <a:cubicBezTo>
                    <a:pt x="10680" y="4915"/>
                    <a:pt x="10806" y="5545"/>
                    <a:pt x="10806" y="6238"/>
                  </a:cubicBezTo>
                  <a:cubicBezTo>
                    <a:pt x="10806" y="8759"/>
                    <a:pt x="8759" y="10743"/>
                    <a:pt x="6270" y="10743"/>
                  </a:cubicBezTo>
                  <a:cubicBezTo>
                    <a:pt x="3781" y="10743"/>
                    <a:pt x="1733" y="8696"/>
                    <a:pt x="1733" y="6238"/>
                  </a:cubicBezTo>
                  <a:cubicBezTo>
                    <a:pt x="1733" y="3718"/>
                    <a:pt x="3781" y="1670"/>
                    <a:pt x="6270" y="1670"/>
                  </a:cubicBezTo>
                  <a:cubicBezTo>
                    <a:pt x="6931" y="1670"/>
                    <a:pt x="7561" y="1796"/>
                    <a:pt x="8160" y="2048"/>
                  </a:cubicBezTo>
                  <a:lnTo>
                    <a:pt x="8254" y="1607"/>
                  </a:lnTo>
                  <a:cubicBezTo>
                    <a:pt x="8286" y="1355"/>
                    <a:pt x="8412" y="1103"/>
                    <a:pt x="8601" y="914"/>
                  </a:cubicBezTo>
                  <a:lnTo>
                    <a:pt x="8916" y="599"/>
                  </a:lnTo>
                  <a:cubicBezTo>
                    <a:pt x="8097" y="189"/>
                    <a:pt x="7215" y="0"/>
                    <a:pt x="62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52" name="Google Shape;7452;p84"/>
          <p:cNvGrpSpPr/>
          <p:nvPr/>
        </p:nvGrpSpPr>
        <p:grpSpPr>
          <a:xfrm>
            <a:off x="4077950" y="3205778"/>
            <a:ext cx="489681" cy="489681"/>
            <a:chOff x="-63250675" y="4110200"/>
            <a:chExt cx="317425" cy="317425"/>
          </a:xfrm>
        </p:grpSpPr>
        <p:sp>
          <p:nvSpPr>
            <p:cNvPr id="7453" name="Google Shape;7453;p84"/>
            <p:cNvSpPr/>
            <p:nvPr/>
          </p:nvSpPr>
          <p:spPr>
            <a:xfrm>
              <a:off x="-63007300" y="4153725"/>
              <a:ext cx="30725" cy="29750"/>
            </a:xfrm>
            <a:custGeom>
              <a:avLst/>
              <a:gdLst/>
              <a:ahLst/>
              <a:cxnLst/>
              <a:rect l="l" t="t" r="r" b="b"/>
              <a:pathLst>
                <a:path w="1229" h="1190" extrusionOk="0">
                  <a:moveTo>
                    <a:pt x="772" y="0"/>
                  </a:moveTo>
                  <a:cubicBezTo>
                    <a:pt x="662" y="0"/>
                    <a:pt x="552" y="39"/>
                    <a:pt x="473" y="118"/>
                  </a:cubicBezTo>
                  <a:lnTo>
                    <a:pt x="0" y="591"/>
                  </a:lnTo>
                  <a:cubicBezTo>
                    <a:pt x="252" y="780"/>
                    <a:pt x="441" y="1000"/>
                    <a:pt x="599" y="1189"/>
                  </a:cubicBezTo>
                  <a:lnTo>
                    <a:pt x="1071" y="717"/>
                  </a:lnTo>
                  <a:cubicBezTo>
                    <a:pt x="1229" y="559"/>
                    <a:pt x="1229" y="276"/>
                    <a:pt x="1071" y="118"/>
                  </a:cubicBezTo>
                  <a:cubicBezTo>
                    <a:pt x="993" y="39"/>
                    <a:pt x="882" y="0"/>
                    <a:pt x="7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4" name="Google Shape;7454;p84"/>
            <p:cNvSpPr/>
            <p:nvPr/>
          </p:nvSpPr>
          <p:spPr>
            <a:xfrm>
              <a:off x="-63203425" y="4159025"/>
              <a:ext cx="222925" cy="222150"/>
            </a:xfrm>
            <a:custGeom>
              <a:avLst/>
              <a:gdLst/>
              <a:ahLst/>
              <a:cxnLst/>
              <a:rect l="l" t="t" r="r" b="b"/>
              <a:pathLst>
                <a:path w="8917" h="8886" extrusionOk="0">
                  <a:moveTo>
                    <a:pt x="4033" y="1418"/>
                  </a:moveTo>
                  <a:lnTo>
                    <a:pt x="4033" y="3088"/>
                  </a:lnTo>
                  <a:cubicBezTo>
                    <a:pt x="3939" y="3151"/>
                    <a:pt x="3876" y="3151"/>
                    <a:pt x="3781" y="3183"/>
                  </a:cubicBezTo>
                  <a:lnTo>
                    <a:pt x="2615" y="1985"/>
                  </a:lnTo>
                  <a:cubicBezTo>
                    <a:pt x="2993" y="1670"/>
                    <a:pt x="3529" y="1481"/>
                    <a:pt x="4033" y="1418"/>
                  </a:cubicBezTo>
                  <a:close/>
                  <a:moveTo>
                    <a:pt x="4852" y="1418"/>
                  </a:moveTo>
                  <a:cubicBezTo>
                    <a:pt x="5356" y="1481"/>
                    <a:pt x="5892" y="1670"/>
                    <a:pt x="6270" y="1985"/>
                  </a:cubicBezTo>
                  <a:lnTo>
                    <a:pt x="5104" y="3183"/>
                  </a:lnTo>
                  <a:cubicBezTo>
                    <a:pt x="5010" y="3151"/>
                    <a:pt x="4947" y="3088"/>
                    <a:pt x="4852" y="3088"/>
                  </a:cubicBezTo>
                  <a:lnTo>
                    <a:pt x="4852" y="1418"/>
                  </a:lnTo>
                  <a:close/>
                  <a:moveTo>
                    <a:pt x="2017" y="2553"/>
                  </a:moveTo>
                  <a:lnTo>
                    <a:pt x="3214" y="3718"/>
                  </a:lnTo>
                  <a:cubicBezTo>
                    <a:pt x="3151" y="3813"/>
                    <a:pt x="3119" y="3876"/>
                    <a:pt x="3119" y="3970"/>
                  </a:cubicBezTo>
                  <a:lnTo>
                    <a:pt x="1418" y="3970"/>
                  </a:lnTo>
                  <a:cubicBezTo>
                    <a:pt x="1513" y="3466"/>
                    <a:pt x="1733" y="2994"/>
                    <a:pt x="2017" y="2553"/>
                  </a:cubicBezTo>
                  <a:close/>
                  <a:moveTo>
                    <a:pt x="6869" y="2553"/>
                  </a:moveTo>
                  <a:cubicBezTo>
                    <a:pt x="7184" y="2994"/>
                    <a:pt x="7373" y="3466"/>
                    <a:pt x="7467" y="3970"/>
                  </a:cubicBezTo>
                  <a:lnTo>
                    <a:pt x="5766" y="3970"/>
                  </a:lnTo>
                  <a:cubicBezTo>
                    <a:pt x="5734" y="3876"/>
                    <a:pt x="5734" y="3813"/>
                    <a:pt x="5671" y="3718"/>
                  </a:cubicBezTo>
                  <a:lnTo>
                    <a:pt x="6869" y="2553"/>
                  </a:lnTo>
                  <a:close/>
                  <a:moveTo>
                    <a:pt x="3119" y="4789"/>
                  </a:moveTo>
                  <a:cubicBezTo>
                    <a:pt x="3182" y="4884"/>
                    <a:pt x="3182" y="4947"/>
                    <a:pt x="3214" y="5041"/>
                  </a:cubicBezTo>
                  <a:lnTo>
                    <a:pt x="2017" y="6207"/>
                  </a:lnTo>
                  <a:cubicBezTo>
                    <a:pt x="1733" y="5829"/>
                    <a:pt x="1513" y="5357"/>
                    <a:pt x="1418" y="4789"/>
                  </a:cubicBezTo>
                  <a:close/>
                  <a:moveTo>
                    <a:pt x="7467" y="4789"/>
                  </a:moveTo>
                  <a:cubicBezTo>
                    <a:pt x="7373" y="5357"/>
                    <a:pt x="7184" y="5829"/>
                    <a:pt x="6869" y="6207"/>
                  </a:cubicBezTo>
                  <a:lnTo>
                    <a:pt x="5671" y="5041"/>
                  </a:lnTo>
                  <a:cubicBezTo>
                    <a:pt x="5734" y="4947"/>
                    <a:pt x="5766" y="4884"/>
                    <a:pt x="5766" y="4789"/>
                  </a:cubicBezTo>
                  <a:close/>
                  <a:moveTo>
                    <a:pt x="3781" y="5609"/>
                  </a:moveTo>
                  <a:cubicBezTo>
                    <a:pt x="3876" y="5672"/>
                    <a:pt x="3939" y="5703"/>
                    <a:pt x="4033" y="5703"/>
                  </a:cubicBezTo>
                  <a:lnTo>
                    <a:pt x="4033" y="7404"/>
                  </a:lnTo>
                  <a:cubicBezTo>
                    <a:pt x="3529" y="7310"/>
                    <a:pt x="2993" y="7121"/>
                    <a:pt x="2615" y="6806"/>
                  </a:cubicBezTo>
                  <a:lnTo>
                    <a:pt x="3781" y="5609"/>
                  </a:lnTo>
                  <a:close/>
                  <a:moveTo>
                    <a:pt x="5104" y="5609"/>
                  </a:moveTo>
                  <a:lnTo>
                    <a:pt x="6270" y="6806"/>
                  </a:lnTo>
                  <a:cubicBezTo>
                    <a:pt x="5892" y="7121"/>
                    <a:pt x="5419" y="7310"/>
                    <a:pt x="4852" y="7404"/>
                  </a:cubicBezTo>
                  <a:lnTo>
                    <a:pt x="4852" y="5703"/>
                  </a:lnTo>
                  <a:cubicBezTo>
                    <a:pt x="4947" y="5672"/>
                    <a:pt x="5010" y="5672"/>
                    <a:pt x="5104" y="5609"/>
                  </a:cubicBezTo>
                  <a:close/>
                  <a:moveTo>
                    <a:pt x="4474" y="1"/>
                  </a:moveTo>
                  <a:cubicBezTo>
                    <a:pt x="2017" y="1"/>
                    <a:pt x="0" y="1985"/>
                    <a:pt x="0" y="4443"/>
                  </a:cubicBezTo>
                  <a:cubicBezTo>
                    <a:pt x="0" y="6869"/>
                    <a:pt x="2017" y="8885"/>
                    <a:pt x="4474" y="8885"/>
                  </a:cubicBezTo>
                  <a:cubicBezTo>
                    <a:pt x="6900" y="8885"/>
                    <a:pt x="8916" y="6869"/>
                    <a:pt x="8916" y="4443"/>
                  </a:cubicBezTo>
                  <a:cubicBezTo>
                    <a:pt x="8916" y="1954"/>
                    <a:pt x="6900" y="1"/>
                    <a:pt x="44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5" name="Google Shape;7455;p84"/>
            <p:cNvSpPr/>
            <p:nvPr/>
          </p:nvSpPr>
          <p:spPr>
            <a:xfrm>
              <a:off x="-63102600" y="4401625"/>
              <a:ext cx="20500" cy="26000"/>
            </a:xfrm>
            <a:custGeom>
              <a:avLst/>
              <a:gdLst/>
              <a:ahLst/>
              <a:cxnLst/>
              <a:rect l="l" t="t" r="r" b="b"/>
              <a:pathLst>
                <a:path w="820" h="1040" extrusionOk="0">
                  <a:moveTo>
                    <a:pt x="0" y="0"/>
                  </a:moveTo>
                  <a:lnTo>
                    <a:pt x="0" y="630"/>
                  </a:lnTo>
                  <a:cubicBezTo>
                    <a:pt x="0" y="882"/>
                    <a:pt x="189" y="1040"/>
                    <a:pt x="441" y="1040"/>
                  </a:cubicBezTo>
                  <a:cubicBezTo>
                    <a:pt x="662" y="1040"/>
                    <a:pt x="819" y="851"/>
                    <a:pt x="819" y="630"/>
                  </a:cubicBezTo>
                  <a:lnTo>
                    <a:pt x="8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6" name="Google Shape;7456;p84"/>
            <p:cNvSpPr/>
            <p:nvPr/>
          </p:nvSpPr>
          <p:spPr>
            <a:xfrm>
              <a:off x="-63006525" y="4354350"/>
              <a:ext cx="29950" cy="29975"/>
            </a:xfrm>
            <a:custGeom>
              <a:avLst/>
              <a:gdLst/>
              <a:ahLst/>
              <a:cxnLst/>
              <a:rect l="l" t="t" r="r" b="b"/>
              <a:pathLst>
                <a:path w="1198" h="1199" extrusionOk="0">
                  <a:moveTo>
                    <a:pt x="599" y="1"/>
                  </a:moveTo>
                  <a:cubicBezTo>
                    <a:pt x="410" y="221"/>
                    <a:pt x="253" y="410"/>
                    <a:pt x="1" y="599"/>
                  </a:cubicBezTo>
                  <a:lnTo>
                    <a:pt x="473" y="1072"/>
                  </a:lnTo>
                  <a:cubicBezTo>
                    <a:pt x="568" y="1167"/>
                    <a:pt x="694" y="1198"/>
                    <a:pt x="757" y="1198"/>
                  </a:cubicBezTo>
                  <a:cubicBezTo>
                    <a:pt x="851" y="1198"/>
                    <a:pt x="946" y="1167"/>
                    <a:pt x="1040" y="1072"/>
                  </a:cubicBezTo>
                  <a:cubicBezTo>
                    <a:pt x="1198" y="915"/>
                    <a:pt x="1198" y="631"/>
                    <a:pt x="1040" y="473"/>
                  </a:cubicBezTo>
                  <a:lnTo>
                    <a:pt x="5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7" name="Google Shape;7457;p84"/>
            <p:cNvSpPr/>
            <p:nvPr/>
          </p:nvSpPr>
          <p:spPr>
            <a:xfrm>
              <a:off x="-62960825" y="4258275"/>
              <a:ext cx="27575" cy="20500"/>
            </a:xfrm>
            <a:custGeom>
              <a:avLst/>
              <a:gdLst/>
              <a:ahLst/>
              <a:cxnLst/>
              <a:rect l="l" t="t" r="r" b="b"/>
              <a:pathLst>
                <a:path w="1103" h="820" extrusionOk="0">
                  <a:moveTo>
                    <a:pt x="0" y="0"/>
                  </a:moveTo>
                  <a:lnTo>
                    <a:pt x="0" y="441"/>
                  </a:lnTo>
                  <a:lnTo>
                    <a:pt x="0" y="819"/>
                  </a:lnTo>
                  <a:lnTo>
                    <a:pt x="662" y="819"/>
                  </a:lnTo>
                  <a:cubicBezTo>
                    <a:pt x="914" y="819"/>
                    <a:pt x="1071" y="630"/>
                    <a:pt x="1071" y="378"/>
                  </a:cubicBezTo>
                  <a:cubicBezTo>
                    <a:pt x="1103" y="189"/>
                    <a:pt x="914" y="0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8" name="Google Shape;7458;p84"/>
            <p:cNvSpPr/>
            <p:nvPr/>
          </p:nvSpPr>
          <p:spPr>
            <a:xfrm>
              <a:off x="-63250675" y="4259050"/>
              <a:ext cx="26800" cy="20500"/>
            </a:xfrm>
            <a:custGeom>
              <a:avLst/>
              <a:gdLst/>
              <a:ahLst/>
              <a:cxnLst/>
              <a:rect l="l" t="t" r="r" b="b"/>
              <a:pathLst>
                <a:path w="1072" h="820" extrusionOk="0">
                  <a:moveTo>
                    <a:pt x="410" y="1"/>
                  </a:moveTo>
                  <a:cubicBezTo>
                    <a:pt x="158" y="1"/>
                    <a:pt x="0" y="190"/>
                    <a:pt x="0" y="410"/>
                  </a:cubicBezTo>
                  <a:cubicBezTo>
                    <a:pt x="0" y="631"/>
                    <a:pt x="221" y="820"/>
                    <a:pt x="410" y="820"/>
                  </a:cubicBezTo>
                  <a:lnTo>
                    <a:pt x="1071" y="820"/>
                  </a:lnTo>
                  <a:lnTo>
                    <a:pt x="1071" y="442"/>
                  </a:lnTo>
                  <a:lnTo>
                    <a:pt x="107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9" name="Google Shape;7459;p84"/>
            <p:cNvSpPr/>
            <p:nvPr/>
          </p:nvSpPr>
          <p:spPr>
            <a:xfrm>
              <a:off x="-63208950" y="4354350"/>
              <a:ext cx="29175" cy="29975"/>
            </a:xfrm>
            <a:custGeom>
              <a:avLst/>
              <a:gdLst/>
              <a:ahLst/>
              <a:cxnLst/>
              <a:rect l="l" t="t" r="r" b="b"/>
              <a:pathLst>
                <a:path w="1167" h="1199" extrusionOk="0">
                  <a:moveTo>
                    <a:pt x="631" y="1"/>
                  </a:moveTo>
                  <a:lnTo>
                    <a:pt x="158" y="473"/>
                  </a:lnTo>
                  <a:cubicBezTo>
                    <a:pt x="1" y="631"/>
                    <a:pt x="1" y="915"/>
                    <a:pt x="158" y="1072"/>
                  </a:cubicBezTo>
                  <a:cubicBezTo>
                    <a:pt x="221" y="1167"/>
                    <a:pt x="348" y="1198"/>
                    <a:pt x="442" y="1198"/>
                  </a:cubicBezTo>
                  <a:cubicBezTo>
                    <a:pt x="505" y="1198"/>
                    <a:pt x="631" y="1167"/>
                    <a:pt x="694" y="1072"/>
                  </a:cubicBezTo>
                  <a:lnTo>
                    <a:pt x="1167" y="599"/>
                  </a:lnTo>
                  <a:cubicBezTo>
                    <a:pt x="1009" y="442"/>
                    <a:pt x="820" y="253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0" name="Google Shape;7460;p84"/>
            <p:cNvSpPr/>
            <p:nvPr/>
          </p:nvSpPr>
          <p:spPr>
            <a:xfrm>
              <a:off x="-63208150" y="4153725"/>
              <a:ext cx="30725" cy="29750"/>
            </a:xfrm>
            <a:custGeom>
              <a:avLst/>
              <a:gdLst/>
              <a:ahLst/>
              <a:cxnLst/>
              <a:rect l="l" t="t" r="r" b="b"/>
              <a:pathLst>
                <a:path w="1229" h="1190" extrusionOk="0">
                  <a:moveTo>
                    <a:pt x="457" y="0"/>
                  </a:moveTo>
                  <a:cubicBezTo>
                    <a:pt x="347" y="0"/>
                    <a:pt x="237" y="39"/>
                    <a:pt x="158" y="118"/>
                  </a:cubicBezTo>
                  <a:cubicBezTo>
                    <a:pt x="0" y="276"/>
                    <a:pt x="0" y="559"/>
                    <a:pt x="158" y="717"/>
                  </a:cubicBezTo>
                  <a:lnTo>
                    <a:pt x="631" y="1189"/>
                  </a:lnTo>
                  <a:lnTo>
                    <a:pt x="1229" y="591"/>
                  </a:lnTo>
                  <a:lnTo>
                    <a:pt x="757" y="118"/>
                  </a:lnTo>
                  <a:cubicBezTo>
                    <a:pt x="678" y="39"/>
                    <a:pt x="568" y="0"/>
                    <a:pt x="45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1" name="Google Shape;7461;p84"/>
            <p:cNvSpPr/>
            <p:nvPr/>
          </p:nvSpPr>
          <p:spPr>
            <a:xfrm>
              <a:off x="-63102600" y="4110200"/>
              <a:ext cx="20500" cy="27600"/>
            </a:xfrm>
            <a:custGeom>
              <a:avLst/>
              <a:gdLst/>
              <a:ahLst/>
              <a:cxnLst/>
              <a:rect l="l" t="t" r="r" b="b"/>
              <a:pathLst>
                <a:path w="820" h="1104" extrusionOk="0">
                  <a:moveTo>
                    <a:pt x="441" y="0"/>
                  </a:moveTo>
                  <a:cubicBezTo>
                    <a:pt x="221" y="0"/>
                    <a:pt x="0" y="221"/>
                    <a:pt x="0" y="410"/>
                  </a:cubicBezTo>
                  <a:lnTo>
                    <a:pt x="0" y="1103"/>
                  </a:lnTo>
                  <a:lnTo>
                    <a:pt x="819" y="1103"/>
                  </a:lnTo>
                  <a:lnTo>
                    <a:pt x="819" y="410"/>
                  </a:lnTo>
                  <a:cubicBezTo>
                    <a:pt x="819" y="158"/>
                    <a:pt x="630" y="0"/>
                    <a:pt x="4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62" name="Google Shape;7462;p84"/>
          <p:cNvGrpSpPr/>
          <p:nvPr/>
        </p:nvGrpSpPr>
        <p:grpSpPr>
          <a:xfrm>
            <a:off x="2316679" y="3868571"/>
            <a:ext cx="478767" cy="478459"/>
            <a:chOff x="-61351725" y="3372400"/>
            <a:chExt cx="310350" cy="310150"/>
          </a:xfrm>
        </p:grpSpPr>
        <p:sp>
          <p:nvSpPr>
            <p:cNvPr id="7463" name="Google Shape;7463;p84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4" name="Google Shape;7464;p84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5" name="Google Shape;7465;p84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66" name="Google Shape;7466;p84"/>
          <p:cNvGrpSpPr/>
          <p:nvPr/>
        </p:nvGrpSpPr>
        <p:grpSpPr>
          <a:xfrm>
            <a:off x="2311819" y="4485979"/>
            <a:ext cx="488485" cy="444712"/>
            <a:chOff x="-61354875" y="3751050"/>
            <a:chExt cx="316650" cy="288275"/>
          </a:xfrm>
        </p:grpSpPr>
        <p:sp>
          <p:nvSpPr>
            <p:cNvPr id="7467" name="Google Shape;7467;p84"/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1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8" name="Google Shape;7468;p84"/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9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9" name="Google Shape;7469;p84"/>
            <p:cNvSpPr/>
            <p:nvPr/>
          </p:nvSpPr>
          <p:spPr>
            <a:xfrm>
              <a:off x="-61354875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70" name="Google Shape;7470;p84"/>
          <p:cNvGrpSpPr/>
          <p:nvPr/>
        </p:nvGrpSpPr>
        <p:grpSpPr>
          <a:xfrm>
            <a:off x="2311819" y="5074832"/>
            <a:ext cx="488485" cy="489720"/>
            <a:chOff x="-61354875" y="4101525"/>
            <a:chExt cx="316650" cy="317450"/>
          </a:xfrm>
        </p:grpSpPr>
        <p:sp>
          <p:nvSpPr>
            <p:cNvPr id="7471" name="Google Shape;7471;p84"/>
            <p:cNvSpPr/>
            <p:nvPr/>
          </p:nvSpPr>
          <p:spPr>
            <a:xfrm>
              <a:off x="-61172925" y="4240150"/>
              <a:ext cx="62225" cy="145750"/>
            </a:xfrm>
            <a:custGeom>
              <a:avLst/>
              <a:gdLst/>
              <a:ahLst/>
              <a:cxnLst/>
              <a:rect l="l" t="t" r="r" b="b"/>
              <a:pathLst>
                <a:path w="2489" h="5830" extrusionOk="0">
                  <a:moveTo>
                    <a:pt x="1260" y="1"/>
                  </a:moveTo>
                  <a:cubicBezTo>
                    <a:pt x="1071" y="1"/>
                    <a:pt x="819" y="221"/>
                    <a:pt x="819" y="442"/>
                  </a:cubicBezTo>
                  <a:lnTo>
                    <a:pt x="819" y="725"/>
                  </a:lnTo>
                  <a:cubicBezTo>
                    <a:pt x="347" y="883"/>
                    <a:pt x="0" y="1355"/>
                    <a:pt x="0" y="1891"/>
                  </a:cubicBezTo>
                  <a:cubicBezTo>
                    <a:pt x="0" y="2584"/>
                    <a:pt x="536" y="2962"/>
                    <a:pt x="977" y="3277"/>
                  </a:cubicBezTo>
                  <a:cubicBezTo>
                    <a:pt x="1292" y="3529"/>
                    <a:pt x="1639" y="3750"/>
                    <a:pt x="1639" y="4002"/>
                  </a:cubicBezTo>
                  <a:cubicBezTo>
                    <a:pt x="1639" y="4222"/>
                    <a:pt x="1450" y="4411"/>
                    <a:pt x="1260" y="4411"/>
                  </a:cubicBezTo>
                  <a:cubicBezTo>
                    <a:pt x="1008" y="4411"/>
                    <a:pt x="819" y="4222"/>
                    <a:pt x="819" y="4002"/>
                  </a:cubicBezTo>
                  <a:cubicBezTo>
                    <a:pt x="819" y="3750"/>
                    <a:pt x="630" y="3592"/>
                    <a:pt x="441" y="3592"/>
                  </a:cubicBezTo>
                  <a:cubicBezTo>
                    <a:pt x="221" y="3592"/>
                    <a:pt x="0" y="3781"/>
                    <a:pt x="0" y="4002"/>
                  </a:cubicBezTo>
                  <a:cubicBezTo>
                    <a:pt x="0" y="4537"/>
                    <a:pt x="347" y="4978"/>
                    <a:pt x="819" y="5167"/>
                  </a:cubicBezTo>
                  <a:lnTo>
                    <a:pt x="819" y="5451"/>
                  </a:lnTo>
                  <a:cubicBezTo>
                    <a:pt x="819" y="5672"/>
                    <a:pt x="1008" y="5829"/>
                    <a:pt x="1260" y="5829"/>
                  </a:cubicBezTo>
                  <a:cubicBezTo>
                    <a:pt x="1481" y="5829"/>
                    <a:pt x="1639" y="5640"/>
                    <a:pt x="1639" y="5451"/>
                  </a:cubicBezTo>
                  <a:lnTo>
                    <a:pt x="1639" y="5167"/>
                  </a:lnTo>
                  <a:cubicBezTo>
                    <a:pt x="2111" y="5010"/>
                    <a:pt x="2489" y="4537"/>
                    <a:pt x="2489" y="4002"/>
                  </a:cubicBezTo>
                  <a:cubicBezTo>
                    <a:pt x="2489" y="3309"/>
                    <a:pt x="1922" y="2931"/>
                    <a:pt x="1481" y="2616"/>
                  </a:cubicBezTo>
                  <a:cubicBezTo>
                    <a:pt x="1166" y="2364"/>
                    <a:pt x="819" y="2143"/>
                    <a:pt x="819" y="1891"/>
                  </a:cubicBezTo>
                  <a:cubicBezTo>
                    <a:pt x="819" y="1702"/>
                    <a:pt x="1008" y="1513"/>
                    <a:pt x="1260" y="1513"/>
                  </a:cubicBezTo>
                  <a:cubicBezTo>
                    <a:pt x="1513" y="1513"/>
                    <a:pt x="1639" y="1702"/>
                    <a:pt x="1639" y="1891"/>
                  </a:cubicBezTo>
                  <a:cubicBezTo>
                    <a:pt x="1639" y="2143"/>
                    <a:pt x="1859" y="2332"/>
                    <a:pt x="2048" y="2332"/>
                  </a:cubicBezTo>
                  <a:cubicBezTo>
                    <a:pt x="2300" y="2332"/>
                    <a:pt x="2489" y="2143"/>
                    <a:pt x="2489" y="1891"/>
                  </a:cubicBezTo>
                  <a:cubicBezTo>
                    <a:pt x="2489" y="1355"/>
                    <a:pt x="2143" y="914"/>
                    <a:pt x="1639" y="725"/>
                  </a:cubicBezTo>
                  <a:lnTo>
                    <a:pt x="1639" y="442"/>
                  </a:lnTo>
                  <a:cubicBezTo>
                    <a:pt x="1639" y="221"/>
                    <a:pt x="1450" y="1"/>
                    <a:pt x="12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2" name="Google Shape;7472;p84"/>
            <p:cNvSpPr/>
            <p:nvPr/>
          </p:nvSpPr>
          <p:spPr>
            <a:xfrm>
              <a:off x="-61354875" y="4101525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11405" y="1608"/>
                  </a:moveTo>
                  <a:cubicBezTo>
                    <a:pt x="11657" y="1608"/>
                    <a:pt x="11847" y="1797"/>
                    <a:pt x="11847" y="2049"/>
                  </a:cubicBezTo>
                  <a:lnTo>
                    <a:pt x="11847" y="3277"/>
                  </a:lnTo>
                  <a:lnTo>
                    <a:pt x="820" y="3277"/>
                  </a:lnTo>
                  <a:lnTo>
                    <a:pt x="820" y="2049"/>
                  </a:lnTo>
                  <a:cubicBezTo>
                    <a:pt x="820" y="1797"/>
                    <a:pt x="1009" y="1608"/>
                    <a:pt x="1198" y="1608"/>
                  </a:cubicBezTo>
                  <a:lnTo>
                    <a:pt x="1639" y="1608"/>
                  </a:lnTo>
                  <a:lnTo>
                    <a:pt x="1639" y="2049"/>
                  </a:lnTo>
                  <a:cubicBezTo>
                    <a:pt x="1639" y="2301"/>
                    <a:pt x="1828" y="2458"/>
                    <a:pt x="2048" y="2458"/>
                  </a:cubicBezTo>
                  <a:cubicBezTo>
                    <a:pt x="2237" y="2458"/>
                    <a:pt x="2427" y="2238"/>
                    <a:pt x="2427" y="2049"/>
                  </a:cubicBezTo>
                  <a:lnTo>
                    <a:pt x="2427" y="1608"/>
                  </a:lnTo>
                  <a:lnTo>
                    <a:pt x="5892" y="1608"/>
                  </a:lnTo>
                  <a:lnTo>
                    <a:pt x="5892" y="2049"/>
                  </a:lnTo>
                  <a:cubicBezTo>
                    <a:pt x="5892" y="2301"/>
                    <a:pt x="6081" y="2458"/>
                    <a:pt x="6333" y="2458"/>
                  </a:cubicBezTo>
                  <a:cubicBezTo>
                    <a:pt x="6585" y="2458"/>
                    <a:pt x="6743" y="2238"/>
                    <a:pt x="6743" y="2049"/>
                  </a:cubicBezTo>
                  <a:lnTo>
                    <a:pt x="6743" y="1608"/>
                  </a:lnTo>
                  <a:lnTo>
                    <a:pt x="10208" y="1608"/>
                  </a:lnTo>
                  <a:lnTo>
                    <a:pt x="10208" y="2049"/>
                  </a:lnTo>
                  <a:cubicBezTo>
                    <a:pt x="10208" y="2301"/>
                    <a:pt x="10397" y="2458"/>
                    <a:pt x="10618" y="2458"/>
                  </a:cubicBezTo>
                  <a:cubicBezTo>
                    <a:pt x="10870" y="2458"/>
                    <a:pt x="11027" y="2238"/>
                    <a:pt x="11027" y="2049"/>
                  </a:cubicBezTo>
                  <a:lnTo>
                    <a:pt x="11027" y="1608"/>
                  </a:lnTo>
                  <a:close/>
                  <a:moveTo>
                    <a:pt x="2868" y="4916"/>
                  </a:moveTo>
                  <a:cubicBezTo>
                    <a:pt x="3088" y="4916"/>
                    <a:pt x="3246" y="5136"/>
                    <a:pt x="3246" y="5357"/>
                  </a:cubicBezTo>
                  <a:cubicBezTo>
                    <a:pt x="3309" y="5546"/>
                    <a:pt x="3088" y="5766"/>
                    <a:pt x="2868" y="5766"/>
                  </a:cubicBezTo>
                  <a:lnTo>
                    <a:pt x="2048" y="5766"/>
                  </a:lnTo>
                  <a:cubicBezTo>
                    <a:pt x="1796" y="5766"/>
                    <a:pt x="1639" y="5546"/>
                    <a:pt x="1639" y="5357"/>
                  </a:cubicBezTo>
                  <a:cubicBezTo>
                    <a:pt x="1639" y="5136"/>
                    <a:pt x="1828" y="4916"/>
                    <a:pt x="2048" y="4916"/>
                  </a:cubicBezTo>
                  <a:close/>
                  <a:moveTo>
                    <a:pt x="2868" y="6585"/>
                  </a:moveTo>
                  <a:cubicBezTo>
                    <a:pt x="3088" y="6585"/>
                    <a:pt x="3246" y="6774"/>
                    <a:pt x="3246" y="6963"/>
                  </a:cubicBezTo>
                  <a:cubicBezTo>
                    <a:pt x="3309" y="7215"/>
                    <a:pt x="3088" y="7404"/>
                    <a:pt x="2868" y="7404"/>
                  </a:cubicBezTo>
                  <a:lnTo>
                    <a:pt x="2048" y="7404"/>
                  </a:lnTo>
                  <a:cubicBezTo>
                    <a:pt x="1796" y="7404"/>
                    <a:pt x="1639" y="7215"/>
                    <a:pt x="1639" y="6963"/>
                  </a:cubicBezTo>
                  <a:cubicBezTo>
                    <a:pt x="1639" y="6743"/>
                    <a:pt x="1828" y="6585"/>
                    <a:pt x="2048" y="6585"/>
                  </a:cubicBezTo>
                  <a:close/>
                  <a:moveTo>
                    <a:pt x="2868" y="8287"/>
                  </a:moveTo>
                  <a:cubicBezTo>
                    <a:pt x="3088" y="8287"/>
                    <a:pt x="3246" y="8476"/>
                    <a:pt x="3246" y="8665"/>
                  </a:cubicBezTo>
                  <a:cubicBezTo>
                    <a:pt x="3309" y="8854"/>
                    <a:pt x="3088" y="9074"/>
                    <a:pt x="2868" y="9074"/>
                  </a:cubicBezTo>
                  <a:lnTo>
                    <a:pt x="2048" y="9074"/>
                  </a:lnTo>
                  <a:cubicBezTo>
                    <a:pt x="1796" y="9074"/>
                    <a:pt x="1639" y="8854"/>
                    <a:pt x="1639" y="8665"/>
                  </a:cubicBezTo>
                  <a:cubicBezTo>
                    <a:pt x="1639" y="8413"/>
                    <a:pt x="1828" y="8287"/>
                    <a:pt x="2048" y="8287"/>
                  </a:cubicBezTo>
                  <a:close/>
                  <a:moveTo>
                    <a:pt x="8538" y="5199"/>
                  </a:moveTo>
                  <a:cubicBezTo>
                    <a:pt x="10366" y="5199"/>
                    <a:pt x="11847" y="6711"/>
                    <a:pt x="11847" y="8507"/>
                  </a:cubicBezTo>
                  <a:cubicBezTo>
                    <a:pt x="11847" y="10334"/>
                    <a:pt x="10334" y="11815"/>
                    <a:pt x="8538" y="11815"/>
                  </a:cubicBezTo>
                  <a:cubicBezTo>
                    <a:pt x="6711" y="11815"/>
                    <a:pt x="5230" y="10334"/>
                    <a:pt x="5230" y="8507"/>
                  </a:cubicBezTo>
                  <a:cubicBezTo>
                    <a:pt x="5230" y="6711"/>
                    <a:pt x="6743" y="5199"/>
                    <a:pt x="8538" y="5199"/>
                  </a:cubicBezTo>
                  <a:close/>
                  <a:moveTo>
                    <a:pt x="2048" y="1"/>
                  </a:moveTo>
                  <a:cubicBezTo>
                    <a:pt x="1828" y="1"/>
                    <a:pt x="1639" y="190"/>
                    <a:pt x="1639" y="410"/>
                  </a:cubicBezTo>
                  <a:lnTo>
                    <a:pt x="1639" y="788"/>
                  </a:lnTo>
                  <a:lnTo>
                    <a:pt x="1198" y="788"/>
                  </a:lnTo>
                  <a:cubicBezTo>
                    <a:pt x="536" y="788"/>
                    <a:pt x="1" y="1324"/>
                    <a:pt x="1" y="2049"/>
                  </a:cubicBezTo>
                  <a:lnTo>
                    <a:pt x="1" y="9767"/>
                  </a:lnTo>
                  <a:cubicBezTo>
                    <a:pt x="1" y="10429"/>
                    <a:pt x="536" y="11028"/>
                    <a:pt x="1198" y="11028"/>
                  </a:cubicBezTo>
                  <a:lnTo>
                    <a:pt x="5230" y="11028"/>
                  </a:lnTo>
                  <a:cubicBezTo>
                    <a:pt x="5987" y="12004"/>
                    <a:pt x="7184" y="12697"/>
                    <a:pt x="8538" y="12697"/>
                  </a:cubicBezTo>
                  <a:cubicBezTo>
                    <a:pt x="10807" y="12697"/>
                    <a:pt x="12666" y="10838"/>
                    <a:pt x="12666" y="8539"/>
                  </a:cubicBezTo>
                  <a:lnTo>
                    <a:pt x="12666" y="2080"/>
                  </a:lnTo>
                  <a:cubicBezTo>
                    <a:pt x="12666" y="1356"/>
                    <a:pt x="12130" y="788"/>
                    <a:pt x="11405" y="788"/>
                  </a:cubicBezTo>
                  <a:lnTo>
                    <a:pt x="11027" y="788"/>
                  </a:lnTo>
                  <a:lnTo>
                    <a:pt x="11027" y="410"/>
                  </a:lnTo>
                  <a:cubicBezTo>
                    <a:pt x="11027" y="158"/>
                    <a:pt x="10807" y="1"/>
                    <a:pt x="10618" y="1"/>
                  </a:cubicBezTo>
                  <a:cubicBezTo>
                    <a:pt x="10429" y="1"/>
                    <a:pt x="10177" y="190"/>
                    <a:pt x="10177" y="410"/>
                  </a:cubicBezTo>
                  <a:lnTo>
                    <a:pt x="10177" y="788"/>
                  </a:lnTo>
                  <a:lnTo>
                    <a:pt x="6711" y="788"/>
                  </a:lnTo>
                  <a:lnTo>
                    <a:pt x="6711" y="410"/>
                  </a:lnTo>
                  <a:cubicBezTo>
                    <a:pt x="6711" y="158"/>
                    <a:pt x="6522" y="1"/>
                    <a:pt x="6333" y="1"/>
                  </a:cubicBezTo>
                  <a:cubicBezTo>
                    <a:pt x="6144" y="1"/>
                    <a:pt x="5892" y="190"/>
                    <a:pt x="5892" y="410"/>
                  </a:cubicBezTo>
                  <a:lnTo>
                    <a:pt x="5892" y="788"/>
                  </a:lnTo>
                  <a:lnTo>
                    <a:pt x="2427" y="788"/>
                  </a:lnTo>
                  <a:lnTo>
                    <a:pt x="2427" y="410"/>
                  </a:lnTo>
                  <a:cubicBezTo>
                    <a:pt x="2427" y="158"/>
                    <a:pt x="2237" y="1"/>
                    <a:pt x="20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73" name="Google Shape;7473;p84"/>
          <p:cNvGrpSpPr/>
          <p:nvPr/>
        </p:nvGrpSpPr>
        <p:grpSpPr>
          <a:xfrm>
            <a:off x="5267066" y="3864001"/>
            <a:ext cx="490876" cy="487599"/>
            <a:chOff x="-59470075" y="3308975"/>
            <a:chExt cx="318200" cy="316075"/>
          </a:xfrm>
        </p:grpSpPr>
        <p:sp>
          <p:nvSpPr>
            <p:cNvPr id="7474" name="Google Shape;7474;p84"/>
            <p:cNvSpPr/>
            <p:nvPr/>
          </p:nvSpPr>
          <p:spPr>
            <a:xfrm>
              <a:off x="-59403925" y="3522625"/>
              <a:ext cx="21275" cy="20500"/>
            </a:xfrm>
            <a:custGeom>
              <a:avLst/>
              <a:gdLst/>
              <a:ahLst/>
              <a:cxnLst/>
              <a:rect l="l" t="t" r="r" b="b"/>
              <a:pathLst>
                <a:path w="851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51" y="820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5" name="Google Shape;7475;p84"/>
            <p:cNvSpPr/>
            <p:nvPr/>
          </p:nvSpPr>
          <p:spPr>
            <a:xfrm>
              <a:off x="-593621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6" name="Google Shape;7476;p84"/>
            <p:cNvSpPr/>
            <p:nvPr/>
          </p:nvSpPr>
          <p:spPr>
            <a:xfrm>
              <a:off x="-593212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7" name="Google Shape;7477;p84"/>
            <p:cNvSpPr/>
            <p:nvPr/>
          </p:nvSpPr>
          <p:spPr>
            <a:xfrm>
              <a:off x="-592794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8" name="Google Shape;7478;p84"/>
            <p:cNvSpPr/>
            <p:nvPr/>
          </p:nvSpPr>
          <p:spPr>
            <a:xfrm>
              <a:off x="-59470075" y="3418825"/>
              <a:ext cx="317425" cy="206225"/>
            </a:xfrm>
            <a:custGeom>
              <a:avLst/>
              <a:gdLst/>
              <a:ahLst/>
              <a:cxnLst/>
              <a:rect l="l" t="t" r="r" b="b"/>
              <a:pathLst>
                <a:path w="12697" h="8249" extrusionOk="0">
                  <a:moveTo>
                    <a:pt x="10523" y="3334"/>
                  </a:moveTo>
                  <a:cubicBezTo>
                    <a:pt x="10775" y="3334"/>
                    <a:pt x="10932" y="3523"/>
                    <a:pt x="10932" y="3775"/>
                  </a:cubicBezTo>
                  <a:lnTo>
                    <a:pt x="10932" y="5413"/>
                  </a:lnTo>
                  <a:cubicBezTo>
                    <a:pt x="10932" y="5665"/>
                    <a:pt x="10712" y="5854"/>
                    <a:pt x="10523" y="5854"/>
                  </a:cubicBezTo>
                  <a:lnTo>
                    <a:pt x="2268" y="5854"/>
                  </a:lnTo>
                  <a:cubicBezTo>
                    <a:pt x="2016" y="5854"/>
                    <a:pt x="1827" y="5665"/>
                    <a:pt x="1827" y="5413"/>
                  </a:cubicBezTo>
                  <a:lnTo>
                    <a:pt x="1827" y="3775"/>
                  </a:lnTo>
                  <a:cubicBezTo>
                    <a:pt x="1827" y="3523"/>
                    <a:pt x="2016" y="3334"/>
                    <a:pt x="2268" y="3334"/>
                  </a:cubicBezTo>
                  <a:close/>
                  <a:moveTo>
                    <a:pt x="2893" y="1"/>
                  </a:moveTo>
                  <a:cubicBezTo>
                    <a:pt x="2822" y="1"/>
                    <a:pt x="2748" y="18"/>
                    <a:pt x="2678" y="57"/>
                  </a:cubicBezTo>
                  <a:lnTo>
                    <a:pt x="221" y="1727"/>
                  </a:lnTo>
                  <a:cubicBezTo>
                    <a:pt x="95" y="1790"/>
                    <a:pt x="0" y="1916"/>
                    <a:pt x="0" y="2073"/>
                  </a:cubicBezTo>
                  <a:lnTo>
                    <a:pt x="0" y="7870"/>
                  </a:lnTo>
                  <a:cubicBezTo>
                    <a:pt x="0" y="8091"/>
                    <a:pt x="221" y="8248"/>
                    <a:pt x="410" y="8248"/>
                  </a:cubicBezTo>
                  <a:lnTo>
                    <a:pt x="12255" y="8248"/>
                  </a:lnTo>
                  <a:cubicBezTo>
                    <a:pt x="12507" y="8248"/>
                    <a:pt x="12665" y="8059"/>
                    <a:pt x="12665" y="7870"/>
                  </a:cubicBezTo>
                  <a:lnTo>
                    <a:pt x="12665" y="2073"/>
                  </a:lnTo>
                  <a:cubicBezTo>
                    <a:pt x="12697" y="1884"/>
                    <a:pt x="12507" y="1664"/>
                    <a:pt x="12287" y="1664"/>
                  </a:cubicBezTo>
                  <a:lnTo>
                    <a:pt x="5797" y="1664"/>
                  </a:lnTo>
                  <a:lnTo>
                    <a:pt x="5797" y="404"/>
                  </a:lnTo>
                  <a:cubicBezTo>
                    <a:pt x="5797" y="166"/>
                    <a:pt x="5600" y="1"/>
                    <a:pt x="5382" y="1"/>
                  </a:cubicBezTo>
                  <a:cubicBezTo>
                    <a:pt x="5311" y="1"/>
                    <a:pt x="5237" y="18"/>
                    <a:pt x="5167" y="57"/>
                  </a:cubicBezTo>
                  <a:lnTo>
                    <a:pt x="3308" y="1286"/>
                  </a:lnTo>
                  <a:lnTo>
                    <a:pt x="3308" y="404"/>
                  </a:lnTo>
                  <a:cubicBezTo>
                    <a:pt x="3308" y="166"/>
                    <a:pt x="3111" y="1"/>
                    <a:pt x="28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9" name="Google Shape;7479;p84"/>
            <p:cNvSpPr/>
            <p:nvPr/>
          </p:nvSpPr>
          <p:spPr>
            <a:xfrm>
              <a:off x="-592385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0" name="Google Shape;7480;p84"/>
            <p:cNvSpPr/>
            <p:nvPr/>
          </p:nvSpPr>
          <p:spPr>
            <a:xfrm>
              <a:off x="-59292875" y="3308975"/>
              <a:ext cx="106350" cy="41400"/>
            </a:xfrm>
            <a:custGeom>
              <a:avLst/>
              <a:gdLst/>
              <a:ahLst/>
              <a:cxnLst/>
              <a:rect l="l" t="t" r="r" b="b"/>
              <a:pathLst>
                <a:path w="4254" h="1656" extrusionOk="0">
                  <a:moveTo>
                    <a:pt x="1305" y="1"/>
                  </a:moveTo>
                  <a:cubicBezTo>
                    <a:pt x="904" y="1"/>
                    <a:pt x="497" y="175"/>
                    <a:pt x="158" y="545"/>
                  </a:cubicBezTo>
                  <a:cubicBezTo>
                    <a:pt x="1" y="702"/>
                    <a:pt x="64" y="986"/>
                    <a:pt x="221" y="1143"/>
                  </a:cubicBezTo>
                  <a:cubicBezTo>
                    <a:pt x="311" y="1218"/>
                    <a:pt x="409" y="1258"/>
                    <a:pt x="503" y="1258"/>
                  </a:cubicBezTo>
                  <a:cubicBezTo>
                    <a:pt x="606" y="1258"/>
                    <a:pt x="706" y="1210"/>
                    <a:pt x="788" y="1112"/>
                  </a:cubicBezTo>
                  <a:cubicBezTo>
                    <a:pt x="946" y="938"/>
                    <a:pt x="1127" y="852"/>
                    <a:pt x="1308" y="852"/>
                  </a:cubicBezTo>
                  <a:cubicBezTo>
                    <a:pt x="1489" y="852"/>
                    <a:pt x="1670" y="938"/>
                    <a:pt x="1828" y="1112"/>
                  </a:cubicBezTo>
                  <a:cubicBezTo>
                    <a:pt x="2150" y="1466"/>
                    <a:pt x="2562" y="1655"/>
                    <a:pt x="2977" y="1655"/>
                  </a:cubicBezTo>
                  <a:cubicBezTo>
                    <a:pt x="3374" y="1655"/>
                    <a:pt x="3773" y="1482"/>
                    <a:pt x="4096" y="1112"/>
                  </a:cubicBezTo>
                  <a:cubicBezTo>
                    <a:pt x="4254" y="954"/>
                    <a:pt x="4222" y="671"/>
                    <a:pt x="4065" y="513"/>
                  </a:cubicBezTo>
                  <a:cubicBezTo>
                    <a:pt x="3990" y="438"/>
                    <a:pt x="3886" y="399"/>
                    <a:pt x="3781" y="399"/>
                  </a:cubicBezTo>
                  <a:cubicBezTo>
                    <a:pt x="3665" y="399"/>
                    <a:pt x="3549" y="446"/>
                    <a:pt x="3466" y="545"/>
                  </a:cubicBezTo>
                  <a:cubicBezTo>
                    <a:pt x="3309" y="734"/>
                    <a:pt x="3135" y="828"/>
                    <a:pt x="2962" y="828"/>
                  </a:cubicBezTo>
                  <a:cubicBezTo>
                    <a:pt x="2789" y="828"/>
                    <a:pt x="2616" y="734"/>
                    <a:pt x="2458" y="545"/>
                  </a:cubicBezTo>
                  <a:cubicBezTo>
                    <a:pt x="2136" y="191"/>
                    <a:pt x="1724" y="1"/>
                    <a:pt x="13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1" name="Google Shape;7481;p84"/>
            <p:cNvSpPr/>
            <p:nvPr/>
          </p:nvSpPr>
          <p:spPr>
            <a:xfrm>
              <a:off x="-59214100" y="3371400"/>
              <a:ext cx="62225" cy="68550"/>
            </a:xfrm>
            <a:custGeom>
              <a:avLst/>
              <a:gdLst/>
              <a:ahLst/>
              <a:cxnLst/>
              <a:rect l="l" t="t" r="r" b="b"/>
              <a:pathLst>
                <a:path w="2489" h="2742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742"/>
                  </a:lnTo>
                  <a:lnTo>
                    <a:pt x="2489" y="2742"/>
                  </a:lnTo>
                  <a:lnTo>
                    <a:pt x="2489" y="379"/>
                  </a:lnTo>
                  <a:cubicBezTo>
                    <a:pt x="2458" y="190"/>
                    <a:pt x="2268" y="1"/>
                    <a:pt x="20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2" name="Google Shape;7482;p84"/>
            <p:cNvSpPr/>
            <p:nvPr/>
          </p:nvSpPr>
          <p:spPr>
            <a:xfrm>
              <a:off x="-59297600" y="3392600"/>
              <a:ext cx="62250" cy="48150"/>
            </a:xfrm>
            <a:custGeom>
              <a:avLst/>
              <a:gdLst/>
              <a:ahLst/>
              <a:cxnLst/>
              <a:rect l="l" t="t" r="r" b="b"/>
              <a:pathLst>
                <a:path w="2490" h="1926" extrusionOk="0">
                  <a:moveTo>
                    <a:pt x="387" y="0"/>
                  </a:moveTo>
                  <a:cubicBezTo>
                    <a:pt x="163" y="0"/>
                    <a:pt x="1" y="177"/>
                    <a:pt x="1" y="382"/>
                  </a:cubicBezTo>
                  <a:lnTo>
                    <a:pt x="1" y="1925"/>
                  </a:lnTo>
                  <a:lnTo>
                    <a:pt x="2489" y="1925"/>
                  </a:lnTo>
                  <a:lnTo>
                    <a:pt x="2489" y="382"/>
                  </a:lnTo>
                  <a:cubicBezTo>
                    <a:pt x="2489" y="161"/>
                    <a:pt x="2300" y="4"/>
                    <a:pt x="2080" y="4"/>
                  </a:cubicBezTo>
                  <a:lnTo>
                    <a:pt x="442" y="4"/>
                  </a:lnTo>
                  <a:cubicBezTo>
                    <a:pt x="423" y="1"/>
                    <a:pt x="405" y="0"/>
                    <a:pt x="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483" name="Google Shape;7483;p84"/>
          <p:cNvGrpSpPr/>
          <p:nvPr/>
        </p:nvGrpSpPr>
        <p:grpSpPr>
          <a:xfrm>
            <a:off x="1727640" y="2044940"/>
            <a:ext cx="489681" cy="486248"/>
            <a:chOff x="-64781025" y="3361050"/>
            <a:chExt cx="317425" cy="315200"/>
          </a:xfrm>
        </p:grpSpPr>
        <p:sp>
          <p:nvSpPr>
            <p:cNvPr id="7484" name="Google Shape;7484;p84"/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5" name="Google Shape;7485;p84"/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6" name="Google Shape;7486;p84"/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7" name="Google Shape;7487;p84"/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488" name="Google Shape;7488;p84"/>
          <p:cNvSpPr/>
          <p:nvPr/>
        </p:nvSpPr>
        <p:spPr>
          <a:xfrm>
            <a:off x="1727473" y="2635081"/>
            <a:ext cx="489681" cy="487251"/>
          </a:xfrm>
          <a:custGeom>
            <a:avLst/>
            <a:gdLst/>
            <a:ahLst/>
            <a:cxnLst/>
            <a:rect l="l" t="t" r="r" b="b"/>
            <a:pathLst>
              <a:path w="12697" h="12634" extrusionOk="0">
                <a:moveTo>
                  <a:pt x="11437" y="819"/>
                </a:moveTo>
                <a:cubicBezTo>
                  <a:pt x="11657" y="819"/>
                  <a:pt x="11815" y="1040"/>
                  <a:pt x="11815" y="1260"/>
                </a:cubicBezTo>
                <a:cubicBezTo>
                  <a:pt x="11815" y="1512"/>
                  <a:pt x="11657" y="1670"/>
                  <a:pt x="11437" y="1670"/>
                </a:cubicBezTo>
                <a:lnTo>
                  <a:pt x="1229" y="1670"/>
                </a:lnTo>
                <a:cubicBezTo>
                  <a:pt x="1009" y="1670"/>
                  <a:pt x="788" y="1449"/>
                  <a:pt x="788" y="1260"/>
                </a:cubicBezTo>
                <a:cubicBezTo>
                  <a:pt x="788" y="1071"/>
                  <a:pt x="1009" y="819"/>
                  <a:pt x="1229" y="819"/>
                </a:cubicBezTo>
                <a:close/>
                <a:moveTo>
                  <a:pt x="8790" y="3277"/>
                </a:moveTo>
                <a:cubicBezTo>
                  <a:pt x="9042" y="3277"/>
                  <a:pt x="9200" y="3466"/>
                  <a:pt x="9200" y="3655"/>
                </a:cubicBezTo>
                <a:lnTo>
                  <a:pt x="9200" y="5356"/>
                </a:lnTo>
                <a:lnTo>
                  <a:pt x="9232" y="5356"/>
                </a:lnTo>
                <a:cubicBezTo>
                  <a:pt x="9232" y="5608"/>
                  <a:pt x="9042" y="5765"/>
                  <a:pt x="8822" y="5765"/>
                </a:cubicBezTo>
                <a:cubicBezTo>
                  <a:pt x="8633" y="5765"/>
                  <a:pt x="8412" y="5545"/>
                  <a:pt x="8412" y="5356"/>
                </a:cubicBezTo>
                <a:lnTo>
                  <a:pt x="8412" y="4694"/>
                </a:lnTo>
                <a:lnTo>
                  <a:pt x="6617" y="6459"/>
                </a:lnTo>
                <a:cubicBezTo>
                  <a:pt x="6538" y="6537"/>
                  <a:pt x="6435" y="6577"/>
                  <a:pt x="6333" y="6577"/>
                </a:cubicBezTo>
                <a:cubicBezTo>
                  <a:pt x="6231" y="6577"/>
                  <a:pt x="6128" y="6537"/>
                  <a:pt x="6050" y="6459"/>
                </a:cubicBezTo>
                <a:lnTo>
                  <a:pt x="5482" y="5923"/>
                </a:lnTo>
                <a:lnTo>
                  <a:pt x="4096" y="7278"/>
                </a:lnTo>
                <a:cubicBezTo>
                  <a:pt x="4033" y="7356"/>
                  <a:pt x="3931" y="7396"/>
                  <a:pt x="3824" y="7396"/>
                </a:cubicBezTo>
                <a:cubicBezTo>
                  <a:pt x="3718" y="7396"/>
                  <a:pt x="3608" y="7356"/>
                  <a:pt x="3529" y="7278"/>
                </a:cubicBezTo>
                <a:cubicBezTo>
                  <a:pt x="3372" y="7120"/>
                  <a:pt x="3372" y="6868"/>
                  <a:pt x="3529" y="6711"/>
                </a:cubicBezTo>
                <a:lnTo>
                  <a:pt x="5167" y="5041"/>
                </a:lnTo>
                <a:cubicBezTo>
                  <a:pt x="5246" y="4962"/>
                  <a:pt x="5356" y="4923"/>
                  <a:pt x="5467" y="4923"/>
                </a:cubicBezTo>
                <a:cubicBezTo>
                  <a:pt x="5577" y="4923"/>
                  <a:pt x="5687" y="4962"/>
                  <a:pt x="5766" y="5041"/>
                </a:cubicBezTo>
                <a:lnTo>
                  <a:pt x="6302" y="5608"/>
                </a:lnTo>
                <a:lnTo>
                  <a:pt x="7814" y="4096"/>
                </a:lnTo>
                <a:lnTo>
                  <a:pt x="7152" y="4096"/>
                </a:lnTo>
                <a:cubicBezTo>
                  <a:pt x="6900" y="4096"/>
                  <a:pt x="6743" y="3907"/>
                  <a:pt x="6743" y="3655"/>
                </a:cubicBezTo>
                <a:cubicBezTo>
                  <a:pt x="6743" y="3434"/>
                  <a:pt x="6932" y="3277"/>
                  <a:pt x="7152" y="3277"/>
                </a:cubicBezTo>
                <a:close/>
                <a:moveTo>
                  <a:pt x="6302" y="11058"/>
                </a:moveTo>
                <a:cubicBezTo>
                  <a:pt x="6554" y="11058"/>
                  <a:pt x="6743" y="11279"/>
                  <a:pt x="6743" y="11468"/>
                </a:cubicBezTo>
                <a:cubicBezTo>
                  <a:pt x="6743" y="11657"/>
                  <a:pt x="6554" y="11846"/>
                  <a:pt x="6302" y="11846"/>
                </a:cubicBezTo>
                <a:cubicBezTo>
                  <a:pt x="6081" y="11846"/>
                  <a:pt x="5924" y="11657"/>
                  <a:pt x="5924" y="11468"/>
                </a:cubicBezTo>
                <a:cubicBezTo>
                  <a:pt x="5924" y="11279"/>
                  <a:pt x="6113" y="11058"/>
                  <a:pt x="6302" y="11058"/>
                </a:cubicBezTo>
                <a:close/>
                <a:moveTo>
                  <a:pt x="1229" y="0"/>
                </a:moveTo>
                <a:cubicBezTo>
                  <a:pt x="568" y="0"/>
                  <a:pt x="1" y="536"/>
                  <a:pt x="1" y="1229"/>
                </a:cubicBezTo>
                <a:cubicBezTo>
                  <a:pt x="1" y="1764"/>
                  <a:pt x="379" y="2205"/>
                  <a:pt x="851" y="2394"/>
                </a:cubicBezTo>
                <a:lnTo>
                  <a:pt x="851" y="8254"/>
                </a:lnTo>
                <a:lnTo>
                  <a:pt x="442" y="8254"/>
                </a:lnTo>
                <a:cubicBezTo>
                  <a:pt x="221" y="8254"/>
                  <a:pt x="64" y="8475"/>
                  <a:pt x="64" y="8664"/>
                </a:cubicBezTo>
                <a:cubicBezTo>
                  <a:pt x="64" y="8916"/>
                  <a:pt x="253" y="9042"/>
                  <a:pt x="442" y="9042"/>
                </a:cubicBezTo>
                <a:lnTo>
                  <a:pt x="5955" y="9042"/>
                </a:lnTo>
                <a:lnTo>
                  <a:pt x="5955" y="10239"/>
                </a:lnTo>
                <a:cubicBezTo>
                  <a:pt x="5482" y="10397"/>
                  <a:pt x="5136" y="10869"/>
                  <a:pt x="5136" y="11405"/>
                </a:cubicBezTo>
                <a:cubicBezTo>
                  <a:pt x="5136" y="12098"/>
                  <a:pt x="5671" y="12633"/>
                  <a:pt x="6365" y="12633"/>
                </a:cubicBezTo>
                <a:cubicBezTo>
                  <a:pt x="7026" y="12633"/>
                  <a:pt x="7625" y="12098"/>
                  <a:pt x="7625" y="11405"/>
                </a:cubicBezTo>
                <a:cubicBezTo>
                  <a:pt x="7625" y="10869"/>
                  <a:pt x="7247" y="10428"/>
                  <a:pt x="6774" y="10239"/>
                </a:cubicBezTo>
                <a:lnTo>
                  <a:pt x="6774" y="9042"/>
                </a:lnTo>
                <a:lnTo>
                  <a:pt x="12288" y="9042"/>
                </a:lnTo>
                <a:cubicBezTo>
                  <a:pt x="12540" y="9042"/>
                  <a:pt x="12697" y="8853"/>
                  <a:pt x="12697" y="8664"/>
                </a:cubicBezTo>
                <a:cubicBezTo>
                  <a:pt x="12666" y="8443"/>
                  <a:pt x="12508" y="8254"/>
                  <a:pt x="12256" y="8254"/>
                </a:cubicBezTo>
                <a:lnTo>
                  <a:pt x="11815" y="8254"/>
                </a:lnTo>
                <a:lnTo>
                  <a:pt x="11815" y="2394"/>
                </a:lnTo>
                <a:cubicBezTo>
                  <a:pt x="12288" y="2237"/>
                  <a:pt x="12666" y="1764"/>
                  <a:pt x="12666" y="1229"/>
                </a:cubicBezTo>
                <a:cubicBezTo>
                  <a:pt x="12666" y="567"/>
                  <a:pt x="12098" y="0"/>
                  <a:pt x="1143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89" name="Google Shape;7489;p84"/>
          <p:cNvSpPr/>
          <p:nvPr/>
        </p:nvSpPr>
        <p:spPr>
          <a:xfrm>
            <a:off x="1763918" y="3205752"/>
            <a:ext cx="416789" cy="489681"/>
          </a:xfrm>
          <a:custGeom>
            <a:avLst/>
            <a:gdLst/>
            <a:ahLst/>
            <a:cxnLst/>
            <a:rect l="l" t="t" r="r" b="b"/>
            <a:pathLst>
              <a:path w="10807" h="12697" extrusionOk="0">
                <a:moveTo>
                  <a:pt x="6617" y="9924"/>
                </a:moveTo>
                <a:lnTo>
                  <a:pt x="6617" y="10775"/>
                </a:lnTo>
                <a:lnTo>
                  <a:pt x="4159" y="10775"/>
                </a:lnTo>
                <a:lnTo>
                  <a:pt x="4159" y="9924"/>
                </a:lnTo>
                <a:close/>
                <a:moveTo>
                  <a:pt x="4159" y="0"/>
                </a:moveTo>
                <a:cubicBezTo>
                  <a:pt x="3561" y="0"/>
                  <a:pt x="2994" y="315"/>
                  <a:pt x="2742" y="851"/>
                </a:cubicBezTo>
                <a:lnTo>
                  <a:pt x="2490" y="851"/>
                </a:lnTo>
                <a:cubicBezTo>
                  <a:pt x="1797" y="851"/>
                  <a:pt x="1166" y="1324"/>
                  <a:pt x="914" y="1954"/>
                </a:cubicBezTo>
                <a:cubicBezTo>
                  <a:pt x="1324" y="1985"/>
                  <a:pt x="1702" y="2143"/>
                  <a:pt x="1986" y="2426"/>
                </a:cubicBezTo>
                <a:cubicBezTo>
                  <a:pt x="2143" y="2584"/>
                  <a:pt x="2143" y="2836"/>
                  <a:pt x="1986" y="2993"/>
                </a:cubicBezTo>
                <a:cubicBezTo>
                  <a:pt x="1907" y="3072"/>
                  <a:pt x="1797" y="3111"/>
                  <a:pt x="1686" y="3111"/>
                </a:cubicBezTo>
                <a:cubicBezTo>
                  <a:pt x="1576" y="3111"/>
                  <a:pt x="1466" y="3072"/>
                  <a:pt x="1387" y="2993"/>
                </a:cubicBezTo>
                <a:cubicBezTo>
                  <a:pt x="1198" y="2804"/>
                  <a:pt x="946" y="2773"/>
                  <a:pt x="725" y="2773"/>
                </a:cubicBezTo>
                <a:cubicBezTo>
                  <a:pt x="284" y="3088"/>
                  <a:pt x="1" y="3560"/>
                  <a:pt x="1" y="4159"/>
                </a:cubicBezTo>
                <a:cubicBezTo>
                  <a:pt x="1" y="4411"/>
                  <a:pt x="95" y="4726"/>
                  <a:pt x="253" y="4978"/>
                </a:cubicBezTo>
                <a:cubicBezTo>
                  <a:pt x="95" y="5199"/>
                  <a:pt x="1" y="5514"/>
                  <a:pt x="1" y="5797"/>
                </a:cubicBezTo>
                <a:cubicBezTo>
                  <a:pt x="1" y="6144"/>
                  <a:pt x="127" y="6459"/>
                  <a:pt x="316" y="6742"/>
                </a:cubicBezTo>
                <a:cubicBezTo>
                  <a:pt x="599" y="6522"/>
                  <a:pt x="1009" y="6364"/>
                  <a:pt x="1387" y="6364"/>
                </a:cubicBezTo>
                <a:cubicBezTo>
                  <a:pt x="1639" y="6364"/>
                  <a:pt x="1797" y="6553"/>
                  <a:pt x="1797" y="6742"/>
                </a:cubicBezTo>
                <a:cubicBezTo>
                  <a:pt x="1797" y="6994"/>
                  <a:pt x="1576" y="7152"/>
                  <a:pt x="1387" y="7152"/>
                </a:cubicBezTo>
                <a:cubicBezTo>
                  <a:pt x="1198" y="7152"/>
                  <a:pt x="1009" y="7215"/>
                  <a:pt x="851" y="7341"/>
                </a:cubicBezTo>
                <a:lnTo>
                  <a:pt x="851" y="7404"/>
                </a:lnTo>
                <a:cubicBezTo>
                  <a:pt x="851" y="8318"/>
                  <a:pt x="1576" y="9074"/>
                  <a:pt x="2490" y="9074"/>
                </a:cubicBezTo>
                <a:lnTo>
                  <a:pt x="2742" y="9074"/>
                </a:lnTo>
                <a:cubicBezTo>
                  <a:pt x="2899" y="9357"/>
                  <a:pt x="3088" y="9546"/>
                  <a:pt x="3309" y="9704"/>
                </a:cubicBezTo>
                <a:lnTo>
                  <a:pt x="3309" y="10617"/>
                </a:lnTo>
                <a:cubicBezTo>
                  <a:pt x="3309" y="11752"/>
                  <a:pt x="4254" y="12697"/>
                  <a:pt x="5420" y="12697"/>
                </a:cubicBezTo>
                <a:cubicBezTo>
                  <a:pt x="6554" y="12697"/>
                  <a:pt x="7499" y="11752"/>
                  <a:pt x="7499" y="10617"/>
                </a:cubicBezTo>
                <a:lnTo>
                  <a:pt x="7499" y="9704"/>
                </a:lnTo>
                <a:cubicBezTo>
                  <a:pt x="7719" y="9546"/>
                  <a:pt x="7971" y="9357"/>
                  <a:pt x="8097" y="9074"/>
                </a:cubicBezTo>
                <a:lnTo>
                  <a:pt x="8318" y="9074"/>
                </a:lnTo>
                <a:cubicBezTo>
                  <a:pt x="9232" y="9074"/>
                  <a:pt x="9988" y="8318"/>
                  <a:pt x="9988" y="7404"/>
                </a:cubicBezTo>
                <a:lnTo>
                  <a:pt x="9988" y="7341"/>
                </a:lnTo>
                <a:cubicBezTo>
                  <a:pt x="9830" y="7215"/>
                  <a:pt x="9610" y="7152"/>
                  <a:pt x="9421" y="7152"/>
                </a:cubicBezTo>
                <a:cubicBezTo>
                  <a:pt x="9200" y="7152"/>
                  <a:pt x="9043" y="6931"/>
                  <a:pt x="9043" y="6742"/>
                </a:cubicBezTo>
                <a:cubicBezTo>
                  <a:pt x="9043" y="6522"/>
                  <a:pt x="9232" y="6364"/>
                  <a:pt x="9421" y="6364"/>
                </a:cubicBezTo>
                <a:cubicBezTo>
                  <a:pt x="9830" y="6364"/>
                  <a:pt x="10208" y="6522"/>
                  <a:pt x="10492" y="6742"/>
                </a:cubicBezTo>
                <a:cubicBezTo>
                  <a:pt x="10681" y="6459"/>
                  <a:pt x="10807" y="6144"/>
                  <a:pt x="10807" y="5797"/>
                </a:cubicBezTo>
                <a:cubicBezTo>
                  <a:pt x="10807" y="5514"/>
                  <a:pt x="10712" y="5199"/>
                  <a:pt x="10555" y="4978"/>
                </a:cubicBezTo>
                <a:cubicBezTo>
                  <a:pt x="10681" y="4726"/>
                  <a:pt x="10775" y="4411"/>
                  <a:pt x="10775" y="4159"/>
                </a:cubicBezTo>
                <a:cubicBezTo>
                  <a:pt x="10775" y="3592"/>
                  <a:pt x="10492" y="3088"/>
                  <a:pt x="10051" y="2773"/>
                </a:cubicBezTo>
                <a:cubicBezTo>
                  <a:pt x="10015" y="2768"/>
                  <a:pt x="9978" y="2765"/>
                  <a:pt x="9939" y="2765"/>
                </a:cubicBezTo>
                <a:cubicBezTo>
                  <a:pt x="9742" y="2765"/>
                  <a:pt x="9521" y="2835"/>
                  <a:pt x="9389" y="2993"/>
                </a:cubicBezTo>
                <a:cubicBezTo>
                  <a:pt x="9310" y="3072"/>
                  <a:pt x="9200" y="3111"/>
                  <a:pt x="9090" y="3111"/>
                </a:cubicBezTo>
                <a:cubicBezTo>
                  <a:pt x="8980" y="3111"/>
                  <a:pt x="8869" y="3072"/>
                  <a:pt x="8791" y="2993"/>
                </a:cubicBezTo>
                <a:cubicBezTo>
                  <a:pt x="8633" y="2836"/>
                  <a:pt x="8633" y="2584"/>
                  <a:pt x="8791" y="2426"/>
                </a:cubicBezTo>
                <a:cubicBezTo>
                  <a:pt x="9074" y="2143"/>
                  <a:pt x="9452" y="1954"/>
                  <a:pt x="9862" y="1954"/>
                </a:cubicBezTo>
                <a:cubicBezTo>
                  <a:pt x="9610" y="1324"/>
                  <a:pt x="9043" y="851"/>
                  <a:pt x="8287" y="851"/>
                </a:cubicBezTo>
                <a:lnTo>
                  <a:pt x="8034" y="851"/>
                </a:lnTo>
                <a:cubicBezTo>
                  <a:pt x="7782" y="315"/>
                  <a:pt x="7215" y="0"/>
                  <a:pt x="6617" y="0"/>
                </a:cubicBezTo>
                <a:cubicBezTo>
                  <a:pt x="6302" y="0"/>
                  <a:pt x="6050" y="95"/>
                  <a:pt x="5798" y="252"/>
                </a:cubicBezTo>
                <a:lnTo>
                  <a:pt x="5798" y="4190"/>
                </a:lnTo>
                <a:cubicBezTo>
                  <a:pt x="6743" y="4379"/>
                  <a:pt x="7467" y="5199"/>
                  <a:pt x="7467" y="6207"/>
                </a:cubicBezTo>
                <a:cubicBezTo>
                  <a:pt x="7467" y="6427"/>
                  <a:pt x="7247" y="6585"/>
                  <a:pt x="7058" y="6585"/>
                </a:cubicBezTo>
                <a:cubicBezTo>
                  <a:pt x="6869" y="6585"/>
                  <a:pt x="6617" y="6396"/>
                  <a:pt x="6617" y="6207"/>
                </a:cubicBezTo>
                <a:cubicBezTo>
                  <a:pt x="6617" y="5640"/>
                  <a:pt x="6270" y="5199"/>
                  <a:pt x="5798" y="5010"/>
                </a:cubicBezTo>
                <a:lnTo>
                  <a:pt x="5798" y="9074"/>
                </a:lnTo>
                <a:lnTo>
                  <a:pt x="4979" y="9074"/>
                </a:lnTo>
                <a:lnTo>
                  <a:pt x="4979" y="5010"/>
                </a:lnTo>
                <a:cubicBezTo>
                  <a:pt x="4506" y="5167"/>
                  <a:pt x="4159" y="5640"/>
                  <a:pt x="4159" y="6207"/>
                </a:cubicBezTo>
                <a:cubicBezTo>
                  <a:pt x="4159" y="6427"/>
                  <a:pt x="3939" y="6585"/>
                  <a:pt x="3718" y="6585"/>
                </a:cubicBezTo>
                <a:cubicBezTo>
                  <a:pt x="3466" y="6585"/>
                  <a:pt x="3309" y="6396"/>
                  <a:pt x="3309" y="6207"/>
                </a:cubicBezTo>
                <a:cubicBezTo>
                  <a:pt x="3309" y="5199"/>
                  <a:pt x="4033" y="4348"/>
                  <a:pt x="4979" y="4190"/>
                </a:cubicBezTo>
                <a:lnTo>
                  <a:pt x="4979" y="252"/>
                </a:lnTo>
                <a:cubicBezTo>
                  <a:pt x="4726" y="95"/>
                  <a:pt x="4474" y="0"/>
                  <a:pt x="415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90" name="Google Shape;7490;p84"/>
          <p:cNvSpPr/>
          <p:nvPr/>
        </p:nvSpPr>
        <p:spPr>
          <a:xfrm>
            <a:off x="4677631" y="2097273"/>
            <a:ext cx="488447" cy="381540"/>
          </a:xfrm>
          <a:custGeom>
            <a:avLst/>
            <a:gdLst/>
            <a:ahLst/>
            <a:cxnLst/>
            <a:rect l="l" t="t" r="r" b="b"/>
            <a:pathLst>
              <a:path w="12665" h="9893" extrusionOk="0">
                <a:moveTo>
                  <a:pt x="8538" y="2458"/>
                </a:moveTo>
                <a:cubicBezTo>
                  <a:pt x="8758" y="2458"/>
                  <a:pt x="8916" y="2678"/>
                  <a:pt x="8916" y="2899"/>
                </a:cubicBezTo>
                <a:lnTo>
                  <a:pt x="8916" y="4569"/>
                </a:lnTo>
                <a:cubicBezTo>
                  <a:pt x="8916" y="4789"/>
                  <a:pt x="8727" y="4978"/>
                  <a:pt x="8538" y="4978"/>
                </a:cubicBezTo>
                <a:cubicBezTo>
                  <a:pt x="8349" y="4978"/>
                  <a:pt x="8128" y="4789"/>
                  <a:pt x="8128" y="4569"/>
                </a:cubicBezTo>
                <a:lnTo>
                  <a:pt x="8128" y="3875"/>
                </a:lnTo>
                <a:lnTo>
                  <a:pt x="6364" y="5671"/>
                </a:lnTo>
                <a:cubicBezTo>
                  <a:pt x="6285" y="5750"/>
                  <a:pt x="6175" y="5789"/>
                  <a:pt x="6065" y="5789"/>
                </a:cubicBezTo>
                <a:cubicBezTo>
                  <a:pt x="5954" y="5789"/>
                  <a:pt x="5844" y="5750"/>
                  <a:pt x="5765" y="5671"/>
                </a:cubicBezTo>
                <a:lnTo>
                  <a:pt x="5230" y="5104"/>
                </a:lnTo>
                <a:lnTo>
                  <a:pt x="3844" y="6490"/>
                </a:lnTo>
                <a:cubicBezTo>
                  <a:pt x="3765" y="6569"/>
                  <a:pt x="3655" y="6608"/>
                  <a:pt x="3544" y="6608"/>
                </a:cubicBezTo>
                <a:cubicBezTo>
                  <a:pt x="3434" y="6608"/>
                  <a:pt x="3324" y="6569"/>
                  <a:pt x="3245" y="6490"/>
                </a:cubicBezTo>
                <a:cubicBezTo>
                  <a:pt x="3087" y="6333"/>
                  <a:pt x="3087" y="6049"/>
                  <a:pt x="3245" y="5892"/>
                </a:cubicBezTo>
                <a:lnTo>
                  <a:pt x="4915" y="4254"/>
                </a:lnTo>
                <a:cubicBezTo>
                  <a:pt x="4994" y="4175"/>
                  <a:pt x="5104" y="4135"/>
                  <a:pt x="5214" y="4135"/>
                </a:cubicBezTo>
                <a:cubicBezTo>
                  <a:pt x="5324" y="4135"/>
                  <a:pt x="5435" y="4175"/>
                  <a:pt x="5513" y="4254"/>
                </a:cubicBezTo>
                <a:lnTo>
                  <a:pt x="6049" y="4789"/>
                </a:lnTo>
                <a:lnTo>
                  <a:pt x="7561" y="3308"/>
                </a:lnTo>
                <a:lnTo>
                  <a:pt x="6868" y="3308"/>
                </a:lnTo>
                <a:cubicBezTo>
                  <a:pt x="6648" y="3308"/>
                  <a:pt x="6490" y="3088"/>
                  <a:pt x="6490" y="2899"/>
                </a:cubicBezTo>
                <a:cubicBezTo>
                  <a:pt x="6490" y="2678"/>
                  <a:pt x="6679" y="2458"/>
                  <a:pt x="6868" y="2458"/>
                </a:cubicBezTo>
                <a:close/>
                <a:moveTo>
                  <a:pt x="11814" y="8255"/>
                </a:moveTo>
                <a:cubicBezTo>
                  <a:pt x="11814" y="8538"/>
                  <a:pt x="11877" y="9105"/>
                  <a:pt x="11405" y="9105"/>
                </a:cubicBezTo>
                <a:lnTo>
                  <a:pt x="1197" y="9105"/>
                </a:lnTo>
                <a:cubicBezTo>
                  <a:pt x="977" y="9105"/>
                  <a:pt x="788" y="8885"/>
                  <a:pt x="788" y="8664"/>
                </a:cubicBezTo>
                <a:lnTo>
                  <a:pt x="788" y="8255"/>
                </a:lnTo>
                <a:close/>
                <a:moveTo>
                  <a:pt x="2048" y="0"/>
                </a:moveTo>
                <a:cubicBezTo>
                  <a:pt x="1355" y="0"/>
                  <a:pt x="819" y="536"/>
                  <a:pt x="819" y="1229"/>
                </a:cubicBezTo>
                <a:lnTo>
                  <a:pt x="819" y="7435"/>
                </a:lnTo>
                <a:lnTo>
                  <a:pt x="410" y="7435"/>
                </a:lnTo>
                <a:cubicBezTo>
                  <a:pt x="189" y="7435"/>
                  <a:pt x="0" y="7625"/>
                  <a:pt x="0" y="7845"/>
                </a:cubicBezTo>
                <a:lnTo>
                  <a:pt x="0" y="8664"/>
                </a:lnTo>
                <a:cubicBezTo>
                  <a:pt x="0" y="9326"/>
                  <a:pt x="536" y="9893"/>
                  <a:pt x="1260" y="9893"/>
                </a:cubicBezTo>
                <a:lnTo>
                  <a:pt x="11436" y="9893"/>
                </a:lnTo>
                <a:cubicBezTo>
                  <a:pt x="12129" y="9893"/>
                  <a:pt x="12665" y="9326"/>
                  <a:pt x="12665" y="8664"/>
                </a:cubicBezTo>
                <a:lnTo>
                  <a:pt x="12665" y="7845"/>
                </a:lnTo>
                <a:cubicBezTo>
                  <a:pt x="12634" y="7593"/>
                  <a:pt x="12444" y="7435"/>
                  <a:pt x="12224" y="7435"/>
                </a:cubicBezTo>
                <a:lnTo>
                  <a:pt x="11814" y="7435"/>
                </a:lnTo>
                <a:lnTo>
                  <a:pt x="11814" y="1229"/>
                </a:lnTo>
                <a:cubicBezTo>
                  <a:pt x="11814" y="536"/>
                  <a:pt x="11247" y="0"/>
                  <a:pt x="10586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491" name="Google Shape;7491;p84"/>
          <p:cNvGrpSpPr/>
          <p:nvPr/>
        </p:nvGrpSpPr>
        <p:grpSpPr>
          <a:xfrm>
            <a:off x="4666840" y="2633526"/>
            <a:ext cx="510353" cy="490413"/>
            <a:chOff x="-62890750" y="3747425"/>
            <a:chExt cx="330825" cy="317900"/>
          </a:xfrm>
        </p:grpSpPr>
        <p:sp>
          <p:nvSpPr>
            <p:cNvPr id="7492" name="Google Shape;7492;p84"/>
            <p:cNvSpPr/>
            <p:nvPr/>
          </p:nvSpPr>
          <p:spPr>
            <a:xfrm>
              <a:off x="-62890750" y="3747425"/>
              <a:ext cx="313500" cy="195825"/>
            </a:xfrm>
            <a:custGeom>
              <a:avLst/>
              <a:gdLst/>
              <a:ahLst/>
              <a:cxnLst/>
              <a:rect l="l" t="t" r="r" b="b"/>
              <a:pathLst>
                <a:path w="12540" h="7833" extrusionOk="0">
                  <a:moveTo>
                    <a:pt x="6591" y="0"/>
                  </a:moveTo>
                  <a:cubicBezTo>
                    <a:pt x="4966" y="0"/>
                    <a:pt x="3342" y="616"/>
                    <a:pt x="2112" y="1846"/>
                  </a:cubicBezTo>
                  <a:cubicBezTo>
                    <a:pt x="663" y="3296"/>
                    <a:pt x="1" y="5438"/>
                    <a:pt x="379" y="7454"/>
                  </a:cubicBezTo>
                  <a:cubicBezTo>
                    <a:pt x="442" y="7675"/>
                    <a:pt x="568" y="7832"/>
                    <a:pt x="789" y="7832"/>
                  </a:cubicBezTo>
                  <a:lnTo>
                    <a:pt x="852" y="7832"/>
                  </a:lnTo>
                  <a:cubicBezTo>
                    <a:pt x="1104" y="7801"/>
                    <a:pt x="1198" y="7549"/>
                    <a:pt x="1167" y="7360"/>
                  </a:cubicBezTo>
                  <a:cubicBezTo>
                    <a:pt x="852" y="5596"/>
                    <a:pt x="1419" y="3737"/>
                    <a:pt x="2710" y="2477"/>
                  </a:cubicBezTo>
                  <a:cubicBezTo>
                    <a:pt x="3719" y="1437"/>
                    <a:pt x="5136" y="870"/>
                    <a:pt x="6617" y="870"/>
                  </a:cubicBezTo>
                  <a:cubicBezTo>
                    <a:pt x="7940" y="870"/>
                    <a:pt x="9200" y="1342"/>
                    <a:pt x="10177" y="2193"/>
                  </a:cubicBezTo>
                  <a:lnTo>
                    <a:pt x="9610" y="2792"/>
                  </a:lnTo>
                  <a:cubicBezTo>
                    <a:pt x="9484" y="2918"/>
                    <a:pt x="9452" y="3075"/>
                    <a:pt x="9484" y="3170"/>
                  </a:cubicBezTo>
                  <a:cubicBezTo>
                    <a:pt x="9515" y="3327"/>
                    <a:pt x="9641" y="3422"/>
                    <a:pt x="9799" y="3453"/>
                  </a:cubicBezTo>
                  <a:lnTo>
                    <a:pt x="12036" y="3926"/>
                  </a:lnTo>
                  <a:lnTo>
                    <a:pt x="12130" y="3926"/>
                  </a:lnTo>
                  <a:cubicBezTo>
                    <a:pt x="12225" y="3926"/>
                    <a:pt x="12319" y="3894"/>
                    <a:pt x="12382" y="3800"/>
                  </a:cubicBezTo>
                  <a:cubicBezTo>
                    <a:pt x="12508" y="3674"/>
                    <a:pt x="12540" y="3579"/>
                    <a:pt x="12508" y="3422"/>
                  </a:cubicBezTo>
                  <a:lnTo>
                    <a:pt x="12036" y="1153"/>
                  </a:lnTo>
                  <a:cubicBezTo>
                    <a:pt x="12004" y="1027"/>
                    <a:pt x="11878" y="901"/>
                    <a:pt x="11752" y="838"/>
                  </a:cubicBezTo>
                  <a:cubicBezTo>
                    <a:pt x="11715" y="831"/>
                    <a:pt x="11678" y="827"/>
                    <a:pt x="11642" y="827"/>
                  </a:cubicBezTo>
                  <a:cubicBezTo>
                    <a:pt x="11526" y="827"/>
                    <a:pt x="11422" y="868"/>
                    <a:pt x="11374" y="964"/>
                  </a:cubicBezTo>
                  <a:lnTo>
                    <a:pt x="10776" y="1563"/>
                  </a:lnTo>
                  <a:cubicBezTo>
                    <a:pt x="9583" y="521"/>
                    <a:pt x="8087" y="0"/>
                    <a:pt x="659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3" name="Google Shape;7493;p84"/>
            <p:cNvSpPr/>
            <p:nvPr/>
          </p:nvSpPr>
          <p:spPr>
            <a:xfrm>
              <a:off x="-62874975" y="3869075"/>
              <a:ext cx="315050" cy="196250"/>
            </a:xfrm>
            <a:custGeom>
              <a:avLst/>
              <a:gdLst/>
              <a:ahLst/>
              <a:cxnLst/>
              <a:rect l="l" t="t" r="r" b="b"/>
              <a:pathLst>
                <a:path w="12602" h="7850" extrusionOk="0">
                  <a:moveTo>
                    <a:pt x="11779" y="0"/>
                  </a:moveTo>
                  <a:cubicBezTo>
                    <a:pt x="11759" y="0"/>
                    <a:pt x="11739" y="2"/>
                    <a:pt x="11720" y="5"/>
                  </a:cubicBezTo>
                  <a:cubicBezTo>
                    <a:pt x="11499" y="36"/>
                    <a:pt x="11373" y="288"/>
                    <a:pt x="11405" y="477"/>
                  </a:cubicBezTo>
                  <a:cubicBezTo>
                    <a:pt x="11720" y="2242"/>
                    <a:pt x="11184" y="4101"/>
                    <a:pt x="9861" y="5361"/>
                  </a:cubicBezTo>
                  <a:cubicBezTo>
                    <a:pt x="8853" y="6400"/>
                    <a:pt x="7435" y="6967"/>
                    <a:pt x="5986" y="6967"/>
                  </a:cubicBezTo>
                  <a:cubicBezTo>
                    <a:pt x="4631" y="6967"/>
                    <a:pt x="3371" y="6495"/>
                    <a:pt x="2394" y="5644"/>
                  </a:cubicBezTo>
                  <a:lnTo>
                    <a:pt x="2993" y="5046"/>
                  </a:lnTo>
                  <a:cubicBezTo>
                    <a:pt x="3088" y="4920"/>
                    <a:pt x="3151" y="4762"/>
                    <a:pt x="3088" y="4668"/>
                  </a:cubicBezTo>
                  <a:cubicBezTo>
                    <a:pt x="3056" y="4510"/>
                    <a:pt x="2962" y="4416"/>
                    <a:pt x="2772" y="4384"/>
                  </a:cubicBezTo>
                  <a:lnTo>
                    <a:pt x="536" y="3912"/>
                  </a:lnTo>
                  <a:cubicBezTo>
                    <a:pt x="498" y="3904"/>
                    <a:pt x="465" y="3900"/>
                    <a:pt x="433" y="3900"/>
                  </a:cubicBezTo>
                  <a:cubicBezTo>
                    <a:pt x="332" y="3900"/>
                    <a:pt x="254" y="3941"/>
                    <a:pt x="158" y="4038"/>
                  </a:cubicBezTo>
                  <a:cubicBezTo>
                    <a:pt x="32" y="4132"/>
                    <a:pt x="0" y="4258"/>
                    <a:pt x="32" y="4416"/>
                  </a:cubicBezTo>
                  <a:lnTo>
                    <a:pt x="504" y="6652"/>
                  </a:lnTo>
                  <a:cubicBezTo>
                    <a:pt x="536" y="6810"/>
                    <a:pt x="662" y="6936"/>
                    <a:pt x="788" y="6967"/>
                  </a:cubicBezTo>
                  <a:lnTo>
                    <a:pt x="882" y="6967"/>
                  </a:lnTo>
                  <a:cubicBezTo>
                    <a:pt x="1008" y="6967"/>
                    <a:pt x="1103" y="6936"/>
                    <a:pt x="1166" y="6873"/>
                  </a:cubicBezTo>
                  <a:lnTo>
                    <a:pt x="1764" y="6274"/>
                  </a:lnTo>
                  <a:cubicBezTo>
                    <a:pt x="2930" y="7346"/>
                    <a:pt x="4442" y="7850"/>
                    <a:pt x="5923" y="7850"/>
                  </a:cubicBezTo>
                  <a:cubicBezTo>
                    <a:pt x="7561" y="7850"/>
                    <a:pt x="9168" y="7220"/>
                    <a:pt x="10428" y="5991"/>
                  </a:cubicBezTo>
                  <a:cubicBezTo>
                    <a:pt x="11909" y="4510"/>
                    <a:pt x="12602" y="2368"/>
                    <a:pt x="12192" y="320"/>
                  </a:cubicBezTo>
                  <a:cubicBezTo>
                    <a:pt x="12164" y="122"/>
                    <a:pt x="11958" y="0"/>
                    <a:pt x="117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4" name="Google Shape;7494;p84"/>
            <p:cNvSpPr/>
            <p:nvPr/>
          </p:nvSpPr>
          <p:spPr>
            <a:xfrm>
              <a:off x="-62751325" y="3834525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630" y="1"/>
                  </a:moveTo>
                  <a:cubicBezTo>
                    <a:pt x="410" y="221"/>
                    <a:pt x="158" y="599"/>
                    <a:pt x="0" y="1072"/>
                  </a:cubicBezTo>
                  <a:lnTo>
                    <a:pt x="630" y="1072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5" name="Google Shape;7495;p84"/>
            <p:cNvSpPr/>
            <p:nvPr/>
          </p:nvSpPr>
          <p:spPr>
            <a:xfrm>
              <a:off x="-62715100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1" y="1"/>
                  </a:moveTo>
                  <a:lnTo>
                    <a:pt x="1" y="1041"/>
                  </a:lnTo>
                  <a:cubicBezTo>
                    <a:pt x="253" y="852"/>
                    <a:pt x="473" y="473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6" name="Google Shape;7496;p84"/>
            <p:cNvSpPr/>
            <p:nvPr/>
          </p:nvSpPr>
          <p:spPr>
            <a:xfrm>
              <a:off x="-62751325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158" y="473"/>
                    <a:pt x="410" y="852"/>
                    <a:pt x="630" y="1041"/>
                  </a:cubicBezTo>
                  <a:lnTo>
                    <a:pt x="63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7" name="Google Shape;7497;p84"/>
            <p:cNvSpPr/>
            <p:nvPr/>
          </p:nvSpPr>
          <p:spPr>
            <a:xfrm>
              <a:off x="-62822225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127" y="0"/>
                  </a:moveTo>
                  <a:cubicBezTo>
                    <a:pt x="32" y="316"/>
                    <a:pt x="1" y="631"/>
                    <a:pt x="1" y="977"/>
                  </a:cubicBezTo>
                  <a:cubicBezTo>
                    <a:pt x="1" y="1324"/>
                    <a:pt x="32" y="1670"/>
                    <a:pt x="127" y="1922"/>
                  </a:cubicBezTo>
                  <a:lnTo>
                    <a:pt x="1765" y="1922"/>
                  </a:lnTo>
                  <a:cubicBezTo>
                    <a:pt x="1734" y="1607"/>
                    <a:pt x="1702" y="1292"/>
                    <a:pt x="1702" y="977"/>
                  </a:cubicBezTo>
                  <a:cubicBezTo>
                    <a:pt x="1702" y="662"/>
                    <a:pt x="1734" y="316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8" name="Google Shape;7498;p84"/>
            <p:cNvSpPr/>
            <p:nvPr/>
          </p:nvSpPr>
          <p:spPr>
            <a:xfrm>
              <a:off x="-62715100" y="3833750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1" y="0"/>
                  </a:moveTo>
                  <a:lnTo>
                    <a:pt x="1" y="1071"/>
                  </a:lnTo>
                  <a:lnTo>
                    <a:pt x="631" y="1071"/>
                  </a:lnTo>
                  <a:cubicBezTo>
                    <a:pt x="505" y="599"/>
                    <a:pt x="253" y="189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9" name="Google Shape;7499;p84"/>
            <p:cNvSpPr/>
            <p:nvPr/>
          </p:nvSpPr>
          <p:spPr>
            <a:xfrm>
              <a:off x="-62758425" y="3881000"/>
              <a:ext cx="22875" cy="48075"/>
            </a:xfrm>
            <a:custGeom>
              <a:avLst/>
              <a:gdLst/>
              <a:ahLst/>
              <a:cxnLst/>
              <a:rect l="l" t="t" r="r" b="b"/>
              <a:pathLst>
                <a:path w="915" h="1923" extrusionOk="0">
                  <a:moveTo>
                    <a:pt x="95" y="0"/>
                  </a:moveTo>
                  <a:cubicBezTo>
                    <a:pt x="64" y="316"/>
                    <a:pt x="1" y="631"/>
                    <a:pt x="1" y="977"/>
                  </a:cubicBezTo>
                  <a:cubicBezTo>
                    <a:pt x="1" y="1324"/>
                    <a:pt x="64" y="1670"/>
                    <a:pt x="95" y="1922"/>
                  </a:cubicBezTo>
                  <a:lnTo>
                    <a:pt x="914" y="1922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0" name="Google Shape;7500;p84"/>
            <p:cNvSpPr/>
            <p:nvPr/>
          </p:nvSpPr>
          <p:spPr>
            <a:xfrm>
              <a:off x="-62715100" y="3809325"/>
              <a:ext cx="74850" cy="51225"/>
            </a:xfrm>
            <a:custGeom>
              <a:avLst/>
              <a:gdLst/>
              <a:ahLst/>
              <a:cxnLst/>
              <a:rect l="l" t="t" r="r" b="b"/>
              <a:pathLst>
                <a:path w="2994" h="2049" extrusionOk="0">
                  <a:moveTo>
                    <a:pt x="1" y="1"/>
                  </a:moveTo>
                  <a:lnTo>
                    <a:pt x="1" y="32"/>
                  </a:lnTo>
                  <a:cubicBezTo>
                    <a:pt x="631" y="253"/>
                    <a:pt x="1198" y="1009"/>
                    <a:pt x="1481" y="2048"/>
                  </a:cubicBezTo>
                  <a:lnTo>
                    <a:pt x="2994" y="2048"/>
                  </a:lnTo>
                  <a:cubicBezTo>
                    <a:pt x="2426" y="946"/>
                    <a:pt x="1324" y="158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1" name="Google Shape;7501;p84"/>
            <p:cNvSpPr/>
            <p:nvPr/>
          </p:nvSpPr>
          <p:spPr>
            <a:xfrm>
              <a:off x="-62715875" y="3950300"/>
              <a:ext cx="75625" cy="51225"/>
            </a:xfrm>
            <a:custGeom>
              <a:avLst/>
              <a:gdLst/>
              <a:ahLst/>
              <a:cxnLst/>
              <a:rect l="l" t="t" r="r" b="b"/>
              <a:pathLst>
                <a:path w="3025" h="2049" extrusionOk="0">
                  <a:moveTo>
                    <a:pt x="1512" y="1"/>
                  </a:moveTo>
                  <a:cubicBezTo>
                    <a:pt x="1229" y="1009"/>
                    <a:pt x="662" y="1765"/>
                    <a:pt x="0" y="1986"/>
                  </a:cubicBezTo>
                  <a:lnTo>
                    <a:pt x="0" y="2049"/>
                  </a:lnTo>
                  <a:lnTo>
                    <a:pt x="32" y="2049"/>
                  </a:lnTo>
                  <a:cubicBezTo>
                    <a:pt x="1355" y="1891"/>
                    <a:pt x="2457" y="1104"/>
                    <a:pt x="30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2" name="Google Shape;7502;p84"/>
            <p:cNvSpPr/>
            <p:nvPr/>
          </p:nvSpPr>
          <p:spPr>
            <a:xfrm>
              <a:off x="-62811200" y="3949525"/>
              <a:ext cx="75650" cy="52000"/>
            </a:xfrm>
            <a:custGeom>
              <a:avLst/>
              <a:gdLst/>
              <a:ahLst/>
              <a:cxnLst/>
              <a:rect l="l" t="t" r="r" b="b"/>
              <a:pathLst>
                <a:path w="3026" h="2080" extrusionOk="0">
                  <a:moveTo>
                    <a:pt x="1" y="0"/>
                  </a:moveTo>
                  <a:cubicBezTo>
                    <a:pt x="600" y="1166"/>
                    <a:pt x="1702" y="1954"/>
                    <a:pt x="3025" y="2080"/>
                  </a:cubicBezTo>
                  <a:lnTo>
                    <a:pt x="3025" y="2017"/>
                  </a:lnTo>
                  <a:cubicBezTo>
                    <a:pt x="2364" y="1796"/>
                    <a:pt x="1860" y="1040"/>
                    <a:pt x="15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3" name="Google Shape;7503;p84"/>
            <p:cNvSpPr/>
            <p:nvPr/>
          </p:nvSpPr>
          <p:spPr>
            <a:xfrm>
              <a:off x="-62673350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0" y="0"/>
                  </a:moveTo>
                  <a:cubicBezTo>
                    <a:pt x="32" y="316"/>
                    <a:pt x="63" y="631"/>
                    <a:pt x="63" y="977"/>
                  </a:cubicBezTo>
                  <a:cubicBezTo>
                    <a:pt x="63" y="1324"/>
                    <a:pt x="32" y="1670"/>
                    <a:pt x="0" y="1922"/>
                  </a:cubicBezTo>
                  <a:lnTo>
                    <a:pt x="1639" y="1922"/>
                  </a:lnTo>
                  <a:cubicBezTo>
                    <a:pt x="1733" y="1670"/>
                    <a:pt x="1765" y="1292"/>
                    <a:pt x="1765" y="977"/>
                  </a:cubicBezTo>
                  <a:cubicBezTo>
                    <a:pt x="1765" y="662"/>
                    <a:pt x="1733" y="316"/>
                    <a:pt x="16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4" name="Google Shape;7504;p84"/>
            <p:cNvSpPr/>
            <p:nvPr/>
          </p:nvSpPr>
          <p:spPr>
            <a:xfrm>
              <a:off x="-62810400" y="3810125"/>
              <a:ext cx="75625" cy="51200"/>
            </a:xfrm>
            <a:custGeom>
              <a:avLst/>
              <a:gdLst/>
              <a:ahLst/>
              <a:cxnLst/>
              <a:rect l="l" t="t" r="r" b="b"/>
              <a:pathLst>
                <a:path w="3025" h="2048" extrusionOk="0">
                  <a:moveTo>
                    <a:pt x="2993" y="0"/>
                  </a:moveTo>
                  <a:cubicBezTo>
                    <a:pt x="1702" y="158"/>
                    <a:pt x="599" y="945"/>
                    <a:pt x="0" y="2048"/>
                  </a:cubicBezTo>
                  <a:lnTo>
                    <a:pt x="1544" y="2048"/>
                  </a:lnTo>
                  <a:cubicBezTo>
                    <a:pt x="1828" y="1008"/>
                    <a:pt x="2363" y="284"/>
                    <a:pt x="3025" y="32"/>
                  </a:cubicBezTo>
                  <a:lnTo>
                    <a:pt x="30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5" name="Google Shape;7505;p84"/>
            <p:cNvSpPr/>
            <p:nvPr/>
          </p:nvSpPr>
          <p:spPr>
            <a:xfrm>
              <a:off x="-62715100" y="3881000"/>
              <a:ext cx="22850" cy="48075"/>
            </a:xfrm>
            <a:custGeom>
              <a:avLst/>
              <a:gdLst/>
              <a:ahLst/>
              <a:cxnLst/>
              <a:rect l="l" t="t" r="r" b="b"/>
              <a:pathLst>
                <a:path w="914" h="1923" extrusionOk="0">
                  <a:moveTo>
                    <a:pt x="1" y="0"/>
                  </a:moveTo>
                  <a:lnTo>
                    <a:pt x="1" y="1922"/>
                  </a:lnTo>
                  <a:lnTo>
                    <a:pt x="851" y="1922"/>
                  </a:lnTo>
                  <a:cubicBezTo>
                    <a:pt x="883" y="1607"/>
                    <a:pt x="914" y="1292"/>
                    <a:pt x="914" y="977"/>
                  </a:cubicBezTo>
                  <a:cubicBezTo>
                    <a:pt x="914" y="662"/>
                    <a:pt x="883" y="316"/>
                    <a:pt x="8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06" name="Google Shape;7506;p84"/>
          <p:cNvGrpSpPr/>
          <p:nvPr/>
        </p:nvGrpSpPr>
        <p:grpSpPr>
          <a:xfrm>
            <a:off x="4677176" y="3206375"/>
            <a:ext cx="489681" cy="488485"/>
            <a:chOff x="-62884425" y="4111775"/>
            <a:chExt cx="317425" cy="316650"/>
          </a:xfrm>
        </p:grpSpPr>
        <p:sp>
          <p:nvSpPr>
            <p:cNvPr id="7507" name="Google Shape;7507;p84"/>
            <p:cNvSpPr/>
            <p:nvPr/>
          </p:nvSpPr>
          <p:spPr>
            <a:xfrm>
              <a:off x="-62884425" y="4325225"/>
              <a:ext cx="317425" cy="103200"/>
            </a:xfrm>
            <a:custGeom>
              <a:avLst/>
              <a:gdLst/>
              <a:ahLst/>
              <a:cxnLst/>
              <a:rect l="l" t="t" r="r" b="b"/>
              <a:pathLst>
                <a:path w="12697" h="4128" extrusionOk="0">
                  <a:moveTo>
                    <a:pt x="0" y="0"/>
                  </a:moveTo>
                  <a:lnTo>
                    <a:pt x="0" y="378"/>
                  </a:lnTo>
                  <a:cubicBezTo>
                    <a:pt x="0" y="1071"/>
                    <a:pt x="567" y="1638"/>
                    <a:pt x="1260" y="1638"/>
                  </a:cubicBezTo>
                  <a:lnTo>
                    <a:pt x="4001" y="1638"/>
                  </a:lnTo>
                  <a:lnTo>
                    <a:pt x="3434" y="3308"/>
                  </a:lnTo>
                  <a:lnTo>
                    <a:pt x="2930" y="3308"/>
                  </a:lnTo>
                  <a:cubicBezTo>
                    <a:pt x="2678" y="3308"/>
                    <a:pt x="2520" y="3497"/>
                    <a:pt x="2520" y="3749"/>
                  </a:cubicBezTo>
                  <a:cubicBezTo>
                    <a:pt x="2520" y="3970"/>
                    <a:pt x="2741" y="4127"/>
                    <a:pt x="2930" y="4127"/>
                  </a:cubicBezTo>
                  <a:lnTo>
                    <a:pt x="9830" y="4127"/>
                  </a:lnTo>
                  <a:cubicBezTo>
                    <a:pt x="10050" y="4127"/>
                    <a:pt x="10239" y="3938"/>
                    <a:pt x="10239" y="3749"/>
                  </a:cubicBezTo>
                  <a:cubicBezTo>
                    <a:pt x="10239" y="3497"/>
                    <a:pt x="10050" y="3308"/>
                    <a:pt x="9830" y="3308"/>
                  </a:cubicBezTo>
                  <a:lnTo>
                    <a:pt x="9294" y="3308"/>
                  </a:lnTo>
                  <a:lnTo>
                    <a:pt x="8758" y="1638"/>
                  </a:lnTo>
                  <a:lnTo>
                    <a:pt x="11468" y="1638"/>
                  </a:lnTo>
                  <a:cubicBezTo>
                    <a:pt x="12129" y="1638"/>
                    <a:pt x="12697" y="1103"/>
                    <a:pt x="12697" y="378"/>
                  </a:cubicBezTo>
                  <a:lnTo>
                    <a:pt x="126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8" name="Google Shape;7508;p84"/>
            <p:cNvSpPr/>
            <p:nvPr/>
          </p:nvSpPr>
          <p:spPr>
            <a:xfrm>
              <a:off x="-62884425" y="4111775"/>
              <a:ext cx="317425" cy="193000"/>
            </a:xfrm>
            <a:custGeom>
              <a:avLst/>
              <a:gdLst/>
              <a:ahLst/>
              <a:cxnLst/>
              <a:rect l="l" t="t" r="r" b="b"/>
              <a:pathLst>
                <a:path w="12697" h="7720" extrusionOk="0">
                  <a:moveTo>
                    <a:pt x="6301" y="946"/>
                  </a:moveTo>
                  <a:cubicBezTo>
                    <a:pt x="6522" y="946"/>
                    <a:pt x="6742" y="1135"/>
                    <a:pt x="6742" y="1324"/>
                  </a:cubicBezTo>
                  <a:lnTo>
                    <a:pt x="6742" y="1607"/>
                  </a:lnTo>
                  <a:cubicBezTo>
                    <a:pt x="7215" y="1765"/>
                    <a:pt x="7593" y="2237"/>
                    <a:pt x="7593" y="2773"/>
                  </a:cubicBezTo>
                  <a:cubicBezTo>
                    <a:pt x="7593" y="3025"/>
                    <a:pt x="7372" y="3182"/>
                    <a:pt x="7183" y="3182"/>
                  </a:cubicBezTo>
                  <a:cubicBezTo>
                    <a:pt x="6994" y="3182"/>
                    <a:pt x="6805" y="2993"/>
                    <a:pt x="6805" y="2773"/>
                  </a:cubicBezTo>
                  <a:cubicBezTo>
                    <a:pt x="6805" y="2552"/>
                    <a:pt x="6585" y="2363"/>
                    <a:pt x="6364" y="2363"/>
                  </a:cubicBezTo>
                  <a:cubicBezTo>
                    <a:pt x="6112" y="2363"/>
                    <a:pt x="5954" y="2552"/>
                    <a:pt x="5954" y="2773"/>
                  </a:cubicBezTo>
                  <a:cubicBezTo>
                    <a:pt x="5954" y="3025"/>
                    <a:pt x="6269" y="3245"/>
                    <a:pt x="6585" y="3497"/>
                  </a:cubicBezTo>
                  <a:cubicBezTo>
                    <a:pt x="7026" y="3812"/>
                    <a:pt x="7561" y="4191"/>
                    <a:pt x="7561" y="4884"/>
                  </a:cubicBezTo>
                  <a:cubicBezTo>
                    <a:pt x="7561" y="5419"/>
                    <a:pt x="7215" y="5860"/>
                    <a:pt x="6742" y="6049"/>
                  </a:cubicBezTo>
                  <a:lnTo>
                    <a:pt x="6742" y="6333"/>
                  </a:lnTo>
                  <a:cubicBezTo>
                    <a:pt x="6742" y="6553"/>
                    <a:pt x="6553" y="6774"/>
                    <a:pt x="6301" y="6774"/>
                  </a:cubicBezTo>
                  <a:cubicBezTo>
                    <a:pt x="6080" y="6774"/>
                    <a:pt x="5923" y="6553"/>
                    <a:pt x="5923" y="6333"/>
                  </a:cubicBezTo>
                  <a:lnTo>
                    <a:pt x="5923" y="6049"/>
                  </a:lnTo>
                  <a:cubicBezTo>
                    <a:pt x="5450" y="5892"/>
                    <a:pt x="5104" y="5419"/>
                    <a:pt x="5104" y="4884"/>
                  </a:cubicBezTo>
                  <a:cubicBezTo>
                    <a:pt x="5104" y="4632"/>
                    <a:pt x="5293" y="4443"/>
                    <a:pt x="5482" y="4443"/>
                  </a:cubicBezTo>
                  <a:cubicBezTo>
                    <a:pt x="5734" y="4443"/>
                    <a:pt x="5923" y="4632"/>
                    <a:pt x="5923" y="4884"/>
                  </a:cubicBezTo>
                  <a:cubicBezTo>
                    <a:pt x="5923" y="5104"/>
                    <a:pt x="6112" y="5262"/>
                    <a:pt x="6301" y="5262"/>
                  </a:cubicBezTo>
                  <a:cubicBezTo>
                    <a:pt x="6522" y="5262"/>
                    <a:pt x="6742" y="5073"/>
                    <a:pt x="6742" y="4884"/>
                  </a:cubicBezTo>
                  <a:cubicBezTo>
                    <a:pt x="6742" y="4632"/>
                    <a:pt x="6427" y="4411"/>
                    <a:pt x="6080" y="4159"/>
                  </a:cubicBezTo>
                  <a:cubicBezTo>
                    <a:pt x="5639" y="3844"/>
                    <a:pt x="5104" y="3466"/>
                    <a:pt x="5104" y="2773"/>
                  </a:cubicBezTo>
                  <a:cubicBezTo>
                    <a:pt x="5104" y="2237"/>
                    <a:pt x="5450" y="1796"/>
                    <a:pt x="5923" y="1607"/>
                  </a:cubicBezTo>
                  <a:lnTo>
                    <a:pt x="5923" y="1324"/>
                  </a:lnTo>
                  <a:cubicBezTo>
                    <a:pt x="5923" y="1103"/>
                    <a:pt x="6112" y="946"/>
                    <a:pt x="6301" y="946"/>
                  </a:cubicBezTo>
                  <a:close/>
                  <a:moveTo>
                    <a:pt x="1260" y="0"/>
                  </a:moveTo>
                  <a:cubicBezTo>
                    <a:pt x="599" y="0"/>
                    <a:pt x="0" y="536"/>
                    <a:pt x="0" y="1261"/>
                  </a:cubicBezTo>
                  <a:lnTo>
                    <a:pt x="0" y="7719"/>
                  </a:lnTo>
                  <a:lnTo>
                    <a:pt x="12697" y="7719"/>
                  </a:lnTo>
                  <a:lnTo>
                    <a:pt x="12697" y="1261"/>
                  </a:lnTo>
                  <a:cubicBezTo>
                    <a:pt x="12697" y="536"/>
                    <a:pt x="12129" y="0"/>
                    <a:pt x="114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09" name="Google Shape;7509;p84"/>
          <p:cNvGrpSpPr/>
          <p:nvPr/>
        </p:nvGrpSpPr>
        <p:grpSpPr>
          <a:xfrm>
            <a:off x="2907353" y="3867801"/>
            <a:ext cx="487251" cy="480001"/>
            <a:chOff x="-60991775" y="3376900"/>
            <a:chExt cx="315850" cy="311150"/>
          </a:xfrm>
        </p:grpSpPr>
        <p:sp>
          <p:nvSpPr>
            <p:cNvPr id="7510" name="Google Shape;7510;p84"/>
            <p:cNvSpPr/>
            <p:nvPr/>
          </p:nvSpPr>
          <p:spPr>
            <a:xfrm>
              <a:off x="-60991000" y="3376900"/>
              <a:ext cx="315075" cy="311150"/>
            </a:xfrm>
            <a:custGeom>
              <a:avLst/>
              <a:gdLst/>
              <a:ahLst/>
              <a:cxnLst/>
              <a:rect l="l" t="t" r="r" b="b"/>
              <a:pathLst>
                <a:path w="12603" h="12446" extrusionOk="0">
                  <a:moveTo>
                    <a:pt x="11136" y="1"/>
                  </a:moveTo>
                  <a:cubicBezTo>
                    <a:pt x="11054" y="1"/>
                    <a:pt x="10975" y="1"/>
                    <a:pt x="10902" y="1"/>
                  </a:cubicBezTo>
                  <a:cubicBezTo>
                    <a:pt x="10429" y="1"/>
                    <a:pt x="10051" y="159"/>
                    <a:pt x="9736" y="474"/>
                  </a:cubicBezTo>
                  <a:lnTo>
                    <a:pt x="3561" y="6649"/>
                  </a:lnTo>
                  <a:lnTo>
                    <a:pt x="2301" y="6428"/>
                  </a:lnTo>
                  <a:cubicBezTo>
                    <a:pt x="2278" y="6423"/>
                    <a:pt x="2253" y="6420"/>
                    <a:pt x="2229" y="6420"/>
                  </a:cubicBezTo>
                  <a:cubicBezTo>
                    <a:pt x="2119" y="6420"/>
                    <a:pt x="2000" y="6471"/>
                    <a:pt x="1923" y="6523"/>
                  </a:cubicBezTo>
                  <a:lnTo>
                    <a:pt x="158" y="8319"/>
                  </a:lnTo>
                  <a:cubicBezTo>
                    <a:pt x="32" y="8382"/>
                    <a:pt x="1" y="8539"/>
                    <a:pt x="32" y="8697"/>
                  </a:cubicBezTo>
                  <a:cubicBezTo>
                    <a:pt x="95" y="8823"/>
                    <a:pt x="190" y="8949"/>
                    <a:pt x="347" y="8980"/>
                  </a:cubicBezTo>
                  <a:lnTo>
                    <a:pt x="2994" y="9484"/>
                  </a:lnTo>
                  <a:lnTo>
                    <a:pt x="3498" y="12131"/>
                  </a:lnTo>
                  <a:cubicBezTo>
                    <a:pt x="3561" y="12288"/>
                    <a:pt x="3624" y="12414"/>
                    <a:pt x="3782" y="12446"/>
                  </a:cubicBezTo>
                  <a:lnTo>
                    <a:pt x="3908" y="12446"/>
                  </a:lnTo>
                  <a:cubicBezTo>
                    <a:pt x="4034" y="12446"/>
                    <a:pt x="4128" y="12414"/>
                    <a:pt x="4254" y="12414"/>
                  </a:cubicBezTo>
                  <a:lnTo>
                    <a:pt x="6018" y="10619"/>
                  </a:lnTo>
                  <a:cubicBezTo>
                    <a:pt x="6144" y="10556"/>
                    <a:pt x="6176" y="10398"/>
                    <a:pt x="6144" y="10272"/>
                  </a:cubicBezTo>
                  <a:lnTo>
                    <a:pt x="5924" y="9012"/>
                  </a:lnTo>
                  <a:lnTo>
                    <a:pt x="12099" y="2837"/>
                  </a:lnTo>
                  <a:cubicBezTo>
                    <a:pt x="12414" y="2522"/>
                    <a:pt x="12571" y="2081"/>
                    <a:pt x="12571" y="1671"/>
                  </a:cubicBezTo>
                  <a:cubicBezTo>
                    <a:pt x="12571" y="1199"/>
                    <a:pt x="12603" y="600"/>
                    <a:pt x="12288" y="285"/>
                  </a:cubicBezTo>
                  <a:cubicBezTo>
                    <a:pt x="12025" y="22"/>
                    <a:pt x="11544" y="1"/>
                    <a:pt x="111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1" name="Google Shape;7511;p84"/>
            <p:cNvSpPr/>
            <p:nvPr/>
          </p:nvSpPr>
          <p:spPr>
            <a:xfrm>
              <a:off x="-60991775" y="3404275"/>
              <a:ext cx="174875" cy="89250"/>
            </a:xfrm>
            <a:custGeom>
              <a:avLst/>
              <a:gdLst/>
              <a:ahLst/>
              <a:cxnLst/>
              <a:rect l="l" t="t" r="r" b="b"/>
              <a:pathLst>
                <a:path w="6995" h="3570" extrusionOk="0">
                  <a:moveTo>
                    <a:pt x="1632" y="1"/>
                  </a:moveTo>
                  <a:cubicBezTo>
                    <a:pt x="1523" y="1"/>
                    <a:pt x="1407" y="57"/>
                    <a:pt x="1355" y="135"/>
                  </a:cubicBezTo>
                  <a:lnTo>
                    <a:pt x="158" y="1301"/>
                  </a:lnTo>
                  <a:cubicBezTo>
                    <a:pt x="95" y="1395"/>
                    <a:pt x="0" y="1553"/>
                    <a:pt x="32" y="1710"/>
                  </a:cubicBezTo>
                  <a:cubicBezTo>
                    <a:pt x="126" y="1773"/>
                    <a:pt x="189" y="1899"/>
                    <a:pt x="315" y="1931"/>
                  </a:cubicBezTo>
                  <a:lnTo>
                    <a:pt x="4317" y="3569"/>
                  </a:lnTo>
                  <a:lnTo>
                    <a:pt x="6995" y="891"/>
                  </a:lnTo>
                  <a:lnTo>
                    <a:pt x="1702" y="9"/>
                  </a:lnTo>
                  <a:cubicBezTo>
                    <a:pt x="1679" y="4"/>
                    <a:pt x="1656" y="1"/>
                    <a:pt x="16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2" name="Google Shape;7512;p84"/>
            <p:cNvSpPr/>
            <p:nvPr/>
          </p:nvSpPr>
          <p:spPr>
            <a:xfrm>
              <a:off x="-60795650" y="3513975"/>
              <a:ext cx="89000" cy="173300"/>
            </a:xfrm>
            <a:custGeom>
              <a:avLst/>
              <a:gdLst/>
              <a:ahLst/>
              <a:cxnLst/>
              <a:rect l="l" t="t" r="r" b="b"/>
              <a:pathLst>
                <a:path w="3560" h="6932" extrusionOk="0">
                  <a:moveTo>
                    <a:pt x="2678" y="0"/>
                  </a:moveTo>
                  <a:lnTo>
                    <a:pt x="0" y="2678"/>
                  </a:lnTo>
                  <a:lnTo>
                    <a:pt x="1607" y="6679"/>
                  </a:lnTo>
                  <a:cubicBezTo>
                    <a:pt x="1638" y="6805"/>
                    <a:pt x="1764" y="6931"/>
                    <a:pt x="1922" y="6931"/>
                  </a:cubicBezTo>
                  <a:lnTo>
                    <a:pt x="1985" y="6931"/>
                  </a:lnTo>
                  <a:cubicBezTo>
                    <a:pt x="2111" y="6931"/>
                    <a:pt x="2206" y="6900"/>
                    <a:pt x="2269" y="6805"/>
                  </a:cubicBezTo>
                  <a:lnTo>
                    <a:pt x="3466" y="5640"/>
                  </a:lnTo>
                  <a:cubicBezTo>
                    <a:pt x="3529" y="5545"/>
                    <a:pt x="3560" y="5388"/>
                    <a:pt x="3560" y="5262"/>
                  </a:cubicBezTo>
                  <a:lnTo>
                    <a:pt x="267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13" name="Google Shape;7513;p84"/>
          <p:cNvGrpSpPr/>
          <p:nvPr/>
        </p:nvGrpSpPr>
        <p:grpSpPr>
          <a:xfrm>
            <a:off x="2906736" y="4468953"/>
            <a:ext cx="488485" cy="478767"/>
            <a:chOff x="-60988625" y="3740800"/>
            <a:chExt cx="316650" cy="310350"/>
          </a:xfrm>
        </p:grpSpPr>
        <p:sp>
          <p:nvSpPr>
            <p:cNvPr id="7514" name="Google Shape;7514;p84"/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5" name="Google Shape;7515;p84"/>
            <p:cNvSpPr/>
            <p:nvPr/>
          </p:nvSpPr>
          <p:spPr>
            <a:xfrm>
              <a:off x="-60742100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6" name="Google Shape;7516;p84"/>
            <p:cNvSpPr/>
            <p:nvPr/>
          </p:nvSpPr>
          <p:spPr>
            <a:xfrm>
              <a:off x="-60740525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17" name="Google Shape;7517;p84"/>
          <p:cNvGrpSpPr/>
          <p:nvPr/>
        </p:nvGrpSpPr>
        <p:grpSpPr>
          <a:xfrm>
            <a:off x="2906736" y="5076221"/>
            <a:ext cx="488485" cy="486943"/>
            <a:chOff x="-60987850" y="4100950"/>
            <a:chExt cx="316650" cy="315650"/>
          </a:xfrm>
        </p:grpSpPr>
        <p:sp>
          <p:nvSpPr>
            <p:cNvPr id="7518" name="Google Shape;7518;p84"/>
            <p:cNvSpPr/>
            <p:nvPr/>
          </p:nvSpPr>
          <p:spPr>
            <a:xfrm>
              <a:off x="-60987850" y="4355925"/>
              <a:ext cx="315875" cy="60675"/>
            </a:xfrm>
            <a:custGeom>
              <a:avLst/>
              <a:gdLst/>
              <a:ahLst/>
              <a:cxnLst/>
              <a:rect l="l" t="t" r="r" b="b"/>
              <a:pathLst>
                <a:path w="12635" h="2427" extrusionOk="0">
                  <a:moveTo>
                    <a:pt x="1230" y="1"/>
                  </a:moveTo>
                  <a:cubicBezTo>
                    <a:pt x="537" y="1"/>
                    <a:pt x="1" y="536"/>
                    <a:pt x="1" y="1198"/>
                  </a:cubicBezTo>
                  <a:lnTo>
                    <a:pt x="1" y="2049"/>
                  </a:lnTo>
                  <a:cubicBezTo>
                    <a:pt x="1" y="2269"/>
                    <a:pt x="190" y="2427"/>
                    <a:pt x="379" y="2427"/>
                  </a:cubicBezTo>
                  <a:lnTo>
                    <a:pt x="12256" y="2427"/>
                  </a:lnTo>
                  <a:cubicBezTo>
                    <a:pt x="12477" y="2427"/>
                    <a:pt x="12634" y="2238"/>
                    <a:pt x="12634" y="2049"/>
                  </a:cubicBezTo>
                  <a:lnTo>
                    <a:pt x="12634" y="1198"/>
                  </a:lnTo>
                  <a:cubicBezTo>
                    <a:pt x="12634" y="536"/>
                    <a:pt x="12099" y="1"/>
                    <a:pt x="1140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84"/>
            <p:cNvSpPr/>
            <p:nvPr/>
          </p:nvSpPr>
          <p:spPr>
            <a:xfrm>
              <a:off x="-60987050" y="4100950"/>
              <a:ext cx="315850" cy="123475"/>
            </a:xfrm>
            <a:custGeom>
              <a:avLst/>
              <a:gdLst/>
              <a:ahLst/>
              <a:cxnLst/>
              <a:rect l="l" t="t" r="r" b="b"/>
              <a:pathLst>
                <a:path w="12634" h="4939" extrusionOk="0">
                  <a:moveTo>
                    <a:pt x="6270" y="2355"/>
                  </a:moveTo>
                  <a:cubicBezTo>
                    <a:pt x="6490" y="2355"/>
                    <a:pt x="6711" y="2544"/>
                    <a:pt x="6711" y="2796"/>
                  </a:cubicBezTo>
                  <a:cubicBezTo>
                    <a:pt x="6711" y="2985"/>
                    <a:pt x="6490" y="3174"/>
                    <a:pt x="6270" y="3174"/>
                  </a:cubicBezTo>
                  <a:cubicBezTo>
                    <a:pt x="6018" y="3174"/>
                    <a:pt x="5860" y="2985"/>
                    <a:pt x="5860" y="2796"/>
                  </a:cubicBezTo>
                  <a:cubicBezTo>
                    <a:pt x="5860" y="2544"/>
                    <a:pt x="6081" y="2355"/>
                    <a:pt x="6270" y="2355"/>
                  </a:cubicBezTo>
                  <a:close/>
                  <a:moveTo>
                    <a:pt x="6290" y="0"/>
                  </a:moveTo>
                  <a:cubicBezTo>
                    <a:pt x="6238" y="0"/>
                    <a:pt x="6191" y="8"/>
                    <a:pt x="6144" y="24"/>
                  </a:cubicBezTo>
                  <a:lnTo>
                    <a:pt x="252" y="2513"/>
                  </a:lnTo>
                  <a:cubicBezTo>
                    <a:pt x="95" y="2576"/>
                    <a:pt x="0" y="2702"/>
                    <a:pt x="0" y="2891"/>
                  </a:cubicBezTo>
                  <a:lnTo>
                    <a:pt x="0" y="4561"/>
                  </a:lnTo>
                  <a:cubicBezTo>
                    <a:pt x="0" y="4781"/>
                    <a:pt x="189" y="4939"/>
                    <a:pt x="410" y="4939"/>
                  </a:cubicBezTo>
                  <a:lnTo>
                    <a:pt x="12256" y="4939"/>
                  </a:lnTo>
                  <a:cubicBezTo>
                    <a:pt x="12476" y="4939"/>
                    <a:pt x="12634" y="4750"/>
                    <a:pt x="12634" y="4561"/>
                  </a:cubicBezTo>
                  <a:lnTo>
                    <a:pt x="12634" y="2891"/>
                  </a:lnTo>
                  <a:cubicBezTo>
                    <a:pt x="12602" y="2702"/>
                    <a:pt x="12539" y="2544"/>
                    <a:pt x="12382" y="2513"/>
                  </a:cubicBezTo>
                  <a:lnTo>
                    <a:pt x="6459" y="24"/>
                  </a:lnTo>
                  <a:cubicBezTo>
                    <a:pt x="6396" y="8"/>
                    <a:pt x="6341" y="0"/>
                    <a:pt x="62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84"/>
            <p:cNvSpPr/>
            <p:nvPr/>
          </p:nvSpPr>
          <p:spPr>
            <a:xfrm>
              <a:off x="-60757075" y="4245675"/>
              <a:ext cx="61475" cy="89025"/>
            </a:xfrm>
            <a:custGeom>
              <a:avLst/>
              <a:gdLst/>
              <a:ahLst/>
              <a:cxnLst/>
              <a:rect l="l" t="t" r="r" b="b"/>
              <a:pathLst>
                <a:path w="2459" h="3561" extrusionOk="0">
                  <a:moveTo>
                    <a:pt x="1" y="0"/>
                  </a:moveTo>
                  <a:lnTo>
                    <a:pt x="1" y="3560"/>
                  </a:lnTo>
                  <a:lnTo>
                    <a:pt x="2458" y="3560"/>
                  </a:lnTo>
                  <a:lnTo>
                    <a:pt x="245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84"/>
            <p:cNvSpPr/>
            <p:nvPr/>
          </p:nvSpPr>
          <p:spPr>
            <a:xfrm>
              <a:off x="-60861025" y="4245675"/>
              <a:ext cx="62225" cy="89025"/>
            </a:xfrm>
            <a:custGeom>
              <a:avLst/>
              <a:gdLst/>
              <a:ahLst/>
              <a:cxnLst/>
              <a:rect l="l" t="t" r="r" b="b"/>
              <a:pathLst>
                <a:path w="2489" h="3561" extrusionOk="0">
                  <a:moveTo>
                    <a:pt x="0" y="0"/>
                  </a:moveTo>
                  <a:lnTo>
                    <a:pt x="0" y="3560"/>
                  </a:lnTo>
                  <a:lnTo>
                    <a:pt x="2489" y="3560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2" name="Google Shape;7522;p84"/>
            <p:cNvSpPr/>
            <p:nvPr/>
          </p:nvSpPr>
          <p:spPr>
            <a:xfrm>
              <a:off x="-60964200" y="4245675"/>
              <a:ext cx="62225" cy="89025"/>
            </a:xfrm>
            <a:custGeom>
              <a:avLst/>
              <a:gdLst/>
              <a:ahLst/>
              <a:cxnLst/>
              <a:rect l="l" t="t" r="r" b="b"/>
              <a:pathLst>
                <a:path w="2489" h="3561" extrusionOk="0">
                  <a:moveTo>
                    <a:pt x="0" y="0"/>
                  </a:moveTo>
                  <a:lnTo>
                    <a:pt x="0" y="3560"/>
                  </a:lnTo>
                  <a:lnTo>
                    <a:pt x="2489" y="3560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3" name="Google Shape;7523;p84"/>
          <p:cNvGrpSpPr/>
          <p:nvPr/>
        </p:nvGrpSpPr>
        <p:grpSpPr>
          <a:xfrm>
            <a:off x="5266449" y="4470168"/>
            <a:ext cx="492111" cy="476337"/>
            <a:chOff x="-59447250" y="3706150"/>
            <a:chExt cx="319000" cy="308775"/>
          </a:xfrm>
        </p:grpSpPr>
        <p:sp>
          <p:nvSpPr>
            <p:cNvPr id="7524" name="Google Shape;7524;p84"/>
            <p:cNvSpPr/>
            <p:nvPr/>
          </p:nvSpPr>
          <p:spPr>
            <a:xfrm>
              <a:off x="-59381875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84"/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4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84"/>
            <p:cNvSpPr/>
            <p:nvPr/>
          </p:nvSpPr>
          <p:spPr>
            <a:xfrm>
              <a:off x="-59447250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60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84"/>
            <p:cNvSpPr/>
            <p:nvPr/>
          </p:nvSpPr>
          <p:spPr>
            <a:xfrm>
              <a:off x="-59293650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8" name="Google Shape;7528;p84"/>
          <p:cNvGrpSpPr/>
          <p:nvPr/>
        </p:nvGrpSpPr>
        <p:grpSpPr>
          <a:xfrm>
            <a:off x="2318085" y="2045248"/>
            <a:ext cx="490915" cy="485632"/>
            <a:chOff x="-64406125" y="3362225"/>
            <a:chExt cx="318225" cy="314800"/>
          </a:xfrm>
        </p:grpSpPr>
        <p:sp>
          <p:nvSpPr>
            <p:cNvPr id="7529" name="Google Shape;7529;p84"/>
            <p:cNvSpPr/>
            <p:nvPr/>
          </p:nvSpPr>
          <p:spPr>
            <a:xfrm>
              <a:off x="-64332100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0" name="Google Shape;7530;p84"/>
            <p:cNvSpPr/>
            <p:nvPr/>
          </p:nvSpPr>
          <p:spPr>
            <a:xfrm>
              <a:off x="-64406125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531" name="Google Shape;7531;p84"/>
          <p:cNvSpPr/>
          <p:nvPr/>
        </p:nvSpPr>
        <p:spPr>
          <a:xfrm>
            <a:off x="2402361" y="2633868"/>
            <a:ext cx="322032" cy="489681"/>
          </a:xfrm>
          <a:custGeom>
            <a:avLst/>
            <a:gdLst/>
            <a:ahLst/>
            <a:cxnLst/>
            <a:rect l="l" t="t" r="r" b="b"/>
            <a:pathLst>
              <a:path w="8350" h="12697" extrusionOk="0">
                <a:moveTo>
                  <a:pt x="4222" y="1166"/>
                </a:moveTo>
                <a:cubicBezTo>
                  <a:pt x="4443" y="1166"/>
                  <a:pt x="4600" y="1386"/>
                  <a:pt x="4600" y="1607"/>
                </a:cubicBezTo>
                <a:lnTo>
                  <a:pt x="4600" y="1890"/>
                </a:lnTo>
                <a:cubicBezTo>
                  <a:pt x="5073" y="2048"/>
                  <a:pt x="5451" y="2520"/>
                  <a:pt x="5451" y="3088"/>
                </a:cubicBezTo>
                <a:cubicBezTo>
                  <a:pt x="5451" y="3308"/>
                  <a:pt x="5231" y="3497"/>
                  <a:pt x="5010" y="3497"/>
                </a:cubicBezTo>
                <a:cubicBezTo>
                  <a:pt x="4758" y="3497"/>
                  <a:pt x="4600" y="3308"/>
                  <a:pt x="4600" y="3088"/>
                </a:cubicBezTo>
                <a:cubicBezTo>
                  <a:pt x="4600" y="2835"/>
                  <a:pt x="4411" y="2678"/>
                  <a:pt x="4222" y="2678"/>
                </a:cubicBezTo>
                <a:cubicBezTo>
                  <a:pt x="3970" y="2678"/>
                  <a:pt x="3781" y="2867"/>
                  <a:pt x="3781" y="3088"/>
                </a:cubicBezTo>
                <a:cubicBezTo>
                  <a:pt x="3781" y="3308"/>
                  <a:pt x="4096" y="3529"/>
                  <a:pt x="4443" y="3781"/>
                </a:cubicBezTo>
                <a:cubicBezTo>
                  <a:pt x="4884" y="4096"/>
                  <a:pt x="5451" y="4505"/>
                  <a:pt x="5451" y="5167"/>
                </a:cubicBezTo>
                <a:cubicBezTo>
                  <a:pt x="5451" y="5702"/>
                  <a:pt x="5073" y="6143"/>
                  <a:pt x="4600" y="6333"/>
                </a:cubicBezTo>
                <a:lnTo>
                  <a:pt x="4600" y="6616"/>
                </a:lnTo>
                <a:cubicBezTo>
                  <a:pt x="4600" y="6868"/>
                  <a:pt x="4411" y="7026"/>
                  <a:pt x="4222" y="7026"/>
                </a:cubicBezTo>
                <a:cubicBezTo>
                  <a:pt x="3970" y="7026"/>
                  <a:pt x="3781" y="6805"/>
                  <a:pt x="3781" y="6616"/>
                </a:cubicBezTo>
                <a:lnTo>
                  <a:pt x="3781" y="6333"/>
                </a:lnTo>
                <a:cubicBezTo>
                  <a:pt x="3309" y="6143"/>
                  <a:pt x="2962" y="5702"/>
                  <a:pt x="2962" y="5167"/>
                </a:cubicBezTo>
                <a:cubicBezTo>
                  <a:pt x="2962" y="4915"/>
                  <a:pt x="3151" y="4757"/>
                  <a:pt x="3372" y="4757"/>
                </a:cubicBezTo>
                <a:cubicBezTo>
                  <a:pt x="3624" y="4757"/>
                  <a:pt x="3781" y="4978"/>
                  <a:pt x="3781" y="5167"/>
                </a:cubicBezTo>
                <a:cubicBezTo>
                  <a:pt x="3781" y="5387"/>
                  <a:pt x="3970" y="5608"/>
                  <a:pt x="4222" y="5608"/>
                </a:cubicBezTo>
                <a:cubicBezTo>
                  <a:pt x="4443" y="5608"/>
                  <a:pt x="4600" y="5387"/>
                  <a:pt x="4600" y="5167"/>
                </a:cubicBezTo>
                <a:cubicBezTo>
                  <a:pt x="4600" y="4915"/>
                  <a:pt x="4285" y="4694"/>
                  <a:pt x="3939" y="4442"/>
                </a:cubicBezTo>
                <a:cubicBezTo>
                  <a:pt x="3498" y="4127"/>
                  <a:pt x="2962" y="3749"/>
                  <a:pt x="2962" y="3088"/>
                </a:cubicBezTo>
                <a:cubicBezTo>
                  <a:pt x="2962" y="2520"/>
                  <a:pt x="3309" y="2079"/>
                  <a:pt x="3781" y="1890"/>
                </a:cubicBezTo>
                <a:lnTo>
                  <a:pt x="3781" y="1607"/>
                </a:lnTo>
                <a:cubicBezTo>
                  <a:pt x="3781" y="1386"/>
                  <a:pt x="3970" y="1166"/>
                  <a:pt x="4222" y="1166"/>
                </a:cubicBezTo>
                <a:close/>
                <a:moveTo>
                  <a:pt x="4222" y="0"/>
                </a:moveTo>
                <a:cubicBezTo>
                  <a:pt x="1923" y="0"/>
                  <a:pt x="64" y="1859"/>
                  <a:pt x="64" y="4127"/>
                </a:cubicBezTo>
                <a:cubicBezTo>
                  <a:pt x="64" y="6270"/>
                  <a:pt x="1733" y="8034"/>
                  <a:pt x="3781" y="8223"/>
                </a:cubicBezTo>
                <a:lnTo>
                  <a:pt x="3781" y="9767"/>
                </a:lnTo>
                <a:cubicBezTo>
                  <a:pt x="3655" y="9609"/>
                  <a:pt x="3529" y="9483"/>
                  <a:pt x="3372" y="9325"/>
                </a:cubicBezTo>
                <a:cubicBezTo>
                  <a:pt x="2647" y="8601"/>
                  <a:pt x="1576" y="8128"/>
                  <a:pt x="442" y="8128"/>
                </a:cubicBezTo>
                <a:cubicBezTo>
                  <a:pt x="190" y="8128"/>
                  <a:pt x="32" y="8317"/>
                  <a:pt x="32" y="8506"/>
                </a:cubicBezTo>
                <a:cubicBezTo>
                  <a:pt x="1" y="9609"/>
                  <a:pt x="442" y="10617"/>
                  <a:pt x="1261" y="11468"/>
                </a:cubicBezTo>
                <a:cubicBezTo>
                  <a:pt x="2049" y="12255"/>
                  <a:pt x="3057" y="12696"/>
                  <a:pt x="4096" y="12696"/>
                </a:cubicBezTo>
                <a:lnTo>
                  <a:pt x="4159" y="12696"/>
                </a:lnTo>
                <a:cubicBezTo>
                  <a:pt x="5231" y="12696"/>
                  <a:pt x="6302" y="12287"/>
                  <a:pt x="7089" y="11468"/>
                </a:cubicBezTo>
                <a:cubicBezTo>
                  <a:pt x="7877" y="10680"/>
                  <a:pt x="8318" y="9641"/>
                  <a:pt x="8318" y="8506"/>
                </a:cubicBezTo>
                <a:cubicBezTo>
                  <a:pt x="8350" y="8317"/>
                  <a:pt x="8160" y="8128"/>
                  <a:pt x="7940" y="8128"/>
                </a:cubicBezTo>
                <a:cubicBezTo>
                  <a:pt x="7871" y="8124"/>
                  <a:pt x="7801" y="8122"/>
                  <a:pt x="7733" y="8122"/>
                </a:cubicBezTo>
                <a:cubicBezTo>
                  <a:pt x="6711" y="8122"/>
                  <a:pt x="5778" y="8558"/>
                  <a:pt x="5010" y="9325"/>
                </a:cubicBezTo>
                <a:cubicBezTo>
                  <a:pt x="4852" y="9483"/>
                  <a:pt x="4726" y="9609"/>
                  <a:pt x="4600" y="9767"/>
                </a:cubicBezTo>
                <a:lnTo>
                  <a:pt x="4600" y="8223"/>
                </a:lnTo>
                <a:cubicBezTo>
                  <a:pt x="6680" y="8034"/>
                  <a:pt x="8350" y="6270"/>
                  <a:pt x="8350" y="4127"/>
                </a:cubicBezTo>
                <a:cubicBezTo>
                  <a:pt x="8350" y="1859"/>
                  <a:pt x="6491" y="0"/>
                  <a:pt x="422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532" name="Google Shape;7532;p84"/>
          <p:cNvGrpSpPr/>
          <p:nvPr/>
        </p:nvGrpSpPr>
        <p:grpSpPr>
          <a:xfrm>
            <a:off x="2318704" y="3206375"/>
            <a:ext cx="489681" cy="488485"/>
            <a:chOff x="-64410850" y="4094450"/>
            <a:chExt cx="317425" cy="316650"/>
          </a:xfrm>
        </p:grpSpPr>
        <p:sp>
          <p:nvSpPr>
            <p:cNvPr id="7533" name="Google Shape;7533;p84"/>
            <p:cNvSpPr/>
            <p:nvPr/>
          </p:nvSpPr>
          <p:spPr>
            <a:xfrm>
              <a:off x="-64410850" y="4348850"/>
              <a:ext cx="317425" cy="62250"/>
            </a:xfrm>
            <a:custGeom>
              <a:avLst/>
              <a:gdLst/>
              <a:ahLst/>
              <a:cxnLst/>
              <a:rect l="l" t="t" r="r" b="b"/>
              <a:pathLst>
                <a:path w="12697" h="2490" extrusionOk="0">
                  <a:moveTo>
                    <a:pt x="3403" y="0"/>
                  </a:moveTo>
                  <a:cubicBezTo>
                    <a:pt x="2741" y="0"/>
                    <a:pt x="2206" y="536"/>
                    <a:pt x="2206" y="1229"/>
                  </a:cubicBezTo>
                  <a:lnTo>
                    <a:pt x="2206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12287" y="2489"/>
                  </a:lnTo>
                  <a:cubicBezTo>
                    <a:pt x="12508" y="2489"/>
                    <a:pt x="12697" y="2269"/>
                    <a:pt x="12697" y="2048"/>
                  </a:cubicBezTo>
                  <a:cubicBezTo>
                    <a:pt x="12634" y="1859"/>
                    <a:pt x="12445" y="1639"/>
                    <a:pt x="12193" y="1639"/>
                  </a:cubicBezTo>
                  <a:lnTo>
                    <a:pt x="10429" y="1639"/>
                  </a:lnTo>
                  <a:lnTo>
                    <a:pt x="10429" y="1229"/>
                  </a:lnTo>
                  <a:cubicBezTo>
                    <a:pt x="10429" y="536"/>
                    <a:pt x="9861" y="0"/>
                    <a:pt x="92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4" name="Google Shape;7534;p84"/>
            <p:cNvSpPr/>
            <p:nvPr/>
          </p:nvSpPr>
          <p:spPr>
            <a:xfrm>
              <a:off x="-64315550" y="4094450"/>
              <a:ext cx="122100" cy="192200"/>
            </a:xfrm>
            <a:custGeom>
              <a:avLst/>
              <a:gdLst/>
              <a:ahLst/>
              <a:cxnLst/>
              <a:rect l="l" t="t" r="r" b="b"/>
              <a:pathLst>
                <a:path w="4884" h="7688" extrusionOk="0">
                  <a:moveTo>
                    <a:pt x="2489" y="0"/>
                  </a:moveTo>
                  <a:cubicBezTo>
                    <a:pt x="2269" y="0"/>
                    <a:pt x="2080" y="189"/>
                    <a:pt x="2080" y="410"/>
                  </a:cubicBezTo>
                  <a:lnTo>
                    <a:pt x="2080" y="819"/>
                  </a:lnTo>
                  <a:lnTo>
                    <a:pt x="1639" y="819"/>
                  </a:lnTo>
                  <a:cubicBezTo>
                    <a:pt x="1418" y="819"/>
                    <a:pt x="1261" y="1040"/>
                    <a:pt x="1261" y="1229"/>
                  </a:cubicBezTo>
                  <a:cubicBezTo>
                    <a:pt x="1261" y="1450"/>
                    <a:pt x="1450" y="1670"/>
                    <a:pt x="1639" y="1670"/>
                  </a:cubicBezTo>
                  <a:lnTo>
                    <a:pt x="2080" y="1670"/>
                  </a:lnTo>
                  <a:lnTo>
                    <a:pt x="2080" y="2489"/>
                  </a:lnTo>
                  <a:lnTo>
                    <a:pt x="1481" y="2489"/>
                  </a:lnTo>
                  <a:cubicBezTo>
                    <a:pt x="820" y="2489"/>
                    <a:pt x="347" y="3151"/>
                    <a:pt x="599" y="3781"/>
                  </a:cubicBezTo>
                  <a:cubicBezTo>
                    <a:pt x="662" y="3970"/>
                    <a:pt x="694" y="4222"/>
                    <a:pt x="788" y="4411"/>
                  </a:cubicBezTo>
                  <a:lnTo>
                    <a:pt x="473" y="4411"/>
                  </a:lnTo>
                  <a:cubicBezTo>
                    <a:pt x="221" y="4411"/>
                    <a:pt x="63" y="4632"/>
                    <a:pt x="63" y="4821"/>
                  </a:cubicBezTo>
                  <a:cubicBezTo>
                    <a:pt x="0" y="5010"/>
                    <a:pt x="158" y="5199"/>
                    <a:pt x="379" y="5199"/>
                  </a:cubicBezTo>
                  <a:lnTo>
                    <a:pt x="820" y="5199"/>
                  </a:lnTo>
                  <a:cubicBezTo>
                    <a:pt x="851" y="6081"/>
                    <a:pt x="694" y="6900"/>
                    <a:pt x="316" y="7687"/>
                  </a:cubicBezTo>
                  <a:lnTo>
                    <a:pt x="4569" y="7687"/>
                  </a:lnTo>
                  <a:cubicBezTo>
                    <a:pt x="4159" y="6900"/>
                    <a:pt x="4002" y="6081"/>
                    <a:pt x="4065" y="5199"/>
                  </a:cubicBezTo>
                  <a:lnTo>
                    <a:pt x="4474" y="5199"/>
                  </a:lnTo>
                  <a:cubicBezTo>
                    <a:pt x="4726" y="5199"/>
                    <a:pt x="4884" y="5010"/>
                    <a:pt x="4884" y="4821"/>
                  </a:cubicBezTo>
                  <a:cubicBezTo>
                    <a:pt x="4884" y="4568"/>
                    <a:pt x="4695" y="4411"/>
                    <a:pt x="4474" y="4411"/>
                  </a:cubicBezTo>
                  <a:lnTo>
                    <a:pt x="4159" y="4411"/>
                  </a:lnTo>
                  <a:cubicBezTo>
                    <a:pt x="4222" y="4222"/>
                    <a:pt x="4285" y="3970"/>
                    <a:pt x="4380" y="3781"/>
                  </a:cubicBezTo>
                  <a:cubicBezTo>
                    <a:pt x="4600" y="3151"/>
                    <a:pt x="4128" y="2489"/>
                    <a:pt x="3466" y="2489"/>
                  </a:cubicBezTo>
                  <a:lnTo>
                    <a:pt x="2867" y="2489"/>
                  </a:lnTo>
                  <a:lnTo>
                    <a:pt x="2867" y="1670"/>
                  </a:lnTo>
                  <a:lnTo>
                    <a:pt x="3309" y="1670"/>
                  </a:lnTo>
                  <a:cubicBezTo>
                    <a:pt x="3561" y="1670"/>
                    <a:pt x="3687" y="1450"/>
                    <a:pt x="3687" y="1229"/>
                  </a:cubicBezTo>
                  <a:cubicBezTo>
                    <a:pt x="3687" y="977"/>
                    <a:pt x="3498" y="819"/>
                    <a:pt x="3309" y="819"/>
                  </a:cubicBezTo>
                  <a:lnTo>
                    <a:pt x="2867" y="819"/>
                  </a:lnTo>
                  <a:lnTo>
                    <a:pt x="2867" y="410"/>
                  </a:lnTo>
                  <a:cubicBezTo>
                    <a:pt x="2867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5" name="Google Shape;7535;p84"/>
            <p:cNvSpPr/>
            <p:nvPr/>
          </p:nvSpPr>
          <p:spPr>
            <a:xfrm>
              <a:off x="-64335250" y="4307100"/>
              <a:ext cx="161500" cy="21300"/>
            </a:xfrm>
            <a:custGeom>
              <a:avLst/>
              <a:gdLst/>
              <a:ahLst/>
              <a:cxnLst/>
              <a:rect l="l" t="t" r="r" b="b"/>
              <a:pathLst>
                <a:path w="6460" h="852" extrusionOk="0">
                  <a:moveTo>
                    <a:pt x="1167" y="1"/>
                  </a:moveTo>
                  <a:cubicBezTo>
                    <a:pt x="631" y="1"/>
                    <a:pt x="190" y="379"/>
                    <a:pt x="1" y="851"/>
                  </a:cubicBezTo>
                  <a:lnTo>
                    <a:pt x="6459" y="851"/>
                  </a:lnTo>
                  <a:cubicBezTo>
                    <a:pt x="6302" y="379"/>
                    <a:pt x="5861" y="1"/>
                    <a:pt x="53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536" name="Google Shape;7536;p84"/>
          <p:cNvSpPr/>
          <p:nvPr/>
        </p:nvSpPr>
        <p:spPr>
          <a:xfrm>
            <a:off x="5310996" y="2043067"/>
            <a:ext cx="426509" cy="489951"/>
          </a:xfrm>
          <a:custGeom>
            <a:avLst/>
            <a:gdLst/>
            <a:ahLst/>
            <a:cxnLst/>
            <a:rect l="l" t="t" r="r" b="b"/>
            <a:pathLst>
              <a:path w="11059" h="12704" extrusionOk="0">
                <a:moveTo>
                  <a:pt x="5545" y="3449"/>
                </a:moveTo>
                <a:cubicBezTo>
                  <a:pt x="5797" y="3449"/>
                  <a:pt x="5955" y="3638"/>
                  <a:pt x="5955" y="3859"/>
                </a:cubicBezTo>
                <a:lnTo>
                  <a:pt x="5955" y="4111"/>
                </a:lnTo>
                <a:cubicBezTo>
                  <a:pt x="6427" y="4268"/>
                  <a:pt x="6774" y="4741"/>
                  <a:pt x="6774" y="5308"/>
                </a:cubicBezTo>
                <a:cubicBezTo>
                  <a:pt x="6774" y="5528"/>
                  <a:pt x="6585" y="5749"/>
                  <a:pt x="6333" y="5749"/>
                </a:cubicBezTo>
                <a:cubicBezTo>
                  <a:pt x="6081" y="5749"/>
                  <a:pt x="5955" y="5528"/>
                  <a:pt x="5955" y="5308"/>
                </a:cubicBezTo>
                <a:cubicBezTo>
                  <a:pt x="5955" y="5056"/>
                  <a:pt x="5734" y="4898"/>
                  <a:pt x="5545" y="4898"/>
                </a:cubicBezTo>
                <a:cubicBezTo>
                  <a:pt x="5293" y="4898"/>
                  <a:pt x="5104" y="5119"/>
                  <a:pt x="5104" y="5308"/>
                </a:cubicBezTo>
                <a:cubicBezTo>
                  <a:pt x="5104" y="5528"/>
                  <a:pt x="5419" y="5780"/>
                  <a:pt x="5766" y="6001"/>
                </a:cubicBezTo>
                <a:cubicBezTo>
                  <a:pt x="6207" y="6316"/>
                  <a:pt x="6774" y="6725"/>
                  <a:pt x="6774" y="7387"/>
                </a:cubicBezTo>
                <a:cubicBezTo>
                  <a:pt x="6774" y="7954"/>
                  <a:pt x="6427" y="8364"/>
                  <a:pt x="5923" y="8584"/>
                </a:cubicBezTo>
                <a:lnTo>
                  <a:pt x="5923" y="8836"/>
                </a:lnTo>
                <a:cubicBezTo>
                  <a:pt x="5923" y="9088"/>
                  <a:pt x="5734" y="9246"/>
                  <a:pt x="5545" y="9246"/>
                </a:cubicBezTo>
                <a:cubicBezTo>
                  <a:pt x="5293" y="9246"/>
                  <a:pt x="5104" y="9057"/>
                  <a:pt x="5104" y="8836"/>
                </a:cubicBezTo>
                <a:lnTo>
                  <a:pt x="5104" y="8584"/>
                </a:lnTo>
                <a:cubicBezTo>
                  <a:pt x="4632" y="8427"/>
                  <a:pt x="4285" y="7954"/>
                  <a:pt x="4285" y="7387"/>
                </a:cubicBezTo>
                <a:cubicBezTo>
                  <a:pt x="4285" y="7167"/>
                  <a:pt x="4474" y="7009"/>
                  <a:pt x="4726" y="7009"/>
                </a:cubicBezTo>
                <a:cubicBezTo>
                  <a:pt x="4947" y="7009"/>
                  <a:pt x="5104" y="7198"/>
                  <a:pt x="5104" y="7387"/>
                </a:cubicBezTo>
                <a:cubicBezTo>
                  <a:pt x="5104" y="7639"/>
                  <a:pt x="5293" y="7828"/>
                  <a:pt x="5545" y="7828"/>
                </a:cubicBezTo>
                <a:cubicBezTo>
                  <a:pt x="5766" y="7828"/>
                  <a:pt x="5923" y="7639"/>
                  <a:pt x="5923" y="7387"/>
                </a:cubicBezTo>
                <a:cubicBezTo>
                  <a:pt x="5923" y="7167"/>
                  <a:pt x="5608" y="6914"/>
                  <a:pt x="5262" y="6694"/>
                </a:cubicBezTo>
                <a:cubicBezTo>
                  <a:pt x="4821" y="6379"/>
                  <a:pt x="4285" y="5969"/>
                  <a:pt x="4285" y="5308"/>
                </a:cubicBezTo>
                <a:cubicBezTo>
                  <a:pt x="4285" y="4741"/>
                  <a:pt x="4632" y="4331"/>
                  <a:pt x="5104" y="4111"/>
                </a:cubicBezTo>
                <a:lnTo>
                  <a:pt x="5104" y="3859"/>
                </a:lnTo>
                <a:cubicBezTo>
                  <a:pt x="5104" y="3606"/>
                  <a:pt x="5293" y="3449"/>
                  <a:pt x="5545" y="3449"/>
                </a:cubicBezTo>
                <a:close/>
                <a:moveTo>
                  <a:pt x="10651" y="1"/>
                </a:moveTo>
                <a:cubicBezTo>
                  <a:pt x="10562" y="1"/>
                  <a:pt x="10473" y="34"/>
                  <a:pt x="10397" y="109"/>
                </a:cubicBezTo>
                <a:cubicBezTo>
                  <a:pt x="9389" y="834"/>
                  <a:pt x="8538" y="960"/>
                  <a:pt x="8034" y="960"/>
                </a:cubicBezTo>
                <a:cubicBezTo>
                  <a:pt x="7310" y="960"/>
                  <a:pt x="6396" y="645"/>
                  <a:pt x="5766" y="172"/>
                </a:cubicBezTo>
                <a:cubicBezTo>
                  <a:pt x="5703" y="109"/>
                  <a:pt x="5616" y="78"/>
                  <a:pt x="5526" y="78"/>
                </a:cubicBezTo>
                <a:cubicBezTo>
                  <a:pt x="5435" y="78"/>
                  <a:pt x="5341" y="109"/>
                  <a:pt x="5262" y="172"/>
                </a:cubicBezTo>
                <a:cubicBezTo>
                  <a:pt x="4632" y="645"/>
                  <a:pt x="3781" y="960"/>
                  <a:pt x="3025" y="960"/>
                </a:cubicBezTo>
                <a:cubicBezTo>
                  <a:pt x="2237" y="960"/>
                  <a:pt x="1418" y="645"/>
                  <a:pt x="662" y="109"/>
                </a:cubicBezTo>
                <a:cubicBezTo>
                  <a:pt x="582" y="47"/>
                  <a:pt x="495" y="20"/>
                  <a:pt x="411" y="20"/>
                </a:cubicBezTo>
                <a:cubicBezTo>
                  <a:pt x="196" y="20"/>
                  <a:pt x="0" y="198"/>
                  <a:pt x="0" y="424"/>
                </a:cubicBezTo>
                <a:lnTo>
                  <a:pt x="0" y="5276"/>
                </a:lnTo>
                <a:cubicBezTo>
                  <a:pt x="0" y="8616"/>
                  <a:pt x="2143" y="11609"/>
                  <a:pt x="5388" y="12680"/>
                </a:cubicBezTo>
                <a:cubicBezTo>
                  <a:pt x="5419" y="12696"/>
                  <a:pt x="5459" y="12703"/>
                  <a:pt x="5506" y="12703"/>
                </a:cubicBezTo>
                <a:cubicBezTo>
                  <a:pt x="5553" y="12703"/>
                  <a:pt x="5608" y="12696"/>
                  <a:pt x="5671" y="12680"/>
                </a:cubicBezTo>
                <a:cubicBezTo>
                  <a:pt x="8885" y="11609"/>
                  <a:pt x="11059" y="8616"/>
                  <a:pt x="11059" y="5276"/>
                </a:cubicBezTo>
                <a:lnTo>
                  <a:pt x="11059" y="424"/>
                </a:lnTo>
                <a:cubicBezTo>
                  <a:pt x="11059" y="182"/>
                  <a:pt x="10858" y="1"/>
                  <a:pt x="1065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537" name="Google Shape;7537;p84"/>
          <p:cNvGrpSpPr/>
          <p:nvPr/>
        </p:nvGrpSpPr>
        <p:grpSpPr>
          <a:xfrm>
            <a:off x="5280768" y="2633140"/>
            <a:ext cx="487289" cy="491185"/>
            <a:chOff x="-62516625" y="3743175"/>
            <a:chExt cx="315875" cy="318400"/>
          </a:xfrm>
        </p:grpSpPr>
        <p:sp>
          <p:nvSpPr>
            <p:cNvPr id="7538" name="Google Shape;7538;p84"/>
            <p:cNvSpPr/>
            <p:nvPr/>
          </p:nvSpPr>
          <p:spPr>
            <a:xfrm>
              <a:off x="-62334675" y="3884950"/>
              <a:ext cx="62250" cy="145725"/>
            </a:xfrm>
            <a:custGeom>
              <a:avLst/>
              <a:gdLst/>
              <a:ahLst/>
              <a:cxnLst/>
              <a:rect l="l" t="t" r="r" b="b"/>
              <a:pathLst>
                <a:path w="2490" h="5829" extrusionOk="0">
                  <a:moveTo>
                    <a:pt x="1229" y="0"/>
                  </a:moveTo>
                  <a:cubicBezTo>
                    <a:pt x="977" y="0"/>
                    <a:pt x="820" y="189"/>
                    <a:pt x="820" y="410"/>
                  </a:cubicBezTo>
                  <a:lnTo>
                    <a:pt x="820" y="662"/>
                  </a:lnTo>
                  <a:cubicBezTo>
                    <a:pt x="347" y="819"/>
                    <a:pt x="0" y="1292"/>
                    <a:pt x="0" y="1859"/>
                  </a:cubicBezTo>
                  <a:cubicBezTo>
                    <a:pt x="0" y="2520"/>
                    <a:pt x="536" y="2930"/>
                    <a:pt x="977" y="3245"/>
                  </a:cubicBezTo>
                  <a:cubicBezTo>
                    <a:pt x="1292" y="3466"/>
                    <a:pt x="1639" y="3718"/>
                    <a:pt x="1639" y="3938"/>
                  </a:cubicBezTo>
                  <a:cubicBezTo>
                    <a:pt x="1639" y="4190"/>
                    <a:pt x="1450" y="4348"/>
                    <a:pt x="1229" y="4348"/>
                  </a:cubicBezTo>
                  <a:cubicBezTo>
                    <a:pt x="977" y="4348"/>
                    <a:pt x="820" y="4127"/>
                    <a:pt x="820" y="3938"/>
                  </a:cubicBezTo>
                  <a:cubicBezTo>
                    <a:pt x="820" y="3718"/>
                    <a:pt x="631" y="3497"/>
                    <a:pt x="442" y="3497"/>
                  </a:cubicBezTo>
                  <a:cubicBezTo>
                    <a:pt x="221" y="3497"/>
                    <a:pt x="0" y="3718"/>
                    <a:pt x="0" y="3938"/>
                  </a:cubicBezTo>
                  <a:cubicBezTo>
                    <a:pt x="0" y="4505"/>
                    <a:pt x="347" y="4915"/>
                    <a:pt x="820" y="5135"/>
                  </a:cubicBezTo>
                  <a:lnTo>
                    <a:pt x="820" y="5387"/>
                  </a:lnTo>
                  <a:cubicBezTo>
                    <a:pt x="820" y="5639"/>
                    <a:pt x="1009" y="5828"/>
                    <a:pt x="1229" y="5828"/>
                  </a:cubicBezTo>
                  <a:cubicBezTo>
                    <a:pt x="1450" y="5828"/>
                    <a:pt x="1639" y="5639"/>
                    <a:pt x="1639" y="5387"/>
                  </a:cubicBezTo>
                  <a:lnTo>
                    <a:pt x="1639" y="5135"/>
                  </a:lnTo>
                  <a:cubicBezTo>
                    <a:pt x="2111" y="4978"/>
                    <a:pt x="2489" y="4505"/>
                    <a:pt x="2489" y="3938"/>
                  </a:cubicBezTo>
                  <a:cubicBezTo>
                    <a:pt x="2489" y="3277"/>
                    <a:pt x="1922" y="2867"/>
                    <a:pt x="1481" y="2552"/>
                  </a:cubicBezTo>
                  <a:cubicBezTo>
                    <a:pt x="1166" y="2331"/>
                    <a:pt x="820" y="2079"/>
                    <a:pt x="820" y="1859"/>
                  </a:cubicBezTo>
                  <a:cubicBezTo>
                    <a:pt x="820" y="1607"/>
                    <a:pt x="1009" y="1418"/>
                    <a:pt x="1229" y="1418"/>
                  </a:cubicBezTo>
                  <a:cubicBezTo>
                    <a:pt x="1450" y="1418"/>
                    <a:pt x="1639" y="1607"/>
                    <a:pt x="1639" y="1859"/>
                  </a:cubicBezTo>
                  <a:cubicBezTo>
                    <a:pt x="1639" y="2079"/>
                    <a:pt x="1859" y="2237"/>
                    <a:pt x="2048" y="2237"/>
                  </a:cubicBezTo>
                  <a:cubicBezTo>
                    <a:pt x="2237" y="2237"/>
                    <a:pt x="2489" y="2048"/>
                    <a:pt x="2489" y="1859"/>
                  </a:cubicBezTo>
                  <a:cubicBezTo>
                    <a:pt x="2489" y="1292"/>
                    <a:pt x="2143" y="882"/>
                    <a:pt x="1639" y="662"/>
                  </a:cubicBezTo>
                  <a:lnTo>
                    <a:pt x="1639" y="410"/>
                  </a:lnTo>
                  <a:cubicBezTo>
                    <a:pt x="1639" y="158"/>
                    <a:pt x="1450" y="0"/>
                    <a:pt x="12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9" name="Google Shape;7539;p84"/>
            <p:cNvSpPr/>
            <p:nvPr/>
          </p:nvSpPr>
          <p:spPr>
            <a:xfrm>
              <a:off x="-62516625" y="3743175"/>
              <a:ext cx="315875" cy="318400"/>
            </a:xfrm>
            <a:custGeom>
              <a:avLst/>
              <a:gdLst/>
              <a:ahLst/>
              <a:cxnLst/>
              <a:rect l="l" t="t" r="r" b="b"/>
              <a:pathLst>
                <a:path w="12635" h="12736" extrusionOk="0">
                  <a:moveTo>
                    <a:pt x="4632" y="3308"/>
                  </a:moveTo>
                  <a:cubicBezTo>
                    <a:pt x="5388" y="3308"/>
                    <a:pt x="6018" y="3938"/>
                    <a:pt x="6018" y="4694"/>
                  </a:cubicBezTo>
                  <a:cubicBezTo>
                    <a:pt x="6018" y="5450"/>
                    <a:pt x="5420" y="6049"/>
                    <a:pt x="4632" y="6049"/>
                  </a:cubicBezTo>
                  <a:cubicBezTo>
                    <a:pt x="3876" y="6049"/>
                    <a:pt x="3246" y="5419"/>
                    <a:pt x="3246" y="4694"/>
                  </a:cubicBezTo>
                  <a:cubicBezTo>
                    <a:pt x="3246" y="3938"/>
                    <a:pt x="3876" y="3308"/>
                    <a:pt x="4632" y="3308"/>
                  </a:cubicBezTo>
                  <a:close/>
                  <a:moveTo>
                    <a:pt x="8507" y="5230"/>
                  </a:moveTo>
                  <a:cubicBezTo>
                    <a:pt x="10303" y="5230"/>
                    <a:pt x="11815" y="6742"/>
                    <a:pt x="11815" y="8538"/>
                  </a:cubicBezTo>
                  <a:cubicBezTo>
                    <a:pt x="11815" y="10365"/>
                    <a:pt x="10334" y="11846"/>
                    <a:pt x="8507" y="11846"/>
                  </a:cubicBezTo>
                  <a:cubicBezTo>
                    <a:pt x="6680" y="11846"/>
                    <a:pt x="5199" y="10365"/>
                    <a:pt x="5199" y="8538"/>
                  </a:cubicBezTo>
                  <a:cubicBezTo>
                    <a:pt x="5199" y="6742"/>
                    <a:pt x="6680" y="5230"/>
                    <a:pt x="8507" y="5230"/>
                  </a:cubicBezTo>
                  <a:close/>
                  <a:moveTo>
                    <a:pt x="4664" y="0"/>
                  </a:moveTo>
                  <a:cubicBezTo>
                    <a:pt x="2080" y="0"/>
                    <a:pt x="1" y="2079"/>
                    <a:pt x="1" y="4694"/>
                  </a:cubicBezTo>
                  <a:cubicBezTo>
                    <a:pt x="1" y="5703"/>
                    <a:pt x="316" y="6711"/>
                    <a:pt x="914" y="7498"/>
                  </a:cubicBezTo>
                  <a:lnTo>
                    <a:pt x="4317" y="12571"/>
                  </a:lnTo>
                  <a:cubicBezTo>
                    <a:pt x="4396" y="12681"/>
                    <a:pt x="4530" y="12736"/>
                    <a:pt x="4660" y="12736"/>
                  </a:cubicBezTo>
                  <a:cubicBezTo>
                    <a:pt x="4790" y="12736"/>
                    <a:pt x="4916" y="12681"/>
                    <a:pt x="4979" y="12571"/>
                  </a:cubicBezTo>
                  <a:lnTo>
                    <a:pt x="5672" y="11531"/>
                  </a:lnTo>
                  <a:cubicBezTo>
                    <a:pt x="6396" y="12256"/>
                    <a:pt x="7404" y="12665"/>
                    <a:pt x="8507" y="12665"/>
                  </a:cubicBezTo>
                  <a:cubicBezTo>
                    <a:pt x="10776" y="12665"/>
                    <a:pt x="12634" y="10838"/>
                    <a:pt x="12634" y="8538"/>
                  </a:cubicBezTo>
                  <a:cubicBezTo>
                    <a:pt x="12634" y="6553"/>
                    <a:pt x="11217" y="4852"/>
                    <a:pt x="9326" y="4474"/>
                  </a:cubicBezTo>
                  <a:lnTo>
                    <a:pt x="9326" y="4222"/>
                  </a:lnTo>
                  <a:cubicBezTo>
                    <a:pt x="9074" y="1796"/>
                    <a:pt x="7089" y="0"/>
                    <a:pt x="46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40" name="Google Shape;7540;p84"/>
          <p:cNvGrpSpPr/>
          <p:nvPr/>
        </p:nvGrpSpPr>
        <p:grpSpPr>
          <a:xfrm>
            <a:off x="5289887" y="3233101"/>
            <a:ext cx="469048" cy="435032"/>
            <a:chOff x="-62511900" y="4129100"/>
            <a:chExt cx="304050" cy="282000"/>
          </a:xfrm>
        </p:grpSpPr>
        <p:sp>
          <p:nvSpPr>
            <p:cNvPr id="7541" name="Google Shape;7541;p84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2" name="Google Shape;7542;p84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3" name="Google Shape;7543;p84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4" name="Google Shape;7544;p84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5" name="Google Shape;7545;p84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46" name="Google Shape;7546;p84"/>
          <p:cNvGrpSpPr/>
          <p:nvPr/>
        </p:nvGrpSpPr>
        <p:grpSpPr>
          <a:xfrm>
            <a:off x="3527383" y="3862961"/>
            <a:ext cx="414360" cy="489681"/>
            <a:chOff x="-60597975" y="3367475"/>
            <a:chExt cx="268600" cy="317425"/>
          </a:xfrm>
        </p:grpSpPr>
        <p:sp>
          <p:nvSpPr>
            <p:cNvPr id="7547" name="Google Shape;7547;p84"/>
            <p:cNvSpPr/>
            <p:nvPr/>
          </p:nvSpPr>
          <p:spPr>
            <a:xfrm>
              <a:off x="-60535750" y="3495075"/>
              <a:ext cx="206375" cy="82725"/>
            </a:xfrm>
            <a:custGeom>
              <a:avLst/>
              <a:gdLst/>
              <a:ahLst/>
              <a:cxnLst/>
              <a:rect l="l" t="t" r="r" b="b"/>
              <a:pathLst>
                <a:path w="8255" h="3309" extrusionOk="0">
                  <a:moveTo>
                    <a:pt x="5357" y="1229"/>
                  </a:moveTo>
                  <a:cubicBezTo>
                    <a:pt x="5577" y="1229"/>
                    <a:pt x="5766" y="1418"/>
                    <a:pt x="5766" y="1607"/>
                  </a:cubicBezTo>
                  <a:cubicBezTo>
                    <a:pt x="5766" y="1890"/>
                    <a:pt x="5577" y="2048"/>
                    <a:pt x="5357" y="2048"/>
                  </a:cubicBezTo>
                  <a:lnTo>
                    <a:pt x="2049" y="2048"/>
                  </a:lnTo>
                  <a:cubicBezTo>
                    <a:pt x="1797" y="2048"/>
                    <a:pt x="1639" y="1859"/>
                    <a:pt x="1639" y="1607"/>
                  </a:cubicBezTo>
                  <a:cubicBezTo>
                    <a:pt x="1639" y="1386"/>
                    <a:pt x="1828" y="1229"/>
                    <a:pt x="2049" y="1229"/>
                  </a:cubicBezTo>
                  <a:close/>
                  <a:moveTo>
                    <a:pt x="1" y="0"/>
                  </a:moveTo>
                  <a:lnTo>
                    <a:pt x="1" y="3308"/>
                  </a:lnTo>
                  <a:lnTo>
                    <a:pt x="8255" y="3308"/>
                  </a:lnTo>
                  <a:lnTo>
                    <a:pt x="825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84"/>
            <p:cNvSpPr/>
            <p:nvPr/>
          </p:nvSpPr>
          <p:spPr>
            <a:xfrm>
              <a:off x="-60432575" y="3367475"/>
              <a:ext cx="20500" cy="47275"/>
            </a:xfrm>
            <a:custGeom>
              <a:avLst/>
              <a:gdLst/>
              <a:ahLst/>
              <a:cxnLst/>
              <a:rect l="l" t="t" r="r" b="b"/>
              <a:pathLst>
                <a:path w="820" h="1891" extrusionOk="0">
                  <a:moveTo>
                    <a:pt x="1" y="0"/>
                  </a:moveTo>
                  <a:lnTo>
                    <a:pt x="1" y="1891"/>
                  </a:lnTo>
                  <a:cubicBezTo>
                    <a:pt x="127" y="1765"/>
                    <a:pt x="221" y="1639"/>
                    <a:pt x="379" y="1639"/>
                  </a:cubicBezTo>
                  <a:cubicBezTo>
                    <a:pt x="600" y="1639"/>
                    <a:pt x="694" y="1765"/>
                    <a:pt x="820" y="1891"/>
                  </a:cubicBezTo>
                  <a:lnTo>
                    <a:pt x="82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9" name="Google Shape;7549;p84"/>
            <p:cNvSpPr/>
            <p:nvPr/>
          </p:nvSpPr>
          <p:spPr>
            <a:xfrm>
              <a:off x="-60535750" y="3367475"/>
              <a:ext cx="206375" cy="107150"/>
            </a:xfrm>
            <a:custGeom>
              <a:avLst/>
              <a:gdLst/>
              <a:ahLst/>
              <a:cxnLst/>
              <a:rect l="l" t="t" r="r" b="b"/>
              <a:pathLst>
                <a:path w="8255" h="4286" extrusionOk="0">
                  <a:moveTo>
                    <a:pt x="1" y="0"/>
                  </a:moveTo>
                  <a:lnTo>
                    <a:pt x="1" y="4285"/>
                  </a:lnTo>
                  <a:lnTo>
                    <a:pt x="8255" y="4285"/>
                  </a:lnTo>
                  <a:lnTo>
                    <a:pt x="8255" y="1261"/>
                  </a:lnTo>
                  <a:cubicBezTo>
                    <a:pt x="8255" y="567"/>
                    <a:pt x="7720" y="32"/>
                    <a:pt x="7026" y="32"/>
                  </a:cubicBezTo>
                  <a:lnTo>
                    <a:pt x="5829" y="32"/>
                  </a:lnTo>
                  <a:lnTo>
                    <a:pt x="5829" y="2930"/>
                  </a:lnTo>
                  <a:cubicBezTo>
                    <a:pt x="5829" y="3182"/>
                    <a:pt x="5633" y="3350"/>
                    <a:pt x="5418" y="3350"/>
                  </a:cubicBezTo>
                  <a:cubicBezTo>
                    <a:pt x="5311" y="3350"/>
                    <a:pt x="5199" y="3308"/>
                    <a:pt x="5105" y="3214"/>
                  </a:cubicBezTo>
                  <a:lnTo>
                    <a:pt x="4569" y="2678"/>
                  </a:lnTo>
                  <a:lnTo>
                    <a:pt x="4002" y="3214"/>
                  </a:lnTo>
                  <a:cubicBezTo>
                    <a:pt x="3917" y="3289"/>
                    <a:pt x="3821" y="3322"/>
                    <a:pt x="3728" y="3322"/>
                  </a:cubicBezTo>
                  <a:cubicBezTo>
                    <a:pt x="3510" y="3322"/>
                    <a:pt x="3309" y="3142"/>
                    <a:pt x="3309" y="2899"/>
                  </a:cubicBezTo>
                  <a:lnTo>
                    <a:pt x="330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0" name="Google Shape;7550;p84"/>
            <p:cNvSpPr/>
            <p:nvPr/>
          </p:nvSpPr>
          <p:spPr>
            <a:xfrm>
              <a:off x="-60597975" y="3368175"/>
              <a:ext cx="40200" cy="316725"/>
            </a:xfrm>
            <a:custGeom>
              <a:avLst/>
              <a:gdLst/>
              <a:ahLst/>
              <a:cxnLst/>
              <a:rect l="l" t="t" r="r" b="b"/>
              <a:pathLst>
                <a:path w="1608" h="12669" extrusionOk="0">
                  <a:moveTo>
                    <a:pt x="337" y="0"/>
                  </a:moveTo>
                  <a:cubicBezTo>
                    <a:pt x="163" y="0"/>
                    <a:pt x="1" y="178"/>
                    <a:pt x="1" y="382"/>
                  </a:cubicBezTo>
                  <a:lnTo>
                    <a:pt x="1" y="12259"/>
                  </a:lnTo>
                  <a:cubicBezTo>
                    <a:pt x="1" y="12480"/>
                    <a:pt x="190" y="12669"/>
                    <a:pt x="379" y="12669"/>
                  </a:cubicBezTo>
                  <a:lnTo>
                    <a:pt x="1608" y="12669"/>
                  </a:lnTo>
                  <a:lnTo>
                    <a:pt x="1608" y="4"/>
                  </a:lnTo>
                  <a:lnTo>
                    <a:pt x="379" y="4"/>
                  </a:lnTo>
                  <a:cubicBezTo>
                    <a:pt x="365" y="2"/>
                    <a:pt x="351" y="0"/>
                    <a:pt x="3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1" name="Google Shape;7551;p84"/>
            <p:cNvSpPr/>
            <p:nvPr/>
          </p:nvSpPr>
          <p:spPr>
            <a:xfrm>
              <a:off x="-60535750" y="3597450"/>
              <a:ext cx="206375" cy="86675"/>
            </a:xfrm>
            <a:custGeom>
              <a:avLst/>
              <a:gdLst/>
              <a:ahLst/>
              <a:cxnLst/>
              <a:rect l="l" t="t" r="r" b="b"/>
              <a:pathLst>
                <a:path w="8255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026" y="3466"/>
                  </a:lnTo>
                  <a:cubicBezTo>
                    <a:pt x="7720" y="3466"/>
                    <a:pt x="8255" y="2931"/>
                    <a:pt x="8255" y="2206"/>
                  </a:cubicBezTo>
                  <a:lnTo>
                    <a:pt x="825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552" name="Google Shape;7552;p84"/>
          <p:cNvSpPr/>
          <p:nvPr/>
        </p:nvSpPr>
        <p:spPr>
          <a:xfrm>
            <a:off x="3488353" y="4464976"/>
            <a:ext cx="492111" cy="486673"/>
          </a:xfrm>
          <a:custGeom>
            <a:avLst/>
            <a:gdLst/>
            <a:ahLst/>
            <a:cxnLst/>
            <a:rect l="l" t="t" r="r" b="b"/>
            <a:pathLst>
              <a:path w="12760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553" name="Google Shape;7553;p84"/>
          <p:cNvGrpSpPr/>
          <p:nvPr/>
        </p:nvGrpSpPr>
        <p:grpSpPr>
          <a:xfrm>
            <a:off x="3490320" y="5144716"/>
            <a:ext cx="488485" cy="349953"/>
            <a:chOff x="-60621600" y="4145650"/>
            <a:chExt cx="316650" cy="226850"/>
          </a:xfrm>
        </p:grpSpPr>
        <p:sp>
          <p:nvSpPr>
            <p:cNvPr id="7554" name="Google Shape;7554;p84"/>
            <p:cNvSpPr/>
            <p:nvPr/>
          </p:nvSpPr>
          <p:spPr>
            <a:xfrm>
              <a:off x="-60463275" y="4249600"/>
              <a:ext cx="61450" cy="60675"/>
            </a:xfrm>
            <a:custGeom>
              <a:avLst/>
              <a:gdLst/>
              <a:ahLst/>
              <a:cxnLst/>
              <a:rect l="l" t="t" r="r" b="b"/>
              <a:pathLst>
                <a:path w="2458" h="2427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cubicBezTo>
                    <a:pt x="0" y="1891"/>
                    <a:pt x="567" y="2427"/>
                    <a:pt x="1229" y="2427"/>
                  </a:cubicBezTo>
                  <a:cubicBezTo>
                    <a:pt x="1891" y="2427"/>
                    <a:pt x="2458" y="1891"/>
                    <a:pt x="2458" y="1198"/>
                  </a:cubicBezTo>
                  <a:cubicBezTo>
                    <a:pt x="2458" y="536"/>
                    <a:pt x="1891" y="1"/>
                    <a:pt x="12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84"/>
            <p:cNvSpPr/>
            <p:nvPr/>
          </p:nvSpPr>
          <p:spPr>
            <a:xfrm>
              <a:off x="-60526300" y="4249600"/>
              <a:ext cx="48075" cy="60675"/>
            </a:xfrm>
            <a:custGeom>
              <a:avLst/>
              <a:gdLst/>
              <a:ahLst/>
              <a:cxnLst/>
              <a:rect l="l" t="t" r="r" b="b"/>
              <a:pathLst>
                <a:path w="1923" h="2427" extrusionOk="0">
                  <a:moveTo>
                    <a:pt x="1261" y="1"/>
                  </a:moveTo>
                  <a:cubicBezTo>
                    <a:pt x="599" y="1"/>
                    <a:pt x="1" y="536"/>
                    <a:pt x="1" y="1198"/>
                  </a:cubicBezTo>
                  <a:cubicBezTo>
                    <a:pt x="1" y="1891"/>
                    <a:pt x="568" y="2427"/>
                    <a:pt x="1261" y="2427"/>
                  </a:cubicBezTo>
                  <a:cubicBezTo>
                    <a:pt x="1513" y="2427"/>
                    <a:pt x="1734" y="2364"/>
                    <a:pt x="1923" y="2238"/>
                  </a:cubicBezTo>
                  <a:cubicBezTo>
                    <a:pt x="1765" y="1923"/>
                    <a:pt x="1671" y="1576"/>
                    <a:pt x="1671" y="1198"/>
                  </a:cubicBezTo>
                  <a:cubicBezTo>
                    <a:pt x="1671" y="851"/>
                    <a:pt x="1765" y="505"/>
                    <a:pt x="1923" y="190"/>
                  </a:cubicBezTo>
                  <a:cubicBezTo>
                    <a:pt x="1734" y="64"/>
                    <a:pt x="1513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6" name="Google Shape;7556;p84"/>
            <p:cNvSpPr/>
            <p:nvPr/>
          </p:nvSpPr>
          <p:spPr>
            <a:xfrm>
              <a:off x="-60621600" y="4145650"/>
              <a:ext cx="316650" cy="226850"/>
            </a:xfrm>
            <a:custGeom>
              <a:avLst/>
              <a:gdLst/>
              <a:ahLst/>
              <a:cxnLst/>
              <a:rect l="l" t="t" r="r" b="b"/>
              <a:pathLst>
                <a:path w="12666" h="9074" extrusionOk="0">
                  <a:moveTo>
                    <a:pt x="11374" y="851"/>
                  </a:moveTo>
                  <a:cubicBezTo>
                    <a:pt x="11626" y="851"/>
                    <a:pt x="11815" y="1040"/>
                    <a:pt x="11815" y="1229"/>
                  </a:cubicBezTo>
                  <a:lnTo>
                    <a:pt x="11815" y="1670"/>
                  </a:lnTo>
                  <a:lnTo>
                    <a:pt x="788" y="1670"/>
                  </a:lnTo>
                  <a:lnTo>
                    <a:pt x="788" y="1229"/>
                  </a:lnTo>
                  <a:cubicBezTo>
                    <a:pt x="788" y="1008"/>
                    <a:pt x="977" y="851"/>
                    <a:pt x="1166" y="851"/>
                  </a:cubicBezTo>
                  <a:close/>
                  <a:moveTo>
                    <a:pt x="7562" y="3277"/>
                  </a:moveTo>
                  <a:cubicBezTo>
                    <a:pt x="8696" y="3277"/>
                    <a:pt x="9641" y="4222"/>
                    <a:pt x="9641" y="5356"/>
                  </a:cubicBezTo>
                  <a:cubicBezTo>
                    <a:pt x="9610" y="6522"/>
                    <a:pt x="8696" y="7467"/>
                    <a:pt x="7562" y="7467"/>
                  </a:cubicBezTo>
                  <a:cubicBezTo>
                    <a:pt x="7089" y="7467"/>
                    <a:pt x="6648" y="7309"/>
                    <a:pt x="6333" y="7026"/>
                  </a:cubicBezTo>
                  <a:cubicBezTo>
                    <a:pt x="5987" y="7309"/>
                    <a:pt x="5546" y="7467"/>
                    <a:pt x="5073" y="7467"/>
                  </a:cubicBezTo>
                  <a:cubicBezTo>
                    <a:pt x="3939" y="7467"/>
                    <a:pt x="2994" y="6522"/>
                    <a:pt x="2994" y="5356"/>
                  </a:cubicBezTo>
                  <a:cubicBezTo>
                    <a:pt x="2994" y="4222"/>
                    <a:pt x="3939" y="3277"/>
                    <a:pt x="5073" y="3277"/>
                  </a:cubicBezTo>
                  <a:cubicBezTo>
                    <a:pt x="5514" y="3277"/>
                    <a:pt x="5987" y="3434"/>
                    <a:pt x="6333" y="3718"/>
                  </a:cubicBezTo>
                  <a:cubicBezTo>
                    <a:pt x="6680" y="3434"/>
                    <a:pt x="7121" y="3277"/>
                    <a:pt x="7562" y="3277"/>
                  </a:cubicBezTo>
                  <a:close/>
                  <a:moveTo>
                    <a:pt x="1229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7845"/>
                  </a:lnTo>
                  <a:cubicBezTo>
                    <a:pt x="1" y="8506"/>
                    <a:pt x="536" y="9073"/>
                    <a:pt x="1229" y="9073"/>
                  </a:cubicBezTo>
                  <a:lnTo>
                    <a:pt x="11406" y="9073"/>
                  </a:lnTo>
                  <a:cubicBezTo>
                    <a:pt x="12099" y="9073"/>
                    <a:pt x="12666" y="8506"/>
                    <a:pt x="12666" y="7845"/>
                  </a:cubicBezTo>
                  <a:lnTo>
                    <a:pt x="12666" y="1229"/>
                  </a:lnTo>
                  <a:cubicBezTo>
                    <a:pt x="12634" y="567"/>
                    <a:pt x="12099" y="0"/>
                    <a:pt x="114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7" name="Google Shape;7557;p84"/>
          <p:cNvGrpSpPr/>
          <p:nvPr/>
        </p:nvGrpSpPr>
        <p:grpSpPr>
          <a:xfrm>
            <a:off x="5272523" y="5076048"/>
            <a:ext cx="479963" cy="487289"/>
            <a:chOff x="-59400775" y="4084200"/>
            <a:chExt cx="311125" cy="315875"/>
          </a:xfrm>
        </p:grpSpPr>
        <p:sp>
          <p:nvSpPr>
            <p:cNvPr id="7558" name="Google Shape;7558;p84"/>
            <p:cNvSpPr/>
            <p:nvPr/>
          </p:nvSpPr>
          <p:spPr>
            <a:xfrm>
              <a:off x="-59400775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84"/>
            <p:cNvSpPr/>
            <p:nvPr/>
          </p:nvSpPr>
          <p:spPr>
            <a:xfrm>
              <a:off x="-59400000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84"/>
            <p:cNvSpPr/>
            <p:nvPr/>
          </p:nvSpPr>
          <p:spPr>
            <a:xfrm>
              <a:off x="-59290500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84"/>
            <p:cNvSpPr/>
            <p:nvPr/>
          </p:nvSpPr>
          <p:spPr>
            <a:xfrm>
              <a:off x="-59290500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2" name="Google Shape;7562;p84"/>
            <p:cNvSpPr/>
            <p:nvPr/>
          </p:nvSpPr>
          <p:spPr>
            <a:xfrm>
              <a:off x="-59181025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3" name="Google Shape;7563;p84"/>
            <p:cNvSpPr/>
            <p:nvPr/>
          </p:nvSpPr>
          <p:spPr>
            <a:xfrm>
              <a:off x="-59179450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64" name="Google Shape;7564;p84"/>
          <p:cNvGrpSpPr/>
          <p:nvPr/>
        </p:nvGrpSpPr>
        <p:grpSpPr>
          <a:xfrm>
            <a:off x="2904648" y="2043822"/>
            <a:ext cx="487251" cy="488485"/>
            <a:chOff x="-64044600" y="3360375"/>
            <a:chExt cx="315850" cy="316650"/>
          </a:xfrm>
        </p:grpSpPr>
        <p:sp>
          <p:nvSpPr>
            <p:cNvPr id="7565" name="Google Shape;7565;p84"/>
            <p:cNvSpPr/>
            <p:nvPr/>
          </p:nvSpPr>
          <p:spPr>
            <a:xfrm>
              <a:off x="-63980025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6" name="Google Shape;7566;p84"/>
            <p:cNvSpPr/>
            <p:nvPr/>
          </p:nvSpPr>
          <p:spPr>
            <a:xfrm>
              <a:off x="-64044600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7" name="Google Shape;7567;p84"/>
            <p:cNvSpPr/>
            <p:nvPr/>
          </p:nvSpPr>
          <p:spPr>
            <a:xfrm>
              <a:off x="-63945375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68" name="Google Shape;7568;p84"/>
          <p:cNvGrpSpPr/>
          <p:nvPr/>
        </p:nvGrpSpPr>
        <p:grpSpPr>
          <a:xfrm>
            <a:off x="2939879" y="2633892"/>
            <a:ext cx="416789" cy="489681"/>
            <a:chOff x="-64022550" y="3727425"/>
            <a:chExt cx="270175" cy="317425"/>
          </a:xfrm>
        </p:grpSpPr>
        <p:sp>
          <p:nvSpPr>
            <p:cNvPr id="7569" name="Google Shape;7569;p84"/>
            <p:cNvSpPr/>
            <p:nvPr/>
          </p:nvSpPr>
          <p:spPr>
            <a:xfrm>
              <a:off x="-64022550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4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0" name="Google Shape;7570;p84"/>
            <p:cNvSpPr/>
            <p:nvPr/>
          </p:nvSpPr>
          <p:spPr>
            <a:xfrm>
              <a:off x="-64000500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1" name="Google Shape;7571;p84"/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72" name="Google Shape;7572;p84"/>
          <p:cNvGrpSpPr/>
          <p:nvPr/>
        </p:nvGrpSpPr>
        <p:grpSpPr>
          <a:xfrm>
            <a:off x="2972063" y="3205757"/>
            <a:ext cx="352423" cy="489720"/>
            <a:chOff x="-64001300" y="4093650"/>
            <a:chExt cx="228450" cy="317450"/>
          </a:xfrm>
        </p:grpSpPr>
        <p:sp>
          <p:nvSpPr>
            <p:cNvPr id="7573" name="Google Shape;7573;p84"/>
            <p:cNvSpPr/>
            <p:nvPr/>
          </p:nvSpPr>
          <p:spPr>
            <a:xfrm>
              <a:off x="-63933550" y="4328375"/>
              <a:ext cx="93750" cy="40975"/>
            </a:xfrm>
            <a:custGeom>
              <a:avLst/>
              <a:gdLst/>
              <a:ahLst/>
              <a:cxnLst/>
              <a:rect l="l" t="t" r="r" b="b"/>
              <a:pathLst>
                <a:path w="3750" h="1639" extrusionOk="0">
                  <a:moveTo>
                    <a:pt x="1859" y="0"/>
                  </a:moveTo>
                  <a:cubicBezTo>
                    <a:pt x="1009" y="0"/>
                    <a:pt x="315" y="662"/>
                    <a:pt x="0" y="1638"/>
                  </a:cubicBezTo>
                  <a:lnTo>
                    <a:pt x="3749" y="1638"/>
                  </a:lnTo>
                  <a:cubicBezTo>
                    <a:pt x="3434" y="662"/>
                    <a:pt x="2710" y="0"/>
                    <a:pt x="18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4" name="Google Shape;7574;p84"/>
            <p:cNvSpPr/>
            <p:nvPr/>
          </p:nvSpPr>
          <p:spPr>
            <a:xfrm>
              <a:off x="-63980025" y="4135400"/>
              <a:ext cx="185900" cy="234725"/>
            </a:xfrm>
            <a:custGeom>
              <a:avLst/>
              <a:gdLst/>
              <a:ahLst/>
              <a:cxnLst/>
              <a:rect l="l" t="t" r="r" b="b"/>
              <a:pathLst>
                <a:path w="7436" h="9389" extrusionOk="0">
                  <a:moveTo>
                    <a:pt x="6617" y="1"/>
                  </a:moveTo>
                  <a:lnTo>
                    <a:pt x="6617" y="725"/>
                  </a:lnTo>
                  <a:cubicBezTo>
                    <a:pt x="6196" y="593"/>
                    <a:pt x="5771" y="530"/>
                    <a:pt x="5358" y="530"/>
                  </a:cubicBezTo>
                  <a:cubicBezTo>
                    <a:pt x="4686" y="530"/>
                    <a:pt x="4044" y="697"/>
                    <a:pt x="3498" y="1009"/>
                  </a:cubicBezTo>
                  <a:cubicBezTo>
                    <a:pt x="3103" y="1242"/>
                    <a:pt x="2617" y="1373"/>
                    <a:pt x="2085" y="1373"/>
                  </a:cubicBezTo>
                  <a:cubicBezTo>
                    <a:pt x="1683" y="1373"/>
                    <a:pt x="1254" y="1298"/>
                    <a:pt x="820" y="1135"/>
                  </a:cubicBezTo>
                  <a:lnTo>
                    <a:pt x="820" y="32"/>
                  </a:lnTo>
                  <a:lnTo>
                    <a:pt x="1" y="32"/>
                  </a:lnTo>
                  <a:lnTo>
                    <a:pt x="1" y="1418"/>
                  </a:lnTo>
                  <a:cubicBezTo>
                    <a:pt x="1" y="2867"/>
                    <a:pt x="820" y="4096"/>
                    <a:pt x="2017" y="4726"/>
                  </a:cubicBezTo>
                  <a:cubicBezTo>
                    <a:pt x="820" y="5356"/>
                    <a:pt x="1" y="6554"/>
                    <a:pt x="1" y="8034"/>
                  </a:cubicBezTo>
                  <a:lnTo>
                    <a:pt x="1" y="9389"/>
                  </a:lnTo>
                  <a:lnTo>
                    <a:pt x="820" y="9389"/>
                  </a:lnTo>
                  <a:lnTo>
                    <a:pt x="820" y="8034"/>
                  </a:lnTo>
                  <a:cubicBezTo>
                    <a:pt x="820" y="6396"/>
                    <a:pt x="2143" y="5104"/>
                    <a:pt x="3750" y="5104"/>
                  </a:cubicBezTo>
                  <a:cubicBezTo>
                    <a:pt x="5356" y="5104"/>
                    <a:pt x="6617" y="6396"/>
                    <a:pt x="6617" y="8034"/>
                  </a:cubicBezTo>
                  <a:lnTo>
                    <a:pt x="6617" y="9389"/>
                  </a:lnTo>
                  <a:lnTo>
                    <a:pt x="7436" y="9389"/>
                  </a:lnTo>
                  <a:lnTo>
                    <a:pt x="7436" y="9357"/>
                  </a:lnTo>
                  <a:lnTo>
                    <a:pt x="7436" y="7971"/>
                  </a:lnTo>
                  <a:cubicBezTo>
                    <a:pt x="7436" y="6522"/>
                    <a:pt x="6617" y="5293"/>
                    <a:pt x="5451" y="4663"/>
                  </a:cubicBezTo>
                  <a:cubicBezTo>
                    <a:pt x="6617" y="4033"/>
                    <a:pt x="7436" y="2836"/>
                    <a:pt x="7436" y="1355"/>
                  </a:cubicBezTo>
                  <a:lnTo>
                    <a:pt x="743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5" name="Google Shape;7575;p84"/>
            <p:cNvSpPr/>
            <p:nvPr/>
          </p:nvSpPr>
          <p:spPr>
            <a:xfrm>
              <a:off x="-64001300" y="4389800"/>
              <a:ext cx="228450" cy="21300"/>
            </a:xfrm>
            <a:custGeom>
              <a:avLst/>
              <a:gdLst/>
              <a:ahLst/>
              <a:cxnLst/>
              <a:rect l="l" t="t" r="r" b="b"/>
              <a:pathLst>
                <a:path w="9138" h="852" extrusionOk="0">
                  <a:moveTo>
                    <a:pt x="411" y="1"/>
                  </a:moveTo>
                  <a:cubicBezTo>
                    <a:pt x="190" y="1"/>
                    <a:pt x="1" y="221"/>
                    <a:pt x="1" y="410"/>
                  </a:cubicBezTo>
                  <a:cubicBezTo>
                    <a:pt x="1" y="631"/>
                    <a:pt x="190" y="851"/>
                    <a:pt x="411" y="851"/>
                  </a:cubicBezTo>
                  <a:lnTo>
                    <a:pt x="8696" y="851"/>
                  </a:lnTo>
                  <a:cubicBezTo>
                    <a:pt x="8917" y="851"/>
                    <a:pt x="9074" y="631"/>
                    <a:pt x="9074" y="410"/>
                  </a:cubicBezTo>
                  <a:cubicBezTo>
                    <a:pt x="9137" y="221"/>
                    <a:pt x="8917" y="1"/>
                    <a:pt x="86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6" name="Google Shape;7576;p84"/>
            <p:cNvSpPr/>
            <p:nvPr/>
          </p:nvSpPr>
          <p:spPr>
            <a:xfrm>
              <a:off x="-64001300" y="4093650"/>
              <a:ext cx="226875" cy="20500"/>
            </a:xfrm>
            <a:custGeom>
              <a:avLst/>
              <a:gdLst/>
              <a:ahLst/>
              <a:cxnLst/>
              <a:rect l="l" t="t" r="r" b="b"/>
              <a:pathLst>
                <a:path w="9075" h="820" extrusionOk="0">
                  <a:moveTo>
                    <a:pt x="411" y="1"/>
                  </a:moveTo>
                  <a:cubicBezTo>
                    <a:pt x="190" y="1"/>
                    <a:pt x="1" y="190"/>
                    <a:pt x="1" y="410"/>
                  </a:cubicBezTo>
                  <a:cubicBezTo>
                    <a:pt x="32" y="631"/>
                    <a:pt x="190" y="820"/>
                    <a:pt x="411" y="820"/>
                  </a:cubicBezTo>
                  <a:lnTo>
                    <a:pt x="8696" y="820"/>
                  </a:lnTo>
                  <a:cubicBezTo>
                    <a:pt x="8917" y="820"/>
                    <a:pt x="9074" y="631"/>
                    <a:pt x="9074" y="410"/>
                  </a:cubicBezTo>
                  <a:cubicBezTo>
                    <a:pt x="9074" y="158"/>
                    <a:pt x="8885" y="1"/>
                    <a:pt x="86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77" name="Google Shape;7577;p84"/>
          <p:cNvGrpSpPr/>
          <p:nvPr/>
        </p:nvGrpSpPr>
        <p:grpSpPr>
          <a:xfrm>
            <a:off x="1130735" y="3863480"/>
            <a:ext cx="479963" cy="488640"/>
            <a:chOff x="-62148800" y="3377700"/>
            <a:chExt cx="311125" cy="316750"/>
          </a:xfrm>
        </p:grpSpPr>
        <p:sp>
          <p:nvSpPr>
            <p:cNvPr id="7578" name="Google Shape;7578;p84"/>
            <p:cNvSpPr/>
            <p:nvPr/>
          </p:nvSpPr>
          <p:spPr>
            <a:xfrm>
              <a:off x="-62085775" y="3653375"/>
              <a:ext cx="185875" cy="41075"/>
            </a:xfrm>
            <a:custGeom>
              <a:avLst/>
              <a:gdLst/>
              <a:ahLst/>
              <a:cxnLst/>
              <a:rect l="l" t="t" r="r" b="b"/>
              <a:pathLst>
                <a:path w="7435" h="1643" extrusionOk="0">
                  <a:moveTo>
                    <a:pt x="819" y="1"/>
                  </a:moveTo>
                  <a:cubicBezTo>
                    <a:pt x="347" y="1"/>
                    <a:pt x="0" y="347"/>
                    <a:pt x="0" y="851"/>
                  </a:cubicBezTo>
                  <a:lnTo>
                    <a:pt x="0" y="1229"/>
                  </a:lnTo>
                  <a:cubicBezTo>
                    <a:pt x="0" y="1481"/>
                    <a:pt x="189" y="1639"/>
                    <a:pt x="410" y="1639"/>
                  </a:cubicBezTo>
                  <a:lnTo>
                    <a:pt x="7026" y="1639"/>
                  </a:lnTo>
                  <a:cubicBezTo>
                    <a:pt x="7044" y="1641"/>
                    <a:pt x="7062" y="1642"/>
                    <a:pt x="7080" y="1642"/>
                  </a:cubicBezTo>
                  <a:cubicBezTo>
                    <a:pt x="7300" y="1642"/>
                    <a:pt x="7435" y="1463"/>
                    <a:pt x="7435" y="1229"/>
                  </a:cubicBezTo>
                  <a:lnTo>
                    <a:pt x="7435" y="851"/>
                  </a:lnTo>
                  <a:cubicBezTo>
                    <a:pt x="7435" y="379"/>
                    <a:pt x="7089" y="1"/>
                    <a:pt x="66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9" name="Google Shape;7579;p84"/>
            <p:cNvSpPr/>
            <p:nvPr/>
          </p:nvSpPr>
          <p:spPr>
            <a:xfrm>
              <a:off x="-62148800" y="3377700"/>
              <a:ext cx="311125" cy="254425"/>
            </a:xfrm>
            <a:custGeom>
              <a:avLst/>
              <a:gdLst/>
              <a:ahLst/>
              <a:cxnLst/>
              <a:rect l="l" t="t" r="r" b="b"/>
              <a:pathLst>
                <a:path w="12445" h="10177" extrusionOk="0">
                  <a:moveTo>
                    <a:pt x="11626" y="1608"/>
                  </a:moveTo>
                  <a:lnTo>
                    <a:pt x="11626" y="2899"/>
                  </a:lnTo>
                  <a:cubicBezTo>
                    <a:pt x="11626" y="3939"/>
                    <a:pt x="10807" y="4853"/>
                    <a:pt x="9767" y="4916"/>
                  </a:cubicBezTo>
                  <a:cubicBezTo>
                    <a:pt x="9893" y="4538"/>
                    <a:pt x="9956" y="4128"/>
                    <a:pt x="9956" y="3718"/>
                  </a:cubicBezTo>
                  <a:lnTo>
                    <a:pt x="9956" y="1608"/>
                  </a:lnTo>
                  <a:close/>
                  <a:moveTo>
                    <a:pt x="2521" y="1639"/>
                  </a:moveTo>
                  <a:lnTo>
                    <a:pt x="2521" y="3718"/>
                  </a:lnTo>
                  <a:cubicBezTo>
                    <a:pt x="2521" y="4160"/>
                    <a:pt x="2616" y="4538"/>
                    <a:pt x="2710" y="4947"/>
                  </a:cubicBezTo>
                  <a:cubicBezTo>
                    <a:pt x="1702" y="4853"/>
                    <a:pt x="883" y="4002"/>
                    <a:pt x="883" y="2899"/>
                  </a:cubicBezTo>
                  <a:lnTo>
                    <a:pt x="883" y="1639"/>
                  </a:lnTo>
                  <a:close/>
                  <a:moveTo>
                    <a:pt x="6176" y="1576"/>
                  </a:moveTo>
                  <a:cubicBezTo>
                    <a:pt x="6333" y="1576"/>
                    <a:pt x="6491" y="1671"/>
                    <a:pt x="6554" y="1828"/>
                  </a:cubicBezTo>
                  <a:lnTo>
                    <a:pt x="6932" y="2647"/>
                  </a:lnTo>
                  <a:lnTo>
                    <a:pt x="7845" y="2773"/>
                  </a:lnTo>
                  <a:cubicBezTo>
                    <a:pt x="8003" y="2805"/>
                    <a:pt x="8129" y="2899"/>
                    <a:pt x="8160" y="3025"/>
                  </a:cubicBezTo>
                  <a:cubicBezTo>
                    <a:pt x="8349" y="3214"/>
                    <a:pt x="8318" y="3403"/>
                    <a:pt x="8192" y="3466"/>
                  </a:cubicBezTo>
                  <a:lnTo>
                    <a:pt x="7530" y="4097"/>
                  </a:lnTo>
                  <a:lnTo>
                    <a:pt x="7688" y="5010"/>
                  </a:lnTo>
                  <a:cubicBezTo>
                    <a:pt x="7719" y="5168"/>
                    <a:pt x="7656" y="5325"/>
                    <a:pt x="7530" y="5420"/>
                  </a:cubicBezTo>
                  <a:cubicBezTo>
                    <a:pt x="7452" y="5459"/>
                    <a:pt x="7363" y="5486"/>
                    <a:pt x="7268" y="5486"/>
                  </a:cubicBezTo>
                  <a:cubicBezTo>
                    <a:pt x="7210" y="5486"/>
                    <a:pt x="7149" y="5475"/>
                    <a:pt x="7089" y="5451"/>
                  </a:cubicBezTo>
                  <a:lnTo>
                    <a:pt x="6270" y="5010"/>
                  </a:lnTo>
                  <a:lnTo>
                    <a:pt x="5451" y="5451"/>
                  </a:lnTo>
                  <a:cubicBezTo>
                    <a:pt x="5380" y="5480"/>
                    <a:pt x="5309" y="5495"/>
                    <a:pt x="5241" y="5495"/>
                  </a:cubicBezTo>
                  <a:cubicBezTo>
                    <a:pt x="5158" y="5495"/>
                    <a:pt x="5079" y="5472"/>
                    <a:pt x="5010" y="5420"/>
                  </a:cubicBezTo>
                  <a:cubicBezTo>
                    <a:pt x="4884" y="5325"/>
                    <a:pt x="4821" y="5168"/>
                    <a:pt x="4852" y="5010"/>
                  </a:cubicBezTo>
                  <a:lnTo>
                    <a:pt x="5010" y="4097"/>
                  </a:lnTo>
                  <a:lnTo>
                    <a:pt x="4348" y="3466"/>
                  </a:lnTo>
                  <a:cubicBezTo>
                    <a:pt x="4222" y="3340"/>
                    <a:pt x="4191" y="3214"/>
                    <a:pt x="4222" y="3025"/>
                  </a:cubicBezTo>
                  <a:cubicBezTo>
                    <a:pt x="4254" y="2899"/>
                    <a:pt x="4411" y="2773"/>
                    <a:pt x="4537" y="2773"/>
                  </a:cubicBezTo>
                  <a:lnTo>
                    <a:pt x="5451" y="2647"/>
                  </a:lnTo>
                  <a:lnTo>
                    <a:pt x="5829" y="1828"/>
                  </a:lnTo>
                  <a:cubicBezTo>
                    <a:pt x="5924" y="1671"/>
                    <a:pt x="6018" y="1576"/>
                    <a:pt x="6176" y="1576"/>
                  </a:cubicBezTo>
                  <a:close/>
                  <a:moveTo>
                    <a:pt x="2931" y="1"/>
                  </a:moveTo>
                  <a:cubicBezTo>
                    <a:pt x="2679" y="1"/>
                    <a:pt x="2521" y="190"/>
                    <a:pt x="2521" y="410"/>
                  </a:cubicBezTo>
                  <a:lnTo>
                    <a:pt x="2521" y="852"/>
                  </a:lnTo>
                  <a:lnTo>
                    <a:pt x="442" y="852"/>
                  </a:lnTo>
                  <a:cubicBezTo>
                    <a:pt x="190" y="852"/>
                    <a:pt x="1" y="1041"/>
                    <a:pt x="1" y="1230"/>
                  </a:cubicBezTo>
                  <a:lnTo>
                    <a:pt x="1" y="2899"/>
                  </a:lnTo>
                  <a:cubicBezTo>
                    <a:pt x="1" y="4506"/>
                    <a:pt x="1292" y="5766"/>
                    <a:pt x="2931" y="5766"/>
                  </a:cubicBezTo>
                  <a:lnTo>
                    <a:pt x="3120" y="5766"/>
                  </a:lnTo>
                  <a:cubicBezTo>
                    <a:pt x="3561" y="6428"/>
                    <a:pt x="4222" y="6932"/>
                    <a:pt x="4978" y="7216"/>
                  </a:cubicBezTo>
                  <a:lnTo>
                    <a:pt x="4978" y="8507"/>
                  </a:lnTo>
                  <a:cubicBezTo>
                    <a:pt x="4506" y="8507"/>
                    <a:pt x="4128" y="8854"/>
                    <a:pt x="4128" y="9358"/>
                  </a:cubicBezTo>
                  <a:lnTo>
                    <a:pt x="4128" y="10177"/>
                  </a:lnTo>
                  <a:lnTo>
                    <a:pt x="8286" y="10177"/>
                  </a:lnTo>
                  <a:lnTo>
                    <a:pt x="8286" y="9358"/>
                  </a:lnTo>
                  <a:cubicBezTo>
                    <a:pt x="8286" y="8885"/>
                    <a:pt x="7908" y="8507"/>
                    <a:pt x="7436" y="8507"/>
                  </a:cubicBezTo>
                  <a:lnTo>
                    <a:pt x="7436" y="7216"/>
                  </a:lnTo>
                  <a:cubicBezTo>
                    <a:pt x="8192" y="6932"/>
                    <a:pt x="8854" y="6428"/>
                    <a:pt x="9295" y="5766"/>
                  </a:cubicBezTo>
                  <a:lnTo>
                    <a:pt x="9484" y="5766"/>
                  </a:lnTo>
                  <a:cubicBezTo>
                    <a:pt x="11122" y="5766"/>
                    <a:pt x="12414" y="4475"/>
                    <a:pt x="12414" y="2899"/>
                  </a:cubicBezTo>
                  <a:lnTo>
                    <a:pt x="12414" y="1230"/>
                  </a:lnTo>
                  <a:cubicBezTo>
                    <a:pt x="12445" y="978"/>
                    <a:pt x="12288" y="852"/>
                    <a:pt x="12067" y="852"/>
                  </a:cubicBezTo>
                  <a:lnTo>
                    <a:pt x="9956" y="852"/>
                  </a:lnTo>
                  <a:lnTo>
                    <a:pt x="9956" y="410"/>
                  </a:lnTo>
                  <a:cubicBezTo>
                    <a:pt x="9956" y="158"/>
                    <a:pt x="9767" y="1"/>
                    <a:pt x="95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84"/>
          <p:cNvGrpSpPr/>
          <p:nvPr/>
        </p:nvGrpSpPr>
        <p:grpSpPr>
          <a:xfrm>
            <a:off x="1125278" y="4463476"/>
            <a:ext cx="490876" cy="489720"/>
            <a:chOff x="-62154300" y="3743950"/>
            <a:chExt cx="318200" cy="317450"/>
          </a:xfrm>
        </p:grpSpPr>
        <p:sp>
          <p:nvSpPr>
            <p:cNvPr id="7581" name="Google Shape;7581;p84"/>
            <p:cNvSpPr/>
            <p:nvPr/>
          </p:nvSpPr>
          <p:spPr>
            <a:xfrm>
              <a:off x="-61992850" y="3743950"/>
              <a:ext cx="63825" cy="69150"/>
            </a:xfrm>
            <a:custGeom>
              <a:avLst/>
              <a:gdLst/>
              <a:ahLst/>
              <a:cxnLst/>
              <a:rect l="l" t="t" r="r" b="b"/>
              <a:pathLst>
                <a:path w="2553" h="2766" extrusionOk="0">
                  <a:moveTo>
                    <a:pt x="1261" y="1"/>
                  </a:moveTo>
                  <a:cubicBezTo>
                    <a:pt x="1009" y="1"/>
                    <a:pt x="851" y="221"/>
                    <a:pt x="851" y="410"/>
                  </a:cubicBezTo>
                  <a:lnTo>
                    <a:pt x="851" y="1355"/>
                  </a:lnTo>
                  <a:lnTo>
                    <a:pt x="725" y="1229"/>
                  </a:lnTo>
                  <a:cubicBezTo>
                    <a:pt x="646" y="1151"/>
                    <a:pt x="544" y="1111"/>
                    <a:pt x="442" y="1111"/>
                  </a:cubicBezTo>
                  <a:cubicBezTo>
                    <a:pt x="339" y="1111"/>
                    <a:pt x="237" y="1151"/>
                    <a:pt x="158" y="1229"/>
                  </a:cubicBezTo>
                  <a:cubicBezTo>
                    <a:pt x="1" y="1387"/>
                    <a:pt x="1" y="1670"/>
                    <a:pt x="158" y="1828"/>
                  </a:cubicBezTo>
                  <a:lnTo>
                    <a:pt x="977" y="2647"/>
                  </a:lnTo>
                  <a:cubicBezTo>
                    <a:pt x="1056" y="2726"/>
                    <a:pt x="1166" y="2765"/>
                    <a:pt x="1277" y="2765"/>
                  </a:cubicBezTo>
                  <a:cubicBezTo>
                    <a:pt x="1387" y="2765"/>
                    <a:pt x="1497" y="2726"/>
                    <a:pt x="1576" y="2647"/>
                  </a:cubicBezTo>
                  <a:lnTo>
                    <a:pt x="2395" y="1828"/>
                  </a:lnTo>
                  <a:cubicBezTo>
                    <a:pt x="2553" y="1670"/>
                    <a:pt x="2553" y="1387"/>
                    <a:pt x="2395" y="1229"/>
                  </a:cubicBezTo>
                  <a:cubicBezTo>
                    <a:pt x="2316" y="1151"/>
                    <a:pt x="2206" y="1111"/>
                    <a:pt x="2096" y="1111"/>
                  </a:cubicBezTo>
                  <a:cubicBezTo>
                    <a:pt x="1985" y="1111"/>
                    <a:pt x="1875" y="1151"/>
                    <a:pt x="1796" y="1229"/>
                  </a:cubicBezTo>
                  <a:lnTo>
                    <a:pt x="1670" y="1355"/>
                  </a:lnTo>
                  <a:lnTo>
                    <a:pt x="1670" y="410"/>
                  </a:lnTo>
                  <a:cubicBezTo>
                    <a:pt x="1670" y="221"/>
                    <a:pt x="1481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2" name="Google Shape;7582;p84"/>
            <p:cNvSpPr/>
            <p:nvPr/>
          </p:nvSpPr>
          <p:spPr>
            <a:xfrm>
              <a:off x="-62154300" y="3785700"/>
              <a:ext cx="318200" cy="275700"/>
            </a:xfrm>
            <a:custGeom>
              <a:avLst/>
              <a:gdLst/>
              <a:ahLst/>
              <a:cxnLst/>
              <a:rect l="l" t="t" r="r" b="b"/>
              <a:pathLst>
                <a:path w="12728" h="11028" extrusionOk="0">
                  <a:moveTo>
                    <a:pt x="5261" y="3560"/>
                  </a:moveTo>
                  <a:cubicBezTo>
                    <a:pt x="5513" y="3560"/>
                    <a:pt x="5671" y="3781"/>
                    <a:pt x="5671" y="4002"/>
                  </a:cubicBezTo>
                  <a:lnTo>
                    <a:pt x="5671" y="5671"/>
                  </a:lnTo>
                  <a:cubicBezTo>
                    <a:pt x="5671" y="5892"/>
                    <a:pt x="5450" y="6112"/>
                    <a:pt x="5261" y="6112"/>
                  </a:cubicBezTo>
                  <a:cubicBezTo>
                    <a:pt x="5072" y="6112"/>
                    <a:pt x="4820" y="5892"/>
                    <a:pt x="4820" y="5671"/>
                  </a:cubicBezTo>
                  <a:lnTo>
                    <a:pt x="4820" y="4002"/>
                  </a:lnTo>
                  <a:cubicBezTo>
                    <a:pt x="4820" y="3781"/>
                    <a:pt x="5041" y="3560"/>
                    <a:pt x="5261" y="3560"/>
                  </a:cubicBezTo>
                  <a:close/>
                  <a:moveTo>
                    <a:pt x="7719" y="3560"/>
                  </a:moveTo>
                  <a:cubicBezTo>
                    <a:pt x="7908" y="3560"/>
                    <a:pt x="8128" y="3781"/>
                    <a:pt x="8128" y="4002"/>
                  </a:cubicBezTo>
                  <a:lnTo>
                    <a:pt x="8128" y="5671"/>
                  </a:lnTo>
                  <a:cubicBezTo>
                    <a:pt x="8128" y="5892"/>
                    <a:pt x="7939" y="6112"/>
                    <a:pt x="7719" y="6112"/>
                  </a:cubicBezTo>
                  <a:cubicBezTo>
                    <a:pt x="7467" y="6112"/>
                    <a:pt x="7309" y="5892"/>
                    <a:pt x="7309" y="5671"/>
                  </a:cubicBezTo>
                  <a:lnTo>
                    <a:pt x="7309" y="4002"/>
                  </a:lnTo>
                  <a:cubicBezTo>
                    <a:pt x="7309" y="3781"/>
                    <a:pt x="7498" y="3560"/>
                    <a:pt x="7719" y="3560"/>
                  </a:cubicBezTo>
                  <a:close/>
                  <a:moveTo>
                    <a:pt x="10239" y="3560"/>
                  </a:moveTo>
                  <a:cubicBezTo>
                    <a:pt x="10460" y="3560"/>
                    <a:pt x="10617" y="3781"/>
                    <a:pt x="10617" y="4002"/>
                  </a:cubicBezTo>
                  <a:lnTo>
                    <a:pt x="10617" y="5671"/>
                  </a:lnTo>
                  <a:cubicBezTo>
                    <a:pt x="10617" y="5892"/>
                    <a:pt x="10428" y="6112"/>
                    <a:pt x="10239" y="6112"/>
                  </a:cubicBezTo>
                  <a:cubicBezTo>
                    <a:pt x="9987" y="6112"/>
                    <a:pt x="9798" y="5892"/>
                    <a:pt x="9798" y="5671"/>
                  </a:cubicBezTo>
                  <a:lnTo>
                    <a:pt x="9798" y="4002"/>
                  </a:lnTo>
                  <a:cubicBezTo>
                    <a:pt x="9798" y="3781"/>
                    <a:pt x="9987" y="3560"/>
                    <a:pt x="10239" y="3560"/>
                  </a:cubicBezTo>
                  <a:close/>
                  <a:moveTo>
                    <a:pt x="5230" y="9357"/>
                  </a:moveTo>
                  <a:cubicBezTo>
                    <a:pt x="5450" y="9357"/>
                    <a:pt x="5608" y="9578"/>
                    <a:pt x="5608" y="9767"/>
                  </a:cubicBezTo>
                  <a:cubicBezTo>
                    <a:pt x="5608" y="9987"/>
                    <a:pt x="5419" y="10208"/>
                    <a:pt x="5230" y="10208"/>
                  </a:cubicBezTo>
                  <a:cubicBezTo>
                    <a:pt x="5041" y="10208"/>
                    <a:pt x="4789" y="9987"/>
                    <a:pt x="4789" y="9767"/>
                  </a:cubicBezTo>
                  <a:cubicBezTo>
                    <a:pt x="4820" y="9578"/>
                    <a:pt x="5041" y="9357"/>
                    <a:pt x="5230" y="9357"/>
                  </a:cubicBezTo>
                  <a:close/>
                  <a:moveTo>
                    <a:pt x="9924" y="9357"/>
                  </a:moveTo>
                  <a:cubicBezTo>
                    <a:pt x="10145" y="9357"/>
                    <a:pt x="10302" y="9578"/>
                    <a:pt x="10302" y="9767"/>
                  </a:cubicBezTo>
                  <a:cubicBezTo>
                    <a:pt x="10302" y="9987"/>
                    <a:pt x="10113" y="10208"/>
                    <a:pt x="9924" y="10208"/>
                  </a:cubicBezTo>
                  <a:cubicBezTo>
                    <a:pt x="9704" y="10208"/>
                    <a:pt x="9515" y="9987"/>
                    <a:pt x="9515" y="9767"/>
                  </a:cubicBezTo>
                  <a:cubicBezTo>
                    <a:pt x="9515" y="9578"/>
                    <a:pt x="9704" y="9357"/>
                    <a:pt x="9924" y="9357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378"/>
                  </a:cubicBezTo>
                  <a:cubicBezTo>
                    <a:pt x="0" y="599"/>
                    <a:pt x="347" y="820"/>
                    <a:pt x="536" y="820"/>
                  </a:cubicBezTo>
                  <a:lnTo>
                    <a:pt x="2111" y="820"/>
                  </a:lnTo>
                  <a:cubicBezTo>
                    <a:pt x="2174" y="1103"/>
                    <a:pt x="3245" y="6711"/>
                    <a:pt x="3308" y="6994"/>
                  </a:cubicBezTo>
                  <a:cubicBezTo>
                    <a:pt x="2867" y="7184"/>
                    <a:pt x="2584" y="7625"/>
                    <a:pt x="2584" y="8097"/>
                  </a:cubicBezTo>
                  <a:cubicBezTo>
                    <a:pt x="2584" y="8759"/>
                    <a:pt x="3151" y="9326"/>
                    <a:pt x="3812" y="9326"/>
                  </a:cubicBezTo>
                  <a:lnTo>
                    <a:pt x="4001" y="9326"/>
                  </a:lnTo>
                  <a:cubicBezTo>
                    <a:pt x="3970" y="9452"/>
                    <a:pt x="3938" y="9609"/>
                    <a:pt x="3938" y="9767"/>
                  </a:cubicBezTo>
                  <a:cubicBezTo>
                    <a:pt x="3938" y="10429"/>
                    <a:pt x="4474" y="11027"/>
                    <a:pt x="5167" y="11027"/>
                  </a:cubicBezTo>
                  <a:cubicBezTo>
                    <a:pt x="5829" y="11027"/>
                    <a:pt x="6364" y="10460"/>
                    <a:pt x="6364" y="9767"/>
                  </a:cubicBezTo>
                  <a:cubicBezTo>
                    <a:pt x="6364" y="9609"/>
                    <a:pt x="6333" y="9483"/>
                    <a:pt x="6301" y="9326"/>
                  </a:cubicBezTo>
                  <a:lnTo>
                    <a:pt x="8664" y="9326"/>
                  </a:lnTo>
                  <a:cubicBezTo>
                    <a:pt x="8632" y="9452"/>
                    <a:pt x="8569" y="9609"/>
                    <a:pt x="8569" y="9767"/>
                  </a:cubicBezTo>
                  <a:cubicBezTo>
                    <a:pt x="8569" y="10429"/>
                    <a:pt x="9137" y="11027"/>
                    <a:pt x="9798" y="11027"/>
                  </a:cubicBezTo>
                  <a:cubicBezTo>
                    <a:pt x="10460" y="11027"/>
                    <a:pt x="11027" y="10460"/>
                    <a:pt x="11027" y="9767"/>
                  </a:cubicBezTo>
                  <a:cubicBezTo>
                    <a:pt x="11027" y="9609"/>
                    <a:pt x="10995" y="9483"/>
                    <a:pt x="10932" y="9357"/>
                  </a:cubicBezTo>
                  <a:lnTo>
                    <a:pt x="11562" y="9357"/>
                  </a:lnTo>
                  <a:cubicBezTo>
                    <a:pt x="11814" y="9357"/>
                    <a:pt x="12003" y="9168"/>
                    <a:pt x="12003" y="8979"/>
                  </a:cubicBezTo>
                  <a:cubicBezTo>
                    <a:pt x="12003" y="8727"/>
                    <a:pt x="11814" y="8538"/>
                    <a:pt x="11562" y="8538"/>
                  </a:cubicBezTo>
                  <a:lnTo>
                    <a:pt x="3749" y="8538"/>
                  </a:lnTo>
                  <a:cubicBezTo>
                    <a:pt x="3497" y="8538"/>
                    <a:pt x="3308" y="8349"/>
                    <a:pt x="3308" y="8160"/>
                  </a:cubicBezTo>
                  <a:cubicBezTo>
                    <a:pt x="3308" y="7940"/>
                    <a:pt x="3497" y="7719"/>
                    <a:pt x="3749" y="7719"/>
                  </a:cubicBezTo>
                  <a:lnTo>
                    <a:pt x="11468" y="7719"/>
                  </a:lnTo>
                  <a:cubicBezTo>
                    <a:pt x="11657" y="7719"/>
                    <a:pt x="11846" y="7562"/>
                    <a:pt x="11846" y="7373"/>
                  </a:cubicBezTo>
                  <a:lnTo>
                    <a:pt x="12665" y="2395"/>
                  </a:lnTo>
                  <a:cubicBezTo>
                    <a:pt x="12728" y="2143"/>
                    <a:pt x="12508" y="1922"/>
                    <a:pt x="12287" y="1922"/>
                  </a:cubicBezTo>
                  <a:lnTo>
                    <a:pt x="3056" y="1922"/>
                  </a:lnTo>
                  <a:lnTo>
                    <a:pt x="2741" y="347"/>
                  </a:lnTo>
                  <a:cubicBezTo>
                    <a:pt x="2710" y="158"/>
                    <a:pt x="2552" y="0"/>
                    <a:pt x="23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3" name="Google Shape;7583;p84"/>
          <p:cNvGrpSpPr/>
          <p:nvPr/>
        </p:nvGrpSpPr>
        <p:grpSpPr>
          <a:xfrm>
            <a:off x="1125259" y="5075450"/>
            <a:ext cx="490915" cy="488485"/>
            <a:chOff x="-62151950" y="4111775"/>
            <a:chExt cx="318225" cy="316650"/>
          </a:xfrm>
        </p:grpSpPr>
        <p:sp>
          <p:nvSpPr>
            <p:cNvPr id="7584" name="Google Shape;7584;p84"/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5" name="Google Shape;7585;p84"/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6" name="Google Shape;7586;p84"/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7" name="Google Shape;7587;p84"/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8" name="Google Shape;7588;p84"/>
          <p:cNvGrpSpPr/>
          <p:nvPr/>
        </p:nvGrpSpPr>
        <p:grpSpPr>
          <a:xfrm>
            <a:off x="4083425" y="3862844"/>
            <a:ext cx="490876" cy="489912"/>
            <a:chOff x="-60254550" y="3367325"/>
            <a:chExt cx="318200" cy="317575"/>
          </a:xfrm>
        </p:grpSpPr>
        <p:sp>
          <p:nvSpPr>
            <p:cNvPr id="7589" name="Google Shape;7589;p84"/>
            <p:cNvSpPr/>
            <p:nvPr/>
          </p:nvSpPr>
          <p:spPr>
            <a:xfrm>
              <a:off x="-60219125" y="3367325"/>
              <a:ext cx="51225" cy="103575"/>
            </a:xfrm>
            <a:custGeom>
              <a:avLst/>
              <a:gdLst/>
              <a:ahLst/>
              <a:cxnLst/>
              <a:rect l="l" t="t" r="r" b="b"/>
              <a:pathLst>
                <a:path w="2049" h="4143" extrusionOk="0">
                  <a:moveTo>
                    <a:pt x="1051" y="0"/>
                  </a:moveTo>
                  <a:cubicBezTo>
                    <a:pt x="935" y="0"/>
                    <a:pt x="815" y="57"/>
                    <a:pt x="725" y="164"/>
                  </a:cubicBezTo>
                  <a:cubicBezTo>
                    <a:pt x="568" y="290"/>
                    <a:pt x="568" y="573"/>
                    <a:pt x="757" y="731"/>
                  </a:cubicBezTo>
                  <a:cubicBezTo>
                    <a:pt x="1103" y="1046"/>
                    <a:pt x="1103" y="1456"/>
                    <a:pt x="757" y="1771"/>
                  </a:cubicBezTo>
                  <a:cubicBezTo>
                    <a:pt x="32" y="2401"/>
                    <a:pt x="1" y="3377"/>
                    <a:pt x="757" y="4039"/>
                  </a:cubicBezTo>
                  <a:cubicBezTo>
                    <a:pt x="828" y="4110"/>
                    <a:pt x="924" y="4143"/>
                    <a:pt x="1023" y="4143"/>
                  </a:cubicBezTo>
                  <a:cubicBezTo>
                    <a:pt x="1144" y="4143"/>
                    <a:pt x="1269" y="4094"/>
                    <a:pt x="1356" y="4007"/>
                  </a:cubicBezTo>
                  <a:cubicBezTo>
                    <a:pt x="1513" y="3850"/>
                    <a:pt x="1513" y="3566"/>
                    <a:pt x="1292" y="3409"/>
                  </a:cubicBezTo>
                  <a:cubicBezTo>
                    <a:pt x="946" y="3094"/>
                    <a:pt x="946" y="2716"/>
                    <a:pt x="1292" y="2401"/>
                  </a:cubicBezTo>
                  <a:cubicBezTo>
                    <a:pt x="2017" y="1771"/>
                    <a:pt x="2049" y="762"/>
                    <a:pt x="1292" y="101"/>
                  </a:cubicBezTo>
                  <a:cubicBezTo>
                    <a:pt x="1224" y="33"/>
                    <a:pt x="1139" y="0"/>
                    <a:pt x="10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0" name="Google Shape;7590;p84"/>
            <p:cNvSpPr/>
            <p:nvPr/>
          </p:nvSpPr>
          <p:spPr>
            <a:xfrm>
              <a:off x="-60156900" y="3367325"/>
              <a:ext cx="51225" cy="103575"/>
            </a:xfrm>
            <a:custGeom>
              <a:avLst/>
              <a:gdLst/>
              <a:ahLst/>
              <a:cxnLst/>
              <a:rect l="l" t="t" r="r" b="b"/>
              <a:pathLst>
                <a:path w="2049" h="4143" extrusionOk="0">
                  <a:moveTo>
                    <a:pt x="1038" y="0"/>
                  </a:moveTo>
                  <a:cubicBezTo>
                    <a:pt x="913" y="0"/>
                    <a:pt x="783" y="57"/>
                    <a:pt x="694" y="164"/>
                  </a:cubicBezTo>
                  <a:cubicBezTo>
                    <a:pt x="536" y="290"/>
                    <a:pt x="536" y="573"/>
                    <a:pt x="757" y="731"/>
                  </a:cubicBezTo>
                  <a:cubicBezTo>
                    <a:pt x="1103" y="1046"/>
                    <a:pt x="1103" y="1456"/>
                    <a:pt x="757" y="1771"/>
                  </a:cubicBezTo>
                  <a:cubicBezTo>
                    <a:pt x="32" y="2401"/>
                    <a:pt x="1" y="3377"/>
                    <a:pt x="757" y="4039"/>
                  </a:cubicBezTo>
                  <a:cubicBezTo>
                    <a:pt x="828" y="4110"/>
                    <a:pt x="918" y="4143"/>
                    <a:pt x="1010" y="4143"/>
                  </a:cubicBezTo>
                  <a:cubicBezTo>
                    <a:pt x="1122" y="4143"/>
                    <a:pt x="1237" y="4094"/>
                    <a:pt x="1324" y="4007"/>
                  </a:cubicBezTo>
                  <a:cubicBezTo>
                    <a:pt x="1481" y="3850"/>
                    <a:pt x="1481" y="3566"/>
                    <a:pt x="1292" y="3409"/>
                  </a:cubicBezTo>
                  <a:cubicBezTo>
                    <a:pt x="946" y="3094"/>
                    <a:pt x="946" y="2716"/>
                    <a:pt x="1292" y="2401"/>
                  </a:cubicBezTo>
                  <a:cubicBezTo>
                    <a:pt x="2017" y="1771"/>
                    <a:pt x="2049" y="762"/>
                    <a:pt x="1292" y="101"/>
                  </a:cubicBezTo>
                  <a:cubicBezTo>
                    <a:pt x="1224" y="33"/>
                    <a:pt x="1133" y="0"/>
                    <a:pt x="10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1" name="Google Shape;7591;p84"/>
            <p:cNvSpPr/>
            <p:nvPr/>
          </p:nvSpPr>
          <p:spPr>
            <a:xfrm>
              <a:off x="-60094675" y="3367325"/>
              <a:ext cx="51225" cy="103575"/>
            </a:xfrm>
            <a:custGeom>
              <a:avLst/>
              <a:gdLst/>
              <a:ahLst/>
              <a:cxnLst/>
              <a:rect l="l" t="t" r="r" b="b"/>
              <a:pathLst>
                <a:path w="2049" h="4143" extrusionOk="0">
                  <a:moveTo>
                    <a:pt x="1038" y="0"/>
                  </a:moveTo>
                  <a:cubicBezTo>
                    <a:pt x="913" y="0"/>
                    <a:pt x="783" y="57"/>
                    <a:pt x="694" y="164"/>
                  </a:cubicBezTo>
                  <a:cubicBezTo>
                    <a:pt x="536" y="290"/>
                    <a:pt x="536" y="573"/>
                    <a:pt x="725" y="731"/>
                  </a:cubicBezTo>
                  <a:cubicBezTo>
                    <a:pt x="1103" y="1046"/>
                    <a:pt x="1103" y="1456"/>
                    <a:pt x="725" y="1771"/>
                  </a:cubicBezTo>
                  <a:cubicBezTo>
                    <a:pt x="32" y="2401"/>
                    <a:pt x="1" y="3377"/>
                    <a:pt x="725" y="4039"/>
                  </a:cubicBezTo>
                  <a:cubicBezTo>
                    <a:pt x="796" y="4110"/>
                    <a:pt x="893" y="4143"/>
                    <a:pt x="992" y="4143"/>
                  </a:cubicBezTo>
                  <a:cubicBezTo>
                    <a:pt x="1113" y="4143"/>
                    <a:pt x="1237" y="4094"/>
                    <a:pt x="1324" y="4007"/>
                  </a:cubicBezTo>
                  <a:cubicBezTo>
                    <a:pt x="1481" y="3850"/>
                    <a:pt x="1481" y="3566"/>
                    <a:pt x="1292" y="3409"/>
                  </a:cubicBezTo>
                  <a:cubicBezTo>
                    <a:pt x="946" y="3094"/>
                    <a:pt x="946" y="2716"/>
                    <a:pt x="1292" y="2401"/>
                  </a:cubicBezTo>
                  <a:cubicBezTo>
                    <a:pt x="1985" y="1771"/>
                    <a:pt x="2048" y="762"/>
                    <a:pt x="1292" y="101"/>
                  </a:cubicBezTo>
                  <a:cubicBezTo>
                    <a:pt x="1224" y="33"/>
                    <a:pt x="1133" y="0"/>
                    <a:pt x="10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2" name="Google Shape;7592;p84"/>
            <p:cNvSpPr/>
            <p:nvPr/>
          </p:nvSpPr>
          <p:spPr>
            <a:xfrm>
              <a:off x="-60254550" y="3478525"/>
              <a:ext cx="318200" cy="206375"/>
            </a:xfrm>
            <a:custGeom>
              <a:avLst/>
              <a:gdLst/>
              <a:ahLst/>
              <a:cxnLst/>
              <a:rect l="l" t="t" r="r" b="b"/>
              <a:pathLst>
                <a:path w="12728" h="8255" extrusionOk="0">
                  <a:moveTo>
                    <a:pt x="10428" y="1607"/>
                  </a:moveTo>
                  <a:cubicBezTo>
                    <a:pt x="11184" y="1607"/>
                    <a:pt x="11814" y="2237"/>
                    <a:pt x="11814" y="2994"/>
                  </a:cubicBezTo>
                  <a:cubicBezTo>
                    <a:pt x="11814" y="3718"/>
                    <a:pt x="11184" y="4380"/>
                    <a:pt x="10428" y="4380"/>
                  </a:cubicBezTo>
                  <a:lnTo>
                    <a:pt x="9767" y="4380"/>
                  </a:lnTo>
                  <a:cubicBezTo>
                    <a:pt x="9861" y="4002"/>
                    <a:pt x="9893" y="3655"/>
                    <a:pt x="9893" y="3246"/>
                  </a:cubicBezTo>
                  <a:lnTo>
                    <a:pt x="9893" y="1607"/>
                  </a:lnTo>
                  <a:close/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3309"/>
                  </a:lnTo>
                  <a:cubicBezTo>
                    <a:pt x="0" y="5041"/>
                    <a:pt x="882" y="6522"/>
                    <a:pt x="2237" y="7436"/>
                  </a:cubicBezTo>
                  <a:lnTo>
                    <a:pt x="441" y="7436"/>
                  </a:lnTo>
                  <a:cubicBezTo>
                    <a:pt x="189" y="7436"/>
                    <a:pt x="32" y="7625"/>
                    <a:pt x="32" y="7845"/>
                  </a:cubicBezTo>
                  <a:cubicBezTo>
                    <a:pt x="32" y="8066"/>
                    <a:pt x="252" y="8255"/>
                    <a:pt x="441" y="8255"/>
                  </a:cubicBezTo>
                  <a:lnTo>
                    <a:pt x="9546" y="8255"/>
                  </a:lnTo>
                  <a:cubicBezTo>
                    <a:pt x="9767" y="8255"/>
                    <a:pt x="9924" y="8066"/>
                    <a:pt x="9924" y="7845"/>
                  </a:cubicBezTo>
                  <a:cubicBezTo>
                    <a:pt x="9924" y="7593"/>
                    <a:pt x="9735" y="7436"/>
                    <a:pt x="9546" y="7436"/>
                  </a:cubicBezTo>
                  <a:lnTo>
                    <a:pt x="7719" y="7436"/>
                  </a:lnTo>
                  <a:cubicBezTo>
                    <a:pt x="8538" y="6900"/>
                    <a:pt x="9168" y="6144"/>
                    <a:pt x="9578" y="5230"/>
                  </a:cubicBezTo>
                  <a:lnTo>
                    <a:pt x="10523" y="5230"/>
                  </a:lnTo>
                  <a:cubicBezTo>
                    <a:pt x="11751" y="5230"/>
                    <a:pt x="12728" y="4254"/>
                    <a:pt x="12728" y="3025"/>
                  </a:cubicBezTo>
                  <a:cubicBezTo>
                    <a:pt x="12728" y="1796"/>
                    <a:pt x="11657" y="788"/>
                    <a:pt x="10428" y="788"/>
                  </a:cubicBezTo>
                  <a:lnTo>
                    <a:pt x="9893" y="788"/>
                  </a:lnTo>
                  <a:lnTo>
                    <a:pt x="9893" y="379"/>
                  </a:lnTo>
                  <a:cubicBezTo>
                    <a:pt x="9893" y="158"/>
                    <a:pt x="9704" y="1"/>
                    <a:pt x="94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93" name="Google Shape;7593;p84"/>
          <p:cNvGrpSpPr/>
          <p:nvPr/>
        </p:nvGrpSpPr>
        <p:grpSpPr>
          <a:xfrm>
            <a:off x="4084620" y="4464169"/>
            <a:ext cx="488485" cy="488331"/>
            <a:chOff x="-60255350" y="3733825"/>
            <a:chExt cx="316650" cy="316550"/>
          </a:xfrm>
        </p:grpSpPr>
        <p:sp>
          <p:nvSpPr>
            <p:cNvPr id="7594" name="Google Shape;7594;p84"/>
            <p:cNvSpPr/>
            <p:nvPr/>
          </p:nvSpPr>
          <p:spPr>
            <a:xfrm>
              <a:off x="-60218325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5" name="Google Shape;7595;p84"/>
            <p:cNvSpPr/>
            <p:nvPr/>
          </p:nvSpPr>
          <p:spPr>
            <a:xfrm>
              <a:off x="-60255350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6" name="Google Shape;7596;p84"/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7" name="Google Shape;7597;p84"/>
            <p:cNvSpPr/>
            <p:nvPr/>
          </p:nvSpPr>
          <p:spPr>
            <a:xfrm>
              <a:off x="-60212825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8" name="Google Shape;7598;p84"/>
            <p:cNvSpPr/>
            <p:nvPr/>
          </p:nvSpPr>
          <p:spPr>
            <a:xfrm>
              <a:off x="-60012750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9" name="Google Shape;7599;p84"/>
            <p:cNvSpPr/>
            <p:nvPr/>
          </p:nvSpPr>
          <p:spPr>
            <a:xfrm>
              <a:off x="-60012750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0" name="Google Shape;7600;p84"/>
            <p:cNvSpPr/>
            <p:nvPr/>
          </p:nvSpPr>
          <p:spPr>
            <a:xfrm>
              <a:off x="-60212825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01" name="Google Shape;7601;p84"/>
          <p:cNvGrpSpPr/>
          <p:nvPr/>
        </p:nvGrpSpPr>
        <p:grpSpPr>
          <a:xfrm>
            <a:off x="4121683" y="5076048"/>
            <a:ext cx="414360" cy="487289"/>
            <a:chOff x="-60232500" y="4101525"/>
            <a:chExt cx="268600" cy="315875"/>
          </a:xfrm>
        </p:grpSpPr>
        <p:sp>
          <p:nvSpPr>
            <p:cNvPr id="7602" name="Google Shape;7602;p84"/>
            <p:cNvSpPr/>
            <p:nvPr/>
          </p:nvSpPr>
          <p:spPr>
            <a:xfrm>
              <a:off x="-60222275" y="4273225"/>
              <a:ext cx="63025" cy="144175"/>
            </a:xfrm>
            <a:custGeom>
              <a:avLst/>
              <a:gdLst/>
              <a:ahLst/>
              <a:cxnLst/>
              <a:rect l="l" t="t" r="r" b="b"/>
              <a:pathLst>
                <a:path w="2521" h="5767" extrusionOk="0">
                  <a:moveTo>
                    <a:pt x="1261" y="1"/>
                  </a:moveTo>
                  <a:cubicBezTo>
                    <a:pt x="1072" y="1"/>
                    <a:pt x="851" y="190"/>
                    <a:pt x="851" y="379"/>
                  </a:cubicBezTo>
                  <a:lnTo>
                    <a:pt x="851" y="662"/>
                  </a:lnTo>
                  <a:cubicBezTo>
                    <a:pt x="379" y="820"/>
                    <a:pt x="1" y="1293"/>
                    <a:pt x="1" y="1828"/>
                  </a:cubicBezTo>
                  <a:cubicBezTo>
                    <a:pt x="1" y="2521"/>
                    <a:pt x="568" y="2899"/>
                    <a:pt x="1009" y="3214"/>
                  </a:cubicBezTo>
                  <a:cubicBezTo>
                    <a:pt x="1324" y="3466"/>
                    <a:pt x="1671" y="3687"/>
                    <a:pt x="1671" y="3939"/>
                  </a:cubicBezTo>
                  <a:cubicBezTo>
                    <a:pt x="1671" y="4160"/>
                    <a:pt x="1482" y="4349"/>
                    <a:pt x="1261" y="4349"/>
                  </a:cubicBezTo>
                  <a:cubicBezTo>
                    <a:pt x="1072" y="4349"/>
                    <a:pt x="851" y="4160"/>
                    <a:pt x="851" y="3939"/>
                  </a:cubicBezTo>
                  <a:cubicBezTo>
                    <a:pt x="851" y="3687"/>
                    <a:pt x="631" y="3529"/>
                    <a:pt x="442" y="3529"/>
                  </a:cubicBezTo>
                  <a:cubicBezTo>
                    <a:pt x="253" y="3529"/>
                    <a:pt x="64" y="3718"/>
                    <a:pt x="64" y="3939"/>
                  </a:cubicBezTo>
                  <a:cubicBezTo>
                    <a:pt x="64" y="4475"/>
                    <a:pt x="410" y="4916"/>
                    <a:pt x="883" y="5105"/>
                  </a:cubicBezTo>
                  <a:lnTo>
                    <a:pt x="883" y="5388"/>
                  </a:lnTo>
                  <a:cubicBezTo>
                    <a:pt x="883" y="5609"/>
                    <a:pt x="1072" y="5766"/>
                    <a:pt x="1324" y="5766"/>
                  </a:cubicBezTo>
                  <a:cubicBezTo>
                    <a:pt x="1545" y="5766"/>
                    <a:pt x="1702" y="5577"/>
                    <a:pt x="1702" y="5388"/>
                  </a:cubicBezTo>
                  <a:lnTo>
                    <a:pt x="1702" y="5105"/>
                  </a:lnTo>
                  <a:cubicBezTo>
                    <a:pt x="2175" y="4947"/>
                    <a:pt x="2521" y="4475"/>
                    <a:pt x="2521" y="3939"/>
                  </a:cubicBezTo>
                  <a:cubicBezTo>
                    <a:pt x="2521" y="3246"/>
                    <a:pt x="1986" y="2868"/>
                    <a:pt x="1545" y="2553"/>
                  </a:cubicBezTo>
                  <a:cubicBezTo>
                    <a:pt x="1229" y="2301"/>
                    <a:pt x="883" y="2080"/>
                    <a:pt x="883" y="1828"/>
                  </a:cubicBezTo>
                  <a:cubicBezTo>
                    <a:pt x="883" y="1608"/>
                    <a:pt x="1072" y="1450"/>
                    <a:pt x="1261" y="1450"/>
                  </a:cubicBezTo>
                  <a:cubicBezTo>
                    <a:pt x="1513" y="1450"/>
                    <a:pt x="1671" y="1639"/>
                    <a:pt x="1671" y="1828"/>
                  </a:cubicBezTo>
                  <a:cubicBezTo>
                    <a:pt x="1671" y="2080"/>
                    <a:pt x="1860" y="2269"/>
                    <a:pt x="2112" y="2269"/>
                  </a:cubicBezTo>
                  <a:cubicBezTo>
                    <a:pt x="2332" y="2269"/>
                    <a:pt x="2490" y="2080"/>
                    <a:pt x="2490" y="1828"/>
                  </a:cubicBezTo>
                  <a:cubicBezTo>
                    <a:pt x="2490" y="1293"/>
                    <a:pt x="2143" y="852"/>
                    <a:pt x="1671" y="662"/>
                  </a:cubicBezTo>
                  <a:lnTo>
                    <a:pt x="1671" y="379"/>
                  </a:lnTo>
                  <a:cubicBezTo>
                    <a:pt x="1671" y="158"/>
                    <a:pt x="1482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3" name="Google Shape;7603;p84"/>
            <p:cNvSpPr/>
            <p:nvPr/>
          </p:nvSpPr>
          <p:spPr>
            <a:xfrm>
              <a:off x="-60232500" y="4101525"/>
              <a:ext cx="268600" cy="315875"/>
            </a:xfrm>
            <a:custGeom>
              <a:avLst/>
              <a:gdLst/>
              <a:ahLst/>
              <a:cxnLst/>
              <a:rect l="l" t="t" r="r" b="b"/>
              <a:pathLst>
                <a:path w="10744" h="12635" extrusionOk="0">
                  <a:moveTo>
                    <a:pt x="5356" y="1"/>
                  </a:moveTo>
                  <a:cubicBezTo>
                    <a:pt x="5104" y="1"/>
                    <a:pt x="4946" y="190"/>
                    <a:pt x="4946" y="410"/>
                  </a:cubicBezTo>
                  <a:lnTo>
                    <a:pt x="4946" y="820"/>
                  </a:lnTo>
                  <a:cubicBezTo>
                    <a:pt x="2206" y="1041"/>
                    <a:pt x="0" y="3340"/>
                    <a:pt x="0" y="6176"/>
                  </a:cubicBezTo>
                  <a:lnTo>
                    <a:pt x="0" y="6585"/>
                  </a:lnTo>
                  <a:lnTo>
                    <a:pt x="32" y="6585"/>
                  </a:lnTo>
                  <a:cubicBezTo>
                    <a:pt x="32" y="6806"/>
                    <a:pt x="221" y="6963"/>
                    <a:pt x="473" y="6963"/>
                  </a:cubicBezTo>
                  <a:cubicBezTo>
                    <a:pt x="693" y="6963"/>
                    <a:pt x="851" y="6774"/>
                    <a:pt x="851" y="6585"/>
                  </a:cubicBezTo>
                  <a:cubicBezTo>
                    <a:pt x="851" y="6113"/>
                    <a:pt x="1197" y="5766"/>
                    <a:pt x="1701" y="5766"/>
                  </a:cubicBezTo>
                  <a:cubicBezTo>
                    <a:pt x="2174" y="5766"/>
                    <a:pt x="2521" y="6113"/>
                    <a:pt x="2521" y="6585"/>
                  </a:cubicBezTo>
                  <a:cubicBezTo>
                    <a:pt x="2521" y="6806"/>
                    <a:pt x="2710" y="6963"/>
                    <a:pt x="2899" y="6963"/>
                  </a:cubicBezTo>
                  <a:cubicBezTo>
                    <a:pt x="3119" y="6963"/>
                    <a:pt x="3308" y="6774"/>
                    <a:pt x="3308" y="6585"/>
                  </a:cubicBezTo>
                  <a:cubicBezTo>
                    <a:pt x="3308" y="6113"/>
                    <a:pt x="3655" y="5766"/>
                    <a:pt x="4127" y="5766"/>
                  </a:cubicBezTo>
                  <a:cubicBezTo>
                    <a:pt x="4600" y="5766"/>
                    <a:pt x="4946" y="6113"/>
                    <a:pt x="4946" y="6585"/>
                  </a:cubicBezTo>
                  <a:lnTo>
                    <a:pt x="4946" y="11437"/>
                  </a:lnTo>
                  <a:cubicBezTo>
                    <a:pt x="4946" y="12099"/>
                    <a:pt x="5514" y="12634"/>
                    <a:pt x="6175" y="12634"/>
                  </a:cubicBezTo>
                  <a:cubicBezTo>
                    <a:pt x="6837" y="12634"/>
                    <a:pt x="7404" y="12099"/>
                    <a:pt x="7404" y="11437"/>
                  </a:cubicBezTo>
                  <a:lnTo>
                    <a:pt x="7404" y="10586"/>
                  </a:lnTo>
                  <a:cubicBezTo>
                    <a:pt x="7404" y="10366"/>
                    <a:pt x="7215" y="10208"/>
                    <a:pt x="6994" y="10208"/>
                  </a:cubicBezTo>
                  <a:cubicBezTo>
                    <a:pt x="6805" y="10208"/>
                    <a:pt x="6616" y="10397"/>
                    <a:pt x="6616" y="10586"/>
                  </a:cubicBezTo>
                  <a:lnTo>
                    <a:pt x="6616" y="11437"/>
                  </a:lnTo>
                  <a:cubicBezTo>
                    <a:pt x="6616" y="11658"/>
                    <a:pt x="6427" y="11815"/>
                    <a:pt x="6175" y="11815"/>
                  </a:cubicBezTo>
                  <a:cubicBezTo>
                    <a:pt x="5955" y="11815"/>
                    <a:pt x="5797" y="11626"/>
                    <a:pt x="5797" y="11437"/>
                  </a:cubicBezTo>
                  <a:lnTo>
                    <a:pt x="5797" y="6585"/>
                  </a:lnTo>
                  <a:cubicBezTo>
                    <a:pt x="5797" y="6113"/>
                    <a:pt x="6144" y="5766"/>
                    <a:pt x="6616" y="5766"/>
                  </a:cubicBezTo>
                  <a:cubicBezTo>
                    <a:pt x="7089" y="5766"/>
                    <a:pt x="7435" y="6113"/>
                    <a:pt x="7435" y="6585"/>
                  </a:cubicBezTo>
                  <a:cubicBezTo>
                    <a:pt x="7435" y="6806"/>
                    <a:pt x="7624" y="6963"/>
                    <a:pt x="7876" y="6963"/>
                  </a:cubicBezTo>
                  <a:cubicBezTo>
                    <a:pt x="8097" y="6963"/>
                    <a:pt x="8255" y="6774"/>
                    <a:pt x="8255" y="6585"/>
                  </a:cubicBezTo>
                  <a:cubicBezTo>
                    <a:pt x="8255" y="6113"/>
                    <a:pt x="8633" y="5766"/>
                    <a:pt x="9105" y="5766"/>
                  </a:cubicBezTo>
                  <a:cubicBezTo>
                    <a:pt x="9578" y="5766"/>
                    <a:pt x="9924" y="6113"/>
                    <a:pt x="9924" y="6585"/>
                  </a:cubicBezTo>
                  <a:cubicBezTo>
                    <a:pt x="9924" y="6806"/>
                    <a:pt x="10113" y="6963"/>
                    <a:pt x="10302" y="6963"/>
                  </a:cubicBezTo>
                  <a:cubicBezTo>
                    <a:pt x="10523" y="6963"/>
                    <a:pt x="10743" y="6774"/>
                    <a:pt x="10743" y="6585"/>
                  </a:cubicBezTo>
                  <a:lnTo>
                    <a:pt x="10743" y="6176"/>
                  </a:lnTo>
                  <a:cubicBezTo>
                    <a:pt x="10743" y="3340"/>
                    <a:pt x="8538" y="1041"/>
                    <a:pt x="5797" y="820"/>
                  </a:cubicBezTo>
                  <a:lnTo>
                    <a:pt x="5797" y="410"/>
                  </a:lnTo>
                  <a:cubicBezTo>
                    <a:pt x="5797" y="158"/>
                    <a:pt x="5577" y="1"/>
                    <a:pt x="5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604" name="Google Shape;7604;p84"/>
          <p:cNvSpPr/>
          <p:nvPr/>
        </p:nvSpPr>
        <p:spPr>
          <a:xfrm>
            <a:off x="2905382" y="5701292"/>
            <a:ext cx="488447" cy="489720"/>
          </a:xfrm>
          <a:custGeom>
            <a:avLst/>
            <a:gdLst/>
            <a:ahLst/>
            <a:cxnLst/>
            <a:rect l="l" t="t" r="r" b="b"/>
            <a:pathLst>
              <a:path w="12665" h="12698" extrusionOk="0">
                <a:moveTo>
                  <a:pt x="9200" y="883"/>
                </a:moveTo>
                <a:lnTo>
                  <a:pt x="9200" y="1702"/>
                </a:lnTo>
                <a:lnTo>
                  <a:pt x="3403" y="1702"/>
                </a:lnTo>
                <a:lnTo>
                  <a:pt x="3403" y="883"/>
                </a:lnTo>
                <a:close/>
                <a:moveTo>
                  <a:pt x="4222" y="3340"/>
                </a:moveTo>
                <a:lnTo>
                  <a:pt x="4222" y="4191"/>
                </a:lnTo>
                <a:lnTo>
                  <a:pt x="3403" y="4191"/>
                </a:lnTo>
                <a:lnTo>
                  <a:pt x="3403" y="3340"/>
                </a:lnTo>
                <a:close/>
                <a:moveTo>
                  <a:pt x="6711" y="3340"/>
                </a:moveTo>
                <a:lnTo>
                  <a:pt x="6711" y="4191"/>
                </a:lnTo>
                <a:lnTo>
                  <a:pt x="5892" y="4191"/>
                </a:lnTo>
                <a:lnTo>
                  <a:pt x="5892" y="3340"/>
                </a:lnTo>
                <a:close/>
                <a:moveTo>
                  <a:pt x="9200" y="3340"/>
                </a:moveTo>
                <a:lnTo>
                  <a:pt x="9200" y="4191"/>
                </a:lnTo>
                <a:lnTo>
                  <a:pt x="8349" y="4191"/>
                </a:lnTo>
                <a:lnTo>
                  <a:pt x="8349" y="3340"/>
                </a:lnTo>
                <a:close/>
                <a:moveTo>
                  <a:pt x="4222" y="5010"/>
                </a:moveTo>
                <a:lnTo>
                  <a:pt x="4222" y="5829"/>
                </a:lnTo>
                <a:lnTo>
                  <a:pt x="3403" y="5829"/>
                </a:lnTo>
                <a:lnTo>
                  <a:pt x="3403" y="5010"/>
                </a:lnTo>
                <a:close/>
                <a:moveTo>
                  <a:pt x="6711" y="5010"/>
                </a:moveTo>
                <a:lnTo>
                  <a:pt x="6711" y="5829"/>
                </a:lnTo>
                <a:lnTo>
                  <a:pt x="5892" y="5829"/>
                </a:lnTo>
                <a:lnTo>
                  <a:pt x="5892" y="5010"/>
                </a:lnTo>
                <a:close/>
                <a:moveTo>
                  <a:pt x="9200" y="5010"/>
                </a:moveTo>
                <a:lnTo>
                  <a:pt x="9200" y="5829"/>
                </a:lnTo>
                <a:lnTo>
                  <a:pt x="8349" y="5829"/>
                </a:lnTo>
                <a:lnTo>
                  <a:pt x="8349" y="5010"/>
                </a:lnTo>
                <a:close/>
                <a:moveTo>
                  <a:pt x="4222" y="6648"/>
                </a:moveTo>
                <a:lnTo>
                  <a:pt x="4222" y="7499"/>
                </a:lnTo>
                <a:lnTo>
                  <a:pt x="3403" y="7499"/>
                </a:lnTo>
                <a:lnTo>
                  <a:pt x="3403" y="6648"/>
                </a:lnTo>
                <a:close/>
                <a:moveTo>
                  <a:pt x="6711" y="6648"/>
                </a:moveTo>
                <a:lnTo>
                  <a:pt x="6711" y="7499"/>
                </a:lnTo>
                <a:lnTo>
                  <a:pt x="5892" y="7499"/>
                </a:lnTo>
                <a:lnTo>
                  <a:pt x="5892" y="6648"/>
                </a:lnTo>
                <a:close/>
                <a:moveTo>
                  <a:pt x="9200" y="6648"/>
                </a:moveTo>
                <a:lnTo>
                  <a:pt x="9200" y="7499"/>
                </a:lnTo>
                <a:lnTo>
                  <a:pt x="8349" y="7499"/>
                </a:lnTo>
                <a:lnTo>
                  <a:pt x="8349" y="6648"/>
                </a:lnTo>
                <a:close/>
                <a:moveTo>
                  <a:pt x="1733" y="9137"/>
                </a:moveTo>
                <a:lnTo>
                  <a:pt x="1733" y="11909"/>
                </a:lnTo>
                <a:lnTo>
                  <a:pt x="819" y="11909"/>
                </a:lnTo>
                <a:lnTo>
                  <a:pt x="819" y="9137"/>
                </a:lnTo>
                <a:close/>
                <a:moveTo>
                  <a:pt x="5892" y="9137"/>
                </a:moveTo>
                <a:lnTo>
                  <a:pt x="5892" y="11909"/>
                </a:lnTo>
                <a:lnTo>
                  <a:pt x="4222" y="11909"/>
                </a:lnTo>
                <a:lnTo>
                  <a:pt x="4222" y="9137"/>
                </a:lnTo>
                <a:close/>
                <a:moveTo>
                  <a:pt x="8349" y="9137"/>
                </a:moveTo>
                <a:lnTo>
                  <a:pt x="8349" y="11909"/>
                </a:lnTo>
                <a:lnTo>
                  <a:pt x="6711" y="11909"/>
                </a:lnTo>
                <a:lnTo>
                  <a:pt x="6711" y="9137"/>
                </a:lnTo>
                <a:close/>
                <a:moveTo>
                  <a:pt x="11783" y="9137"/>
                </a:moveTo>
                <a:lnTo>
                  <a:pt x="11783" y="11909"/>
                </a:lnTo>
                <a:lnTo>
                  <a:pt x="10806" y="11909"/>
                </a:lnTo>
                <a:lnTo>
                  <a:pt x="10806" y="9137"/>
                </a:lnTo>
                <a:close/>
                <a:moveTo>
                  <a:pt x="2993" y="1"/>
                </a:moveTo>
                <a:cubicBezTo>
                  <a:pt x="2773" y="1"/>
                  <a:pt x="2615" y="190"/>
                  <a:pt x="2615" y="410"/>
                </a:cubicBezTo>
                <a:lnTo>
                  <a:pt x="2615" y="1670"/>
                </a:lnTo>
                <a:lnTo>
                  <a:pt x="2206" y="1670"/>
                </a:lnTo>
                <a:cubicBezTo>
                  <a:pt x="1985" y="1670"/>
                  <a:pt x="1796" y="1859"/>
                  <a:pt x="1796" y="2080"/>
                </a:cubicBezTo>
                <a:lnTo>
                  <a:pt x="1796" y="8318"/>
                </a:lnTo>
                <a:lnTo>
                  <a:pt x="410" y="8318"/>
                </a:lnTo>
                <a:cubicBezTo>
                  <a:pt x="158" y="8318"/>
                  <a:pt x="0" y="8507"/>
                  <a:pt x="0" y="8696"/>
                </a:cubicBezTo>
                <a:lnTo>
                  <a:pt x="0" y="12287"/>
                </a:lnTo>
                <a:cubicBezTo>
                  <a:pt x="0" y="12540"/>
                  <a:pt x="221" y="12697"/>
                  <a:pt x="410" y="12697"/>
                </a:cubicBezTo>
                <a:lnTo>
                  <a:pt x="12256" y="12697"/>
                </a:lnTo>
                <a:cubicBezTo>
                  <a:pt x="12508" y="12697"/>
                  <a:pt x="12665" y="12477"/>
                  <a:pt x="12665" y="12287"/>
                </a:cubicBezTo>
                <a:lnTo>
                  <a:pt x="12665" y="8696"/>
                </a:lnTo>
                <a:cubicBezTo>
                  <a:pt x="12602" y="8475"/>
                  <a:pt x="12445" y="8318"/>
                  <a:pt x="12224" y="8318"/>
                </a:cubicBezTo>
                <a:lnTo>
                  <a:pt x="10838" y="8318"/>
                </a:lnTo>
                <a:lnTo>
                  <a:pt x="10838" y="2080"/>
                </a:lnTo>
                <a:cubicBezTo>
                  <a:pt x="10838" y="1859"/>
                  <a:pt x="10649" y="1670"/>
                  <a:pt x="10460" y="1670"/>
                </a:cubicBezTo>
                <a:lnTo>
                  <a:pt x="10019" y="1670"/>
                </a:lnTo>
                <a:lnTo>
                  <a:pt x="10019" y="410"/>
                </a:lnTo>
                <a:cubicBezTo>
                  <a:pt x="10019" y="158"/>
                  <a:pt x="9830" y="1"/>
                  <a:pt x="9609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605" name="Google Shape;7605;p84"/>
          <p:cNvGrpSpPr/>
          <p:nvPr/>
        </p:nvGrpSpPr>
        <p:grpSpPr>
          <a:xfrm>
            <a:off x="3499016" y="2043822"/>
            <a:ext cx="490915" cy="488485"/>
            <a:chOff x="-63679950" y="3360375"/>
            <a:chExt cx="318225" cy="316650"/>
          </a:xfrm>
        </p:grpSpPr>
        <p:sp>
          <p:nvSpPr>
            <p:cNvPr id="7606" name="Google Shape;7606;p84"/>
            <p:cNvSpPr/>
            <p:nvPr/>
          </p:nvSpPr>
          <p:spPr>
            <a:xfrm>
              <a:off x="-63497200" y="3423400"/>
              <a:ext cx="40975" cy="40975"/>
            </a:xfrm>
            <a:custGeom>
              <a:avLst/>
              <a:gdLst/>
              <a:ahLst/>
              <a:cxnLst/>
              <a:rect l="l" t="t" r="r" b="b"/>
              <a:pathLst>
                <a:path w="1639" h="1639" extrusionOk="0">
                  <a:moveTo>
                    <a:pt x="819" y="0"/>
                  </a:moveTo>
                  <a:cubicBezTo>
                    <a:pt x="378" y="0"/>
                    <a:pt x="0" y="378"/>
                    <a:pt x="0" y="819"/>
                  </a:cubicBezTo>
                  <a:cubicBezTo>
                    <a:pt x="0" y="1260"/>
                    <a:pt x="378" y="1638"/>
                    <a:pt x="819" y="1638"/>
                  </a:cubicBezTo>
                  <a:cubicBezTo>
                    <a:pt x="1260" y="1638"/>
                    <a:pt x="1638" y="1260"/>
                    <a:pt x="1638" y="819"/>
                  </a:cubicBezTo>
                  <a:cubicBezTo>
                    <a:pt x="1638" y="378"/>
                    <a:pt x="1260" y="0"/>
                    <a:pt x="8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7" name="Google Shape;7607;p84"/>
            <p:cNvSpPr/>
            <p:nvPr/>
          </p:nvSpPr>
          <p:spPr>
            <a:xfrm>
              <a:off x="-63516900" y="3485625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04"/>
                    <a:pt x="2395" y="0"/>
                    <a:pt x="160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8" name="Google Shape;7608;p84"/>
            <p:cNvSpPr/>
            <p:nvPr/>
          </p:nvSpPr>
          <p:spPr>
            <a:xfrm>
              <a:off x="-63618500" y="3360375"/>
              <a:ext cx="256775" cy="256600"/>
            </a:xfrm>
            <a:custGeom>
              <a:avLst/>
              <a:gdLst/>
              <a:ahLst/>
              <a:cxnLst/>
              <a:rect l="l" t="t" r="r" b="b"/>
              <a:pathLst>
                <a:path w="10271" h="10264" extrusionOk="0">
                  <a:moveTo>
                    <a:pt x="5703" y="1639"/>
                  </a:moveTo>
                  <a:cubicBezTo>
                    <a:pt x="6616" y="1639"/>
                    <a:pt x="7373" y="2395"/>
                    <a:pt x="7373" y="3309"/>
                  </a:cubicBezTo>
                  <a:cubicBezTo>
                    <a:pt x="7373" y="3750"/>
                    <a:pt x="7215" y="4128"/>
                    <a:pt x="6900" y="4443"/>
                  </a:cubicBezTo>
                  <a:cubicBezTo>
                    <a:pt x="7625" y="4884"/>
                    <a:pt x="8192" y="5672"/>
                    <a:pt x="8192" y="6617"/>
                  </a:cubicBezTo>
                  <a:cubicBezTo>
                    <a:pt x="8160" y="6900"/>
                    <a:pt x="8003" y="7058"/>
                    <a:pt x="7751" y="7058"/>
                  </a:cubicBezTo>
                  <a:lnTo>
                    <a:pt x="3623" y="7058"/>
                  </a:lnTo>
                  <a:cubicBezTo>
                    <a:pt x="3371" y="7058"/>
                    <a:pt x="3214" y="6837"/>
                    <a:pt x="3214" y="6617"/>
                  </a:cubicBezTo>
                  <a:cubicBezTo>
                    <a:pt x="3214" y="5672"/>
                    <a:pt x="3749" y="4884"/>
                    <a:pt x="4537" y="4443"/>
                  </a:cubicBezTo>
                  <a:cubicBezTo>
                    <a:pt x="4254" y="4128"/>
                    <a:pt x="4065" y="3718"/>
                    <a:pt x="4065" y="3309"/>
                  </a:cubicBezTo>
                  <a:cubicBezTo>
                    <a:pt x="4065" y="2395"/>
                    <a:pt x="4789" y="1639"/>
                    <a:pt x="5703" y="1639"/>
                  </a:cubicBezTo>
                  <a:close/>
                  <a:moveTo>
                    <a:pt x="5703" y="1"/>
                  </a:moveTo>
                  <a:cubicBezTo>
                    <a:pt x="3182" y="1"/>
                    <a:pt x="1135" y="2049"/>
                    <a:pt x="1135" y="4569"/>
                  </a:cubicBezTo>
                  <a:cubicBezTo>
                    <a:pt x="1135" y="5609"/>
                    <a:pt x="1481" y="6648"/>
                    <a:pt x="2206" y="7467"/>
                  </a:cubicBezTo>
                  <a:lnTo>
                    <a:pt x="1607" y="8066"/>
                  </a:lnTo>
                  <a:lnTo>
                    <a:pt x="756" y="7184"/>
                  </a:lnTo>
                  <a:cubicBezTo>
                    <a:pt x="678" y="7121"/>
                    <a:pt x="567" y="7089"/>
                    <a:pt x="457" y="7089"/>
                  </a:cubicBezTo>
                  <a:cubicBezTo>
                    <a:pt x="347" y="7089"/>
                    <a:pt x="237" y="7121"/>
                    <a:pt x="158" y="7184"/>
                  </a:cubicBezTo>
                  <a:cubicBezTo>
                    <a:pt x="0" y="7341"/>
                    <a:pt x="0" y="7625"/>
                    <a:pt x="158" y="7783"/>
                  </a:cubicBezTo>
                  <a:lnTo>
                    <a:pt x="1324" y="8980"/>
                  </a:lnTo>
                  <a:lnTo>
                    <a:pt x="2521" y="10145"/>
                  </a:lnTo>
                  <a:cubicBezTo>
                    <a:pt x="2600" y="10224"/>
                    <a:pt x="2710" y="10264"/>
                    <a:pt x="2820" y="10264"/>
                  </a:cubicBezTo>
                  <a:cubicBezTo>
                    <a:pt x="2930" y="10264"/>
                    <a:pt x="3041" y="10224"/>
                    <a:pt x="3119" y="10145"/>
                  </a:cubicBezTo>
                  <a:cubicBezTo>
                    <a:pt x="3277" y="9988"/>
                    <a:pt x="3277" y="9704"/>
                    <a:pt x="3119" y="9547"/>
                  </a:cubicBezTo>
                  <a:lnTo>
                    <a:pt x="2237" y="8696"/>
                  </a:lnTo>
                  <a:lnTo>
                    <a:pt x="2836" y="8098"/>
                  </a:lnTo>
                  <a:cubicBezTo>
                    <a:pt x="3655" y="8759"/>
                    <a:pt x="4695" y="9169"/>
                    <a:pt x="5734" y="9169"/>
                  </a:cubicBezTo>
                  <a:cubicBezTo>
                    <a:pt x="8255" y="9169"/>
                    <a:pt x="10271" y="7121"/>
                    <a:pt x="10271" y="4632"/>
                  </a:cubicBezTo>
                  <a:cubicBezTo>
                    <a:pt x="10239" y="2049"/>
                    <a:pt x="8223" y="1"/>
                    <a:pt x="57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9" name="Google Shape;7609;p84"/>
            <p:cNvSpPr/>
            <p:nvPr/>
          </p:nvSpPr>
          <p:spPr>
            <a:xfrm>
              <a:off x="-63679950" y="3576200"/>
              <a:ext cx="102425" cy="100825"/>
            </a:xfrm>
            <a:custGeom>
              <a:avLst/>
              <a:gdLst/>
              <a:ahLst/>
              <a:cxnLst/>
              <a:rect l="l" t="t" r="r" b="b"/>
              <a:pathLst>
                <a:path w="4097" h="4033" extrusionOk="0">
                  <a:moveTo>
                    <a:pt x="2332" y="0"/>
                  </a:moveTo>
                  <a:lnTo>
                    <a:pt x="159" y="2142"/>
                  </a:lnTo>
                  <a:cubicBezTo>
                    <a:pt x="1" y="2300"/>
                    <a:pt x="1" y="2584"/>
                    <a:pt x="159" y="2741"/>
                  </a:cubicBezTo>
                  <a:lnTo>
                    <a:pt x="1356" y="3938"/>
                  </a:lnTo>
                  <a:cubicBezTo>
                    <a:pt x="1434" y="4001"/>
                    <a:pt x="1545" y="4033"/>
                    <a:pt x="1655" y="4033"/>
                  </a:cubicBezTo>
                  <a:cubicBezTo>
                    <a:pt x="1765" y="4033"/>
                    <a:pt x="1876" y="4001"/>
                    <a:pt x="1954" y="3938"/>
                  </a:cubicBezTo>
                  <a:lnTo>
                    <a:pt x="4097" y="1764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610" name="Google Shape;7610;p84"/>
          <p:cNvSpPr/>
          <p:nvPr/>
        </p:nvSpPr>
        <p:spPr>
          <a:xfrm>
            <a:off x="3497640" y="2633559"/>
            <a:ext cx="493345" cy="490299"/>
          </a:xfrm>
          <a:custGeom>
            <a:avLst/>
            <a:gdLst/>
            <a:ahLst/>
            <a:cxnLst/>
            <a:rect l="l" t="t" r="r" b="b"/>
            <a:pathLst>
              <a:path w="12792" h="12713" extrusionOk="0">
                <a:moveTo>
                  <a:pt x="8633" y="1229"/>
                </a:moveTo>
                <a:cubicBezTo>
                  <a:pt x="8854" y="1229"/>
                  <a:pt x="9011" y="1418"/>
                  <a:pt x="9011" y="1607"/>
                </a:cubicBezTo>
                <a:lnTo>
                  <a:pt x="9011" y="1890"/>
                </a:lnTo>
                <a:cubicBezTo>
                  <a:pt x="9484" y="2048"/>
                  <a:pt x="9831" y="2520"/>
                  <a:pt x="9831" y="3088"/>
                </a:cubicBezTo>
                <a:cubicBezTo>
                  <a:pt x="9831" y="3308"/>
                  <a:pt x="9641" y="3497"/>
                  <a:pt x="9452" y="3497"/>
                </a:cubicBezTo>
                <a:cubicBezTo>
                  <a:pt x="9200" y="3497"/>
                  <a:pt x="9011" y="3308"/>
                  <a:pt x="9011" y="3088"/>
                </a:cubicBezTo>
                <a:cubicBezTo>
                  <a:pt x="9011" y="2835"/>
                  <a:pt x="8822" y="2678"/>
                  <a:pt x="8633" y="2678"/>
                </a:cubicBezTo>
                <a:cubicBezTo>
                  <a:pt x="8413" y="2678"/>
                  <a:pt x="8192" y="2867"/>
                  <a:pt x="8192" y="3088"/>
                </a:cubicBezTo>
                <a:cubicBezTo>
                  <a:pt x="8224" y="3308"/>
                  <a:pt x="8570" y="3529"/>
                  <a:pt x="8885" y="3781"/>
                </a:cubicBezTo>
                <a:cubicBezTo>
                  <a:pt x="9326" y="4096"/>
                  <a:pt x="9894" y="4505"/>
                  <a:pt x="9894" y="5167"/>
                </a:cubicBezTo>
                <a:cubicBezTo>
                  <a:pt x="9894" y="5702"/>
                  <a:pt x="9515" y="6143"/>
                  <a:pt x="9043" y="6333"/>
                </a:cubicBezTo>
                <a:lnTo>
                  <a:pt x="9043" y="6616"/>
                </a:lnTo>
                <a:cubicBezTo>
                  <a:pt x="9043" y="6868"/>
                  <a:pt x="8854" y="7026"/>
                  <a:pt x="8665" y="7026"/>
                </a:cubicBezTo>
                <a:cubicBezTo>
                  <a:pt x="8476" y="7026"/>
                  <a:pt x="8224" y="6805"/>
                  <a:pt x="8224" y="6616"/>
                </a:cubicBezTo>
                <a:lnTo>
                  <a:pt x="8224" y="6333"/>
                </a:lnTo>
                <a:cubicBezTo>
                  <a:pt x="7751" y="6175"/>
                  <a:pt x="7405" y="5702"/>
                  <a:pt x="7405" y="5167"/>
                </a:cubicBezTo>
                <a:cubicBezTo>
                  <a:pt x="7405" y="4915"/>
                  <a:pt x="7594" y="4757"/>
                  <a:pt x="7783" y="4757"/>
                </a:cubicBezTo>
                <a:cubicBezTo>
                  <a:pt x="8003" y="4757"/>
                  <a:pt x="8192" y="4978"/>
                  <a:pt x="8192" y="5167"/>
                </a:cubicBezTo>
                <a:cubicBezTo>
                  <a:pt x="8192" y="5387"/>
                  <a:pt x="8381" y="5608"/>
                  <a:pt x="8633" y="5608"/>
                </a:cubicBezTo>
                <a:cubicBezTo>
                  <a:pt x="8854" y="5608"/>
                  <a:pt x="9011" y="5387"/>
                  <a:pt x="9011" y="5167"/>
                </a:cubicBezTo>
                <a:cubicBezTo>
                  <a:pt x="9011" y="4915"/>
                  <a:pt x="8696" y="4694"/>
                  <a:pt x="8350" y="4442"/>
                </a:cubicBezTo>
                <a:cubicBezTo>
                  <a:pt x="7909" y="4127"/>
                  <a:pt x="7373" y="3749"/>
                  <a:pt x="7373" y="3088"/>
                </a:cubicBezTo>
                <a:cubicBezTo>
                  <a:pt x="7373" y="2520"/>
                  <a:pt x="7720" y="2079"/>
                  <a:pt x="8192" y="1890"/>
                </a:cubicBezTo>
                <a:lnTo>
                  <a:pt x="8192" y="1607"/>
                </a:lnTo>
                <a:cubicBezTo>
                  <a:pt x="8192" y="1386"/>
                  <a:pt x="8381" y="1229"/>
                  <a:pt x="8633" y="1229"/>
                </a:cubicBezTo>
                <a:close/>
                <a:moveTo>
                  <a:pt x="6050" y="6616"/>
                </a:moveTo>
                <a:lnTo>
                  <a:pt x="5073" y="10239"/>
                </a:lnTo>
                <a:lnTo>
                  <a:pt x="4853" y="9388"/>
                </a:lnTo>
                <a:cubicBezTo>
                  <a:pt x="4793" y="9168"/>
                  <a:pt x="4617" y="9049"/>
                  <a:pt x="4433" y="9049"/>
                </a:cubicBezTo>
                <a:cubicBezTo>
                  <a:pt x="4328" y="9049"/>
                  <a:pt x="4220" y="9088"/>
                  <a:pt x="4128" y="9168"/>
                </a:cubicBezTo>
                <a:lnTo>
                  <a:pt x="1450" y="11846"/>
                </a:lnTo>
                <a:lnTo>
                  <a:pt x="852" y="11279"/>
                </a:lnTo>
                <a:lnTo>
                  <a:pt x="3530" y="8601"/>
                </a:lnTo>
                <a:cubicBezTo>
                  <a:pt x="3782" y="8349"/>
                  <a:pt x="3656" y="7939"/>
                  <a:pt x="3341" y="7876"/>
                </a:cubicBezTo>
                <a:lnTo>
                  <a:pt x="2490" y="7624"/>
                </a:lnTo>
                <a:lnTo>
                  <a:pt x="6050" y="6616"/>
                </a:lnTo>
                <a:close/>
                <a:moveTo>
                  <a:pt x="8665" y="0"/>
                </a:moveTo>
                <a:cubicBezTo>
                  <a:pt x="6365" y="0"/>
                  <a:pt x="4538" y="1859"/>
                  <a:pt x="4538" y="4127"/>
                </a:cubicBezTo>
                <a:cubicBezTo>
                  <a:pt x="4538" y="4852"/>
                  <a:pt x="4695" y="5513"/>
                  <a:pt x="5042" y="6112"/>
                </a:cubicBezTo>
                <a:lnTo>
                  <a:pt x="820" y="7341"/>
                </a:lnTo>
                <a:cubicBezTo>
                  <a:pt x="442" y="7435"/>
                  <a:pt x="442" y="8034"/>
                  <a:pt x="820" y="8128"/>
                </a:cubicBezTo>
                <a:lnTo>
                  <a:pt x="2490" y="8538"/>
                </a:lnTo>
                <a:lnTo>
                  <a:pt x="316" y="10712"/>
                </a:lnTo>
                <a:cubicBezTo>
                  <a:pt x="1" y="11027"/>
                  <a:pt x="1" y="11594"/>
                  <a:pt x="316" y="11909"/>
                </a:cubicBezTo>
                <a:lnTo>
                  <a:pt x="915" y="12476"/>
                </a:lnTo>
                <a:cubicBezTo>
                  <a:pt x="1072" y="12633"/>
                  <a:pt x="1285" y="12712"/>
                  <a:pt x="1497" y="12712"/>
                </a:cubicBezTo>
                <a:cubicBezTo>
                  <a:pt x="1710" y="12712"/>
                  <a:pt x="1923" y="12633"/>
                  <a:pt x="2080" y="12476"/>
                </a:cubicBezTo>
                <a:lnTo>
                  <a:pt x="4254" y="10334"/>
                </a:lnTo>
                <a:lnTo>
                  <a:pt x="4695" y="11972"/>
                </a:lnTo>
                <a:cubicBezTo>
                  <a:pt x="4759" y="12180"/>
                  <a:pt x="4930" y="12291"/>
                  <a:pt x="5098" y="12291"/>
                </a:cubicBezTo>
                <a:cubicBezTo>
                  <a:pt x="5261" y="12291"/>
                  <a:pt x="5421" y="12188"/>
                  <a:pt x="5483" y="11972"/>
                </a:cubicBezTo>
                <a:lnTo>
                  <a:pt x="6712" y="7750"/>
                </a:lnTo>
                <a:cubicBezTo>
                  <a:pt x="7279" y="8065"/>
                  <a:pt x="7972" y="8286"/>
                  <a:pt x="8665" y="8286"/>
                </a:cubicBezTo>
                <a:cubicBezTo>
                  <a:pt x="10965" y="8286"/>
                  <a:pt x="12792" y="6427"/>
                  <a:pt x="12792" y="4127"/>
                </a:cubicBezTo>
                <a:cubicBezTo>
                  <a:pt x="12760" y="1859"/>
                  <a:pt x="10902" y="0"/>
                  <a:pt x="8665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611" name="Google Shape;7611;p84"/>
          <p:cNvGrpSpPr/>
          <p:nvPr/>
        </p:nvGrpSpPr>
        <p:grpSpPr>
          <a:xfrm>
            <a:off x="3497185" y="3205605"/>
            <a:ext cx="494579" cy="490028"/>
            <a:chOff x="-63679950" y="4093450"/>
            <a:chExt cx="320600" cy="317650"/>
          </a:xfrm>
        </p:grpSpPr>
        <p:sp>
          <p:nvSpPr>
            <p:cNvPr id="7612" name="Google Shape;7612;p84"/>
            <p:cNvSpPr/>
            <p:nvPr/>
          </p:nvSpPr>
          <p:spPr>
            <a:xfrm>
              <a:off x="-63595650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3" name="Google Shape;7613;p84"/>
            <p:cNvSpPr/>
            <p:nvPr/>
          </p:nvSpPr>
          <p:spPr>
            <a:xfrm>
              <a:off x="-63679950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4" name="Google Shape;7614;p84"/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15" name="Google Shape;7615;p84"/>
          <p:cNvGrpSpPr/>
          <p:nvPr/>
        </p:nvGrpSpPr>
        <p:grpSpPr>
          <a:xfrm>
            <a:off x="1710675" y="3862940"/>
            <a:ext cx="488485" cy="489720"/>
            <a:chOff x="-61784125" y="3377700"/>
            <a:chExt cx="316650" cy="317450"/>
          </a:xfrm>
        </p:grpSpPr>
        <p:sp>
          <p:nvSpPr>
            <p:cNvPr id="7616" name="Google Shape;7616;p84"/>
            <p:cNvSpPr/>
            <p:nvPr/>
          </p:nvSpPr>
          <p:spPr>
            <a:xfrm>
              <a:off x="-61688025" y="3460400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30" y="1"/>
                  </a:moveTo>
                  <a:cubicBezTo>
                    <a:pt x="252" y="442"/>
                    <a:pt x="0" y="1041"/>
                    <a:pt x="0" y="1671"/>
                  </a:cubicBezTo>
                  <a:cubicBezTo>
                    <a:pt x="0" y="1891"/>
                    <a:pt x="189" y="2049"/>
                    <a:pt x="441" y="2049"/>
                  </a:cubicBezTo>
                  <a:lnTo>
                    <a:pt x="4568" y="2049"/>
                  </a:lnTo>
                  <a:cubicBezTo>
                    <a:pt x="4820" y="2049"/>
                    <a:pt x="4978" y="1860"/>
                    <a:pt x="4978" y="1671"/>
                  </a:cubicBezTo>
                  <a:cubicBezTo>
                    <a:pt x="4978" y="1041"/>
                    <a:pt x="4726" y="442"/>
                    <a:pt x="4348" y="1"/>
                  </a:cubicBezTo>
                  <a:cubicBezTo>
                    <a:pt x="3875" y="568"/>
                    <a:pt x="3182" y="852"/>
                    <a:pt x="2489" y="852"/>
                  </a:cubicBezTo>
                  <a:cubicBezTo>
                    <a:pt x="1827" y="852"/>
                    <a:pt x="1134" y="568"/>
                    <a:pt x="63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7" name="Google Shape;7617;p84"/>
            <p:cNvSpPr/>
            <p:nvPr/>
          </p:nvSpPr>
          <p:spPr>
            <a:xfrm>
              <a:off x="-61677800" y="3518900"/>
              <a:ext cx="104775" cy="61850"/>
            </a:xfrm>
            <a:custGeom>
              <a:avLst/>
              <a:gdLst/>
              <a:ahLst/>
              <a:cxnLst/>
              <a:rect l="l" t="t" r="r" b="b"/>
              <a:pathLst>
                <a:path w="4191" h="2474" extrusionOk="0">
                  <a:moveTo>
                    <a:pt x="2096" y="0"/>
                  </a:moveTo>
                  <a:cubicBezTo>
                    <a:pt x="1985" y="0"/>
                    <a:pt x="1875" y="40"/>
                    <a:pt x="1796" y="118"/>
                  </a:cubicBezTo>
                  <a:lnTo>
                    <a:pt x="158" y="1757"/>
                  </a:lnTo>
                  <a:cubicBezTo>
                    <a:pt x="1" y="1914"/>
                    <a:pt x="1" y="2198"/>
                    <a:pt x="158" y="2355"/>
                  </a:cubicBezTo>
                  <a:cubicBezTo>
                    <a:pt x="237" y="2434"/>
                    <a:pt x="339" y="2473"/>
                    <a:pt x="442" y="2473"/>
                  </a:cubicBezTo>
                  <a:cubicBezTo>
                    <a:pt x="544" y="2473"/>
                    <a:pt x="646" y="2434"/>
                    <a:pt x="725" y="2355"/>
                  </a:cubicBezTo>
                  <a:lnTo>
                    <a:pt x="2111" y="969"/>
                  </a:lnTo>
                  <a:lnTo>
                    <a:pt x="3498" y="2355"/>
                  </a:lnTo>
                  <a:cubicBezTo>
                    <a:pt x="3576" y="2434"/>
                    <a:pt x="3687" y="2473"/>
                    <a:pt x="3797" y="2473"/>
                  </a:cubicBezTo>
                  <a:cubicBezTo>
                    <a:pt x="3907" y="2473"/>
                    <a:pt x="4017" y="2434"/>
                    <a:pt x="4096" y="2355"/>
                  </a:cubicBezTo>
                  <a:cubicBezTo>
                    <a:pt x="4191" y="2198"/>
                    <a:pt x="4191" y="1914"/>
                    <a:pt x="4033" y="1757"/>
                  </a:cubicBezTo>
                  <a:lnTo>
                    <a:pt x="2395" y="118"/>
                  </a:lnTo>
                  <a:cubicBezTo>
                    <a:pt x="2316" y="40"/>
                    <a:pt x="2206" y="0"/>
                    <a:pt x="2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8" name="Google Shape;7618;p84"/>
            <p:cNvSpPr/>
            <p:nvPr/>
          </p:nvSpPr>
          <p:spPr>
            <a:xfrm>
              <a:off x="-61667550" y="3377700"/>
              <a:ext cx="82700" cy="82725"/>
            </a:xfrm>
            <a:custGeom>
              <a:avLst/>
              <a:gdLst/>
              <a:ahLst/>
              <a:cxnLst/>
              <a:rect l="l" t="t" r="r" b="b"/>
              <a:pathLst>
                <a:path w="3308" h="3309" extrusionOk="0">
                  <a:moveTo>
                    <a:pt x="1670" y="1"/>
                  </a:moveTo>
                  <a:cubicBezTo>
                    <a:pt x="756" y="1"/>
                    <a:pt x="0" y="757"/>
                    <a:pt x="0" y="1671"/>
                  </a:cubicBezTo>
                  <a:cubicBezTo>
                    <a:pt x="0" y="2584"/>
                    <a:pt x="756" y="3309"/>
                    <a:pt x="1670" y="3309"/>
                  </a:cubicBezTo>
                  <a:cubicBezTo>
                    <a:pt x="2584" y="3309"/>
                    <a:pt x="3308" y="2584"/>
                    <a:pt x="3308" y="1671"/>
                  </a:cubicBezTo>
                  <a:cubicBezTo>
                    <a:pt x="3308" y="757"/>
                    <a:pt x="2584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9" name="Google Shape;7619;p84"/>
            <p:cNvSpPr/>
            <p:nvPr/>
          </p:nvSpPr>
          <p:spPr>
            <a:xfrm>
              <a:off x="-61591150" y="3643150"/>
              <a:ext cx="123675" cy="51200"/>
            </a:xfrm>
            <a:custGeom>
              <a:avLst/>
              <a:gdLst/>
              <a:ahLst/>
              <a:cxnLst/>
              <a:rect l="l" t="t" r="r" b="b"/>
              <a:pathLst>
                <a:path w="4947" h="2048" extrusionOk="0">
                  <a:moveTo>
                    <a:pt x="630" y="0"/>
                  </a:moveTo>
                  <a:cubicBezTo>
                    <a:pt x="221" y="410"/>
                    <a:pt x="0" y="1008"/>
                    <a:pt x="0" y="1638"/>
                  </a:cubicBezTo>
                  <a:cubicBezTo>
                    <a:pt x="0" y="1890"/>
                    <a:pt x="189" y="2048"/>
                    <a:pt x="378" y="2048"/>
                  </a:cubicBezTo>
                  <a:lnTo>
                    <a:pt x="4505" y="2048"/>
                  </a:lnTo>
                  <a:cubicBezTo>
                    <a:pt x="4757" y="2048"/>
                    <a:pt x="4946" y="1827"/>
                    <a:pt x="4946" y="1638"/>
                  </a:cubicBezTo>
                  <a:cubicBezTo>
                    <a:pt x="4946" y="1008"/>
                    <a:pt x="4726" y="410"/>
                    <a:pt x="4316" y="0"/>
                  </a:cubicBezTo>
                  <a:cubicBezTo>
                    <a:pt x="3844" y="536"/>
                    <a:pt x="3182" y="819"/>
                    <a:pt x="2458" y="819"/>
                  </a:cubicBezTo>
                  <a:cubicBezTo>
                    <a:pt x="1796" y="819"/>
                    <a:pt x="1134" y="536"/>
                    <a:pt x="6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0" name="Google Shape;7620;p84"/>
            <p:cNvSpPr/>
            <p:nvPr/>
          </p:nvSpPr>
          <p:spPr>
            <a:xfrm>
              <a:off x="-61570675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6" y="0"/>
                    <a:pt x="0" y="725"/>
                    <a:pt x="0" y="1638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8"/>
                  </a:cubicBezTo>
                  <a:cubicBezTo>
                    <a:pt x="3308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1" name="Google Shape;7621;p84"/>
            <p:cNvSpPr/>
            <p:nvPr/>
          </p:nvSpPr>
          <p:spPr>
            <a:xfrm>
              <a:off x="-61784125" y="3643925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62" y="1"/>
                  </a:moveTo>
                  <a:cubicBezTo>
                    <a:pt x="252" y="442"/>
                    <a:pt x="32" y="1009"/>
                    <a:pt x="32" y="1639"/>
                  </a:cubicBezTo>
                  <a:cubicBezTo>
                    <a:pt x="0" y="1859"/>
                    <a:pt x="189" y="2048"/>
                    <a:pt x="410" y="2048"/>
                  </a:cubicBezTo>
                  <a:lnTo>
                    <a:pt x="4569" y="2048"/>
                  </a:lnTo>
                  <a:cubicBezTo>
                    <a:pt x="4789" y="2048"/>
                    <a:pt x="4978" y="1859"/>
                    <a:pt x="4978" y="1639"/>
                  </a:cubicBezTo>
                  <a:cubicBezTo>
                    <a:pt x="4978" y="1009"/>
                    <a:pt x="4758" y="442"/>
                    <a:pt x="4348" y="1"/>
                  </a:cubicBezTo>
                  <a:cubicBezTo>
                    <a:pt x="3876" y="536"/>
                    <a:pt x="3214" y="820"/>
                    <a:pt x="2521" y="820"/>
                  </a:cubicBezTo>
                  <a:cubicBezTo>
                    <a:pt x="1828" y="820"/>
                    <a:pt x="1166" y="536"/>
                    <a:pt x="6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84"/>
            <p:cNvSpPr/>
            <p:nvPr/>
          </p:nvSpPr>
          <p:spPr>
            <a:xfrm>
              <a:off x="-61763650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0" y="3308"/>
                  </a:cubicBezTo>
                  <a:cubicBezTo>
                    <a:pt x="2552" y="3308"/>
                    <a:pt x="3309" y="2552"/>
                    <a:pt x="3309" y="1638"/>
                  </a:cubicBezTo>
                  <a:cubicBezTo>
                    <a:pt x="3309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23" name="Google Shape;7623;p84"/>
          <p:cNvGrpSpPr/>
          <p:nvPr/>
        </p:nvGrpSpPr>
        <p:grpSpPr>
          <a:xfrm>
            <a:off x="1710675" y="4463476"/>
            <a:ext cx="488485" cy="489720"/>
            <a:chOff x="-61783350" y="3743950"/>
            <a:chExt cx="316650" cy="317450"/>
          </a:xfrm>
        </p:grpSpPr>
        <p:sp>
          <p:nvSpPr>
            <p:cNvPr id="7624" name="Google Shape;7624;p84"/>
            <p:cNvSpPr/>
            <p:nvPr/>
          </p:nvSpPr>
          <p:spPr>
            <a:xfrm>
              <a:off x="-61783350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84"/>
            <p:cNvSpPr/>
            <p:nvPr/>
          </p:nvSpPr>
          <p:spPr>
            <a:xfrm>
              <a:off x="-61739225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626" name="Google Shape;7626;p84"/>
          <p:cNvSpPr/>
          <p:nvPr/>
        </p:nvSpPr>
        <p:spPr>
          <a:xfrm>
            <a:off x="1710516" y="5075210"/>
            <a:ext cx="488485" cy="488909"/>
          </a:xfrm>
          <a:custGeom>
            <a:avLst/>
            <a:gdLst/>
            <a:ahLst/>
            <a:cxnLst/>
            <a:rect l="l" t="t" r="r" b="b"/>
            <a:pathLst>
              <a:path w="12666" h="12677" extrusionOk="0">
                <a:moveTo>
                  <a:pt x="8916" y="1639"/>
                </a:moveTo>
                <a:cubicBezTo>
                  <a:pt x="9137" y="1639"/>
                  <a:pt x="9294" y="1828"/>
                  <a:pt x="9294" y="2048"/>
                </a:cubicBezTo>
                <a:cubicBezTo>
                  <a:pt x="9294" y="2269"/>
                  <a:pt x="9105" y="2458"/>
                  <a:pt x="8916" y="2458"/>
                </a:cubicBezTo>
                <a:lnTo>
                  <a:pt x="3655" y="2458"/>
                </a:lnTo>
                <a:cubicBezTo>
                  <a:pt x="3434" y="2458"/>
                  <a:pt x="3245" y="2269"/>
                  <a:pt x="3245" y="2048"/>
                </a:cubicBezTo>
                <a:cubicBezTo>
                  <a:pt x="3245" y="1796"/>
                  <a:pt x="3434" y="1639"/>
                  <a:pt x="3655" y="1639"/>
                </a:cubicBezTo>
                <a:close/>
                <a:moveTo>
                  <a:pt x="10555" y="3245"/>
                </a:moveTo>
                <a:cubicBezTo>
                  <a:pt x="10807" y="3245"/>
                  <a:pt x="10964" y="3434"/>
                  <a:pt x="10964" y="3686"/>
                </a:cubicBezTo>
                <a:cubicBezTo>
                  <a:pt x="10964" y="3939"/>
                  <a:pt x="10807" y="4128"/>
                  <a:pt x="10555" y="4128"/>
                </a:cubicBezTo>
                <a:lnTo>
                  <a:pt x="2017" y="4128"/>
                </a:lnTo>
                <a:cubicBezTo>
                  <a:pt x="1765" y="4128"/>
                  <a:pt x="1607" y="3939"/>
                  <a:pt x="1607" y="3686"/>
                </a:cubicBezTo>
                <a:cubicBezTo>
                  <a:pt x="1607" y="3434"/>
                  <a:pt x="1828" y="3245"/>
                  <a:pt x="2017" y="3245"/>
                </a:cubicBezTo>
                <a:close/>
                <a:moveTo>
                  <a:pt x="6711" y="5766"/>
                </a:moveTo>
                <a:cubicBezTo>
                  <a:pt x="7593" y="5766"/>
                  <a:pt x="8349" y="6522"/>
                  <a:pt x="8349" y="7436"/>
                </a:cubicBezTo>
                <a:cubicBezTo>
                  <a:pt x="8349" y="8349"/>
                  <a:pt x="7593" y="9074"/>
                  <a:pt x="6711" y="9074"/>
                </a:cubicBezTo>
                <a:cubicBezTo>
                  <a:pt x="5797" y="9074"/>
                  <a:pt x="5041" y="8349"/>
                  <a:pt x="5041" y="7436"/>
                </a:cubicBezTo>
                <a:cubicBezTo>
                  <a:pt x="5041" y="6522"/>
                  <a:pt x="5797" y="5766"/>
                  <a:pt x="6711" y="5766"/>
                </a:cubicBezTo>
                <a:close/>
                <a:moveTo>
                  <a:pt x="2048" y="0"/>
                </a:moveTo>
                <a:cubicBezTo>
                  <a:pt x="1828" y="0"/>
                  <a:pt x="1670" y="189"/>
                  <a:pt x="1670" y="378"/>
                </a:cubicBezTo>
                <a:cubicBezTo>
                  <a:pt x="1670" y="1040"/>
                  <a:pt x="1103" y="1639"/>
                  <a:pt x="410" y="1639"/>
                </a:cubicBezTo>
                <a:cubicBezTo>
                  <a:pt x="158" y="1639"/>
                  <a:pt x="0" y="1828"/>
                  <a:pt x="0" y="2048"/>
                </a:cubicBezTo>
                <a:lnTo>
                  <a:pt x="0" y="6994"/>
                </a:lnTo>
                <a:cubicBezTo>
                  <a:pt x="0" y="7247"/>
                  <a:pt x="189" y="7404"/>
                  <a:pt x="410" y="7404"/>
                </a:cubicBezTo>
                <a:cubicBezTo>
                  <a:pt x="1072" y="7404"/>
                  <a:pt x="1670" y="7940"/>
                  <a:pt x="1670" y="8601"/>
                </a:cubicBezTo>
                <a:cubicBezTo>
                  <a:pt x="1670" y="8853"/>
                  <a:pt x="1859" y="9042"/>
                  <a:pt x="2048" y="9042"/>
                </a:cubicBezTo>
                <a:lnTo>
                  <a:pt x="4884" y="9042"/>
                </a:lnTo>
                <a:lnTo>
                  <a:pt x="5073" y="9231"/>
                </a:lnTo>
                <a:lnTo>
                  <a:pt x="5073" y="12224"/>
                </a:lnTo>
                <a:cubicBezTo>
                  <a:pt x="5073" y="12468"/>
                  <a:pt x="5298" y="12654"/>
                  <a:pt x="5517" y="12654"/>
                </a:cubicBezTo>
                <a:cubicBezTo>
                  <a:pt x="5581" y="12654"/>
                  <a:pt x="5645" y="12638"/>
                  <a:pt x="5703" y="12602"/>
                </a:cubicBezTo>
                <a:lnTo>
                  <a:pt x="6743" y="11909"/>
                </a:lnTo>
                <a:lnTo>
                  <a:pt x="7782" y="12602"/>
                </a:lnTo>
                <a:cubicBezTo>
                  <a:pt x="7850" y="12653"/>
                  <a:pt x="7926" y="12676"/>
                  <a:pt x="8002" y="12676"/>
                </a:cubicBezTo>
                <a:cubicBezTo>
                  <a:pt x="8210" y="12676"/>
                  <a:pt x="8412" y="12501"/>
                  <a:pt x="8412" y="12224"/>
                </a:cubicBezTo>
                <a:lnTo>
                  <a:pt x="8412" y="9231"/>
                </a:lnTo>
                <a:lnTo>
                  <a:pt x="8601" y="9042"/>
                </a:lnTo>
                <a:lnTo>
                  <a:pt x="10618" y="9042"/>
                </a:lnTo>
                <a:cubicBezTo>
                  <a:pt x="10838" y="9042"/>
                  <a:pt x="10996" y="8853"/>
                  <a:pt x="10996" y="8601"/>
                </a:cubicBezTo>
                <a:cubicBezTo>
                  <a:pt x="10996" y="7940"/>
                  <a:pt x="11563" y="7404"/>
                  <a:pt x="12224" y="7404"/>
                </a:cubicBezTo>
                <a:cubicBezTo>
                  <a:pt x="12445" y="7404"/>
                  <a:pt x="12665" y="7184"/>
                  <a:pt x="12665" y="6994"/>
                </a:cubicBezTo>
                <a:lnTo>
                  <a:pt x="12665" y="2048"/>
                </a:lnTo>
                <a:cubicBezTo>
                  <a:pt x="12602" y="1796"/>
                  <a:pt x="12445" y="1639"/>
                  <a:pt x="12224" y="1639"/>
                </a:cubicBezTo>
                <a:cubicBezTo>
                  <a:pt x="11531" y="1639"/>
                  <a:pt x="10996" y="1103"/>
                  <a:pt x="10996" y="378"/>
                </a:cubicBezTo>
                <a:cubicBezTo>
                  <a:pt x="10996" y="158"/>
                  <a:pt x="10807" y="0"/>
                  <a:pt x="10586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27" name="Google Shape;7627;p84"/>
          <p:cNvSpPr/>
          <p:nvPr/>
        </p:nvSpPr>
        <p:spPr>
          <a:xfrm>
            <a:off x="4674252" y="3876070"/>
            <a:ext cx="488485" cy="463417"/>
          </a:xfrm>
          <a:custGeom>
            <a:avLst/>
            <a:gdLst/>
            <a:ahLst/>
            <a:cxnLst/>
            <a:rect l="l" t="t" r="r" b="b"/>
            <a:pathLst>
              <a:path w="12666" h="12016" extrusionOk="0">
                <a:moveTo>
                  <a:pt x="3844" y="5105"/>
                </a:moveTo>
                <a:cubicBezTo>
                  <a:pt x="4096" y="5105"/>
                  <a:pt x="4285" y="5325"/>
                  <a:pt x="4285" y="5514"/>
                </a:cubicBezTo>
                <a:lnTo>
                  <a:pt x="4285" y="7153"/>
                </a:lnTo>
                <a:cubicBezTo>
                  <a:pt x="4285" y="7405"/>
                  <a:pt x="4096" y="7562"/>
                  <a:pt x="3844" y="7562"/>
                </a:cubicBezTo>
                <a:lnTo>
                  <a:pt x="2206" y="7562"/>
                </a:lnTo>
                <a:cubicBezTo>
                  <a:pt x="1954" y="7562"/>
                  <a:pt x="1765" y="7342"/>
                  <a:pt x="1765" y="7153"/>
                </a:cubicBezTo>
                <a:lnTo>
                  <a:pt x="1765" y="5514"/>
                </a:lnTo>
                <a:cubicBezTo>
                  <a:pt x="1765" y="5262"/>
                  <a:pt x="1954" y="5105"/>
                  <a:pt x="2206" y="5105"/>
                </a:cubicBezTo>
                <a:close/>
                <a:moveTo>
                  <a:pt x="7215" y="1765"/>
                </a:moveTo>
                <a:cubicBezTo>
                  <a:pt x="7436" y="1765"/>
                  <a:pt x="7593" y="1954"/>
                  <a:pt x="7593" y="2206"/>
                </a:cubicBezTo>
                <a:lnTo>
                  <a:pt x="7593" y="7153"/>
                </a:lnTo>
                <a:cubicBezTo>
                  <a:pt x="7593" y="7405"/>
                  <a:pt x="7404" y="7562"/>
                  <a:pt x="7215" y="7562"/>
                </a:cubicBezTo>
                <a:lnTo>
                  <a:pt x="5545" y="7562"/>
                </a:lnTo>
                <a:cubicBezTo>
                  <a:pt x="5325" y="7562"/>
                  <a:pt x="5167" y="7342"/>
                  <a:pt x="5167" y="7153"/>
                </a:cubicBezTo>
                <a:lnTo>
                  <a:pt x="5167" y="2206"/>
                </a:lnTo>
                <a:cubicBezTo>
                  <a:pt x="5167" y="1954"/>
                  <a:pt x="5356" y="1765"/>
                  <a:pt x="5545" y="1765"/>
                </a:cubicBezTo>
                <a:close/>
                <a:moveTo>
                  <a:pt x="10523" y="4286"/>
                </a:moveTo>
                <a:cubicBezTo>
                  <a:pt x="10744" y="4286"/>
                  <a:pt x="10901" y="4475"/>
                  <a:pt x="10901" y="4664"/>
                </a:cubicBezTo>
                <a:lnTo>
                  <a:pt x="10901" y="7153"/>
                </a:lnTo>
                <a:cubicBezTo>
                  <a:pt x="10901" y="7405"/>
                  <a:pt x="10712" y="7562"/>
                  <a:pt x="10523" y="7562"/>
                </a:cubicBezTo>
                <a:lnTo>
                  <a:pt x="8853" y="7562"/>
                </a:lnTo>
                <a:cubicBezTo>
                  <a:pt x="8633" y="7562"/>
                  <a:pt x="8475" y="7342"/>
                  <a:pt x="8475" y="7153"/>
                </a:cubicBezTo>
                <a:lnTo>
                  <a:pt x="8475" y="4664"/>
                </a:lnTo>
                <a:cubicBezTo>
                  <a:pt x="8475" y="4443"/>
                  <a:pt x="8664" y="4286"/>
                  <a:pt x="8853" y="4286"/>
                </a:cubicBezTo>
                <a:close/>
                <a:moveTo>
                  <a:pt x="6333" y="1"/>
                </a:moveTo>
                <a:cubicBezTo>
                  <a:pt x="2836" y="1"/>
                  <a:pt x="0" y="2490"/>
                  <a:pt x="0" y="5514"/>
                </a:cubicBezTo>
                <a:cubicBezTo>
                  <a:pt x="0" y="6900"/>
                  <a:pt x="599" y="8224"/>
                  <a:pt x="1639" y="9200"/>
                </a:cubicBezTo>
                <a:lnTo>
                  <a:pt x="1639" y="11626"/>
                </a:lnTo>
                <a:cubicBezTo>
                  <a:pt x="1639" y="11856"/>
                  <a:pt x="1832" y="12016"/>
                  <a:pt x="2045" y="12016"/>
                </a:cubicBezTo>
                <a:cubicBezTo>
                  <a:pt x="2153" y="12016"/>
                  <a:pt x="2267" y="11974"/>
                  <a:pt x="2363" y="11878"/>
                </a:cubicBezTo>
                <a:lnTo>
                  <a:pt x="3749" y="10492"/>
                </a:lnTo>
                <a:cubicBezTo>
                  <a:pt x="4569" y="10839"/>
                  <a:pt x="5419" y="10965"/>
                  <a:pt x="6333" y="10965"/>
                </a:cubicBezTo>
                <a:cubicBezTo>
                  <a:pt x="9830" y="10965"/>
                  <a:pt x="12665" y="8507"/>
                  <a:pt x="12665" y="5451"/>
                </a:cubicBezTo>
                <a:cubicBezTo>
                  <a:pt x="12665" y="2427"/>
                  <a:pt x="9830" y="1"/>
                  <a:pt x="6333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28" name="Google Shape;7628;p84"/>
          <p:cNvSpPr/>
          <p:nvPr/>
        </p:nvSpPr>
        <p:spPr>
          <a:xfrm>
            <a:off x="4673037" y="4516925"/>
            <a:ext cx="490915" cy="382775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629" name="Google Shape;7629;p84"/>
          <p:cNvGrpSpPr/>
          <p:nvPr/>
        </p:nvGrpSpPr>
        <p:grpSpPr>
          <a:xfrm>
            <a:off x="4672574" y="5076588"/>
            <a:ext cx="492149" cy="486209"/>
            <a:chOff x="-59869425" y="4102225"/>
            <a:chExt cx="319025" cy="315175"/>
          </a:xfrm>
        </p:grpSpPr>
        <p:sp>
          <p:nvSpPr>
            <p:cNvPr id="7630" name="Google Shape;7630;p84"/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1" name="Google Shape;7631;p84"/>
            <p:cNvSpPr/>
            <p:nvPr/>
          </p:nvSpPr>
          <p:spPr>
            <a:xfrm>
              <a:off x="-59811125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3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2" name="Google Shape;7632;p84"/>
            <p:cNvSpPr/>
            <p:nvPr/>
          </p:nvSpPr>
          <p:spPr>
            <a:xfrm>
              <a:off x="-59700075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84"/>
            <p:cNvSpPr/>
            <p:nvPr/>
          </p:nvSpPr>
          <p:spPr>
            <a:xfrm>
              <a:off x="-59742600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4" name="Google Shape;7634;p84"/>
          <p:cNvGrpSpPr/>
          <p:nvPr/>
        </p:nvGrpSpPr>
        <p:grpSpPr>
          <a:xfrm>
            <a:off x="3497644" y="5701684"/>
            <a:ext cx="488485" cy="487289"/>
            <a:chOff x="-59029025" y="3711650"/>
            <a:chExt cx="316650" cy="315875"/>
          </a:xfrm>
        </p:grpSpPr>
        <p:sp>
          <p:nvSpPr>
            <p:cNvPr id="7635" name="Google Shape;7635;p84"/>
            <p:cNvSpPr/>
            <p:nvPr/>
          </p:nvSpPr>
          <p:spPr>
            <a:xfrm>
              <a:off x="-59029025" y="3712450"/>
              <a:ext cx="70125" cy="70125"/>
            </a:xfrm>
            <a:custGeom>
              <a:avLst/>
              <a:gdLst/>
              <a:ahLst/>
              <a:cxnLst/>
              <a:rect l="l" t="t" r="r" b="b"/>
              <a:pathLst>
                <a:path w="2805" h="2805" extrusionOk="0">
                  <a:moveTo>
                    <a:pt x="1229" y="0"/>
                  </a:moveTo>
                  <a:cubicBezTo>
                    <a:pt x="568" y="0"/>
                    <a:pt x="1" y="568"/>
                    <a:pt x="1" y="1229"/>
                  </a:cubicBezTo>
                  <a:cubicBezTo>
                    <a:pt x="1" y="1891"/>
                    <a:pt x="568" y="2458"/>
                    <a:pt x="1229" y="2458"/>
                  </a:cubicBezTo>
                  <a:cubicBezTo>
                    <a:pt x="1419" y="2458"/>
                    <a:pt x="1576" y="2426"/>
                    <a:pt x="1734" y="2332"/>
                  </a:cubicBezTo>
                  <a:lnTo>
                    <a:pt x="2206" y="2804"/>
                  </a:lnTo>
                  <a:cubicBezTo>
                    <a:pt x="2458" y="2489"/>
                    <a:pt x="2584" y="2426"/>
                    <a:pt x="2805" y="2206"/>
                  </a:cubicBezTo>
                  <a:lnTo>
                    <a:pt x="2332" y="1733"/>
                  </a:lnTo>
                  <a:cubicBezTo>
                    <a:pt x="2427" y="1576"/>
                    <a:pt x="2458" y="1387"/>
                    <a:pt x="2458" y="1229"/>
                  </a:cubicBezTo>
                  <a:cubicBezTo>
                    <a:pt x="2458" y="568"/>
                    <a:pt x="1923" y="0"/>
                    <a:pt x="12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84"/>
            <p:cNvSpPr/>
            <p:nvPr/>
          </p:nvSpPr>
          <p:spPr>
            <a:xfrm>
              <a:off x="-58782500" y="3958175"/>
              <a:ext cx="70125" cy="69350"/>
            </a:xfrm>
            <a:custGeom>
              <a:avLst/>
              <a:gdLst/>
              <a:ahLst/>
              <a:cxnLst/>
              <a:rect l="l" t="t" r="r" b="b"/>
              <a:pathLst>
                <a:path w="2805" h="2774" extrusionOk="0">
                  <a:moveTo>
                    <a:pt x="599" y="1"/>
                  </a:moveTo>
                  <a:cubicBezTo>
                    <a:pt x="379" y="222"/>
                    <a:pt x="316" y="316"/>
                    <a:pt x="1" y="568"/>
                  </a:cubicBezTo>
                  <a:lnTo>
                    <a:pt x="473" y="1041"/>
                  </a:lnTo>
                  <a:cubicBezTo>
                    <a:pt x="379" y="1198"/>
                    <a:pt x="347" y="1387"/>
                    <a:pt x="347" y="1576"/>
                  </a:cubicBezTo>
                  <a:cubicBezTo>
                    <a:pt x="347" y="2238"/>
                    <a:pt x="914" y="2773"/>
                    <a:pt x="1576" y="2773"/>
                  </a:cubicBezTo>
                  <a:cubicBezTo>
                    <a:pt x="2238" y="2773"/>
                    <a:pt x="2805" y="2238"/>
                    <a:pt x="2805" y="1576"/>
                  </a:cubicBezTo>
                  <a:cubicBezTo>
                    <a:pt x="2805" y="883"/>
                    <a:pt x="2238" y="348"/>
                    <a:pt x="1576" y="348"/>
                  </a:cubicBezTo>
                  <a:cubicBezTo>
                    <a:pt x="1387" y="348"/>
                    <a:pt x="1230" y="379"/>
                    <a:pt x="1072" y="474"/>
                  </a:cubicBezTo>
                  <a:lnTo>
                    <a:pt x="5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84"/>
            <p:cNvSpPr/>
            <p:nvPr/>
          </p:nvSpPr>
          <p:spPr>
            <a:xfrm>
              <a:off x="-58782500" y="3711650"/>
              <a:ext cx="70125" cy="70125"/>
            </a:xfrm>
            <a:custGeom>
              <a:avLst/>
              <a:gdLst/>
              <a:ahLst/>
              <a:cxnLst/>
              <a:rect l="l" t="t" r="r" b="b"/>
              <a:pathLst>
                <a:path w="2805" h="2805" extrusionOk="0">
                  <a:moveTo>
                    <a:pt x="1576" y="1"/>
                  </a:moveTo>
                  <a:cubicBezTo>
                    <a:pt x="914" y="1"/>
                    <a:pt x="347" y="568"/>
                    <a:pt x="347" y="1230"/>
                  </a:cubicBezTo>
                  <a:cubicBezTo>
                    <a:pt x="347" y="1419"/>
                    <a:pt x="379" y="1576"/>
                    <a:pt x="473" y="1734"/>
                  </a:cubicBezTo>
                  <a:lnTo>
                    <a:pt x="1" y="2206"/>
                  </a:lnTo>
                  <a:cubicBezTo>
                    <a:pt x="284" y="2458"/>
                    <a:pt x="347" y="2521"/>
                    <a:pt x="599" y="2805"/>
                  </a:cubicBezTo>
                  <a:lnTo>
                    <a:pt x="1072" y="2332"/>
                  </a:lnTo>
                  <a:cubicBezTo>
                    <a:pt x="1230" y="2395"/>
                    <a:pt x="1419" y="2458"/>
                    <a:pt x="1576" y="2458"/>
                  </a:cubicBezTo>
                  <a:cubicBezTo>
                    <a:pt x="2238" y="2458"/>
                    <a:pt x="2805" y="1891"/>
                    <a:pt x="2805" y="1230"/>
                  </a:cubicBezTo>
                  <a:cubicBezTo>
                    <a:pt x="2805" y="568"/>
                    <a:pt x="2238" y="1"/>
                    <a:pt x="15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84"/>
            <p:cNvSpPr/>
            <p:nvPr/>
          </p:nvSpPr>
          <p:spPr>
            <a:xfrm>
              <a:off x="-58911650" y="3880200"/>
              <a:ext cx="79550" cy="30750"/>
            </a:xfrm>
            <a:custGeom>
              <a:avLst/>
              <a:gdLst/>
              <a:ahLst/>
              <a:cxnLst/>
              <a:rect l="l" t="t" r="r" b="b"/>
              <a:pathLst>
                <a:path w="3182" h="1230" extrusionOk="0">
                  <a:moveTo>
                    <a:pt x="1607" y="1"/>
                  </a:moveTo>
                  <a:cubicBezTo>
                    <a:pt x="819" y="1"/>
                    <a:pt x="189" y="505"/>
                    <a:pt x="0" y="1230"/>
                  </a:cubicBezTo>
                  <a:lnTo>
                    <a:pt x="3182" y="1230"/>
                  </a:lnTo>
                  <a:cubicBezTo>
                    <a:pt x="3025" y="537"/>
                    <a:pt x="2394" y="1"/>
                    <a:pt x="16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84"/>
            <p:cNvSpPr/>
            <p:nvPr/>
          </p:nvSpPr>
          <p:spPr>
            <a:xfrm>
              <a:off x="-58891975" y="3818000"/>
              <a:ext cx="41775" cy="41750"/>
            </a:xfrm>
            <a:custGeom>
              <a:avLst/>
              <a:gdLst/>
              <a:ahLst/>
              <a:cxnLst/>
              <a:rect l="l" t="t" r="r" b="b"/>
              <a:pathLst>
                <a:path w="1671" h="1670" extrusionOk="0">
                  <a:moveTo>
                    <a:pt x="851" y="0"/>
                  </a:moveTo>
                  <a:cubicBezTo>
                    <a:pt x="379" y="0"/>
                    <a:pt x="1" y="378"/>
                    <a:pt x="1" y="819"/>
                  </a:cubicBezTo>
                  <a:cubicBezTo>
                    <a:pt x="1" y="1292"/>
                    <a:pt x="379" y="1670"/>
                    <a:pt x="851" y="1670"/>
                  </a:cubicBezTo>
                  <a:cubicBezTo>
                    <a:pt x="1292" y="1670"/>
                    <a:pt x="1670" y="1292"/>
                    <a:pt x="1670" y="819"/>
                  </a:cubicBezTo>
                  <a:cubicBezTo>
                    <a:pt x="1670" y="378"/>
                    <a:pt x="1292" y="0"/>
                    <a:pt x="8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84"/>
            <p:cNvSpPr/>
            <p:nvPr/>
          </p:nvSpPr>
          <p:spPr>
            <a:xfrm>
              <a:off x="-58983325" y="3755775"/>
              <a:ext cx="227625" cy="226850"/>
            </a:xfrm>
            <a:custGeom>
              <a:avLst/>
              <a:gdLst/>
              <a:ahLst/>
              <a:cxnLst/>
              <a:rect l="l" t="t" r="r" b="b"/>
              <a:pathLst>
                <a:path w="9105" h="9074" extrusionOk="0">
                  <a:moveTo>
                    <a:pt x="4537" y="1701"/>
                  </a:moveTo>
                  <a:cubicBezTo>
                    <a:pt x="5419" y="1701"/>
                    <a:pt x="6175" y="2458"/>
                    <a:pt x="6175" y="3371"/>
                  </a:cubicBezTo>
                  <a:cubicBezTo>
                    <a:pt x="6175" y="3781"/>
                    <a:pt x="6018" y="4190"/>
                    <a:pt x="5702" y="4505"/>
                  </a:cubicBezTo>
                  <a:cubicBezTo>
                    <a:pt x="6459" y="4946"/>
                    <a:pt x="6994" y="5734"/>
                    <a:pt x="6994" y="6679"/>
                  </a:cubicBezTo>
                  <a:cubicBezTo>
                    <a:pt x="6963" y="6868"/>
                    <a:pt x="6805" y="7057"/>
                    <a:pt x="6585" y="7057"/>
                  </a:cubicBezTo>
                  <a:lnTo>
                    <a:pt x="2426" y="7057"/>
                  </a:lnTo>
                  <a:cubicBezTo>
                    <a:pt x="2205" y="7057"/>
                    <a:pt x="2048" y="6868"/>
                    <a:pt x="2048" y="6679"/>
                  </a:cubicBezTo>
                  <a:cubicBezTo>
                    <a:pt x="2048" y="5734"/>
                    <a:pt x="2552" y="4946"/>
                    <a:pt x="3340" y="4505"/>
                  </a:cubicBezTo>
                  <a:cubicBezTo>
                    <a:pt x="3056" y="4190"/>
                    <a:pt x="2867" y="3781"/>
                    <a:pt x="2867" y="3371"/>
                  </a:cubicBezTo>
                  <a:cubicBezTo>
                    <a:pt x="2867" y="2458"/>
                    <a:pt x="3623" y="1701"/>
                    <a:pt x="4537" y="1701"/>
                  </a:cubicBezTo>
                  <a:close/>
                  <a:moveTo>
                    <a:pt x="4537" y="0"/>
                  </a:moveTo>
                  <a:cubicBezTo>
                    <a:pt x="2016" y="0"/>
                    <a:pt x="0" y="2048"/>
                    <a:pt x="0" y="4537"/>
                  </a:cubicBezTo>
                  <a:cubicBezTo>
                    <a:pt x="0" y="7057"/>
                    <a:pt x="2048" y="9074"/>
                    <a:pt x="4537" y="9074"/>
                  </a:cubicBezTo>
                  <a:cubicBezTo>
                    <a:pt x="7057" y="9074"/>
                    <a:pt x="9042" y="7026"/>
                    <a:pt x="9042" y="4537"/>
                  </a:cubicBezTo>
                  <a:cubicBezTo>
                    <a:pt x="9105" y="2017"/>
                    <a:pt x="7057" y="0"/>
                    <a:pt x="45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84"/>
            <p:cNvSpPr/>
            <p:nvPr/>
          </p:nvSpPr>
          <p:spPr>
            <a:xfrm>
              <a:off x="-59029025" y="3956600"/>
              <a:ext cx="70900" cy="70925"/>
            </a:xfrm>
            <a:custGeom>
              <a:avLst/>
              <a:gdLst/>
              <a:ahLst/>
              <a:cxnLst/>
              <a:rect l="l" t="t" r="r" b="b"/>
              <a:pathLst>
                <a:path w="2836" h="2837" extrusionOk="0">
                  <a:moveTo>
                    <a:pt x="2269" y="1"/>
                  </a:moveTo>
                  <a:lnTo>
                    <a:pt x="1734" y="537"/>
                  </a:lnTo>
                  <a:cubicBezTo>
                    <a:pt x="1576" y="442"/>
                    <a:pt x="1387" y="411"/>
                    <a:pt x="1229" y="411"/>
                  </a:cubicBezTo>
                  <a:cubicBezTo>
                    <a:pt x="568" y="411"/>
                    <a:pt x="1" y="946"/>
                    <a:pt x="1" y="1639"/>
                  </a:cubicBezTo>
                  <a:cubicBezTo>
                    <a:pt x="1" y="2301"/>
                    <a:pt x="568" y="2836"/>
                    <a:pt x="1229" y="2836"/>
                  </a:cubicBezTo>
                  <a:cubicBezTo>
                    <a:pt x="1891" y="2836"/>
                    <a:pt x="2458" y="2301"/>
                    <a:pt x="2458" y="1639"/>
                  </a:cubicBezTo>
                  <a:cubicBezTo>
                    <a:pt x="2458" y="1419"/>
                    <a:pt x="2427" y="1261"/>
                    <a:pt x="2332" y="1104"/>
                  </a:cubicBezTo>
                  <a:lnTo>
                    <a:pt x="2836" y="600"/>
                  </a:lnTo>
                  <a:cubicBezTo>
                    <a:pt x="2584" y="379"/>
                    <a:pt x="2490" y="285"/>
                    <a:pt x="22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42" name="Google Shape;7642;p84"/>
          <p:cNvGrpSpPr/>
          <p:nvPr/>
        </p:nvGrpSpPr>
        <p:grpSpPr>
          <a:xfrm>
            <a:off x="6479082" y="2043089"/>
            <a:ext cx="469253" cy="464251"/>
            <a:chOff x="581525" y="3254850"/>
            <a:chExt cx="297750" cy="294575"/>
          </a:xfrm>
        </p:grpSpPr>
        <p:sp>
          <p:nvSpPr>
            <p:cNvPr id="7643" name="Google Shape;7643;p84"/>
            <p:cNvSpPr/>
            <p:nvPr/>
          </p:nvSpPr>
          <p:spPr>
            <a:xfrm>
              <a:off x="616950" y="3358025"/>
              <a:ext cx="89025" cy="86650"/>
            </a:xfrm>
            <a:custGeom>
              <a:avLst/>
              <a:gdLst/>
              <a:ahLst/>
              <a:cxnLst/>
              <a:rect l="l" t="t" r="r" b="b"/>
              <a:pathLst>
                <a:path w="3561" h="3466" extrusionOk="0">
                  <a:moveTo>
                    <a:pt x="1797" y="0"/>
                  </a:moveTo>
                  <a:cubicBezTo>
                    <a:pt x="789" y="0"/>
                    <a:pt x="1" y="788"/>
                    <a:pt x="1" y="1733"/>
                  </a:cubicBezTo>
                  <a:cubicBezTo>
                    <a:pt x="1" y="2710"/>
                    <a:pt x="789" y="3466"/>
                    <a:pt x="1797" y="3466"/>
                  </a:cubicBezTo>
                  <a:cubicBezTo>
                    <a:pt x="2773" y="3466"/>
                    <a:pt x="3561" y="2710"/>
                    <a:pt x="3561" y="1733"/>
                  </a:cubicBezTo>
                  <a:cubicBezTo>
                    <a:pt x="3561" y="788"/>
                    <a:pt x="2773" y="0"/>
                    <a:pt x="17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84"/>
            <p:cNvSpPr/>
            <p:nvPr/>
          </p:nvSpPr>
          <p:spPr>
            <a:xfrm>
              <a:off x="721725" y="3254850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51" y="1355"/>
                  </a:moveTo>
                  <a:cubicBezTo>
                    <a:pt x="3749" y="1355"/>
                    <a:pt x="4159" y="1827"/>
                    <a:pt x="4159" y="2363"/>
                  </a:cubicBezTo>
                  <a:cubicBezTo>
                    <a:pt x="4159" y="2773"/>
                    <a:pt x="3970" y="3119"/>
                    <a:pt x="3623" y="3277"/>
                  </a:cubicBezTo>
                  <a:cubicBezTo>
                    <a:pt x="3529" y="3308"/>
                    <a:pt x="3497" y="3434"/>
                    <a:pt x="3497" y="3560"/>
                  </a:cubicBezTo>
                  <a:cubicBezTo>
                    <a:pt x="3497" y="3749"/>
                    <a:pt x="3340" y="3907"/>
                    <a:pt x="3151" y="3907"/>
                  </a:cubicBezTo>
                  <a:cubicBezTo>
                    <a:pt x="2962" y="3907"/>
                    <a:pt x="2804" y="3749"/>
                    <a:pt x="2804" y="3560"/>
                  </a:cubicBezTo>
                  <a:cubicBezTo>
                    <a:pt x="2804" y="3151"/>
                    <a:pt x="2993" y="2836"/>
                    <a:pt x="3308" y="2647"/>
                  </a:cubicBezTo>
                  <a:cubicBezTo>
                    <a:pt x="3434" y="2552"/>
                    <a:pt x="3497" y="2458"/>
                    <a:pt x="3497" y="2332"/>
                  </a:cubicBezTo>
                  <a:cubicBezTo>
                    <a:pt x="3497" y="2143"/>
                    <a:pt x="3340" y="1953"/>
                    <a:pt x="3151" y="1953"/>
                  </a:cubicBezTo>
                  <a:cubicBezTo>
                    <a:pt x="2962" y="1953"/>
                    <a:pt x="2804" y="2143"/>
                    <a:pt x="2804" y="2332"/>
                  </a:cubicBezTo>
                  <a:cubicBezTo>
                    <a:pt x="2804" y="2521"/>
                    <a:pt x="2646" y="2678"/>
                    <a:pt x="2426" y="2678"/>
                  </a:cubicBezTo>
                  <a:cubicBezTo>
                    <a:pt x="2237" y="2678"/>
                    <a:pt x="2079" y="2521"/>
                    <a:pt x="2079" y="2332"/>
                  </a:cubicBezTo>
                  <a:cubicBezTo>
                    <a:pt x="2079" y="1827"/>
                    <a:pt x="2552" y="1355"/>
                    <a:pt x="3151" y="1355"/>
                  </a:cubicBezTo>
                  <a:close/>
                  <a:moveTo>
                    <a:pt x="3151" y="4096"/>
                  </a:moveTo>
                  <a:cubicBezTo>
                    <a:pt x="3340" y="4096"/>
                    <a:pt x="3497" y="4253"/>
                    <a:pt x="3497" y="4442"/>
                  </a:cubicBezTo>
                  <a:cubicBezTo>
                    <a:pt x="3497" y="4663"/>
                    <a:pt x="3340" y="4820"/>
                    <a:pt x="3151" y="4820"/>
                  </a:cubicBezTo>
                  <a:cubicBezTo>
                    <a:pt x="2962" y="4820"/>
                    <a:pt x="2804" y="4663"/>
                    <a:pt x="2804" y="4442"/>
                  </a:cubicBezTo>
                  <a:cubicBezTo>
                    <a:pt x="2804" y="4253"/>
                    <a:pt x="2962" y="4096"/>
                    <a:pt x="3151" y="4096"/>
                  </a:cubicBezTo>
                  <a:close/>
                  <a:moveTo>
                    <a:pt x="3182" y="0"/>
                  </a:moveTo>
                  <a:cubicBezTo>
                    <a:pt x="1481" y="0"/>
                    <a:pt x="63" y="1418"/>
                    <a:pt x="63" y="3119"/>
                  </a:cubicBezTo>
                  <a:cubicBezTo>
                    <a:pt x="63" y="3655"/>
                    <a:pt x="189" y="4159"/>
                    <a:pt x="473" y="4663"/>
                  </a:cubicBezTo>
                  <a:lnTo>
                    <a:pt x="32" y="5766"/>
                  </a:lnTo>
                  <a:cubicBezTo>
                    <a:pt x="0" y="5860"/>
                    <a:pt x="32" y="5986"/>
                    <a:pt x="126" y="6112"/>
                  </a:cubicBezTo>
                  <a:cubicBezTo>
                    <a:pt x="189" y="6175"/>
                    <a:pt x="347" y="6238"/>
                    <a:pt x="473" y="6238"/>
                  </a:cubicBezTo>
                  <a:lnTo>
                    <a:pt x="1764" y="5892"/>
                  </a:lnTo>
                  <a:cubicBezTo>
                    <a:pt x="2205" y="6144"/>
                    <a:pt x="2678" y="6238"/>
                    <a:pt x="3182" y="6238"/>
                  </a:cubicBezTo>
                  <a:cubicBezTo>
                    <a:pt x="4915" y="6238"/>
                    <a:pt x="6301" y="4789"/>
                    <a:pt x="6301" y="3119"/>
                  </a:cubicBezTo>
                  <a:cubicBezTo>
                    <a:pt x="6301" y="1386"/>
                    <a:pt x="4883" y="0"/>
                    <a:pt x="318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84"/>
            <p:cNvSpPr/>
            <p:nvPr/>
          </p:nvSpPr>
          <p:spPr>
            <a:xfrm>
              <a:off x="581525" y="3440725"/>
              <a:ext cx="157550" cy="108700"/>
            </a:xfrm>
            <a:custGeom>
              <a:avLst/>
              <a:gdLst/>
              <a:ahLst/>
              <a:cxnLst/>
              <a:rect l="l" t="t" r="r" b="b"/>
              <a:pathLst>
                <a:path w="6302" h="4348" extrusionOk="0">
                  <a:moveTo>
                    <a:pt x="1355" y="0"/>
                  </a:moveTo>
                  <a:cubicBezTo>
                    <a:pt x="567" y="567"/>
                    <a:pt x="0" y="1513"/>
                    <a:pt x="0" y="2584"/>
                  </a:cubicBezTo>
                  <a:lnTo>
                    <a:pt x="0" y="4001"/>
                  </a:lnTo>
                  <a:cubicBezTo>
                    <a:pt x="63" y="4190"/>
                    <a:pt x="221" y="4348"/>
                    <a:pt x="410" y="4348"/>
                  </a:cubicBezTo>
                  <a:lnTo>
                    <a:pt x="5955" y="4348"/>
                  </a:lnTo>
                  <a:cubicBezTo>
                    <a:pt x="6144" y="4348"/>
                    <a:pt x="6301" y="4190"/>
                    <a:pt x="6301" y="4001"/>
                  </a:cubicBezTo>
                  <a:lnTo>
                    <a:pt x="6301" y="2584"/>
                  </a:lnTo>
                  <a:cubicBezTo>
                    <a:pt x="6301" y="1513"/>
                    <a:pt x="5797" y="599"/>
                    <a:pt x="4978" y="0"/>
                  </a:cubicBezTo>
                  <a:cubicBezTo>
                    <a:pt x="4537" y="536"/>
                    <a:pt x="3875" y="851"/>
                    <a:pt x="3151" y="851"/>
                  </a:cubicBezTo>
                  <a:cubicBezTo>
                    <a:pt x="2458" y="851"/>
                    <a:pt x="1796" y="536"/>
                    <a:pt x="13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46" name="Google Shape;7646;p84"/>
          <p:cNvGrpSpPr/>
          <p:nvPr/>
        </p:nvGrpSpPr>
        <p:grpSpPr>
          <a:xfrm>
            <a:off x="6477840" y="2628338"/>
            <a:ext cx="471736" cy="468663"/>
            <a:chOff x="580725" y="3617925"/>
            <a:chExt cx="299325" cy="297375"/>
          </a:xfrm>
        </p:grpSpPr>
        <p:sp>
          <p:nvSpPr>
            <p:cNvPr id="7647" name="Google Shape;7647;p84"/>
            <p:cNvSpPr/>
            <p:nvPr/>
          </p:nvSpPr>
          <p:spPr>
            <a:xfrm>
              <a:off x="609075" y="36620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41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607"/>
                    <a:pt x="473" y="2048"/>
                    <a:pt x="1041" y="2048"/>
                  </a:cubicBezTo>
                  <a:cubicBezTo>
                    <a:pt x="1608" y="2048"/>
                    <a:pt x="2049" y="1607"/>
                    <a:pt x="2049" y="1040"/>
                  </a:cubicBezTo>
                  <a:cubicBezTo>
                    <a:pt x="2049" y="473"/>
                    <a:pt x="1608" y="0"/>
                    <a:pt x="10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84"/>
            <p:cNvSpPr/>
            <p:nvPr/>
          </p:nvSpPr>
          <p:spPr>
            <a:xfrm>
              <a:off x="668950" y="3617925"/>
              <a:ext cx="122875" cy="104475"/>
            </a:xfrm>
            <a:custGeom>
              <a:avLst/>
              <a:gdLst/>
              <a:ahLst/>
              <a:cxnLst/>
              <a:rect l="l" t="t" r="r" b="b"/>
              <a:pathLst>
                <a:path w="4915" h="4179" extrusionOk="0">
                  <a:moveTo>
                    <a:pt x="1040" y="1"/>
                  </a:moveTo>
                  <a:cubicBezTo>
                    <a:pt x="441" y="1"/>
                    <a:pt x="0" y="473"/>
                    <a:pt x="0" y="1072"/>
                  </a:cubicBezTo>
                  <a:lnTo>
                    <a:pt x="0" y="1797"/>
                  </a:lnTo>
                  <a:cubicBezTo>
                    <a:pt x="0" y="2364"/>
                    <a:pt x="473" y="2805"/>
                    <a:pt x="1040" y="2805"/>
                  </a:cubicBezTo>
                  <a:lnTo>
                    <a:pt x="2300" y="2805"/>
                  </a:lnTo>
                  <a:lnTo>
                    <a:pt x="3592" y="4097"/>
                  </a:lnTo>
                  <a:cubicBezTo>
                    <a:pt x="3672" y="4156"/>
                    <a:pt x="3764" y="4178"/>
                    <a:pt x="3853" y="4178"/>
                  </a:cubicBezTo>
                  <a:cubicBezTo>
                    <a:pt x="3905" y="4178"/>
                    <a:pt x="3955" y="4171"/>
                    <a:pt x="4001" y="4160"/>
                  </a:cubicBezTo>
                  <a:cubicBezTo>
                    <a:pt x="4127" y="4097"/>
                    <a:pt x="4190" y="3939"/>
                    <a:pt x="4190" y="3844"/>
                  </a:cubicBezTo>
                  <a:lnTo>
                    <a:pt x="4190" y="2742"/>
                  </a:lnTo>
                  <a:cubicBezTo>
                    <a:pt x="4600" y="2584"/>
                    <a:pt x="4915" y="2206"/>
                    <a:pt x="4915" y="1734"/>
                  </a:cubicBezTo>
                  <a:lnTo>
                    <a:pt x="4915" y="1072"/>
                  </a:lnTo>
                  <a:cubicBezTo>
                    <a:pt x="4915" y="473"/>
                    <a:pt x="4411" y="1"/>
                    <a:pt x="38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84"/>
            <p:cNvSpPr/>
            <p:nvPr/>
          </p:nvSpPr>
          <p:spPr>
            <a:xfrm>
              <a:off x="580725" y="3721900"/>
              <a:ext cx="141800" cy="192025"/>
            </a:xfrm>
            <a:custGeom>
              <a:avLst/>
              <a:gdLst/>
              <a:ahLst/>
              <a:cxnLst/>
              <a:rect l="l" t="t" r="r" b="b"/>
              <a:pathLst>
                <a:path w="5672" h="7681" extrusionOk="0">
                  <a:moveTo>
                    <a:pt x="3340" y="4506"/>
                  </a:moveTo>
                  <a:lnTo>
                    <a:pt x="3718" y="5577"/>
                  </a:lnTo>
                  <a:lnTo>
                    <a:pt x="1229" y="5577"/>
                  </a:lnTo>
                  <a:lnTo>
                    <a:pt x="1450" y="4600"/>
                  </a:lnTo>
                  <a:lnTo>
                    <a:pt x="1450" y="4506"/>
                  </a:lnTo>
                  <a:close/>
                  <a:moveTo>
                    <a:pt x="1450" y="1"/>
                  </a:moveTo>
                  <a:cubicBezTo>
                    <a:pt x="1135" y="1"/>
                    <a:pt x="883" y="221"/>
                    <a:pt x="788" y="505"/>
                  </a:cubicBezTo>
                  <a:lnTo>
                    <a:pt x="95" y="3624"/>
                  </a:lnTo>
                  <a:cubicBezTo>
                    <a:pt x="1" y="4096"/>
                    <a:pt x="316" y="4506"/>
                    <a:pt x="757" y="4506"/>
                  </a:cubicBezTo>
                  <a:lnTo>
                    <a:pt x="95" y="7247"/>
                  </a:lnTo>
                  <a:cubicBezTo>
                    <a:pt x="32" y="7436"/>
                    <a:pt x="158" y="7593"/>
                    <a:pt x="316" y="7656"/>
                  </a:cubicBezTo>
                  <a:cubicBezTo>
                    <a:pt x="350" y="7668"/>
                    <a:pt x="383" y="7673"/>
                    <a:pt x="415" y="7673"/>
                  </a:cubicBezTo>
                  <a:cubicBezTo>
                    <a:pt x="559" y="7673"/>
                    <a:pt x="679" y="7565"/>
                    <a:pt x="757" y="7436"/>
                  </a:cubicBezTo>
                  <a:lnTo>
                    <a:pt x="1040" y="6301"/>
                  </a:lnTo>
                  <a:lnTo>
                    <a:pt x="3939" y="6301"/>
                  </a:lnTo>
                  <a:lnTo>
                    <a:pt x="4254" y="7152"/>
                  </a:lnTo>
                  <a:cubicBezTo>
                    <a:pt x="4358" y="7492"/>
                    <a:pt x="4637" y="7680"/>
                    <a:pt x="4908" y="7680"/>
                  </a:cubicBezTo>
                  <a:cubicBezTo>
                    <a:pt x="4964" y="7680"/>
                    <a:pt x="5019" y="7672"/>
                    <a:pt x="5073" y="7656"/>
                  </a:cubicBezTo>
                  <a:cubicBezTo>
                    <a:pt x="5451" y="7593"/>
                    <a:pt x="5672" y="7184"/>
                    <a:pt x="5609" y="6837"/>
                  </a:cubicBezTo>
                  <a:lnTo>
                    <a:pt x="4569" y="3687"/>
                  </a:lnTo>
                  <a:cubicBezTo>
                    <a:pt x="4506" y="3372"/>
                    <a:pt x="4222" y="3183"/>
                    <a:pt x="3907" y="3183"/>
                  </a:cubicBezTo>
                  <a:lnTo>
                    <a:pt x="3183" y="3183"/>
                  </a:lnTo>
                  <a:cubicBezTo>
                    <a:pt x="2994" y="3183"/>
                    <a:pt x="2836" y="3025"/>
                    <a:pt x="2836" y="2836"/>
                  </a:cubicBezTo>
                  <a:cubicBezTo>
                    <a:pt x="2836" y="2615"/>
                    <a:pt x="2994" y="2458"/>
                    <a:pt x="3183" y="2458"/>
                  </a:cubicBezTo>
                  <a:lnTo>
                    <a:pt x="4222" y="2458"/>
                  </a:lnTo>
                  <a:cubicBezTo>
                    <a:pt x="4600" y="2458"/>
                    <a:pt x="4915" y="2143"/>
                    <a:pt x="4915" y="1765"/>
                  </a:cubicBezTo>
                  <a:cubicBezTo>
                    <a:pt x="4915" y="1355"/>
                    <a:pt x="4600" y="1040"/>
                    <a:pt x="4222" y="1040"/>
                  </a:cubicBezTo>
                  <a:lnTo>
                    <a:pt x="2332" y="1040"/>
                  </a:lnTo>
                  <a:lnTo>
                    <a:pt x="2080" y="379"/>
                  </a:lnTo>
                  <a:cubicBezTo>
                    <a:pt x="1985" y="158"/>
                    <a:pt x="1733" y="1"/>
                    <a:pt x="14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84"/>
            <p:cNvSpPr/>
            <p:nvPr/>
          </p:nvSpPr>
          <p:spPr>
            <a:xfrm>
              <a:off x="800475" y="36620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09" y="0"/>
                  </a:moveTo>
                  <a:cubicBezTo>
                    <a:pt x="442" y="0"/>
                    <a:pt x="1" y="473"/>
                    <a:pt x="1" y="1040"/>
                  </a:cubicBezTo>
                  <a:cubicBezTo>
                    <a:pt x="1" y="1607"/>
                    <a:pt x="442" y="2048"/>
                    <a:pt x="1009" y="2048"/>
                  </a:cubicBezTo>
                  <a:cubicBezTo>
                    <a:pt x="1576" y="2048"/>
                    <a:pt x="2048" y="1607"/>
                    <a:pt x="2048" y="1040"/>
                  </a:cubicBezTo>
                  <a:cubicBezTo>
                    <a:pt x="2048" y="473"/>
                    <a:pt x="1576" y="0"/>
                    <a:pt x="10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84"/>
            <p:cNvSpPr/>
            <p:nvPr/>
          </p:nvSpPr>
          <p:spPr>
            <a:xfrm>
              <a:off x="738250" y="3722700"/>
              <a:ext cx="141800" cy="192600"/>
            </a:xfrm>
            <a:custGeom>
              <a:avLst/>
              <a:gdLst/>
              <a:ahLst/>
              <a:cxnLst/>
              <a:rect l="l" t="t" r="r" b="b"/>
              <a:pathLst>
                <a:path w="5672" h="7704" extrusionOk="0">
                  <a:moveTo>
                    <a:pt x="4222" y="4474"/>
                  </a:moveTo>
                  <a:lnTo>
                    <a:pt x="4222" y="4568"/>
                  </a:lnTo>
                  <a:lnTo>
                    <a:pt x="4443" y="5545"/>
                  </a:lnTo>
                  <a:lnTo>
                    <a:pt x="1985" y="5545"/>
                  </a:lnTo>
                  <a:lnTo>
                    <a:pt x="2332" y="4474"/>
                  </a:lnTo>
                  <a:close/>
                  <a:moveTo>
                    <a:pt x="4222" y="0"/>
                  </a:moveTo>
                  <a:cubicBezTo>
                    <a:pt x="3939" y="0"/>
                    <a:pt x="3718" y="158"/>
                    <a:pt x="3592" y="378"/>
                  </a:cubicBezTo>
                  <a:lnTo>
                    <a:pt x="3340" y="1071"/>
                  </a:lnTo>
                  <a:lnTo>
                    <a:pt x="1450" y="1071"/>
                  </a:lnTo>
                  <a:cubicBezTo>
                    <a:pt x="1072" y="1071"/>
                    <a:pt x="757" y="1386"/>
                    <a:pt x="757" y="1764"/>
                  </a:cubicBezTo>
                  <a:cubicBezTo>
                    <a:pt x="757" y="2174"/>
                    <a:pt x="1072" y="2489"/>
                    <a:pt x="1450" y="2489"/>
                  </a:cubicBezTo>
                  <a:lnTo>
                    <a:pt x="2490" y="2489"/>
                  </a:lnTo>
                  <a:cubicBezTo>
                    <a:pt x="2679" y="2489"/>
                    <a:pt x="2836" y="2646"/>
                    <a:pt x="2836" y="2835"/>
                  </a:cubicBezTo>
                  <a:cubicBezTo>
                    <a:pt x="2836" y="3024"/>
                    <a:pt x="2679" y="3182"/>
                    <a:pt x="2490" y="3182"/>
                  </a:cubicBezTo>
                  <a:lnTo>
                    <a:pt x="1765" y="3182"/>
                  </a:lnTo>
                  <a:cubicBezTo>
                    <a:pt x="1450" y="3182"/>
                    <a:pt x="1198" y="3371"/>
                    <a:pt x="1103" y="3686"/>
                  </a:cubicBezTo>
                  <a:lnTo>
                    <a:pt x="95" y="6837"/>
                  </a:lnTo>
                  <a:cubicBezTo>
                    <a:pt x="1" y="7215"/>
                    <a:pt x="190" y="7593"/>
                    <a:pt x="599" y="7687"/>
                  </a:cubicBezTo>
                  <a:cubicBezTo>
                    <a:pt x="643" y="7696"/>
                    <a:pt x="690" y="7701"/>
                    <a:pt x="738" y="7701"/>
                  </a:cubicBezTo>
                  <a:cubicBezTo>
                    <a:pt x="1030" y="7701"/>
                    <a:pt x="1364" y="7531"/>
                    <a:pt x="1418" y="7152"/>
                  </a:cubicBezTo>
                  <a:lnTo>
                    <a:pt x="1733" y="6301"/>
                  </a:lnTo>
                  <a:lnTo>
                    <a:pt x="4632" y="6301"/>
                  </a:lnTo>
                  <a:lnTo>
                    <a:pt x="4915" y="7435"/>
                  </a:lnTo>
                  <a:cubicBezTo>
                    <a:pt x="4967" y="7591"/>
                    <a:pt x="5104" y="7704"/>
                    <a:pt x="5257" y="7704"/>
                  </a:cubicBezTo>
                  <a:cubicBezTo>
                    <a:pt x="5290" y="7704"/>
                    <a:pt x="5323" y="7698"/>
                    <a:pt x="5356" y="7687"/>
                  </a:cubicBezTo>
                  <a:cubicBezTo>
                    <a:pt x="5546" y="7624"/>
                    <a:pt x="5672" y="7435"/>
                    <a:pt x="5577" y="7246"/>
                  </a:cubicBezTo>
                  <a:lnTo>
                    <a:pt x="4915" y="4537"/>
                  </a:lnTo>
                  <a:cubicBezTo>
                    <a:pt x="5356" y="4474"/>
                    <a:pt x="5672" y="4064"/>
                    <a:pt x="5609" y="3623"/>
                  </a:cubicBezTo>
                  <a:lnTo>
                    <a:pt x="4884" y="504"/>
                  </a:lnTo>
                  <a:cubicBezTo>
                    <a:pt x="4821" y="189"/>
                    <a:pt x="4537" y="0"/>
                    <a:pt x="42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52" name="Google Shape;7652;p84"/>
          <p:cNvGrpSpPr/>
          <p:nvPr/>
        </p:nvGrpSpPr>
        <p:grpSpPr>
          <a:xfrm>
            <a:off x="6480323" y="3224591"/>
            <a:ext cx="466772" cy="466772"/>
            <a:chOff x="583100" y="3982600"/>
            <a:chExt cx="296175" cy="296175"/>
          </a:xfrm>
        </p:grpSpPr>
        <p:sp>
          <p:nvSpPr>
            <p:cNvPr id="7653" name="Google Shape;7653;p84"/>
            <p:cNvSpPr/>
            <p:nvPr/>
          </p:nvSpPr>
          <p:spPr>
            <a:xfrm>
              <a:off x="694925" y="3982600"/>
              <a:ext cx="70925" cy="68550"/>
            </a:xfrm>
            <a:custGeom>
              <a:avLst/>
              <a:gdLst/>
              <a:ahLst/>
              <a:cxnLst/>
              <a:rect l="l" t="t" r="r" b="b"/>
              <a:pathLst>
                <a:path w="2837" h="2742" extrusionOk="0">
                  <a:moveTo>
                    <a:pt x="1419" y="1"/>
                  </a:moveTo>
                  <a:cubicBezTo>
                    <a:pt x="631" y="1"/>
                    <a:pt x="1" y="599"/>
                    <a:pt x="1" y="1355"/>
                  </a:cubicBezTo>
                  <a:cubicBezTo>
                    <a:pt x="1" y="2143"/>
                    <a:pt x="631" y="2742"/>
                    <a:pt x="1419" y="2742"/>
                  </a:cubicBezTo>
                  <a:cubicBezTo>
                    <a:pt x="2206" y="2742"/>
                    <a:pt x="2836" y="2143"/>
                    <a:pt x="2836" y="1355"/>
                  </a:cubicBezTo>
                  <a:cubicBezTo>
                    <a:pt x="2836" y="599"/>
                    <a:pt x="2206" y="1"/>
                    <a:pt x="14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84"/>
            <p:cNvSpPr/>
            <p:nvPr/>
          </p:nvSpPr>
          <p:spPr>
            <a:xfrm>
              <a:off x="609075" y="4139350"/>
              <a:ext cx="69350" cy="68525"/>
            </a:xfrm>
            <a:custGeom>
              <a:avLst/>
              <a:gdLst/>
              <a:ahLst/>
              <a:cxnLst/>
              <a:rect l="l" t="t" r="r" b="b"/>
              <a:pathLst>
                <a:path w="2774" h="2741" extrusionOk="0">
                  <a:moveTo>
                    <a:pt x="1387" y="0"/>
                  </a:moveTo>
                  <a:cubicBezTo>
                    <a:pt x="631" y="0"/>
                    <a:pt x="1" y="630"/>
                    <a:pt x="1" y="1355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11"/>
                    <a:pt x="2773" y="1355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84"/>
            <p:cNvSpPr/>
            <p:nvPr/>
          </p:nvSpPr>
          <p:spPr>
            <a:xfrm>
              <a:off x="783925" y="4140125"/>
              <a:ext cx="68550" cy="68550"/>
            </a:xfrm>
            <a:custGeom>
              <a:avLst/>
              <a:gdLst/>
              <a:ahLst/>
              <a:cxnLst/>
              <a:rect l="l" t="t" r="r" b="b"/>
              <a:pathLst>
                <a:path w="2742" h="2742" extrusionOk="0">
                  <a:moveTo>
                    <a:pt x="1356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11"/>
                    <a:pt x="631" y="2741"/>
                    <a:pt x="1356" y="2741"/>
                  </a:cubicBezTo>
                  <a:cubicBezTo>
                    <a:pt x="2112" y="2741"/>
                    <a:pt x="2742" y="2111"/>
                    <a:pt x="2742" y="1387"/>
                  </a:cubicBezTo>
                  <a:cubicBezTo>
                    <a:pt x="2742" y="631"/>
                    <a:pt x="2112" y="1"/>
                    <a:pt x="1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84"/>
            <p:cNvSpPr/>
            <p:nvPr/>
          </p:nvSpPr>
          <p:spPr>
            <a:xfrm>
              <a:off x="583100" y="4207075"/>
              <a:ext cx="122100" cy="71700"/>
            </a:xfrm>
            <a:custGeom>
              <a:avLst/>
              <a:gdLst/>
              <a:ahLst/>
              <a:cxnLst/>
              <a:rect l="l" t="t" r="r" b="b"/>
              <a:pathLst>
                <a:path w="4884" h="2868" extrusionOk="0">
                  <a:moveTo>
                    <a:pt x="819" y="0"/>
                  </a:moveTo>
                  <a:cubicBezTo>
                    <a:pt x="347" y="442"/>
                    <a:pt x="0" y="1072"/>
                    <a:pt x="0" y="1796"/>
                  </a:cubicBezTo>
                  <a:lnTo>
                    <a:pt x="0" y="2521"/>
                  </a:lnTo>
                  <a:cubicBezTo>
                    <a:pt x="0" y="2710"/>
                    <a:pt x="158" y="2867"/>
                    <a:pt x="347" y="2867"/>
                  </a:cubicBezTo>
                  <a:lnTo>
                    <a:pt x="4505" y="2867"/>
                  </a:lnTo>
                  <a:cubicBezTo>
                    <a:pt x="4726" y="2867"/>
                    <a:pt x="4883" y="2710"/>
                    <a:pt x="4883" y="2521"/>
                  </a:cubicBezTo>
                  <a:lnTo>
                    <a:pt x="4883" y="1796"/>
                  </a:lnTo>
                  <a:cubicBezTo>
                    <a:pt x="4883" y="1103"/>
                    <a:pt x="4568" y="442"/>
                    <a:pt x="4033" y="0"/>
                  </a:cubicBezTo>
                  <a:cubicBezTo>
                    <a:pt x="3655" y="473"/>
                    <a:pt x="3088" y="788"/>
                    <a:pt x="2426" y="788"/>
                  </a:cubicBezTo>
                  <a:cubicBezTo>
                    <a:pt x="1796" y="788"/>
                    <a:pt x="1197" y="473"/>
                    <a:pt x="8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7" name="Google Shape;7657;p84"/>
            <p:cNvSpPr/>
            <p:nvPr/>
          </p:nvSpPr>
          <p:spPr>
            <a:xfrm>
              <a:off x="669725" y="4049550"/>
              <a:ext cx="122900" cy="72475"/>
            </a:xfrm>
            <a:custGeom>
              <a:avLst/>
              <a:gdLst/>
              <a:ahLst/>
              <a:cxnLst/>
              <a:rect l="l" t="t" r="r" b="b"/>
              <a:pathLst>
                <a:path w="4916" h="2899" extrusionOk="0">
                  <a:moveTo>
                    <a:pt x="851" y="1"/>
                  </a:moveTo>
                  <a:cubicBezTo>
                    <a:pt x="347" y="442"/>
                    <a:pt x="1" y="1103"/>
                    <a:pt x="1" y="1796"/>
                  </a:cubicBezTo>
                  <a:lnTo>
                    <a:pt x="1" y="2552"/>
                  </a:lnTo>
                  <a:cubicBezTo>
                    <a:pt x="1" y="2741"/>
                    <a:pt x="158" y="2899"/>
                    <a:pt x="347" y="2899"/>
                  </a:cubicBezTo>
                  <a:lnTo>
                    <a:pt x="4537" y="2899"/>
                  </a:lnTo>
                  <a:cubicBezTo>
                    <a:pt x="4758" y="2899"/>
                    <a:pt x="4915" y="2741"/>
                    <a:pt x="4915" y="2552"/>
                  </a:cubicBezTo>
                  <a:lnTo>
                    <a:pt x="4915" y="1796"/>
                  </a:lnTo>
                  <a:cubicBezTo>
                    <a:pt x="4915" y="1103"/>
                    <a:pt x="4600" y="442"/>
                    <a:pt x="4065" y="1"/>
                  </a:cubicBezTo>
                  <a:cubicBezTo>
                    <a:pt x="3687" y="473"/>
                    <a:pt x="3088" y="788"/>
                    <a:pt x="2458" y="788"/>
                  </a:cubicBezTo>
                  <a:cubicBezTo>
                    <a:pt x="1828" y="788"/>
                    <a:pt x="1198" y="473"/>
                    <a:pt x="8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8" name="Google Shape;7658;p84"/>
            <p:cNvSpPr/>
            <p:nvPr/>
          </p:nvSpPr>
          <p:spPr>
            <a:xfrm>
              <a:off x="757150" y="4207075"/>
              <a:ext cx="122125" cy="71700"/>
            </a:xfrm>
            <a:custGeom>
              <a:avLst/>
              <a:gdLst/>
              <a:ahLst/>
              <a:cxnLst/>
              <a:rect l="l" t="t" r="r" b="b"/>
              <a:pathLst>
                <a:path w="4885" h="2868" extrusionOk="0">
                  <a:moveTo>
                    <a:pt x="820" y="0"/>
                  </a:moveTo>
                  <a:cubicBezTo>
                    <a:pt x="316" y="442"/>
                    <a:pt x="1" y="1103"/>
                    <a:pt x="1" y="1796"/>
                  </a:cubicBezTo>
                  <a:lnTo>
                    <a:pt x="1" y="2521"/>
                  </a:lnTo>
                  <a:cubicBezTo>
                    <a:pt x="1" y="2710"/>
                    <a:pt x="158" y="2867"/>
                    <a:pt x="347" y="2867"/>
                  </a:cubicBezTo>
                  <a:lnTo>
                    <a:pt x="4506" y="2867"/>
                  </a:lnTo>
                  <a:cubicBezTo>
                    <a:pt x="4727" y="2867"/>
                    <a:pt x="4884" y="2710"/>
                    <a:pt x="4884" y="2521"/>
                  </a:cubicBezTo>
                  <a:lnTo>
                    <a:pt x="4884" y="1796"/>
                  </a:lnTo>
                  <a:cubicBezTo>
                    <a:pt x="4884" y="1103"/>
                    <a:pt x="4569" y="442"/>
                    <a:pt x="4033" y="0"/>
                  </a:cubicBezTo>
                  <a:cubicBezTo>
                    <a:pt x="3655" y="473"/>
                    <a:pt x="3088" y="788"/>
                    <a:pt x="2427" y="788"/>
                  </a:cubicBezTo>
                  <a:cubicBezTo>
                    <a:pt x="1797" y="788"/>
                    <a:pt x="1198" y="473"/>
                    <a:pt x="8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9" name="Google Shape;7659;p84"/>
            <p:cNvSpPr/>
            <p:nvPr/>
          </p:nvSpPr>
          <p:spPr>
            <a:xfrm>
              <a:off x="691775" y="4139350"/>
              <a:ext cx="77225" cy="64600"/>
            </a:xfrm>
            <a:custGeom>
              <a:avLst/>
              <a:gdLst/>
              <a:ahLst/>
              <a:cxnLst/>
              <a:rect l="l" t="t" r="r" b="b"/>
              <a:pathLst>
                <a:path w="3089" h="2584" extrusionOk="0">
                  <a:moveTo>
                    <a:pt x="1198" y="0"/>
                  </a:moveTo>
                  <a:lnTo>
                    <a:pt x="1198" y="882"/>
                  </a:lnTo>
                  <a:lnTo>
                    <a:pt x="1" y="2079"/>
                  </a:lnTo>
                  <a:cubicBezTo>
                    <a:pt x="221" y="2237"/>
                    <a:pt x="284" y="2300"/>
                    <a:pt x="473" y="2583"/>
                  </a:cubicBezTo>
                  <a:lnTo>
                    <a:pt x="1545" y="1575"/>
                  </a:lnTo>
                  <a:lnTo>
                    <a:pt x="2616" y="2583"/>
                  </a:lnTo>
                  <a:cubicBezTo>
                    <a:pt x="2773" y="2394"/>
                    <a:pt x="2931" y="2237"/>
                    <a:pt x="3088" y="2111"/>
                  </a:cubicBezTo>
                  <a:lnTo>
                    <a:pt x="1891" y="882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60" name="Google Shape;7660;p84"/>
          <p:cNvGrpSpPr/>
          <p:nvPr/>
        </p:nvGrpSpPr>
        <p:grpSpPr>
          <a:xfrm>
            <a:off x="9457142" y="2042756"/>
            <a:ext cx="409641" cy="464920"/>
            <a:chOff x="2423775" y="3226875"/>
            <a:chExt cx="259925" cy="295000"/>
          </a:xfrm>
        </p:grpSpPr>
        <p:sp>
          <p:nvSpPr>
            <p:cNvPr id="7661" name="Google Shape;7661;p84"/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2" name="Google Shape;7662;p84"/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3" name="Google Shape;7663;p84"/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64" name="Google Shape;7664;p84"/>
          <p:cNvGrpSpPr/>
          <p:nvPr/>
        </p:nvGrpSpPr>
        <p:grpSpPr>
          <a:xfrm>
            <a:off x="9426725" y="2631137"/>
            <a:ext cx="470476" cy="463068"/>
            <a:chOff x="2404875" y="3592725"/>
            <a:chExt cx="298525" cy="293825"/>
          </a:xfrm>
        </p:grpSpPr>
        <p:sp>
          <p:nvSpPr>
            <p:cNvPr id="7665" name="Google Shape;7665;p84"/>
            <p:cNvSpPr/>
            <p:nvPr/>
          </p:nvSpPr>
          <p:spPr>
            <a:xfrm>
              <a:off x="2404875" y="3747900"/>
              <a:ext cx="52775" cy="138650"/>
            </a:xfrm>
            <a:custGeom>
              <a:avLst/>
              <a:gdLst/>
              <a:ahLst/>
              <a:cxnLst/>
              <a:rect l="l" t="t" r="r" b="b"/>
              <a:pathLst>
                <a:path w="2111" h="5546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5198"/>
                  </a:lnTo>
                  <a:cubicBezTo>
                    <a:pt x="0" y="5419"/>
                    <a:pt x="158" y="5545"/>
                    <a:pt x="378" y="5545"/>
                  </a:cubicBezTo>
                  <a:lnTo>
                    <a:pt x="1071" y="5545"/>
                  </a:lnTo>
                  <a:cubicBezTo>
                    <a:pt x="1670" y="5545"/>
                    <a:pt x="2111" y="5072"/>
                    <a:pt x="2111" y="4537"/>
                  </a:cubicBezTo>
                  <a:lnTo>
                    <a:pt x="2111" y="1040"/>
                  </a:lnTo>
                  <a:cubicBezTo>
                    <a:pt x="2111" y="441"/>
                    <a:pt x="1638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6" name="Google Shape;7666;p84"/>
            <p:cNvSpPr/>
            <p:nvPr/>
          </p:nvSpPr>
          <p:spPr>
            <a:xfrm>
              <a:off x="2458425" y="3592725"/>
              <a:ext cx="190625" cy="160700"/>
            </a:xfrm>
            <a:custGeom>
              <a:avLst/>
              <a:gdLst/>
              <a:ahLst/>
              <a:cxnLst/>
              <a:rect l="l" t="t" r="r" b="b"/>
              <a:pathLst>
                <a:path w="7625" h="6428" extrusionOk="0">
                  <a:moveTo>
                    <a:pt x="3781" y="631"/>
                  </a:moveTo>
                  <a:cubicBezTo>
                    <a:pt x="3970" y="631"/>
                    <a:pt x="4128" y="788"/>
                    <a:pt x="4128" y="977"/>
                  </a:cubicBezTo>
                  <a:lnTo>
                    <a:pt x="4128" y="1418"/>
                  </a:lnTo>
                  <a:cubicBezTo>
                    <a:pt x="4380" y="1481"/>
                    <a:pt x="4569" y="1639"/>
                    <a:pt x="4758" y="1860"/>
                  </a:cubicBezTo>
                  <a:cubicBezTo>
                    <a:pt x="4884" y="2017"/>
                    <a:pt x="4884" y="2206"/>
                    <a:pt x="4726" y="2332"/>
                  </a:cubicBezTo>
                  <a:cubicBezTo>
                    <a:pt x="4657" y="2373"/>
                    <a:pt x="4583" y="2397"/>
                    <a:pt x="4510" y="2397"/>
                  </a:cubicBezTo>
                  <a:cubicBezTo>
                    <a:pt x="4416" y="2397"/>
                    <a:pt x="4325" y="2358"/>
                    <a:pt x="4254" y="2269"/>
                  </a:cubicBezTo>
                  <a:cubicBezTo>
                    <a:pt x="4114" y="2106"/>
                    <a:pt x="3957" y="2012"/>
                    <a:pt x="3821" y="2012"/>
                  </a:cubicBezTo>
                  <a:cubicBezTo>
                    <a:pt x="3773" y="2012"/>
                    <a:pt x="3728" y="2024"/>
                    <a:pt x="3687" y="2049"/>
                  </a:cubicBezTo>
                  <a:cubicBezTo>
                    <a:pt x="3592" y="2080"/>
                    <a:pt x="3466" y="2238"/>
                    <a:pt x="3466" y="2364"/>
                  </a:cubicBezTo>
                  <a:cubicBezTo>
                    <a:pt x="3466" y="2553"/>
                    <a:pt x="3624" y="2710"/>
                    <a:pt x="3813" y="2710"/>
                  </a:cubicBezTo>
                  <a:cubicBezTo>
                    <a:pt x="4411" y="2710"/>
                    <a:pt x="4852" y="3183"/>
                    <a:pt x="4852" y="3750"/>
                  </a:cubicBezTo>
                  <a:cubicBezTo>
                    <a:pt x="4852" y="4159"/>
                    <a:pt x="4600" y="4537"/>
                    <a:pt x="4222" y="4663"/>
                  </a:cubicBezTo>
                  <a:lnTo>
                    <a:pt x="4159" y="4663"/>
                  </a:lnTo>
                  <a:lnTo>
                    <a:pt x="4159" y="5073"/>
                  </a:lnTo>
                  <a:cubicBezTo>
                    <a:pt x="4159" y="5262"/>
                    <a:pt x="4002" y="5420"/>
                    <a:pt x="3813" y="5420"/>
                  </a:cubicBezTo>
                  <a:cubicBezTo>
                    <a:pt x="3624" y="5420"/>
                    <a:pt x="3466" y="5262"/>
                    <a:pt x="3466" y="5073"/>
                  </a:cubicBezTo>
                  <a:lnTo>
                    <a:pt x="3466" y="4663"/>
                  </a:lnTo>
                  <a:cubicBezTo>
                    <a:pt x="3277" y="4600"/>
                    <a:pt x="3119" y="4537"/>
                    <a:pt x="2962" y="4348"/>
                  </a:cubicBezTo>
                  <a:cubicBezTo>
                    <a:pt x="2836" y="4254"/>
                    <a:pt x="2804" y="4002"/>
                    <a:pt x="2962" y="3876"/>
                  </a:cubicBezTo>
                  <a:cubicBezTo>
                    <a:pt x="3013" y="3825"/>
                    <a:pt x="3108" y="3793"/>
                    <a:pt x="3206" y="3793"/>
                  </a:cubicBezTo>
                  <a:cubicBezTo>
                    <a:pt x="3290" y="3793"/>
                    <a:pt x="3376" y="3817"/>
                    <a:pt x="3435" y="3876"/>
                  </a:cubicBezTo>
                  <a:cubicBezTo>
                    <a:pt x="3549" y="3990"/>
                    <a:pt x="3679" y="4071"/>
                    <a:pt x="3803" y="4071"/>
                  </a:cubicBezTo>
                  <a:cubicBezTo>
                    <a:pt x="3850" y="4071"/>
                    <a:pt x="3895" y="4059"/>
                    <a:pt x="3939" y="4033"/>
                  </a:cubicBezTo>
                  <a:cubicBezTo>
                    <a:pt x="4065" y="4002"/>
                    <a:pt x="4128" y="3844"/>
                    <a:pt x="4128" y="3718"/>
                  </a:cubicBezTo>
                  <a:cubicBezTo>
                    <a:pt x="4128" y="3529"/>
                    <a:pt x="3970" y="3372"/>
                    <a:pt x="3781" y="3372"/>
                  </a:cubicBezTo>
                  <a:cubicBezTo>
                    <a:pt x="3182" y="3372"/>
                    <a:pt x="2741" y="2899"/>
                    <a:pt x="2741" y="2364"/>
                  </a:cubicBezTo>
                  <a:cubicBezTo>
                    <a:pt x="2741" y="1954"/>
                    <a:pt x="3025" y="1576"/>
                    <a:pt x="3435" y="1418"/>
                  </a:cubicBezTo>
                  <a:lnTo>
                    <a:pt x="3435" y="977"/>
                  </a:lnTo>
                  <a:cubicBezTo>
                    <a:pt x="3435" y="788"/>
                    <a:pt x="3592" y="631"/>
                    <a:pt x="3781" y="631"/>
                  </a:cubicBezTo>
                  <a:close/>
                  <a:moveTo>
                    <a:pt x="3813" y="1"/>
                  </a:moveTo>
                  <a:cubicBezTo>
                    <a:pt x="1733" y="1"/>
                    <a:pt x="0" y="1734"/>
                    <a:pt x="0" y="3813"/>
                  </a:cubicBezTo>
                  <a:cubicBezTo>
                    <a:pt x="0" y="4537"/>
                    <a:pt x="190" y="5231"/>
                    <a:pt x="536" y="5829"/>
                  </a:cubicBezTo>
                  <a:cubicBezTo>
                    <a:pt x="1009" y="5546"/>
                    <a:pt x="1544" y="5420"/>
                    <a:pt x="2080" y="5420"/>
                  </a:cubicBezTo>
                  <a:cubicBezTo>
                    <a:pt x="2146" y="5414"/>
                    <a:pt x="2213" y="5411"/>
                    <a:pt x="2279" y="5411"/>
                  </a:cubicBezTo>
                  <a:cubicBezTo>
                    <a:pt x="2936" y="5411"/>
                    <a:pt x="3587" y="5692"/>
                    <a:pt x="4159" y="6207"/>
                  </a:cubicBezTo>
                  <a:lnTo>
                    <a:pt x="5892" y="6207"/>
                  </a:lnTo>
                  <a:cubicBezTo>
                    <a:pt x="6144" y="6207"/>
                    <a:pt x="6364" y="6302"/>
                    <a:pt x="6585" y="6428"/>
                  </a:cubicBezTo>
                  <a:cubicBezTo>
                    <a:pt x="7215" y="5735"/>
                    <a:pt x="7625" y="4789"/>
                    <a:pt x="7625" y="3813"/>
                  </a:cubicBezTo>
                  <a:cubicBezTo>
                    <a:pt x="7625" y="1734"/>
                    <a:pt x="5892" y="1"/>
                    <a:pt x="381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7" name="Google Shape;7667;p84"/>
            <p:cNvSpPr/>
            <p:nvPr/>
          </p:nvSpPr>
          <p:spPr>
            <a:xfrm>
              <a:off x="2474975" y="3742775"/>
              <a:ext cx="228425" cy="125650"/>
            </a:xfrm>
            <a:custGeom>
              <a:avLst/>
              <a:gdLst/>
              <a:ahLst/>
              <a:cxnLst/>
              <a:rect l="l" t="t" r="r" b="b"/>
              <a:pathLst>
                <a:path w="9137" h="5026" extrusionOk="0">
                  <a:moveTo>
                    <a:pt x="1422" y="0"/>
                  </a:moveTo>
                  <a:cubicBezTo>
                    <a:pt x="918" y="0"/>
                    <a:pt x="416" y="160"/>
                    <a:pt x="0" y="457"/>
                  </a:cubicBezTo>
                  <a:lnTo>
                    <a:pt x="0" y="5025"/>
                  </a:lnTo>
                  <a:lnTo>
                    <a:pt x="5230" y="5025"/>
                  </a:lnTo>
                  <a:cubicBezTo>
                    <a:pt x="5923" y="5025"/>
                    <a:pt x="6490" y="4679"/>
                    <a:pt x="6900" y="4143"/>
                  </a:cubicBezTo>
                  <a:lnTo>
                    <a:pt x="8916" y="1245"/>
                  </a:lnTo>
                  <a:cubicBezTo>
                    <a:pt x="9137" y="930"/>
                    <a:pt x="9074" y="489"/>
                    <a:pt x="8727" y="268"/>
                  </a:cubicBezTo>
                  <a:cubicBezTo>
                    <a:pt x="8633" y="221"/>
                    <a:pt x="8517" y="196"/>
                    <a:pt x="8398" y="196"/>
                  </a:cubicBezTo>
                  <a:cubicBezTo>
                    <a:pt x="8196" y="196"/>
                    <a:pt x="7983" y="268"/>
                    <a:pt x="7845" y="426"/>
                  </a:cubicBezTo>
                  <a:lnTo>
                    <a:pt x="5955" y="2726"/>
                  </a:lnTo>
                  <a:cubicBezTo>
                    <a:pt x="5829" y="2883"/>
                    <a:pt x="5545" y="2978"/>
                    <a:pt x="5419" y="2978"/>
                  </a:cubicBezTo>
                  <a:lnTo>
                    <a:pt x="3119" y="2978"/>
                  </a:lnTo>
                  <a:cubicBezTo>
                    <a:pt x="2899" y="2978"/>
                    <a:pt x="2741" y="2820"/>
                    <a:pt x="2741" y="2631"/>
                  </a:cubicBezTo>
                  <a:cubicBezTo>
                    <a:pt x="2741" y="2411"/>
                    <a:pt x="2899" y="2253"/>
                    <a:pt x="3119" y="2253"/>
                  </a:cubicBezTo>
                  <a:lnTo>
                    <a:pt x="5198" y="2253"/>
                  </a:lnTo>
                  <a:cubicBezTo>
                    <a:pt x="5576" y="2253"/>
                    <a:pt x="5923" y="1938"/>
                    <a:pt x="5923" y="1560"/>
                  </a:cubicBezTo>
                  <a:cubicBezTo>
                    <a:pt x="5923" y="1150"/>
                    <a:pt x="5576" y="835"/>
                    <a:pt x="5198" y="835"/>
                  </a:cubicBezTo>
                  <a:lnTo>
                    <a:pt x="3340" y="835"/>
                  </a:lnTo>
                  <a:cubicBezTo>
                    <a:pt x="3182" y="835"/>
                    <a:pt x="3088" y="741"/>
                    <a:pt x="2962" y="615"/>
                  </a:cubicBezTo>
                  <a:cubicBezTo>
                    <a:pt x="2773" y="426"/>
                    <a:pt x="2520" y="300"/>
                    <a:pt x="2300" y="174"/>
                  </a:cubicBezTo>
                  <a:cubicBezTo>
                    <a:pt x="2019" y="56"/>
                    <a:pt x="1720" y="0"/>
                    <a:pt x="14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68" name="Google Shape;7668;p84"/>
          <p:cNvGrpSpPr/>
          <p:nvPr/>
        </p:nvGrpSpPr>
        <p:grpSpPr>
          <a:xfrm>
            <a:off x="9427966" y="3225223"/>
            <a:ext cx="467993" cy="465511"/>
            <a:chOff x="2404875" y="3955825"/>
            <a:chExt cx="296950" cy="295375"/>
          </a:xfrm>
        </p:grpSpPr>
        <p:sp>
          <p:nvSpPr>
            <p:cNvPr id="7669" name="Google Shape;7669;p84"/>
            <p:cNvSpPr/>
            <p:nvPr/>
          </p:nvSpPr>
          <p:spPr>
            <a:xfrm>
              <a:off x="2404875" y="3955825"/>
              <a:ext cx="219775" cy="224500"/>
            </a:xfrm>
            <a:custGeom>
              <a:avLst/>
              <a:gdLst/>
              <a:ahLst/>
              <a:cxnLst/>
              <a:rect l="l" t="t" r="r" b="b"/>
              <a:pathLst>
                <a:path w="8791" h="8980" extrusionOk="0">
                  <a:moveTo>
                    <a:pt x="4537" y="0"/>
                  </a:moveTo>
                  <a:cubicBezTo>
                    <a:pt x="2048" y="0"/>
                    <a:pt x="0" y="2017"/>
                    <a:pt x="0" y="4506"/>
                  </a:cubicBezTo>
                  <a:cubicBezTo>
                    <a:pt x="0" y="6963"/>
                    <a:pt x="2048" y="8979"/>
                    <a:pt x="4537" y="8979"/>
                  </a:cubicBezTo>
                  <a:cubicBezTo>
                    <a:pt x="6459" y="8979"/>
                    <a:pt x="8160" y="7719"/>
                    <a:pt x="8790" y="5986"/>
                  </a:cubicBezTo>
                  <a:cubicBezTo>
                    <a:pt x="8633" y="5860"/>
                    <a:pt x="8443" y="5640"/>
                    <a:pt x="8286" y="5514"/>
                  </a:cubicBezTo>
                  <a:lnTo>
                    <a:pt x="7498" y="5514"/>
                  </a:lnTo>
                  <a:cubicBezTo>
                    <a:pt x="7057" y="6742"/>
                    <a:pt x="5923" y="7593"/>
                    <a:pt x="4568" y="7593"/>
                  </a:cubicBezTo>
                  <a:cubicBezTo>
                    <a:pt x="2836" y="7593"/>
                    <a:pt x="1481" y="6175"/>
                    <a:pt x="1481" y="4506"/>
                  </a:cubicBezTo>
                  <a:cubicBezTo>
                    <a:pt x="1481" y="2804"/>
                    <a:pt x="2867" y="1387"/>
                    <a:pt x="4568" y="1387"/>
                  </a:cubicBezTo>
                  <a:cubicBezTo>
                    <a:pt x="5923" y="1387"/>
                    <a:pt x="7057" y="2237"/>
                    <a:pt x="7498" y="3466"/>
                  </a:cubicBezTo>
                  <a:lnTo>
                    <a:pt x="8286" y="3466"/>
                  </a:lnTo>
                  <a:cubicBezTo>
                    <a:pt x="8443" y="3308"/>
                    <a:pt x="8633" y="3088"/>
                    <a:pt x="8790" y="2993"/>
                  </a:cubicBezTo>
                  <a:cubicBezTo>
                    <a:pt x="8160" y="1261"/>
                    <a:pt x="6522" y="0"/>
                    <a:pt x="45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0" name="Google Shape;7670;p84"/>
            <p:cNvSpPr/>
            <p:nvPr/>
          </p:nvSpPr>
          <p:spPr>
            <a:xfrm>
              <a:off x="2510400" y="4024075"/>
              <a:ext cx="191425" cy="87575"/>
            </a:xfrm>
            <a:custGeom>
              <a:avLst/>
              <a:gdLst/>
              <a:ahLst/>
              <a:cxnLst/>
              <a:rect l="l" t="t" r="r" b="b"/>
              <a:pathLst>
                <a:path w="7657" h="3503" extrusionOk="0">
                  <a:moveTo>
                    <a:pt x="7260" y="0"/>
                  </a:moveTo>
                  <a:cubicBezTo>
                    <a:pt x="7232" y="0"/>
                    <a:pt x="7206" y="4"/>
                    <a:pt x="7184" y="11"/>
                  </a:cubicBezTo>
                  <a:lnTo>
                    <a:pt x="5073" y="736"/>
                  </a:lnTo>
                  <a:cubicBezTo>
                    <a:pt x="5042" y="736"/>
                    <a:pt x="5010" y="767"/>
                    <a:pt x="4947" y="799"/>
                  </a:cubicBezTo>
                  <a:lnTo>
                    <a:pt x="4380" y="1398"/>
                  </a:lnTo>
                  <a:lnTo>
                    <a:pt x="347" y="1398"/>
                  </a:lnTo>
                  <a:cubicBezTo>
                    <a:pt x="158" y="1398"/>
                    <a:pt x="1" y="1555"/>
                    <a:pt x="1" y="1744"/>
                  </a:cubicBezTo>
                  <a:cubicBezTo>
                    <a:pt x="1" y="1965"/>
                    <a:pt x="158" y="2122"/>
                    <a:pt x="347" y="2122"/>
                  </a:cubicBezTo>
                  <a:lnTo>
                    <a:pt x="4380" y="2122"/>
                  </a:lnTo>
                  <a:lnTo>
                    <a:pt x="4947" y="2689"/>
                  </a:lnTo>
                  <a:cubicBezTo>
                    <a:pt x="5010" y="2752"/>
                    <a:pt x="5042" y="2784"/>
                    <a:pt x="5073" y="2784"/>
                  </a:cubicBezTo>
                  <a:lnTo>
                    <a:pt x="7184" y="3477"/>
                  </a:lnTo>
                  <a:cubicBezTo>
                    <a:pt x="7210" y="3494"/>
                    <a:pt x="7242" y="3502"/>
                    <a:pt x="7275" y="3502"/>
                  </a:cubicBezTo>
                  <a:cubicBezTo>
                    <a:pt x="7362" y="3502"/>
                    <a:pt x="7462" y="3451"/>
                    <a:pt x="7531" y="3382"/>
                  </a:cubicBezTo>
                  <a:cubicBezTo>
                    <a:pt x="7594" y="3256"/>
                    <a:pt x="7657" y="3099"/>
                    <a:pt x="7562" y="2973"/>
                  </a:cubicBezTo>
                  <a:lnTo>
                    <a:pt x="6932" y="1744"/>
                  </a:lnTo>
                  <a:lnTo>
                    <a:pt x="7562" y="547"/>
                  </a:lnTo>
                  <a:cubicBezTo>
                    <a:pt x="7657" y="389"/>
                    <a:pt x="7594" y="232"/>
                    <a:pt x="7531" y="137"/>
                  </a:cubicBezTo>
                  <a:cubicBezTo>
                    <a:pt x="7458" y="41"/>
                    <a:pt x="7349" y="0"/>
                    <a:pt x="72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1" name="Google Shape;7671;p84"/>
            <p:cNvSpPr/>
            <p:nvPr/>
          </p:nvSpPr>
          <p:spPr>
            <a:xfrm>
              <a:off x="2424550" y="4188175"/>
              <a:ext cx="189050" cy="63025"/>
            </a:xfrm>
            <a:custGeom>
              <a:avLst/>
              <a:gdLst/>
              <a:ahLst/>
              <a:cxnLst/>
              <a:rect l="l" t="t" r="r" b="b"/>
              <a:pathLst>
                <a:path w="7562" h="2521" extrusionOk="0">
                  <a:moveTo>
                    <a:pt x="1828" y="0"/>
                  </a:moveTo>
                  <a:lnTo>
                    <a:pt x="1482" y="1135"/>
                  </a:lnTo>
                  <a:lnTo>
                    <a:pt x="1040" y="1135"/>
                  </a:lnTo>
                  <a:cubicBezTo>
                    <a:pt x="442" y="1135"/>
                    <a:pt x="1" y="1607"/>
                    <a:pt x="1" y="2174"/>
                  </a:cubicBezTo>
                  <a:cubicBezTo>
                    <a:pt x="1" y="2363"/>
                    <a:pt x="158" y="2521"/>
                    <a:pt x="379" y="2521"/>
                  </a:cubicBezTo>
                  <a:lnTo>
                    <a:pt x="7310" y="2521"/>
                  </a:lnTo>
                  <a:cubicBezTo>
                    <a:pt x="7404" y="2489"/>
                    <a:pt x="7562" y="2363"/>
                    <a:pt x="7562" y="2174"/>
                  </a:cubicBezTo>
                  <a:cubicBezTo>
                    <a:pt x="7562" y="1576"/>
                    <a:pt x="7089" y="1135"/>
                    <a:pt x="6554" y="1135"/>
                  </a:cubicBezTo>
                  <a:lnTo>
                    <a:pt x="6113" y="1135"/>
                  </a:lnTo>
                  <a:lnTo>
                    <a:pt x="5766" y="0"/>
                  </a:lnTo>
                  <a:cubicBezTo>
                    <a:pt x="5168" y="252"/>
                    <a:pt x="4506" y="410"/>
                    <a:pt x="3781" y="410"/>
                  </a:cubicBezTo>
                  <a:cubicBezTo>
                    <a:pt x="3088" y="410"/>
                    <a:pt x="2427" y="252"/>
                    <a:pt x="18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2" name="Google Shape;7672;p84"/>
            <p:cNvSpPr/>
            <p:nvPr/>
          </p:nvSpPr>
          <p:spPr>
            <a:xfrm>
              <a:off x="2457625" y="4007025"/>
              <a:ext cx="115025" cy="122100"/>
            </a:xfrm>
            <a:custGeom>
              <a:avLst/>
              <a:gdLst/>
              <a:ahLst/>
              <a:cxnLst/>
              <a:rect l="l" t="t" r="r" b="b"/>
              <a:pathLst>
                <a:path w="4601" h="4884" extrusionOk="0">
                  <a:moveTo>
                    <a:pt x="2427" y="0"/>
                  </a:moveTo>
                  <a:cubicBezTo>
                    <a:pt x="1104" y="0"/>
                    <a:pt x="1" y="1103"/>
                    <a:pt x="1" y="2458"/>
                  </a:cubicBezTo>
                  <a:cubicBezTo>
                    <a:pt x="1" y="3781"/>
                    <a:pt x="1104" y="4884"/>
                    <a:pt x="2427" y="4884"/>
                  </a:cubicBezTo>
                  <a:cubicBezTo>
                    <a:pt x="3404" y="4884"/>
                    <a:pt x="4254" y="4348"/>
                    <a:pt x="4601" y="3497"/>
                  </a:cubicBezTo>
                  <a:lnTo>
                    <a:pt x="2427" y="3497"/>
                  </a:lnTo>
                  <a:cubicBezTo>
                    <a:pt x="1828" y="3497"/>
                    <a:pt x="1419" y="3025"/>
                    <a:pt x="1419" y="2489"/>
                  </a:cubicBezTo>
                  <a:cubicBezTo>
                    <a:pt x="1356" y="1859"/>
                    <a:pt x="1828" y="1386"/>
                    <a:pt x="2427" y="1386"/>
                  </a:cubicBezTo>
                  <a:lnTo>
                    <a:pt x="4601" y="1386"/>
                  </a:lnTo>
                  <a:cubicBezTo>
                    <a:pt x="4191" y="567"/>
                    <a:pt x="3372" y="0"/>
                    <a:pt x="24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73" name="Google Shape;7673;p84"/>
          <p:cNvGrpSpPr/>
          <p:nvPr/>
        </p:nvGrpSpPr>
        <p:grpSpPr>
          <a:xfrm>
            <a:off x="7686606" y="3844149"/>
            <a:ext cx="465551" cy="466772"/>
            <a:chOff x="4263650" y="3235150"/>
            <a:chExt cx="295400" cy="296175"/>
          </a:xfrm>
        </p:grpSpPr>
        <p:sp>
          <p:nvSpPr>
            <p:cNvPr id="7674" name="Google Shape;7674;p84"/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5" name="Google Shape;7675;p84"/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6" name="Google Shape;7676;p84"/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7" name="Google Shape;7677;p84"/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8" name="Google Shape;7678;p84"/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79" name="Google Shape;7679;p84"/>
          <p:cNvGrpSpPr/>
          <p:nvPr/>
        </p:nvGrpSpPr>
        <p:grpSpPr>
          <a:xfrm>
            <a:off x="7683512" y="4456364"/>
            <a:ext cx="471736" cy="436985"/>
            <a:chOff x="4266025" y="3609275"/>
            <a:chExt cx="299325" cy="277275"/>
          </a:xfrm>
        </p:grpSpPr>
        <p:sp>
          <p:nvSpPr>
            <p:cNvPr id="7680" name="Google Shape;7680;p84"/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84"/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82" name="Google Shape;7682;p84"/>
          <p:cNvGrpSpPr/>
          <p:nvPr/>
        </p:nvGrpSpPr>
        <p:grpSpPr>
          <a:xfrm>
            <a:off x="7684123" y="5076879"/>
            <a:ext cx="470515" cy="465511"/>
            <a:chOff x="4263650" y="3963700"/>
            <a:chExt cx="298550" cy="295375"/>
          </a:xfrm>
        </p:grpSpPr>
        <p:sp>
          <p:nvSpPr>
            <p:cNvPr id="7683" name="Google Shape;7683;p84"/>
            <p:cNvSpPr/>
            <p:nvPr/>
          </p:nvSpPr>
          <p:spPr>
            <a:xfrm>
              <a:off x="4384950" y="3963700"/>
              <a:ext cx="53575" cy="51225"/>
            </a:xfrm>
            <a:custGeom>
              <a:avLst/>
              <a:gdLst/>
              <a:ahLst/>
              <a:cxnLst/>
              <a:rect l="l" t="t" r="r" b="b"/>
              <a:pathLst>
                <a:path w="2143" h="2049" extrusionOk="0"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07"/>
                    <a:pt x="473" y="2048"/>
                    <a:pt x="1072" y="2048"/>
                  </a:cubicBezTo>
                  <a:cubicBezTo>
                    <a:pt x="1670" y="2048"/>
                    <a:pt x="2143" y="1576"/>
                    <a:pt x="2143" y="1040"/>
                  </a:cubicBezTo>
                  <a:cubicBezTo>
                    <a:pt x="2143" y="442"/>
                    <a:pt x="1670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84"/>
            <p:cNvSpPr/>
            <p:nvPr/>
          </p:nvSpPr>
          <p:spPr>
            <a:xfrm>
              <a:off x="43156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84"/>
            <p:cNvSpPr/>
            <p:nvPr/>
          </p:nvSpPr>
          <p:spPr>
            <a:xfrm>
              <a:off x="44558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84"/>
            <p:cNvSpPr/>
            <p:nvPr/>
          </p:nvSpPr>
          <p:spPr>
            <a:xfrm>
              <a:off x="4263650" y="4085000"/>
              <a:ext cx="298550" cy="122100"/>
            </a:xfrm>
            <a:custGeom>
              <a:avLst/>
              <a:gdLst/>
              <a:ahLst/>
              <a:cxnLst/>
              <a:rect l="l" t="t" r="r" b="b"/>
              <a:pathLst>
                <a:path w="11942" h="4884" extrusionOk="0">
                  <a:moveTo>
                    <a:pt x="1545" y="0"/>
                  </a:moveTo>
                  <a:cubicBezTo>
                    <a:pt x="1041" y="0"/>
                    <a:pt x="599" y="347"/>
                    <a:pt x="505" y="851"/>
                  </a:cubicBezTo>
                  <a:lnTo>
                    <a:pt x="64" y="3655"/>
                  </a:lnTo>
                  <a:cubicBezTo>
                    <a:pt x="1" y="3970"/>
                    <a:pt x="95" y="4253"/>
                    <a:pt x="284" y="4474"/>
                  </a:cubicBezTo>
                  <a:cubicBezTo>
                    <a:pt x="410" y="4631"/>
                    <a:pt x="599" y="4757"/>
                    <a:pt x="788" y="4789"/>
                  </a:cubicBezTo>
                  <a:cubicBezTo>
                    <a:pt x="1009" y="4442"/>
                    <a:pt x="1324" y="4127"/>
                    <a:pt x="1639" y="3938"/>
                  </a:cubicBezTo>
                  <a:cubicBezTo>
                    <a:pt x="1513" y="3686"/>
                    <a:pt x="1419" y="3434"/>
                    <a:pt x="1419" y="3151"/>
                  </a:cubicBezTo>
                  <a:cubicBezTo>
                    <a:pt x="1419" y="2206"/>
                    <a:pt x="2206" y="1418"/>
                    <a:pt x="3151" y="1418"/>
                  </a:cubicBezTo>
                  <a:cubicBezTo>
                    <a:pt x="4097" y="1418"/>
                    <a:pt x="4884" y="2206"/>
                    <a:pt x="4884" y="3151"/>
                  </a:cubicBezTo>
                  <a:cubicBezTo>
                    <a:pt x="4884" y="3434"/>
                    <a:pt x="4821" y="3686"/>
                    <a:pt x="4695" y="3938"/>
                  </a:cubicBezTo>
                  <a:cubicBezTo>
                    <a:pt x="5042" y="4159"/>
                    <a:pt x="5325" y="4474"/>
                    <a:pt x="5577" y="4883"/>
                  </a:cubicBezTo>
                  <a:lnTo>
                    <a:pt x="6396" y="4883"/>
                  </a:lnTo>
                  <a:cubicBezTo>
                    <a:pt x="6585" y="4537"/>
                    <a:pt x="6900" y="4159"/>
                    <a:pt x="7247" y="3938"/>
                  </a:cubicBezTo>
                  <a:cubicBezTo>
                    <a:pt x="7152" y="3686"/>
                    <a:pt x="7058" y="3434"/>
                    <a:pt x="7058" y="3151"/>
                  </a:cubicBezTo>
                  <a:cubicBezTo>
                    <a:pt x="7058" y="2206"/>
                    <a:pt x="7846" y="1418"/>
                    <a:pt x="8791" y="1418"/>
                  </a:cubicBezTo>
                  <a:cubicBezTo>
                    <a:pt x="9736" y="1418"/>
                    <a:pt x="10524" y="2206"/>
                    <a:pt x="10524" y="3151"/>
                  </a:cubicBezTo>
                  <a:cubicBezTo>
                    <a:pt x="10524" y="3434"/>
                    <a:pt x="10461" y="3686"/>
                    <a:pt x="10334" y="3938"/>
                  </a:cubicBezTo>
                  <a:cubicBezTo>
                    <a:pt x="10681" y="4159"/>
                    <a:pt x="10965" y="4442"/>
                    <a:pt x="11154" y="4789"/>
                  </a:cubicBezTo>
                  <a:cubicBezTo>
                    <a:pt x="11343" y="4757"/>
                    <a:pt x="11563" y="4631"/>
                    <a:pt x="11658" y="4474"/>
                  </a:cubicBezTo>
                  <a:cubicBezTo>
                    <a:pt x="11878" y="4253"/>
                    <a:pt x="11941" y="3938"/>
                    <a:pt x="11910" y="3655"/>
                  </a:cubicBezTo>
                  <a:lnTo>
                    <a:pt x="11343" y="851"/>
                  </a:lnTo>
                  <a:cubicBezTo>
                    <a:pt x="11280" y="347"/>
                    <a:pt x="10839" y="0"/>
                    <a:pt x="103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84"/>
            <p:cNvSpPr/>
            <p:nvPr/>
          </p:nvSpPr>
          <p:spPr>
            <a:xfrm>
              <a:off x="4431425" y="4196825"/>
              <a:ext cx="104000" cy="62250"/>
            </a:xfrm>
            <a:custGeom>
              <a:avLst/>
              <a:gdLst/>
              <a:ahLst/>
              <a:cxnLst/>
              <a:rect l="l" t="t" r="r" b="b"/>
              <a:pathLst>
                <a:path w="4160" h="2490" extrusionOk="0">
                  <a:moveTo>
                    <a:pt x="977" y="1"/>
                  </a:moveTo>
                  <a:cubicBezTo>
                    <a:pt x="536" y="284"/>
                    <a:pt x="189" y="694"/>
                    <a:pt x="63" y="1198"/>
                  </a:cubicBezTo>
                  <a:cubicBezTo>
                    <a:pt x="32" y="1387"/>
                    <a:pt x="0" y="1576"/>
                    <a:pt x="0" y="1797"/>
                  </a:cubicBezTo>
                  <a:lnTo>
                    <a:pt x="0" y="2143"/>
                  </a:lnTo>
                  <a:cubicBezTo>
                    <a:pt x="0" y="2332"/>
                    <a:pt x="158" y="2490"/>
                    <a:pt x="347" y="2490"/>
                  </a:cubicBezTo>
                  <a:lnTo>
                    <a:pt x="3813" y="2490"/>
                  </a:lnTo>
                  <a:cubicBezTo>
                    <a:pt x="4002" y="2490"/>
                    <a:pt x="4159" y="2332"/>
                    <a:pt x="4159" y="2143"/>
                  </a:cubicBezTo>
                  <a:lnTo>
                    <a:pt x="4159" y="1797"/>
                  </a:lnTo>
                  <a:cubicBezTo>
                    <a:pt x="4096" y="1576"/>
                    <a:pt x="4065" y="1356"/>
                    <a:pt x="4002" y="1198"/>
                  </a:cubicBezTo>
                  <a:cubicBezTo>
                    <a:pt x="3844" y="694"/>
                    <a:pt x="3529" y="284"/>
                    <a:pt x="3119" y="1"/>
                  </a:cubicBezTo>
                  <a:cubicBezTo>
                    <a:pt x="2804" y="253"/>
                    <a:pt x="2426" y="410"/>
                    <a:pt x="2048" y="410"/>
                  </a:cubicBezTo>
                  <a:cubicBezTo>
                    <a:pt x="1639" y="410"/>
                    <a:pt x="1261" y="253"/>
                    <a:pt x="9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84"/>
            <p:cNvSpPr/>
            <p:nvPr/>
          </p:nvSpPr>
          <p:spPr>
            <a:xfrm>
              <a:off x="4359750" y="4022775"/>
              <a:ext cx="104775" cy="44125"/>
            </a:xfrm>
            <a:custGeom>
              <a:avLst/>
              <a:gdLst/>
              <a:ahLst/>
              <a:cxnLst/>
              <a:rect l="l" t="t" r="r" b="b"/>
              <a:pathLst>
                <a:path w="4191" h="1765" extrusionOk="0">
                  <a:moveTo>
                    <a:pt x="1009" y="0"/>
                  </a:moveTo>
                  <a:cubicBezTo>
                    <a:pt x="379" y="347"/>
                    <a:pt x="0" y="1040"/>
                    <a:pt x="0" y="1765"/>
                  </a:cubicBezTo>
                  <a:lnTo>
                    <a:pt x="4191" y="1765"/>
                  </a:lnTo>
                  <a:cubicBezTo>
                    <a:pt x="4191" y="1040"/>
                    <a:pt x="3813" y="347"/>
                    <a:pt x="3214" y="0"/>
                  </a:cubicBezTo>
                  <a:cubicBezTo>
                    <a:pt x="2899" y="252"/>
                    <a:pt x="2521" y="378"/>
                    <a:pt x="2111" y="378"/>
                  </a:cubicBezTo>
                  <a:cubicBezTo>
                    <a:pt x="1733" y="378"/>
                    <a:pt x="1324" y="252"/>
                    <a:pt x="10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84"/>
            <p:cNvSpPr/>
            <p:nvPr/>
          </p:nvSpPr>
          <p:spPr>
            <a:xfrm>
              <a:off x="4291225" y="4196825"/>
              <a:ext cx="102425" cy="62250"/>
            </a:xfrm>
            <a:custGeom>
              <a:avLst/>
              <a:gdLst/>
              <a:ahLst/>
              <a:cxnLst/>
              <a:rect l="l" t="t" r="r" b="b"/>
              <a:pathLst>
                <a:path w="4097" h="2490" extrusionOk="0">
                  <a:moveTo>
                    <a:pt x="1009" y="1"/>
                  </a:moveTo>
                  <a:cubicBezTo>
                    <a:pt x="568" y="284"/>
                    <a:pt x="221" y="694"/>
                    <a:pt x="95" y="1198"/>
                  </a:cubicBezTo>
                  <a:cubicBezTo>
                    <a:pt x="64" y="1387"/>
                    <a:pt x="1" y="1576"/>
                    <a:pt x="1" y="1797"/>
                  </a:cubicBezTo>
                  <a:lnTo>
                    <a:pt x="1" y="2143"/>
                  </a:lnTo>
                  <a:cubicBezTo>
                    <a:pt x="1" y="2332"/>
                    <a:pt x="158" y="2490"/>
                    <a:pt x="379" y="2490"/>
                  </a:cubicBezTo>
                  <a:lnTo>
                    <a:pt x="3844" y="2490"/>
                  </a:lnTo>
                  <a:cubicBezTo>
                    <a:pt x="3939" y="2490"/>
                    <a:pt x="4096" y="2332"/>
                    <a:pt x="4096" y="2143"/>
                  </a:cubicBezTo>
                  <a:lnTo>
                    <a:pt x="4096" y="1797"/>
                  </a:lnTo>
                  <a:cubicBezTo>
                    <a:pt x="4096" y="1576"/>
                    <a:pt x="4065" y="1356"/>
                    <a:pt x="4033" y="1198"/>
                  </a:cubicBezTo>
                  <a:cubicBezTo>
                    <a:pt x="3876" y="694"/>
                    <a:pt x="3561" y="284"/>
                    <a:pt x="3120" y="1"/>
                  </a:cubicBezTo>
                  <a:cubicBezTo>
                    <a:pt x="2804" y="253"/>
                    <a:pt x="2458" y="410"/>
                    <a:pt x="2048" y="410"/>
                  </a:cubicBezTo>
                  <a:cubicBezTo>
                    <a:pt x="1670" y="410"/>
                    <a:pt x="1261" y="253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0" name="Google Shape;7690;p84"/>
          <p:cNvGrpSpPr/>
          <p:nvPr/>
        </p:nvGrpSpPr>
        <p:grpSpPr>
          <a:xfrm>
            <a:off x="10721906" y="3844149"/>
            <a:ext cx="301685" cy="466772"/>
            <a:chOff x="6164975" y="3211525"/>
            <a:chExt cx="191425" cy="296175"/>
          </a:xfrm>
        </p:grpSpPr>
        <p:sp>
          <p:nvSpPr>
            <p:cNvPr id="7691" name="Google Shape;7691;p84"/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2" name="Google Shape;7692;p84"/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3" name="Google Shape;7693;p84"/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84"/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84"/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84"/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84"/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8" name="Google Shape;7698;p84"/>
          <p:cNvGrpSpPr/>
          <p:nvPr/>
        </p:nvGrpSpPr>
        <p:grpSpPr>
          <a:xfrm>
            <a:off x="7071288" y="2041850"/>
            <a:ext cx="470515" cy="466732"/>
            <a:chOff x="946175" y="3253275"/>
            <a:chExt cx="298550" cy="296150"/>
          </a:xfrm>
        </p:grpSpPr>
        <p:sp>
          <p:nvSpPr>
            <p:cNvPr id="7699" name="Google Shape;7699;p84"/>
            <p:cNvSpPr/>
            <p:nvPr/>
          </p:nvSpPr>
          <p:spPr>
            <a:xfrm>
              <a:off x="946175" y="3253275"/>
              <a:ext cx="209550" cy="261500"/>
            </a:xfrm>
            <a:custGeom>
              <a:avLst/>
              <a:gdLst/>
              <a:ahLst/>
              <a:cxnLst/>
              <a:rect l="l" t="t" r="r" b="b"/>
              <a:pathLst>
                <a:path w="8382" h="10460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113"/>
                  </a:lnTo>
                  <a:cubicBezTo>
                    <a:pt x="1" y="10302"/>
                    <a:pt x="158" y="10460"/>
                    <a:pt x="348" y="10460"/>
                  </a:cubicBezTo>
                  <a:lnTo>
                    <a:pt x="694" y="10460"/>
                  </a:lnTo>
                  <a:lnTo>
                    <a:pt x="694" y="3875"/>
                  </a:lnTo>
                  <a:cubicBezTo>
                    <a:pt x="694" y="3623"/>
                    <a:pt x="820" y="3340"/>
                    <a:pt x="1009" y="3151"/>
                  </a:cubicBezTo>
                  <a:lnTo>
                    <a:pt x="3151" y="1008"/>
                  </a:lnTo>
                  <a:cubicBezTo>
                    <a:pt x="3340" y="819"/>
                    <a:pt x="3624" y="693"/>
                    <a:pt x="3908" y="693"/>
                  </a:cubicBezTo>
                  <a:lnTo>
                    <a:pt x="8381" y="693"/>
                  </a:lnTo>
                  <a:lnTo>
                    <a:pt x="8381" y="347"/>
                  </a:lnTo>
                  <a:cubicBezTo>
                    <a:pt x="8381" y="158"/>
                    <a:pt x="8224" y="0"/>
                    <a:pt x="80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84"/>
            <p:cNvSpPr/>
            <p:nvPr/>
          </p:nvSpPr>
          <p:spPr>
            <a:xfrm>
              <a:off x="986350" y="3293425"/>
              <a:ext cx="47300" cy="48075"/>
            </a:xfrm>
            <a:custGeom>
              <a:avLst/>
              <a:gdLst/>
              <a:ahLst/>
              <a:cxnLst/>
              <a:rect l="l" t="t" r="r" b="b"/>
              <a:pathLst>
                <a:path w="1892" h="1923" extrusionOk="0">
                  <a:moveTo>
                    <a:pt x="1891" y="1"/>
                  </a:moveTo>
                  <a:lnTo>
                    <a:pt x="1" y="1923"/>
                  </a:lnTo>
                  <a:lnTo>
                    <a:pt x="1891" y="1923"/>
                  </a:lnTo>
                  <a:lnTo>
                    <a:pt x="189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84"/>
            <p:cNvSpPr/>
            <p:nvPr/>
          </p:nvSpPr>
          <p:spPr>
            <a:xfrm>
              <a:off x="1051725" y="3359600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cubicBezTo>
                    <a:pt x="1" y="3749"/>
                    <a:pt x="1103" y="4852"/>
                    <a:pt x="2427" y="4852"/>
                  </a:cubicBezTo>
                  <a:cubicBezTo>
                    <a:pt x="3781" y="4852"/>
                    <a:pt x="4884" y="3749"/>
                    <a:pt x="4884" y="2426"/>
                  </a:cubicBez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84"/>
            <p:cNvSpPr/>
            <p:nvPr/>
          </p:nvSpPr>
          <p:spPr>
            <a:xfrm>
              <a:off x="980050" y="3289500"/>
              <a:ext cx="192200" cy="242600"/>
            </a:xfrm>
            <a:custGeom>
              <a:avLst/>
              <a:gdLst/>
              <a:ahLst/>
              <a:cxnLst/>
              <a:rect l="l" t="t" r="r" b="b"/>
              <a:pathLst>
                <a:path w="7688" h="9704" extrusionOk="0">
                  <a:moveTo>
                    <a:pt x="2868" y="0"/>
                  </a:moveTo>
                  <a:lnTo>
                    <a:pt x="2868" y="2426"/>
                  </a:lnTo>
                  <a:cubicBezTo>
                    <a:pt x="2868" y="2647"/>
                    <a:pt x="2679" y="2804"/>
                    <a:pt x="2490" y="2804"/>
                  </a:cubicBezTo>
                  <a:lnTo>
                    <a:pt x="1" y="2804"/>
                  </a:lnTo>
                  <a:lnTo>
                    <a:pt x="1" y="9357"/>
                  </a:lnTo>
                  <a:cubicBezTo>
                    <a:pt x="1" y="9578"/>
                    <a:pt x="190" y="9704"/>
                    <a:pt x="379" y="9704"/>
                  </a:cubicBezTo>
                  <a:lnTo>
                    <a:pt x="7341" y="9704"/>
                  </a:lnTo>
                  <a:cubicBezTo>
                    <a:pt x="7467" y="9704"/>
                    <a:pt x="7593" y="9641"/>
                    <a:pt x="7625" y="9578"/>
                  </a:cubicBezTo>
                  <a:lnTo>
                    <a:pt x="6239" y="8192"/>
                  </a:lnTo>
                  <a:cubicBezTo>
                    <a:pt x="5924" y="8318"/>
                    <a:pt x="5609" y="8349"/>
                    <a:pt x="5262" y="8349"/>
                  </a:cubicBezTo>
                  <a:cubicBezTo>
                    <a:pt x="3529" y="8349"/>
                    <a:pt x="2143" y="6931"/>
                    <a:pt x="2143" y="5230"/>
                  </a:cubicBezTo>
                  <a:cubicBezTo>
                    <a:pt x="2143" y="3529"/>
                    <a:pt x="3561" y="2111"/>
                    <a:pt x="5262" y="2111"/>
                  </a:cubicBezTo>
                  <a:cubicBezTo>
                    <a:pt x="6239" y="2111"/>
                    <a:pt x="7121" y="2584"/>
                    <a:pt x="7688" y="3308"/>
                  </a:cubicBezTo>
                  <a:lnTo>
                    <a:pt x="7688" y="347"/>
                  </a:lnTo>
                  <a:cubicBezTo>
                    <a:pt x="7688" y="158"/>
                    <a:pt x="7530" y="0"/>
                    <a:pt x="73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84"/>
            <p:cNvSpPr/>
            <p:nvPr/>
          </p:nvSpPr>
          <p:spPr>
            <a:xfrm>
              <a:off x="1154125" y="3460400"/>
              <a:ext cx="90600" cy="89025"/>
            </a:xfrm>
            <a:custGeom>
              <a:avLst/>
              <a:gdLst/>
              <a:ahLst/>
              <a:cxnLst/>
              <a:rect l="l" t="t" r="r" b="b"/>
              <a:pathLst>
                <a:path w="3624" h="3561" extrusionOk="0">
                  <a:moveTo>
                    <a:pt x="977" y="1"/>
                  </a:moveTo>
                  <a:cubicBezTo>
                    <a:pt x="693" y="410"/>
                    <a:pt x="378" y="757"/>
                    <a:pt x="0" y="1009"/>
                  </a:cubicBezTo>
                  <a:lnTo>
                    <a:pt x="2363" y="3372"/>
                  </a:lnTo>
                  <a:cubicBezTo>
                    <a:pt x="2489" y="3498"/>
                    <a:pt x="2662" y="3561"/>
                    <a:pt x="2840" y="3561"/>
                  </a:cubicBezTo>
                  <a:cubicBezTo>
                    <a:pt x="3017" y="3561"/>
                    <a:pt x="3198" y="3498"/>
                    <a:pt x="3340" y="3372"/>
                  </a:cubicBezTo>
                  <a:cubicBezTo>
                    <a:pt x="3623" y="3088"/>
                    <a:pt x="3623" y="2647"/>
                    <a:pt x="3340" y="2364"/>
                  </a:cubicBezTo>
                  <a:lnTo>
                    <a:pt x="97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04" name="Google Shape;7704;p84"/>
          <p:cNvGrpSpPr/>
          <p:nvPr/>
        </p:nvGrpSpPr>
        <p:grpSpPr>
          <a:xfrm>
            <a:off x="7072529" y="2631135"/>
            <a:ext cx="468032" cy="463068"/>
            <a:chOff x="946175" y="3619500"/>
            <a:chExt cx="296975" cy="293825"/>
          </a:xfrm>
        </p:grpSpPr>
        <p:sp>
          <p:nvSpPr>
            <p:cNvPr id="7705" name="Google Shape;7705;p84"/>
            <p:cNvSpPr/>
            <p:nvPr/>
          </p:nvSpPr>
          <p:spPr>
            <a:xfrm>
              <a:off x="963525" y="3619500"/>
              <a:ext cx="207950" cy="293825"/>
            </a:xfrm>
            <a:custGeom>
              <a:avLst/>
              <a:gdLst/>
              <a:ahLst/>
              <a:cxnLst/>
              <a:rect l="l" t="t" r="r" b="b"/>
              <a:pathLst>
                <a:path w="8318" h="11753" extrusionOk="0">
                  <a:moveTo>
                    <a:pt x="3828" y="2742"/>
                  </a:moveTo>
                  <a:cubicBezTo>
                    <a:pt x="3915" y="2742"/>
                    <a:pt x="4001" y="2773"/>
                    <a:pt x="4064" y="2836"/>
                  </a:cubicBezTo>
                  <a:cubicBezTo>
                    <a:pt x="4253" y="2994"/>
                    <a:pt x="4253" y="3183"/>
                    <a:pt x="4096" y="3340"/>
                  </a:cubicBezTo>
                  <a:lnTo>
                    <a:pt x="2678" y="4695"/>
                  </a:lnTo>
                  <a:cubicBezTo>
                    <a:pt x="2615" y="4790"/>
                    <a:pt x="2520" y="4821"/>
                    <a:pt x="2457" y="4821"/>
                  </a:cubicBezTo>
                  <a:cubicBezTo>
                    <a:pt x="2363" y="4821"/>
                    <a:pt x="2268" y="4790"/>
                    <a:pt x="2205" y="4695"/>
                  </a:cubicBezTo>
                  <a:lnTo>
                    <a:pt x="1512" y="4002"/>
                  </a:lnTo>
                  <a:cubicBezTo>
                    <a:pt x="1386" y="3876"/>
                    <a:pt x="1386" y="3655"/>
                    <a:pt x="1512" y="3529"/>
                  </a:cubicBezTo>
                  <a:cubicBezTo>
                    <a:pt x="1575" y="3466"/>
                    <a:pt x="1662" y="3435"/>
                    <a:pt x="1749" y="3435"/>
                  </a:cubicBezTo>
                  <a:cubicBezTo>
                    <a:pt x="1835" y="3435"/>
                    <a:pt x="1922" y="3466"/>
                    <a:pt x="1985" y="3529"/>
                  </a:cubicBezTo>
                  <a:lnTo>
                    <a:pt x="2426" y="3971"/>
                  </a:lnTo>
                  <a:lnTo>
                    <a:pt x="3592" y="2836"/>
                  </a:lnTo>
                  <a:cubicBezTo>
                    <a:pt x="3655" y="2773"/>
                    <a:pt x="3741" y="2742"/>
                    <a:pt x="3828" y="2742"/>
                  </a:cubicBezTo>
                  <a:close/>
                  <a:moveTo>
                    <a:pt x="3828" y="4790"/>
                  </a:moveTo>
                  <a:cubicBezTo>
                    <a:pt x="3915" y="4790"/>
                    <a:pt x="4001" y="4821"/>
                    <a:pt x="4064" y="4884"/>
                  </a:cubicBezTo>
                  <a:cubicBezTo>
                    <a:pt x="4253" y="5042"/>
                    <a:pt x="4253" y="5262"/>
                    <a:pt x="4096" y="5388"/>
                  </a:cubicBezTo>
                  <a:lnTo>
                    <a:pt x="2678" y="6774"/>
                  </a:lnTo>
                  <a:cubicBezTo>
                    <a:pt x="2615" y="6837"/>
                    <a:pt x="2520" y="6869"/>
                    <a:pt x="2457" y="6869"/>
                  </a:cubicBezTo>
                  <a:cubicBezTo>
                    <a:pt x="2363" y="6869"/>
                    <a:pt x="2268" y="6837"/>
                    <a:pt x="2205" y="6774"/>
                  </a:cubicBezTo>
                  <a:lnTo>
                    <a:pt x="1512" y="6050"/>
                  </a:lnTo>
                  <a:cubicBezTo>
                    <a:pt x="1386" y="5924"/>
                    <a:pt x="1386" y="5703"/>
                    <a:pt x="1512" y="5577"/>
                  </a:cubicBezTo>
                  <a:cubicBezTo>
                    <a:pt x="1575" y="5514"/>
                    <a:pt x="1662" y="5483"/>
                    <a:pt x="1749" y="5483"/>
                  </a:cubicBezTo>
                  <a:cubicBezTo>
                    <a:pt x="1835" y="5483"/>
                    <a:pt x="1922" y="5514"/>
                    <a:pt x="1985" y="5577"/>
                  </a:cubicBezTo>
                  <a:lnTo>
                    <a:pt x="2426" y="6018"/>
                  </a:lnTo>
                  <a:lnTo>
                    <a:pt x="3592" y="4884"/>
                  </a:lnTo>
                  <a:cubicBezTo>
                    <a:pt x="3655" y="4821"/>
                    <a:pt x="3741" y="4790"/>
                    <a:pt x="3828" y="4790"/>
                  </a:cubicBezTo>
                  <a:close/>
                  <a:moveTo>
                    <a:pt x="3828" y="6869"/>
                  </a:moveTo>
                  <a:cubicBezTo>
                    <a:pt x="3915" y="6869"/>
                    <a:pt x="4001" y="6900"/>
                    <a:pt x="4064" y="6963"/>
                  </a:cubicBezTo>
                  <a:cubicBezTo>
                    <a:pt x="4253" y="7121"/>
                    <a:pt x="4253" y="7342"/>
                    <a:pt x="4096" y="7468"/>
                  </a:cubicBezTo>
                  <a:lnTo>
                    <a:pt x="2678" y="8854"/>
                  </a:lnTo>
                  <a:cubicBezTo>
                    <a:pt x="2615" y="8917"/>
                    <a:pt x="2520" y="8980"/>
                    <a:pt x="2457" y="8980"/>
                  </a:cubicBezTo>
                  <a:cubicBezTo>
                    <a:pt x="2363" y="8980"/>
                    <a:pt x="2268" y="8917"/>
                    <a:pt x="2205" y="8854"/>
                  </a:cubicBezTo>
                  <a:lnTo>
                    <a:pt x="1512" y="8129"/>
                  </a:lnTo>
                  <a:cubicBezTo>
                    <a:pt x="1386" y="8003"/>
                    <a:pt x="1386" y="7783"/>
                    <a:pt x="1512" y="7657"/>
                  </a:cubicBezTo>
                  <a:cubicBezTo>
                    <a:pt x="1575" y="7594"/>
                    <a:pt x="1662" y="7562"/>
                    <a:pt x="1749" y="7562"/>
                  </a:cubicBezTo>
                  <a:cubicBezTo>
                    <a:pt x="1835" y="7562"/>
                    <a:pt x="1922" y="7594"/>
                    <a:pt x="1985" y="7657"/>
                  </a:cubicBezTo>
                  <a:lnTo>
                    <a:pt x="2426" y="8098"/>
                  </a:lnTo>
                  <a:lnTo>
                    <a:pt x="3592" y="6963"/>
                  </a:lnTo>
                  <a:cubicBezTo>
                    <a:pt x="3655" y="6900"/>
                    <a:pt x="3741" y="6869"/>
                    <a:pt x="3828" y="6869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9673"/>
                  </a:lnTo>
                  <a:lnTo>
                    <a:pt x="6301" y="9673"/>
                  </a:lnTo>
                  <a:lnTo>
                    <a:pt x="6301" y="10397"/>
                  </a:lnTo>
                  <a:lnTo>
                    <a:pt x="6301" y="10744"/>
                  </a:lnTo>
                  <a:lnTo>
                    <a:pt x="6270" y="10744"/>
                  </a:lnTo>
                  <a:cubicBezTo>
                    <a:pt x="6270" y="11343"/>
                    <a:pt x="6742" y="11752"/>
                    <a:pt x="7278" y="11752"/>
                  </a:cubicBezTo>
                  <a:cubicBezTo>
                    <a:pt x="7876" y="11752"/>
                    <a:pt x="8317" y="11280"/>
                    <a:pt x="8317" y="10744"/>
                  </a:cubicBezTo>
                  <a:lnTo>
                    <a:pt x="8317" y="7972"/>
                  </a:lnTo>
                  <a:lnTo>
                    <a:pt x="7498" y="8822"/>
                  </a:lnTo>
                  <a:lnTo>
                    <a:pt x="5608" y="9547"/>
                  </a:lnTo>
                  <a:cubicBezTo>
                    <a:pt x="5497" y="9576"/>
                    <a:pt x="5390" y="9590"/>
                    <a:pt x="5288" y="9590"/>
                  </a:cubicBezTo>
                  <a:cubicBezTo>
                    <a:pt x="4954" y="9590"/>
                    <a:pt x="4674" y="9441"/>
                    <a:pt x="4505" y="9200"/>
                  </a:cubicBezTo>
                  <a:cubicBezTo>
                    <a:pt x="4316" y="8980"/>
                    <a:pt x="4222" y="8665"/>
                    <a:pt x="4316" y="8255"/>
                  </a:cubicBezTo>
                  <a:lnTo>
                    <a:pt x="5041" y="6365"/>
                  </a:lnTo>
                  <a:lnTo>
                    <a:pt x="8317" y="3088"/>
                  </a:lnTo>
                  <a:lnTo>
                    <a:pt x="8317" y="2773"/>
                  </a:lnTo>
                  <a:lnTo>
                    <a:pt x="5891" y="2773"/>
                  </a:lnTo>
                  <a:cubicBezTo>
                    <a:pt x="5671" y="2773"/>
                    <a:pt x="5513" y="2616"/>
                    <a:pt x="5513" y="2427"/>
                  </a:cubicBezTo>
                  <a:lnTo>
                    <a:pt x="551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84"/>
            <p:cNvSpPr/>
            <p:nvPr/>
          </p:nvSpPr>
          <p:spPr>
            <a:xfrm>
              <a:off x="1185625" y="3688025"/>
              <a:ext cx="57525" cy="55950"/>
            </a:xfrm>
            <a:custGeom>
              <a:avLst/>
              <a:gdLst/>
              <a:ahLst/>
              <a:cxnLst/>
              <a:rect l="l" t="t" r="r" b="b"/>
              <a:pathLst>
                <a:path w="2301" h="2238" extrusionOk="0">
                  <a:moveTo>
                    <a:pt x="1072" y="1"/>
                  </a:moveTo>
                  <a:cubicBezTo>
                    <a:pt x="890" y="1"/>
                    <a:pt x="709" y="64"/>
                    <a:pt x="568" y="190"/>
                  </a:cubicBezTo>
                  <a:lnTo>
                    <a:pt x="0" y="788"/>
                  </a:lnTo>
                  <a:lnTo>
                    <a:pt x="1450" y="2238"/>
                  </a:lnTo>
                  <a:lnTo>
                    <a:pt x="2048" y="1639"/>
                  </a:lnTo>
                  <a:cubicBezTo>
                    <a:pt x="2300" y="1387"/>
                    <a:pt x="2300" y="946"/>
                    <a:pt x="2048" y="662"/>
                  </a:cubicBezTo>
                  <a:lnTo>
                    <a:pt x="1576" y="190"/>
                  </a:lnTo>
                  <a:cubicBezTo>
                    <a:pt x="1434" y="64"/>
                    <a:pt x="1253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84"/>
            <p:cNvSpPr/>
            <p:nvPr/>
          </p:nvSpPr>
          <p:spPr>
            <a:xfrm>
              <a:off x="1088075" y="3795925"/>
              <a:ext cx="46375" cy="45025"/>
            </a:xfrm>
            <a:custGeom>
              <a:avLst/>
              <a:gdLst/>
              <a:ahLst/>
              <a:cxnLst/>
              <a:rect l="l" t="t" r="r" b="b"/>
              <a:pathLst>
                <a:path w="1855" h="1801" extrusionOk="0">
                  <a:moveTo>
                    <a:pt x="594" y="1"/>
                  </a:moveTo>
                  <a:lnTo>
                    <a:pt x="59" y="1387"/>
                  </a:lnTo>
                  <a:cubicBezTo>
                    <a:pt x="0" y="1621"/>
                    <a:pt x="186" y="1800"/>
                    <a:pt x="414" y="1800"/>
                  </a:cubicBezTo>
                  <a:cubicBezTo>
                    <a:pt x="432" y="1800"/>
                    <a:pt x="450" y="1799"/>
                    <a:pt x="468" y="1797"/>
                  </a:cubicBezTo>
                  <a:lnTo>
                    <a:pt x="1855" y="1261"/>
                  </a:lnTo>
                  <a:lnTo>
                    <a:pt x="5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84"/>
            <p:cNvSpPr/>
            <p:nvPr/>
          </p:nvSpPr>
          <p:spPr>
            <a:xfrm>
              <a:off x="1112375" y="3720325"/>
              <a:ext cx="97700" cy="97700"/>
            </a:xfrm>
            <a:custGeom>
              <a:avLst/>
              <a:gdLst/>
              <a:ahLst/>
              <a:cxnLst/>
              <a:rect l="l" t="t" r="r" b="b"/>
              <a:pathLst>
                <a:path w="3908" h="3908" extrusionOk="0">
                  <a:moveTo>
                    <a:pt x="2426" y="1"/>
                  </a:moveTo>
                  <a:lnTo>
                    <a:pt x="1" y="2458"/>
                  </a:lnTo>
                  <a:lnTo>
                    <a:pt x="1450" y="3907"/>
                  </a:lnTo>
                  <a:lnTo>
                    <a:pt x="3907" y="1481"/>
                  </a:lnTo>
                  <a:lnTo>
                    <a:pt x="24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84"/>
            <p:cNvSpPr/>
            <p:nvPr/>
          </p:nvSpPr>
          <p:spPr>
            <a:xfrm>
              <a:off x="1120250" y="3623450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1" y="0"/>
                  </a:moveTo>
                  <a:lnTo>
                    <a:pt x="1" y="1891"/>
                  </a:lnTo>
                  <a:lnTo>
                    <a:pt x="1891" y="189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84"/>
            <p:cNvSpPr/>
            <p:nvPr/>
          </p:nvSpPr>
          <p:spPr>
            <a:xfrm>
              <a:off x="946175" y="3879425"/>
              <a:ext cx="166225" cy="33900"/>
            </a:xfrm>
            <a:custGeom>
              <a:avLst/>
              <a:gdLst/>
              <a:ahLst/>
              <a:cxnLst/>
              <a:rect l="l" t="t" r="r" b="b"/>
              <a:pathLst>
                <a:path w="6649" h="1356" extrusionOk="0">
                  <a:moveTo>
                    <a:pt x="348" y="0"/>
                  </a:moveTo>
                  <a:cubicBezTo>
                    <a:pt x="158" y="0"/>
                    <a:pt x="1" y="190"/>
                    <a:pt x="1" y="347"/>
                  </a:cubicBezTo>
                  <a:lnTo>
                    <a:pt x="1" y="694"/>
                  </a:lnTo>
                  <a:cubicBezTo>
                    <a:pt x="1" y="1040"/>
                    <a:pt x="316" y="1355"/>
                    <a:pt x="694" y="1355"/>
                  </a:cubicBezTo>
                  <a:lnTo>
                    <a:pt x="6649" y="1355"/>
                  </a:lnTo>
                  <a:cubicBezTo>
                    <a:pt x="6428" y="1103"/>
                    <a:pt x="6302" y="725"/>
                    <a:pt x="6302" y="347"/>
                  </a:cubicBezTo>
                  <a:lnTo>
                    <a:pt x="630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11" name="Google Shape;7711;p84"/>
          <p:cNvGrpSpPr/>
          <p:nvPr/>
        </p:nvGrpSpPr>
        <p:grpSpPr>
          <a:xfrm>
            <a:off x="7071919" y="3223981"/>
            <a:ext cx="469253" cy="467993"/>
            <a:chOff x="944600" y="3981825"/>
            <a:chExt cx="297750" cy="296950"/>
          </a:xfrm>
        </p:grpSpPr>
        <p:sp>
          <p:nvSpPr>
            <p:cNvPr id="7712" name="Google Shape;7712;p84"/>
            <p:cNvSpPr/>
            <p:nvPr/>
          </p:nvSpPr>
          <p:spPr>
            <a:xfrm>
              <a:off x="944600" y="3981825"/>
              <a:ext cx="297750" cy="296950"/>
            </a:xfrm>
            <a:custGeom>
              <a:avLst/>
              <a:gdLst/>
              <a:ahLst/>
              <a:cxnLst/>
              <a:rect l="l" t="t" r="r" b="b"/>
              <a:pathLst>
                <a:path w="11910" h="11878" extrusionOk="0">
                  <a:moveTo>
                    <a:pt x="6333" y="1418"/>
                  </a:moveTo>
                  <a:cubicBezTo>
                    <a:pt x="8539" y="1575"/>
                    <a:pt x="10303" y="3340"/>
                    <a:pt x="10461" y="5545"/>
                  </a:cubicBezTo>
                  <a:lnTo>
                    <a:pt x="10146" y="5545"/>
                  </a:lnTo>
                  <a:cubicBezTo>
                    <a:pt x="9957" y="5545"/>
                    <a:pt x="9799" y="5702"/>
                    <a:pt x="9799" y="5892"/>
                  </a:cubicBezTo>
                  <a:cubicBezTo>
                    <a:pt x="9799" y="6081"/>
                    <a:pt x="9957" y="6238"/>
                    <a:pt x="10146" y="6238"/>
                  </a:cubicBezTo>
                  <a:lnTo>
                    <a:pt x="10461" y="6238"/>
                  </a:lnTo>
                  <a:cubicBezTo>
                    <a:pt x="10303" y="8443"/>
                    <a:pt x="8539" y="10239"/>
                    <a:pt x="6333" y="10397"/>
                  </a:cubicBezTo>
                  <a:lnTo>
                    <a:pt x="6333" y="10082"/>
                  </a:lnTo>
                  <a:cubicBezTo>
                    <a:pt x="6333" y="9861"/>
                    <a:pt x="6176" y="9704"/>
                    <a:pt x="5955" y="9704"/>
                  </a:cubicBezTo>
                  <a:cubicBezTo>
                    <a:pt x="5766" y="9704"/>
                    <a:pt x="5609" y="9861"/>
                    <a:pt x="5609" y="10082"/>
                  </a:cubicBezTo>
                  <a:lnTo>
                    <a:pt x="5609" y="10397"/>
                  </a:lnTo>
                  <a:cubicBezTo>
                    <a:pt x="3403" y="10239"/>
                    <a:pt x="1639" y="8443"/>
                    <a:pt x="1482" y="6238"/>
                  </a:cubicBezTo>
                  <a:lnTo>
                    <a:pt x="1797" y="6238"/>
                  </a:lnTo>
                  <a:cubicBezTo>
                    <a:pt x="1986" y="6238"/>
                    <a:pt x="2143" y="6081"/>
                    <a:pt x="2143" y="5892"/>
                  </a:cubicBezTo>
                  <a:cubicBezTo>
                    <a:pt x="2143" y="5702"/>
                    <a:pt x="1986" y="5545"/>
                    <a:pt x="1797" y="5545"/>
                  </a:cubicBezTo>
                  <a:lnTo>
                    <a:pt x="1482" y="5545"/>
                  </a:lnTo>
                  <a:cubicBezTo>
                    <a:pt x="1639" y="3340"/>
                    <a:pt x="3403" y="1575"/>
                    <a:pt x="5609" y="1418"/>
                  </a:cubicBezTo>
                  <a:lnTo>
                    <a:pt x="5609" y="1733"/>
                  </a:lnTo>
                  <a:cubicBezTo>
                    <a:pt x="5609" y="1922"/>
                    <a:pt x="5766" y="2079"/>
                    <a:pt x="5955" y="2079"/>
                  </a:cubicBezTo>
                  <a:cubicBezTo>
                    <a:pt x="6176" y="2079"/>
                    <a:pt x="6333" y="1922"/>
                    <a:pt x="6333" y="1733"/>
                  </a:cubicBezTo>
                  <a:lnTo>
                    <a:pt x="6333" y="1418"/>
                  </a:lnTo>
                  <a:close/>
                  <a:moveTo>
                    <a:pt x="5955" y="0"/>
                  </a:moveTo>
                  <a:cubicBezTo>
                    <a:pt x="5766" y="0"/>
                    <a:pt x="5609" y="126"/>
                    <a:pt x="5609" y="347"/>
                  </a:cubicBezTo>
                  <a:lnTo>
                    <a:pt x="5609" y="725"/>
                  </a:lnTo>
                  <a:cubicBezTo>
                    <a:pt x="2994" y="882"/>
                    <a:pt x="946" y="2962"/>
                    <a:pt x="757" y="5576"/>
                  </a:cubicBezTo>
                  <a:lnTo>
                    <a:pt x="379" y="5576"/>
                  </a:lnTo>
                  <a:cubicBezTo>
                    <a:pt x="158" y="5576"/>
                    <a:pt x="1" y="5734"/>
                    <a:pt x="1" y="5923"/>
                  </a:cubicBezTo>
                  <a:cubicBezTo>
                    <a:pt x="1" y="6112"/>
                    <a:pt x="158" y="6270"/>
                    <a:pt x="379" y="6270"/>
                  </a:cubicBezTo>
                  <a:lnTo>
                    <a:pt x="757" y="6270"/>
                  </a:lnTo>
                  <a:cubicBezTo>
                    <a:pt x="915" y="8884"/>
                    <a:pt x="2994" y="10932"/>
                    <a:pt x="5609" y="11121"/>
                  </a:cubicBezTo>
                  <a:lnTo>
                    <a:pt x="5609" y="11531"/>
                  </a:lnTo>
                  <a:cubicBezTo>
                    <a:pt x="5609" y="11720"/>
                    <a:pt x="5766" y="11877"/>
                    <a:pt x="5955" y="11877"/>
                  </a:cubicBezTo>
                  <a:cubicBezTo>
                    <a:pt x="6176" y="11877"/>
                    <a:pt x="6333" y="11720"/>
                    <a:pt x="6333" y="11531"/>
                  </a:cubicBezTo>
                  <a:lnTo>
                    <a:pt x="6333" y="11121"/>
                  </a:lnTo>
                  <a:cubicBezTo>
                    <a:pt x="8917" y="10964"/>
                    <a:pt x="10965" y="8884"/>
                    <a:pt x="11154" y="6270"/>
                  </a:cubicBezTo>
                  <a:lnTo>
                    <a:pt x="11563" y="6270"/>
                  </a:lnTo>
                  <a:cubicBezTo>
                    <a:pt x="11752" y="6270"/>
                    <a:pt x="11910" y="6112"/>
                    <a:pt x="11910" y="5923"/>
                  </a:cubicBezTo>
                  <a:cubicBezTo>
                    <a:pt x="11910" y="5734"/>
                    <a:pt x="11752" y="5576"/>
                    <a:pt x="11563" y="5576"/>
                  </a:cubicBezTo>
                  <a:lnTo>
                    <a:pt x="11154" y="5576"/>
                  </a:lnTo>
                  <a:cubicBezTo>
                    <a:pt x="10996" y="2962"/>
                    <a:pt x="8917" y="914"/>
                    <a:pt x="6333" y="725"/>
                  </a:cubicBezTo>
                  <a:lnTo>
                    <a:pt x="6333" y="347"/>
                  </a:lnTo>
                  <a:cubicBezTo>
                    <a:pt x="6333" y="126"/>
                    <a:pt x="6176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84"/>
            <p:cNvSpPr/>
            <p:nvPr/>
          </p:nvSpPr>
          <p:spPr>
            <a:xfrm>
              <a:off x="1058025" y="4155875"/>
              <a:ext cx="72500" cy="52000"/>
            </a:xfrm>
            <a:custGeom>
              <a:avLst/>
              <a:gdLst/>
              <a:ahLst/>
              <a:cxnLst/>
              <a:rect l="l" t="t" r="r" b="b"/>
              <a:pathLst>
                <a:path w="2900" h="2080" extrusionOk="0">
                  <a:moveTo>
                    <a:pt x="1418" y="1"/>
                  </a:moveTo>
                  <a:cubicBezTo>
                    <a:pt x="851" y="1"/>
                    <a:pt x="316" y="347"/>
                    <a:pt x="127" y="914"/>
                  </a:cubicBezTo>
                  <a:cubicBezTo>
                    <a:pt x="1" y="1166"/>
                    <a:pt x="1" y="1450"/>
                    <a:pt x="95" y="1765"/>
                  </a:cubicBezTo>
                  <a:cubicBezTo>
                    <a:pt x="473" y="1954"/>
                    <a:pt x="946" y="2080"/>
                    <a:pt x="1418" y="2080"/>
                  </a:cubicBezTo>
                  <a:cubicBezTo>
                    <a:pt x="1891" y="2080"/>
                    <a:pt x="2332" y="1954"/>
                    <a:pt x="2773" y="1765"/>
                  </a:cubicBezTo>
                  <a:cubicBezTo>
                    <a:pt x="2899" y="1387"/>
                    <a:pt x="2805" y="946"/>
                    <a:pt x="2616" y="599"/>
                  </a:cubicBezTo>
                  <a:cubicBezTo>
                    <a:pt x="2332" y="221"/>
                    <a:pt x="1891" y="1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84"/>
            <p:cNvSpPr/>
            <p:nvPr/>
          </p:nvSpPr>
          <p:spPr>
            <a:xfrm>
              <a:off x="1076150" y="4103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3" y="0"/>
                  </a:moveTo>
                  <a:cubicBezTo>
                    <a:pt x="315" y="0"/>
                    <a:pt x="0" y="315"/>
                    <a:pt x="0" y="693"/>
                  </a:cubicBezTo>
                  <a:cubicBezTo>
                    <a:pt x="0" y="1103"/>
                    <a:pt x="315" y="1418"/>
                    <a:pt x="693" y="1418"/>
                  </a:cubicBezTo>
                  <a:cubicBezTo>
                    <a:pt x="1103" y="1355"/>
                    <a:pt x="1418" y="1040"/>
                    <a:pt x="1418" y="693"/>
                  </a:cubicBezTo>
                  <a:cubicBezTo>
                    <a:pt x="1418" y="315"/>
                    <a:pt x="1103" y="0"/>
                    <a:pt x="69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84"/>
            <p:cNvSpPr/>
            <p:nvPr/>
          </p:nvSpPr>
          <p:spPr>
            <a:xfrm>
              <a:off x="1016275" y="4051125"/>
              <a:ext cx="155975" cy="137075"/>
            </a:xfrm>
            <a:custGeom>
              <a:avLst/>
              <a:gdLst/>
              <a:ahLst/>
              <a:cxnLst/>
              <a:rect l="l" t="t" r="r" b="b"/>
              <a:pathLst>
                <a:path w="6239" h="5483" extrusionOk="0">
                  <a:moveTo>
                    <a:pt x="3088" y="1"/>
                  </a:moveTo>
                  <a:cubicBezTo>
                    <a:pt x="1356" y="1"/>
                    <a:pt x="1" y="1387"/>
                    <a:pt x="1" y="3120"/>
                  </a:cubicBezTo>
                  <a:cubicBezTo>
                    <a:pt x="1" y="4033"/>
                    <a:pt x="379" y="4852"/>
                    <a:pt x="1041" y="5451"/>
                  </a:cubicBezTo>
                  <a:cubicBezTo>
                    <a:pt x="1041" y="5262"/>
                    <a:pt x="1104" y="5041"/>
                    <a:pt x="1167" y="4852"/>
                  </a:cubicBezTo>
                  <a:cubicBezTo>
                    <a:pt x="1324" y="4380"/>
                    <a:pt x="1671" y="4002"/>
                    <a:pt x="2112" y="3750"/>
                  </a:cubicBezTo>
                  <a:cubicBezTo>
                    <a:pt x="1891" y="3498"/>
                    <a:pt x="1734" y="3151"/>
                    <a:pt x="1734" y="2804"/>
                  </a:cubicBezTo>
                  <a:cubicBezTo>
                    <a:pt x="1734" y="2048"/>
                    <a:pt x="2364" y="1418"/>
                    <a:pt x="3088" y="1418"/>
                  </a:cubicBezTo>
                  <a:cubicBezTo>
                    <a:pt x="3845" y="1418"/>
                    <a:pt x="4475" y="2048"/>
                    <a:pt x="4475" y="2804"/>
                  </a:cubicBezTo>
                  <a:cubicBezTo>
                    <a:pt x="4475" y="3151"/>
                    <a:pt x="4317" y="3529"/>
                    <a:pt x="4097" y="3750"/>
                  </a:cubicBezTo>
                  <a:cubicBezTo>
                    <a:pt x="4349" y="3907"/>
                    <a:pt x="4632" y="4128"/>
                    <a:pt x="4790" y="4411"/>
                  </a:cubicBezTo>
                  <a:cubicBezTo>
                    <a:pt x="4979" y="4726"/>
                    <a:pt x="5105" y="5073"/>
                    <a:pt x="5136" y="5482"/>
                  </a:cubicBezTo>
                  <a:cubicBezTo>
                    <a:pt x="5766" y="4884"/>
                    <a:pt x="6207" y="4096"/>
                    <a:pt x="6207" y="3151"/>
                  </a:cubicBezTo>
                  <a:cubicBezTo>
                    <a:pt x="6239" y="1418"/>
                    <a:pt x="4821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16" name="Google Shape;7716;p84"/>
          <p:cNvGrpSpPr/>
          <p:nvPr/>
        </p:nvGrpSpPr>
        <p:grpSpPr>
          <a:xfrm>
            <a:off x="10027834" y="2042461"/>
            <a:ext cx="466772" cy="465511"/>
            <a:chOff x="2768750" y="3227275"/>
            <a:chExt cx="296175" cy="295375"/>
          </a:xfrm>
        </p:grpSpPr>
        <p:sp>
          <p:nvSpPr>
            <p:cNvPr id="7717" name="Google Shape;7717;p84"/>
            <p:cNvSpPr/>
            <p:nvPr/>
          </p:nvSpPr>
          <p:spPr>
            <a:xfrm>
              <a:off x="2882950" y="3227275"/>
              <a:ext cx="68550" cy="69325"/>
            </a:xfrm>
            <a:custGeom>
              <a:avLst/>
              <a:gdLst/>
              <a:ahLst/>
              <a:cxnLst/>
              <a:rect l="l" t="t" r="r" b="b"/>
              <a:pathLst>
                <a:path w="2742" h="2773" extrusionOk="0">
                  <a:moveTo>
                    <a:pt x="1355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55" y="2773"/>
                  </a:cubicBezTo>
                  <a:cubicBezTo>
                    <a:pt x="2111" y="2773"/>
                    <a:pt x="2742" y="2174"/>
                    <a:pt x="2742" y="1387"/>
                  </a:cubicBezTo>
                  <a:cubicBezTo>
                    <a:pt x="2742" y="631"/>
                    <a:pt x="2111" y="1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84"/>
            <p:cNvSpPr/>
            <p:nvPr/>
          </p:nvSpPr>
          <p:spPr>
            <a:xfrm>
              <a:off x="2856175" y="3436000"/>
              <a:ext cx="17350" cy="34675"/>
            </a:xfrm>
            <a:custGeom>
              <a:avLst/>
              <a:gdLst/>
              <a:ahLst/>
              <a:cxnLst/>
              <a:rect l="l" t="t" r="r" b="b"/>
              <a:pathLst>
                <a:path w="694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694" y="1386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84"/>
            <p:cNvSpPr/>
            <p:nvPr/>
          </p:nvSpPr>
          <p:spPr>
            <a:xfrm>
              <a:off x="2890050" y="3436000"/>
              <a:ext cx="18125" cy="34675"/>
            </a:xfrm>
            <a:custGeom>
              <a:avLst/>
              <a:gdLst/>
              <a:ahLst/>
              <a:cxnLst/>
              <a:rect l="l" t="t" r="r" b="b"/>
              <a:pathLst>
                <a:path w="725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725" y="1386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84"/>
            <p:cNvSpPr/>
            <p:nvPr/>
          </p:nvSpPr>
          <p:spPr>
            <a:xfrm>
              <a:off x="2821525" y="3436000"/>
              <a:ext cx="17350" cy="34675"/>
            </a:xfrm>
            <a:custGeom>
              <a:avLst/>
              <a:gdLst/>
              <a:ahLst/>
              <a:cxnLst/>
              <a:rect l="l" t="t" r="r" b="b"/>
              <a:pathLst>
                <a:path w="694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693" y="1386"/>
                  </a:lnTo>
                  <a:lnTo>
                    <a:pt x="6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84"/>
            <p:cNvSpPr/>
            <p:nvPr/>
          </p:nvSpPr>
          <p:spPr>
            <a:xfrm>
              <a:off x="2924700" y="3436000"/>
              <a:ext cx="34675" cy="34675"/>
            </a:xfrm>
            <a:custGeom>
              <a:avLst/>
              <a:gdLst/>
              <a:ahLst/>
              <a:cxnLst/>
              <a:rect l="l" t="t" r="r" b="b"/>
              <a:pathLst>
                <a:path w="1387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1387" y="1386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84"/>
            <p:cNvSpPr/>
            <p:nvPr/>
          </p:nvSpPr>
          <p:spPr>
            <a:xfrm>
              <a:off x="2768750" y="3384800"/>
              <a:ext cx="244175" cy="137850"/>
            </a:xfrm>
            <a:custGeom>
              <a:avLst/>
              <a:gdLst/>
              <a:ahLst/>
              <a:cxnLst/>
              <a:rect l="l" t="t" r="r" b="b"/>
              <a:pathLst>
                <a:path w="9767" h="5514" extrusionOk="0">
                  <a:moveTo>
                    <a:pt x="7971" y="1387"/>
                  </a:moveTo>
                  <a:cubicBezTo>
                    <a:pt x="8192" y="1387"/>
                    <a:pt x="8349" y="1544"/>
                    <a:pt x="8349" y="1733"/>
                  </a:cubicBezTo>
                  <a:lnTo>
                    <a:pt x="8349" y="3813"/>
                  </a:lnTo>
                  <a:cubicBezTo>
                    <a:pt x="8349" y="4033"/>
                    <a:pt x="8192" y="4191"/>
                    <a:pt x="7971" y="4191"/>
                  </a:cubicBezTo>
                  <a:lnTo>
                    <a:pt x="1765" y="4191"/>
                  </a:lnTo>
                  <a:cubicBezTo>
                    <a:pt x="1576" y="4191"/>
                    <a:pt x="1418" y="4033"/>
                    <a:pt x="1418" y="3813"/>
                  </a:cubicBezTo>
                  <a:lnTo>
                    <a:pt x="1418" y="1733"/>
                  </a:lnTo>
                  <a:cubicBezTo>
                    <a:pt x="1418" y="1544"/>
                    <a:pt x="1576" y="1387"/>
                    <a:pt x="1765" y="1387"/>
                  </a:cubicBezTo>
                  <a:close/>
                  <a:moveTo>
                    <a:pt x="1040" y="0"/>
                  </a:moveTo>
                  <a:cubicBezTo>
                    <a:pt x="473" y="0"/>
                    <a:pt x="32" y="473"/>
                    <a:pt x="32" y="1040"/>
                  </a:cubicBezTo>
                  <a:lnTo>
                    <a:pt x="32" y="4506"/>
                  </a:lnTo>
                  <a:cubicBezTo>
                    <a:pt x="0" y="5073"/>
                    <a:pt x="473" y="5514"/>
                    <a:pt x="1040" y="5514"/>
                  </a:cubicBezTo>
                  <a:lnTo>
                    <a:pt x="8727" y="5514"/>
                  </a:lnTo>
                  <a:cubicBezTo>
                    <a:pt x="9326" y="5514"/>
                    <a:pt x="9767" y="5041"/>
                    <a:pt x="9767" y="4506"/>
                  </a:cubicBezTo>
                  <a:lnTo>
                    <a:pt x="9767" y="1040"/>
                  </a:lnTo>
                  <a:cubicBezTo>
                    <a:pt x="9767" y="442"/>
                    <a:pt x="9294" y="0"/>
                    <a:pt x="87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84"/>
            <p:cNvSpPr/>
            <p:nvPr/>
          </p:nvSpPr>
          <p:spPr>
            <a:xfrm>
              <a:off x="3030250" y="3419450"/>
              <a:ext cx="34675" cy="68550"/>
            </a:xfrm>
            <a:custGeom>
              <a:avLst/>
              <a:gdLst/>
              <a:ahLst/>
              <a:cxnLst/>
              <a:rect l="l" t="t" r="r" b="b"/>
              <a:pathLst>
                <a:path w="1387" h="2742" extrusionOk="0">
                  <a:moveTo>
                    <a:pt x="0" y="1"/>
                  </a:moveTo>
                  <a:lnTo>
                    <a:pt x="0" y="2742"/>
                  </a:lnTo>
                  <a:lnTo>
                    <a:pt x="1040" y="2742"/>
                  </a:lnTo>
                  <a:cubicBezTo>
                    <a:pt x="1229" y="2742"/>
                    <a:pt x="1386" y="2584"/>
                    <a:pt x="1386" y="2395"/>
                  </a:cubicBezTo>
                  <a:lnTo>
                    <a:pt x="1386" y="347"/>
                  </a:ln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84"/>
            <p:cNvSpPr/>
            <p:nvPr/>
          </p:nvSpPr>
          <p:spPr>
            <a:xfrm>
              <a:off x="2856175" y="3294225"/>
              <a:ext cx="122100" cy="73275"/>
            </a:xfrm>
            <a:custGeom>
              <a:avLst/>
              <a:gdLst/>
              <a:ahLst/>
              <a:cxnLst/>
              <a:rect l="l" t="t" r="r" b="b"/>
              <a:pathLst>
                <a:path w="4884" h="2931" extrusionOk="0">
                  <a:moveTo>
                    <a:pt x="820" y="0"/>
                  </a:moveTo>
                  <a:cubicBezTo>
                    <a:pt x="316" y="473"/>
                    <a:pt x="0" y="1103"/>
                    <a:pt x="0" y="1828"/>
                  </a:cubicBezTo>
                  <a:lnTo>
                    <a:pt x="0" y="2552"/>
                  </a:lnTo>
                  <a:cubicBezTo>
                    <a:pt x="0" y="2773"/>
                    <a:pt x="158" y="2930"/>
                    <a:pt x="347" y="2930"/>
                  </a:cubicBezTo>
                  <a:lnTo>
                    <a:pt x="4506" y="2930"/>
                  </a:lnTo>
                  <a:cubicBezTo>
                    <a:pt x="4726" y="2930"/>
                    <a:pt x="4884" y="2773"/>
                    <a:pt x="4884" y="2552"/>
                  </a:cubicBezTo>
                  <a:lnTo>
                    <a:pt x="4884" y="1828"/>
                  </a:lnTo>
                  <a:cubicBezTo>
                    <a:pt x="4884" y="1103"/>
                    <a:pt x="4569" y="441"/>
                    <a:pt x="4033" y="0"/>
                  </a:cubicBezTo>
                  <a:cubicBezTo>
                    <a:pt x="3655" y="473"/>
                    <a:pt x="3088" y="788"/>
                    <a:pt x="2426" y="788"/>
                  </a:cubicBezTo>
                  <a:cubicBezTo>
                    <a:pt x="1765" y="788"/>
                    <a:pt x="1198" y="473"/>
                    <a:pt x="8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84"/>
          <p:cNvGrpSpPr/>
          <p:nvPr/>
        </p:nvGrpSpPr>
        <p:grpSpPr>
          <a:xfrm>
            <a:off x="10055769" y="2630289"/>
            <a:ext cx="410903" cy="464763"/>
            <a:chOff x="2786075" y="3591800"/>
            <a:chExt cx="260725" cy="294900"/>
          </a:xfrm>
        </p:grpSpPr>
        <p:sp>
          <p:nvSpPr>
            <p:cNvPr id="7726" name="Google Shape;7726;p84"/>
            <p:cNvSpPr/>
            <p:nvPr/>
          </p:nvSpPr>
          <p:spPr>
            <a:xfrm>
              <a:off x="2898700" y="36770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7" name="Google Shape;7727;p84"/>
            <p:cNvSpPr/>
            <p:nvPr/>
          </p:nvSpPr>
          <p:spPr>
            <a:xfrm>
              <a:off x="2883750" y="3729775"/>
              <a:ext cx="66975" cy="33900"/>
            </a:xfrm>
            <a:custGeom>
              <a:avLst/>
              <a:gdLst/>
              <a:ahLst/>
              <a:cxnLst/>
              <a:rect l="l" t="t" r="r" b="b"/>
              <a:pathLst>
                <a:path w="2679" h="1356" extrusionOk="0">
                  <a:moveTo>
                    <a:pt x="1323" y="1"/>
                  </a:moveTo>
                  <a:cubicBezTo>
                    <a:pt x="693" y="1"/>
                    <a:pt x="189" y="379"/>
                    <a:pt x="0" y="977"/>
                  </a:cubicBezTo>
                  <a:cubicBezTo>
                    <a:pt x="378" y="1198"/>
                    <a:pt x="819" y="1355"/>
                    <a:pt x="1323" y="1355"/>
                  </a:cubicBezTo>
                  <a:cubicBezTo>
                    <a:pt x="1796" y="1355"/>
                    <a:pt x="2269" y="1198"/>
                    <a:pt x="2678" y="977"/>
                  </a:cubicBezTo>
                  <a:cubicBezTo>
                    <a:pt x="2489" y="410"/>
                    <a:pt x="1922" y="1"/>
                    <a:pt x="132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84"/>
            <p:cNvSpPr/>
            <p:nvPr/>
          </p:nvSpPr>
          <p:spPr>
            <a:xfrm>
              <a:off x="2855375" y="3643150"/>
              <a:ext cx="122125" cy="98475"/>
            </a:xfrm>
            <a:custGeom>
              <a:avLst/>
              <a:gdLst/>
              <a:ahLst/>
              <a:cxnLst/>
              <a:rect l="l" t="t" r="r" b="b"/>
              <a:pathLst>
                <a:path w="4885" h="3939" extrusionOk="0">
                  <a:moveTo>
                    <a:pt x="2458" y="0"/>
                  </a:moveTo>
                  <a:cubicBezTo>
                    <a:pt x="1198" y="0"/>
                    <a:pt x="222" y="977"/>
                    <a:pt x="64" y="2079"/>
                  </a:cubicBezTo>
                  <a:cubicBezTo>
                    <a:pt x="1" y="2741"/>
                    <a:pt x="159" y="3371"/>
                    <a:pt x="600" y="3938"/>
                  </a:cubicBezTo>
                  <a:cubicBezTo>
                    <a:pt x="820" y="3529"/>
                    <a:pt x="1135" y="3214"/>
                    <a:pt x="1482" y="3025"/>
                  </a:cubicBezTo>
                  <a:cubicBezTo>
                    <a:pt x="1230" y="2772"/>
                    <a:pt x="1072" y="2426"/>
                    <a:pt x="1072" y="2079"/>
                  </a:cubicBezTo>
                  <a:cubicBezTo>
                    <a:pt x="1072" y="1323"/>
                    <a:pt x="1734" y="693"/>
                    <a:pt x="2458" y="693"/>
                  </a:cubicBezTo>
                  <a:cubicBezTo>
                    <a:pt x="3214" y="693"/>
                    <a:pt x="3845" y="1323"/>
                    <a:pt x="3845" y="2079"/>
                  </a:cubicBezTo>
                  <a:cubicBezTo>
                    <a:pt x="3845" y="2426"/>
                    <a:pt x="3687" y="2772"/>
                    <a:pt x="3435" y="3025"/>
                  </a:cubicBezTo>
                  <a:cubicBezTo>
                    <a:pt x="3845" y="3214"/>
                    <a:pt x="4128" y="3529"/>
                    <a:pt x="4317" y="3938"/>
                  </a:cubicBezTo>
                  <a:cubicBezTo>
                    <a:pt x="4695" y="3466"/>
                    <a:pt x="4853" y="2930"/>
                    <a:pt x="4853" y="2394"/>
                  </a:cubicBezTo>
                  <a:cubicBezTo>
                    <a:pt x="4884" y="1103"/>
                    <a:pt x="3813" y="0"/>
                    <a:pt x="24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84"/>
            <p:cNvSpPr/>
            <p:nvPr/>
          </p:nvSpPr>
          <p:spPr>
            <a:xfrm>
              <a:off x="2801050" y="3591800"/>
              <a:ext cx="229225" cy="258500"/>
            </a:xfrm>
            <a:custGeom>
              <a:avLst/>
              <a:gdLst/>
              <a:ahLst/>
              <a:cxnLst/>
              <a:rect l="l" t="t" r="r" b="b"/>
              <a:pathLst>
                <a:path w="9169" h="10340" extrusionOk="0">
                  <a:moveTo>
                    <a:pt x="4679" y="1327"/>
                  </a:moveTo>
                  <a:cubicBezTo>
                    <a:pt x="6369" y="1327"/>
                    <a:pt x="7750" y="2741"/>
                    <a:pt x="7750" y="4448"/>
                  </a:cubicBezTo>
                  <a:cubicBezTo>
                    <a:pt x="7750" y="6244"/>
                    <a:pt x="6301" y="7599"/>
                    <a:pt x="4631" y="7599"/>
                  </a:cubicBezTo>
                  <a:cubicBezTo>
                    <a:pt x="2836" y="7599"/>
                    <a:pt x="1292" y="5961"/>
                    <a:pt x="1575" y="4039"/>
                  </a:cubicBezTo>
                  <a:cubicBezTo>
                    <a:pt x="1764" y="2716"/>
                    <a:pt x="2867" y="1550"/>
                    <a:pt x="4222" y="1361"/>
                  </a:cubicBezTo>
                  <a:cubicBezTo>
                    <a:pt x="4376" y="1338"/>
                    <a:pt x="4529" y="1327"/>
                    <a:pt x="4679" y="1327"/>
                  </a:cubicBezTo>
                  <a:close/>
                  <a:moveTo>
                    <a:pt x="4597" y="0"/>
                  </a:moveTo>
                  <a:cubicBezTo>
                    <a:pt x="4401" y="0"/>
                    <a:pt x="4202" y="13"/>
                    <a:pt x="4001" y="38"/>
                  </a:cubicBezTo>
                  <a:cubicBezTo>
                    <a:pt x="1985" y="290"/>
                    <a:pt x="378" y="1928"/>
                    <a:pt x="158" y="3913"/>
                  </a:cubicBezTo>
                  <a:cubicBezTo>
                    <a:pt x="0" y="5110"/>
                    <a:pt x="315" y="6244"/>
                    <a:pt x="1008" y="7189"/>
                  </a:cubicBezTo>
                  <a:cubicBezTo>
                    <a:pt x="1197" y="7473"/>
                    <a:pt x="1449" y="7756"/>
                    <a:pt x="1670" y="7945"/>
                  </a:cubicBezTo>
                  <a:lnTo>
                    <a:pt x="4411" y="10277"/>
                  </a:lnTo>
                  <a:cubicBezTo>
                    <a:pt x="4474" y="10308"/>
                    <a:pt x="4568" y="10340"/>
                    <a:pt x="4631" y="10340"/>
                  </a:cubicBezTo>
                  <a:cubicBezTo>
                    <a:pt x="4726" y="10340"/>
                    <a:pt x="4789" y="10308"/>
                    <a:pt x="4883" y="10277"/>
                  </a:cubicBezTo>
                  <a:lnTo>
                    <a:pt x="7593" y="7945"/>
                  </a:lnTo>
                  <a:cubicBezTo>
                    <a:pt x="7845" y="7756"/>
                    <a:pt x="8065" y="7473"/>
                    <a:pt x="8254" y="7189"/>
                  </a:cubicBezTo>
                  <a:cubicBezTo>
                    <a:pt x="8853" y="6402"/>
                    <a:pt x="9168" y="5457"/>
                    <a:pt x="9168" y="4480"/>
                  </a:cubicBezTo>
                  <a:cubicBezTo>
                    <a:pt x="9139" y="1996"/>
                    <a:pt x="7104" y="0"/>
                    <a:pt x="45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84"/>
            <p:cNvSpPr/>
            <p:nvPr/>
          </p:nvSpPr>
          <p:spPr>
            <a:xfrm>
              <a:off x="2786075" y="3800675"/>
              <a:ext cx="260725" cy="86025"/>
            </a:xfrm>
            <a:custGeom>
              <a:avLst/>
              <a:gdLst/>
              <a:ahLst/>
              <a:cxnLst/>
              <a:rect l="l" t="t" r="r" b="b"/>
              <a:pathLst>
                <a:path w="10429" h="3441" extrusionOk="0">
                  <a:moveTo>
                    <a:pt x="1702" y="0"/>
                  </a:moveTo>
                  <a:cubicBezTo>
                    <a:pt x="1576" y="0"/>
                    <a:pt x="1513" y="63"/>
                    <a:pt x="1418" y="189"/>
                  </a:cubicBezTo>
                  <a:lnTo>
                    <a:pt x="32" y="2930"/>
                  </a:lnTo>
                  <a:cubicBezTo>
                    <a:pt x="1" y="3056"/>
                    <a:pt x="1" y="3213"/>
                    <a:pt x="32" y="3308"/>
                  </a:cubicBezTo>
                  <a:cubicBezTo>
                    <a:pt x="95" y="3371"/>
                    <a:pt x="190" y="3434"/>
                    <a:pt x="316" y="3434"/>
                  </a:cubicBezTo>
                  <a:lnTo>
                    <a:pt x="10019" y="3434"/>
                  </a:lnTo>
                  <a:cubicBezTo>
                    <a:pt x="10045" y="3438"/>
                    <a:pt x="10070" y="3440"/>
                    <a:pt x="10093" y="3440"/>
                  </a:cubicBezTo>
                  <a:cubicBezTo>
                    <a:pt x="10241" y="3440"/>
                    <a:pt x="10338" y="3362"/>
                    <a:pt x="10366" y="3308"/>
                  </a:cubicBezTo>
                  <a:cubicBezTo>
                    <a:pt x="10429" y="3182"/>
                    <a:pt x="10429" y="3056"/>
                    <a:pt x="10366" y="2930"/>
                  </a:cubicBezTo>
                  <a:lnTo>
                    <a:pt x="8979" y="189"/>
                  </a:lnTo>
                  <a:cubicBezTo>
                    <a:pt x="8948" y="63"/>
                    <a:pt x="8822" y="32"/>
                    <a:pt x="8696" y="0"/>
                  </a:cubicBezTo>
                  <a:lnTo>
                    <a:pt x="8601" y="95"/>
                  </a:lnTo>
                  <a:lnTo>
                    <a:pt x="5860" y="2426"/>
                  </a:lnTo>
                  <a:cubicBezTo>
                    <a:pt x="5671" y="2583"/>
                    <a:pt x="5451" y="2678"/>
                    <a:pt x="5199" y="2678"/>
                  </a:cubicBezTo>
                  <a:cubicBezTo>
                    <a:pt x="4978" y="2678"/>
                    <a:pt x="4726" y="2583"/>
                    <a:pt x="4537" y="2426"/>
                  </a:cubicBezTo>
                  <a:lnTo>
                    <a:pt x="1828" y="95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1" name="Google Shape;7731;p84"/>
          <p:cNvGrpSpPr/>
          <p:nvPr/>
        </p:nvGrpSpPr>
        <p:grpSpPr>
          <a:xfrm>
            <a:off x="10109765" y="3224593"/>
            <a:ext cx="302907" cy="466772"/>
            <a:chOff x="2819150" y="3955025"/>
            <a:chExt cx="192200" cy="296175"/>
          </a:xfrm>
        </p:grpSpPr>
        <p:sp>
          <p:nvSpPr>
            <p:cNvPr id="7732" name="Google Shape;7732;p84"/>
            <p:cNvSpPr/>
            <p:nvPr/>
          </p:nvSpPr>
          <p:spPr>
            <a:xfrm>
              <a:off x="2856175" y="40070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1324" y="0"/>
                  </a:moveTo>
                  <a:cubicBezTo>
                    <a:pt x="631" y="0"/>
                    <a:pt x="127" y="725"/>
                    <a:pt x="347" y="1386"/>
                  </a:cubicBezTo>
                  <a:lnTo>
                    <a:pt x="599" y="2080"/>
                  </a:lnTo>
                  <a:lnTo>
                    <a:pt x="379" y="2080"/>
                  </a:lnTo>
                  <a:cubicBezTo>
                    <a:pt x="158" y="2080"/>
                    <a:pt x="0" y="2237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4506" y="2804"/>
                  </a:lnTo>
                  <a:cubicBezTo>
                    <a:pt x="4726" y="2804"/>
                    <a:pt x="4884" y="2647"/>
                    <a:pt x="4884" y="2458"/>
                  </a:cubicBezTo>
                  <a:cubicBezTo>
                    <a:pt x="4884" y="2237"/>
                    <a:pt x="4726" y="2080"/>
                    <a:pt x="4506" y="2080"/>
                  </a:cubicBezTo>
                  <a:lnTo>
                    <a:pt x="4317" y="2080"/>
                  </a:lnTo>
                  <a:lnTo>
                    <a:pt x="4569" y="1386"/>
                  </a:lnTo>
                  <a:cubicBezTo>
                    <a:pt x="4789" y="725"/>
                    <a:pt x="4285" y="0"/>
                    <a:pt x="35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3" name="Google Shape;7733;p84"/>
            <p:cNvSpPr/>
            <p:nvPr/>
          </p:nvSpPr>
          <p:spPr>
            <a:xfrm>
              <a:off x="2819150" y="4180300"/>
              <a:ext cx="192200" cy="70900"/>
            </a:xfrm>
            <a:custGeom>
              <a:avLst/>
              <a:gdLst/>
              <a:ahLst/>
              <a:cxnLst/>
              <a:rect l="l" t="t" r="r" b="b"/>
              <a:pathLst>
                <a:path w="7688" h="2836" extrusionOk="0">
                  <a:moveTo>
                    <a:pt x="1418" y="0"/>
                  </a:moveTo>
                  <a:cubicBezTo>
                    <a:pt x="1040" y="0"/>
                    <a:pt x="725" y="315"/>
                    <a:pt x="725" y="725"/>
                  </a:cubicBezTo>
                  <a:lnTo>
                    <a:pt x="725" y="1418"/>
                  </a:lnTo>
                  <a:cubicBezTo>
                    <a:pt x="316" y="1418"/>
                    <a:pt x="1" y="1733"/>
                    <a:pt x="1" y="2143"/>
                  </a:cubicBezTo>
                  <a:lnTo>
                    <a:pt x="1" y="2489"/>
                  </a:lnTo>
                  <a:cubicBezTo>
                    <a:pt x="1" y="2678"/>
                    <a:pt x="158" y="2836"/>
                    <a:pt x="379" y="2836"/>
                  </a:cubicBezTo>
                  <a:lnTo>
                    <a:pt x="7310" y="2836"/>
                  </a:lnTo>
                  <a:cubicBezTo>
                    <a:pt x="7530" y="2804"/>
                    <a:pt x="7688" y="2678"/>
                    <a:pt x="7688" y="2489"/>
                  </a:cubicBezTo>
                  <a:lnTo>
                    <a:pt x="7688" y="2143"/>
                  </a:lnTo>
                  <a:cubicBezTo>
                    <a:pt x="7688" y="1733"/>
                    <a:pt x="7373" y="1418"/>
                    <a:pt x="6995" y="1418"/>
                  </a:cubicBezTo>
                  <a:lnTo>
                    <a:pt x="6995" y="725"/>
                  </a:lnTo>
                  <a:cubicBezTo>
                    <a:pt x="6995" y="315"/>
                    <a:pt x="6680" y="0"/>
                    <a:pt x="62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4" name="Google Shape;7734;p84"/>
            <p:cNvSpPr/>
            <p:nvPr/>
          </p:nvSpPr>
          <p:spPr>
            <a:xfrm>
              <a:off x="2882950" y="3955025"/>
              <a:ext cx="68550" cy="35475"/>
            </a:xfrm>
            <a:custGeom>
              <a:avLst/>
              <a:gdLst/>
              <a:ahLst/>
              <a:cxnLst/>
              <a:rect l="l" t="t" r="r" b="b"/>
              <a:pathLst>
                <a:path w="2742" h="1419" extrusionOk="0">
                  <a:moveTo>
                    <a:pt x="1355" y="1"/>
                  </a:moveTo>
                  <a:cubicBezTo>
                    <a:pt x="1166" y="1"/>
                    <a:pt x="1009" y="158"/>
                    <a:pt x="1009" y="348"/>
                  </a:cubicBezTo>
                  <a:lnTo>
                    <a:pt x="1009" y="726"/>
                  </a:lnTo>
                  <a:cubicBezTo>
                    <a:pt x="568" y="820"/>
                    <a:pt x="221" y="1072"/>
                    <a:pt x="1" y="1419"/>
                  </a:cubicBezTo>
                  <a:lnTo>
                    <a:pt x="2742" y="1419"/>
                  </a:lnTo>
                  <a:cubicBezTo>
                    <a:pt x="2521" y="1104"/>
                    <a:pt x="2111" y="852"/>
                    <a:pt x="1733" y="726"/>
                  </a:cubicBezTo>
                  <a:lnTo>
                    <a:pt x="1733" y="348"/>
                  </a:lnTo>
                  <a:cubicBezTo>
                    <a:pt x="1670" y="158"/>
                    <a:pt x="1513" y="1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5" name="Google Shape;7735;p84"/>
            <p:cNvSpPr/>
            <p:nvPr/>
          </p:nvSpPr>
          <p:spPr>
            <a:xfrm>
              <a:off x="2856975" y="4093650"/>
              <a:ext cx="118950" cy="70125"/>
            </a:xfrm>
            <a:custGeom>
              <a:avLst/>
              <a:gdLst/>
              <a:ahLst/>
              <a:cxnLst/>
              <a:rect l="l" t="t" r="r" b="b"/>
              <a:pathLst>
                <a:path w="4758" h="2805" extrusionOk="0">
                  <a:moveTo>
                    <a:pt x="473" y="1"/>
                  </a:moveTo>
                  <a:lnTo>
                    <a:pt x="0" y="2805"/>
                  </a:lnTo>
                  <a:lnTo>
                    <a:pt x="4757" y="2805"/>
                  </a:lnTo>
                  <a:lnTo>
                    <a:pt x="428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6" name="Google Shape;7736;p84"/>
          <p:cNvGrpSpPr/>
          <p:nvPr/>
        </p:nvGrpSpPr>
        <p:grpSpPr>
          <a:xfrm>
            <a:off x="8274797" y="3845390"/>
            <a:ext cx="465511" cy="464289"/>
            <a:chOff x="4629125" y="3235150"/>
            <a:chExt cx="295375" cy="294600"/>
          </a:xfrm>
        </p:grpSpPr>
        <p:sp>
          <p:nvSpPr>
            <p:cNvPr id="7737" name="Google Shape;7737;p84"/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8" name="Google Shape;7738;p84"/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9" name="Google Shape;7739;p84"/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0" name="Google Shape;7740;p84"/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1" name="Google Shape;7741;p84"/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42" name="Google Shape;7742;p84"/>
          <p:cNvGrpSpPr/>
          <p:nvPr/>
        </p:nvGrpSpPr>
        <p:grpSpPr>
          <a:xfrm>
            <a:off x="8274777" y="4442101"/>
            <a:ext cx="465551" cy="465511"/>
            <a:chOff x="4628325" y="3599825"/>
            <a:chExt cx="295400" cy="295375"/>
          </a:xfrm>
        </p:grpSpPr>
        <p:sp>
          <p:nvSpPr>
            <p:cNvPr id="7743" name="Google Shape;7743;p84"/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4" name="Google Shape;7744;p84"/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5" name="Google Shape;7745;p84"/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6" name="Google Shape;7746;p84"/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7" name="Google Shape;7747;p84"/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8" name="Google Shape;7748;p84"/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9" name="Google Shape;7749;p84"/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0" name="Google Shape;7750;p84"/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1" name="Google Shape;7751;p84"/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2" name="Google Shape;7752;p84"/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3" name="Google Shape;7753;p84"/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4" name="Google Shape;7754;p84"/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55" name="Google Shape;7755;p84"/>
          <p:cNvGrpSpPr/>
          <p:nvPr/>
        </p:nvGrpSpPr>
        <p:grpSpPr>
          <a:xfrm>
            <a:off x="8302712" y="5076249"/>
            <a:ext cx="409681" cy="466772"/>
            <a:chOff x="4645650" y="3962900"/>
            <a:chExt cx="259950" cy="296175"/>
          </a:xfrm>
        </p:grpSpPr>
        <p:sp>
          <p:nvSpPr>
            <p:cNvPr id="7756" name="Google Shape;7756;p84"/>
            <p:cNvSpPr/>
            <p:nvPr/>
          </p:nvSpPr>
          <p:spPr>
            <a:xfrm>
              <a:off x="4853600" y="4155100"/>
              <a:ext cx="52000" cy="103975"/>
            </a:xfrm>
            <a:custGeom>
              <a:avLst/>
              <a:gdLst/>
              <a:ahLst/>
              <a:cxnLst/>
              <a:rect l="l" t="t" r="r" b="b"/>
              <a:pathLst>
                <a:path w="2080" h="4159" extrusionOk="0">
                  <a:moveTo>
                    <a:pt x="0" y="0"/>
                  </a:moveTo>
                  <a:lnTo>
                    <a:pt x="0" y="4159"/>
                  </a:lnTo>
                  <a:lnTo>
                    <a:pt x="1733" y="4159"/>
                  </a:lnTo>
                  <a:cubicBezTo>
                    <a:pt x="1922" y="4159"/>
                    <a:pt x="2079" y="4001"/>
                    <a:pt x="2079" y="3812"/>
                  </a:cubicBezTo>
                  <a:lnTo>
                    <a:pt x="2079" y="1733"/>
                  </a:lnTo>
                  <a:cubicBezTo>
                    <a:pt x="2079" y="788"/>
                    <a:pt x="1292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7" name="Google Shape;7757;p84"/>
            <p:cNvSpPr/>
            <p:nvPr/>
          </p:nvSpPr>
          <p:spPr>
            <a:xfrm>
              <a:off x="4714975" y="4155100"/>
              <a:ext cx="121300" cy="50625"/>
            </a:xfrm>
            <a:custGeom>
              <a:avLst/>
              <a:gdLst/>
              <a:ahLst/>
              <a:cxnLst/>
              <a:rect l="l" t="t" r="r" b="b"/>
              <a:pathLst>
                <a:path w="4852" h="2025" extrusionOk="0">
                  <a:moveTo>
                    <a:pt x="0" y="0"/>
                  </a:moveTo>
                  <a:lnTo>
                    <a:pt x="0" y="1481"/>
                  </a:lnTo>
                  <a:cubicBezTo>
                    <a:pt x="772" y="1843"/>
                    <a:pt x="1599" y="2024"/>
                    <a:pt x="2426" y="2024"/>
                  </a:cubicBezTo>
                  <a:cubicBezTo>
                    <a:pt x="3253" y="2024"/>
                    <a:pt x="4080" y="1843"/>
                    <a:pt x="4852" y="1481"/>
                  </a:cubicBezTo>
                  <a:lnTo>
                    <a:pt x="4852" y="0"/>
                  </a:lnTo>
                  <a:lnTo>
                    <a:pt x="4789" y="0"/>
                  </a:lnTo>
                  <a:cubicBezTo>
                    <a:pt x="4348" y="410"/>
                    <a:pt x="3781" y="693"/>
                    <a:pt x="3119" y="693"/>
                  </a:cubicBezTo>
                  <a:lnTo>
                    <a:pt x="1733" y="693"/>
                  </a:lnTo>
                  <a:cubicBezTo>
                    <a:pt x="1071" y="693"/>
                    <a:pt x="473" y="410"/>
                    <a:pt x="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8" name="Google Shape;7758;p84"/>
            <p:cNvSpPr/>
            <p:nvPr/>
          </p:nvSpPr>
          <p:spPr>
            <a:xfrm>
              <a:off x="4714975" y="4211025"/>
              <a:ext cx="121300" cy="48050"/>
            </a:xfrm>
            <a:custGeom>
              <a:avLst/>
              <a:gdLst/>
              <a:ahLst/>
              <a:cxnLst/>
              <a:rect l="l" t="t" r="r" b="b"/>
              <a:pathLst>
                <a:path w="4852" h="1922" extrusionOk="0">
                  <a:moveTo>
                    <a:pt x="0" y="0"/>
                  </a:moveTo>
                  <a:lnTo>
                    <a:pt x="0" y="1922"/>
                  </a:lnTo>
                  <a:lnTo>
                    <a:pt x="4852" y="1922"/>
                  </a:lnTo>
                  <a:lnTo>
                    <a:pt x="4852" y="0"/>
                  </a:lnTo>
                  <a:cubicBezTo>
                    <a:pt x="4080" y="315"/>
                    <a:pt x="3253" y="473"/>
                    <a:pt x="2426" y="473"/>
                  </a:cubicBezTo>
                  <a:cubicBezTo>
                    <a:pt x="1599" y="473"/>
                    <a:pt x="772" y="315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9" name="Google Shape;7759;p84"/>
            <p:cNvSpPr/>
            <p:nvPr/>
          </p:nvSpPr>
          <p:spPr>
            <a:xfrm>
              <a:off x="4645650" y="4154300"/>
              <a:ext cx="52025" cy="104775"/>
            </a:xfrm>
            <a:custGeom>
              <a:avLst/>
              <a:gdLst/>
              <a:ahLst/>
              <a:cxnLst/>
              <a:rect l="l" t="t" r="r" b="b"/>
              <a:pathLst>
                <a:path w="2081" h="4191" extrusionOk="0">
                  <a:moveTo>
                    <a:pt x="1734" y="1"/>
                  </a:moveTo>
                  <a:cubicBezTo>
                    <a:pt x="757" y="32"/>
                    <a:pt x="1" y="757"/>
                    <a:pt x="1" y="1765"/>
                  </a:cubicBezTo>
                  <a:lnTo>
                    <a:pt x="1" y="3844"/>
                  </a:lnTo>
                  <a:cubicBezTo>
                    <a:pt x="1" y="4033"/>
                    <a:pt x="158" y="4191"/>
                    <a:pt x="379" y="4191"/>
                  </a:cubicBezTo>
                  <a:lnTo>
                    <a:pt x="2080" y="4191"/>
                  </a:lnTo>
                  <a:lnTo>
                    <a:pt x="208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0" name="Google Shape;7760;p84"/>
            <p:cNvSpPr/>
            <p:nvPr/>
          </p:nvSpPr>
          <p:spPr>
            <a:xfrm>
              <a:off x="4722850" y="4049550"/>
              <a:ext cx="103975" cy="105575"/>
            </a:xfrm>
            <a:custGeom>
              <a:avLst/>
              <a:gdLst/>
              <a:ahLst/>
              <a:cxnLst/>
              <a:rect l="l" t="t" r="r" b="b"/>
              <a:pathLst>
                <a:path w="4159" h="4223" extrusionOk="0">
                  <a:moveTo>
                    <a:pt x="2080" y="1"/>
                  </a:moveTo>
                  <a:cubicBezTo>
                    <a:pt x="1765" y="442"/>
                    <a:pt x="1260" y="694"/>
                    <a:pt x="693" y="694"/>
                  </a:cubicBezTo>
                  <a:lnTo>
                    <a:pt x="0" y="694"/>
                  </a:lnTo>
                  <a:lnTo>
                    <a:pt x="0" y="3498"/>
                  </a:lnTo>
                  <a:cubicBezTo>
                    <a:pt x="347" y="3939"/>
                    <a:pt x="851" y="4222"/>
                    <a:pt x="1418" y="4222"/>
                  </a:cubicBezTo>
                  <a:lnTo>
                    <a:pt x="2804" y="4222"/>
                  </a:lnTo>
                  <a:cubicBezTo>
                    <a:pt x="3340" y="4222"/>
                    <a:pt x="3844" y="3939"/>
                    <a:pt x="4159" y="3498"/>
                  </a:cubicBezTo>
                  <a:lnTo>
                    <a:pt x="4159" y="694"/>
                  </a:lnTo>
                  <a:lnTo>
                    <a:pt x="3466" y="694"/>
                  </a:lnTo>
                  <a:cubicBezTo>
                    <a:pt x="2899" y="694"/>
                    <a:pt x="2395" y="442"/>
                    <a:pt x="208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1" name="Google Shape;7761;p84"/>
            <p:cNvSpPr/>
            <p:nvPr/>
          </p:nvSpPr>
          <p:spPr>
            <a:xfrm>
              <a:off x="4678725" y="3962900"/>
              <a:ext cx="190650" cy="174100"/>
            </a:xfrm>
            <a:custGeom>
              <a:avLst/>
              <a:gdLst/>
              <a:ahLst/>
              <a:cxnLst/>
              <a:rect l="l" t="t" r="r" b="b"/>
              <a:pathLst>
                <a:path w="7626" h="6964" extrusionOk="0">
                  <a:moveTo>
                    <a:pt x="3813" y="1"/>
                  </a:moveTo>
                  <a:cubicBezTo>
                    <a:pt x="1734" y="1"/>
                    <a:pt x="1" y="1702"/>
                    <a:pt x="1" y="3813"/>
                  </a:cubicBezTo>
                  <a:lnTo>
                    <a:pt x="1" y="5955"/>
                  </a:lnTo>
                  <a:lnTo>
                    <a:pt x="64" y="5955"/>
                  </a:lnTo>
                  <a:cubicBezTo>
                    <a:pt x="64" y="6522"/>
                    <a:pt x="537" y="6964"/>
                    <a:pt x="1104" y="6964"/>
                  </a:cubicBezTo>
                  <a:lnTo>
                    <a:pt x="1104" y="3813"/>
                  </a:lnTo>
                  <a:cubicBezTo>
                    <a:pt x="1104" y="3624"/>
                    <a:pt x="1261" y="3467"/>
                    <a:pt x="1450" y="3467"/>
                  </a:cubicBezTo>
                  <a:lnTo>
                    <a:pt x="2458" y="3467"/>
                  </a:lnTo>
                  <a:cubicBezTo>
                    <a:pt x="3057" y="3467"/>
                    <a:pt x="3498" y="2994"/>
                    <a:pt x="3498" y="2427"/>
                  </a:cubicBezTo>
                  <a:lnTo>
                    <a:pt x="3498" y="1734"/>
                  </a:lnTo>
                  <a:cubicBezTo>
                    <a:pt x="3498" y="1545"/>
                    <a:pt x="3656" y="1387"/>
                    <a:pt x="3845" y="1387"/>
                  </a:cubicBezTo>
                  <a:cubicBezTo>
                    <a:pt x="4034" y="1387"/>
                    <a:pt x="4191" y="1545"/>
                    <a:pt x="4191" y="1734"/>
                  </a:cubicBezTo>
                  <a:lnTo>
                    <a:pt x="4191" y="2427"/>
                  </a:lnTo>
                  <a:cubicBezTo>
                    <a:pt x="4191" y="3025"/>
                    <a:pt x="4664" y="3467"/>
                    <a:pt x="5231" y="3467"/>
                  </a:cubicBezTo>
                  <a:lnTo>
                    <a:pt x="6239" y="3467"/>
                  </a:lnTo>
                  <a:cubicBezTo>
                    <a:pt x="6459" y="3467"/>
                    <a:pt x="6617" y="3624"/>
                    <a:pt x="6617" y="3813"/>
                  </a:cubicBezTo>
                  <a:lnTo>
                    <a:pt x="6617" y="6964"/>
                  </a:lnTo>
                  <a:cubicBezTo>
                    <a:pt x="7184" y="6964"/>
                    <a:pt x="7625" y="6491"/>
                    <a:pt x="7625" y="5955"/>
                  </a:cubicBezTo>
                  <a:lnTo>
                    <a:pt x="7625" y="3813"/>
                  </a:lnTo>
                  <a:cubicBezTo>
                    <a:pt x="7625" y="1734"/>
                    <a:pt x="5924" y="1"/>
                    <a:pt x="381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62" name="Google Shape;7762;p84"/>
          <p:cNvGrpSpPr/>
          <p:nvPr/>
        </p:nvGrpSpPr>
        <p:grpSpPr>
          <a:xfrm>
            <a:off x="10639993" y="4442731"/>
            <a:ext cx="465511" cy="464251"/>
            <a:chOff x="6143725" y="3582500"/>
            <a:chExt cx="295375" cy="294575"/>
          </a:xfrm>
        </p:grpSpPr>
        <p:sp>
          <p:nvSpPr>
            <p:cNvPr id="7763" name="Google Shape;7763;p84"/>
            <p:cNvSpPr/>
            <p:nvPr/>
          </p:nvSpPr>
          <p:spPr>
            <a:xfrm>
              <a:off x="6143725" y="3720325"/>
              <a:ext cx="295375" cy="156750"/>
            </a:xfrm>
            <a:custGeom>
              <a:avLst/>
              <a:gdLst/>
              <a:ahLst/>
              <a:cxnLst/>
              <a:rect l="l" t="t" r="r" b="b"/>
              <a:pathLst>
                <a:path w="11815" h="6270" extrusionOk="0">
                  <a:moveTo>
                    <a:pt x="7309" y="1418"/>
                  </a:moveTo>
                  <a:cubicBezTo>
                    <a:pt x="7908" y="1418"/>
                    <a:pt x="8349" y="1891"/>
                    <a:pt x="8349" y="2458"/>
                  </a:cubicBezTo>
                  <a:cubicBezTo>
                    <a:pt x="8349" y="2993"/>
                    <a:pt x="7845" y="3466"/>
                    <a:pt x="7309" y="3466"/>
                  </a:cubicBezTo>
                  <a:lnTo>
                    <a:pt x="4474" y="3466"/>
                  </a:lnTo>
                  <a:cubicBezTo>
                    <a:pt x="3875" y="3466"/>
                    <a:pt x="3434" y="2993"/>
                    <a:pt x="3434" y="2458"/>
                  </a:cubicBezTo>
                  <a:cubicBezTo>
                    <a:pt x="3434" y="1859"/>
                    <a:pt x="3907" y="1418"/>
                    <a:pt x="4474" y="1418"/>
                  </a:cubicBezTo>
                  <a:close/>
                  <a:moveTo>
                    <a:pt x="1008" y="1"/>
                  </a:moveTo>
                  <a:cubicBezTo>
                    <a:pt x="410" y="1"/>
                    <a:pt x="0" y="473"/>
                    <a:pt x="0" y="1040"/>
                  </a:cubicBezTo>
                  <a:lnTo>
                    <a:pt x="0" y="5262"/>
                  </a:lnTo>
                  <a:cubicBezTo>
                    <a:pt x="0" y="5829"/>
                    <a:pt x="473" y="6270"/>
                    <a:pt x="1008" y="6270"/>
                  </a:cubicBezTo>
                  <a:lnTo>
                    <a:pt x="10775" y="6270"/>
                  </a:lnTo>
                  <a:cubicBezTo>
                    <a:pt x="11373" y="6270"/>
                    <a:pt x="11815" y="5797"/>
                    <a:pt x="11815" y="5262"/>
                  </a:cubicBezTo>
                  <a:lnTo>
                    <a:pt x="11815" y="1040"/>
                  </a:lnTo>
                  <a:cubicBezTo>
                    <a:pt x="11783" y="473"/>
                    <a:pt x="11342" y="1"/>
                    <a:pt x="107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4" name="Google Shape;7764;p84"/>
            <p:cNvSpPr/>
            <p:nvPr/>
          </p:nvSpPr>
          <p:spPr>
            <a:xfrm>
              <a:off x="6246900" y="3773100"/>
              <a:ext cx="88225" cy="17350"/>
            </a:xfrm>
            <a:custGeom>
              <a:avLst/>
              <a:gdLst/>
              <a:ahLst/>
              <a:cxnLst/>
              <a:rect l="l" t="t" r="r" b="b"/>
              <a:pathLst>
                <a:path w="3529" h="694" extrusionOk="0">
                  <a:moveTo>
                    <a:pt x="347" y="0"/>
                  </a:moveTo>
                  <a:cubicBezTo>
                    <a:pt x="158" y="0"/>
                    <a:pt x="0" y="126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82" y="693"/>
                  </a:lnTo>
                  <a:cubicBezTo>
                    <a:pt x="3371" y="693"/>
                    <a:pt x="3529" y="536"/>
                    <a:pt x="3529" y="347"/>
                  </a:cubicBezTo>
                  <a:cubicBezTo>
                    <a:pt x="3529" y="126"/>
                    <a:pt x="3371" y="0"/>
                    <a:pt x="318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5" name="Google Shape;7765;p84"/>
            <p:cNvSpPr/>
            <p:nvPr/>
          </p:nvSpPr>
          <p:spPr>
            <a:xfrm>
              <a:off x="6161050" y="3582500"/>
              <a:ext cx="86650" cy="34675"/>
            </a:xfrm>
            <a:custGeom>
              <a:avLst/>
              <a:gdLst/>
              <a:ahLst/>
              <a:cxnLst/>
              <a:rect l="l" t="t" r="r" b="b"/>
              <a:pathLst>
                <a:path w="3466" h="1387" extrusionOk="0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1386"/>
                  </a:lnTo>
                  <a:lnTo>
                    <a:pt x="3466" y="1386"/>
                  </a:lnTo>
                  <a:lnTo>
                    <a:pt x="3466" y="1040"/>
                  </a:lnTo>
                  <a:lnTo>
                    <a:pt x="3434" y="1040"/>
                  </a:lnTo>
                  <a:cubicBezTo>
                    <a:pt x="3434" y="441"/>
                    <a:pt x="2962" y="0"/>
                    <a:pt x="23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6" name="Google Shape;7766;p84"/>
            <p:cNvSpPr/>
            <p:nvPr/>
          </p:nvSpPr>
          <p:spPr>
            <a:xfrm>
              <a:off x="6160250" y="3633675"/>
              <a:ext cx="86675" cy="69350"/>
            </a:xfrm>
            <a:custGeom>
              <a:avLst/>
              <a:gdLst/>
              <a:ahLst/>
              <a:cxnLst/>
              <a:rect l="l" t="t" r="r" b="b"/>
              <a:pathLst>
                <a:path w="3467" h="2774" extrusionOk="0">
                  <a:moveTo>
                    <a:pt x="2112" y="726"/>
                  </a:moveTo>
                  <a:cubicBezTo>
                    <a:pt x="2332" y="726"/>
                    <a:pt x="2458" y="883"/>
                    <a:pt x="2458" y="1072"/>
                  </a:cubicBezTo>
                  <a:cubicBezTo>
                    <a:pt x="2458" y="1261"/>
                    <a:pt x="2332" y="1419"/>
                    <a:pt x="2112" y="1419"/>
                  </a:cubicBezTo>
                  <a:lnTo>
                    <a:pt x="1419" y="1419"/>
                  </a:lnTo>
                  <a:cubicBezTo>
                    <a:pt x="1230" y="1419"/>
                    <a:pt x="1072" y="1261"/>
                    <a:pt x="1072" y="1072"/>
                  </a:cubicBezTo>
                  <a:cubicBezTo>
                    <a:pt x="1072" y="883"/>
                    <a:pt x="1230" y="726"/>
                    <a:pt x="1419" y="726"/>
                  </a:cubicBezTo>
                  <a:close/>
                  <a:moveTo>
                    <a:pt x="1" y="1"/>
                  </a:moveTo>
                  <a:lnTo>
                    <a:pt x="1" y="2773"/>
                  </a:lnTo>
                  <a:lnTo>
                    <a:pt x="3466" y="2773"/>
                  </a:lnTo>
                  <a:lnTo>
                    <a:pt x="34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7" name="Google Shape;7767;p84"/>
            <p:cNvSpPr/>
            <p:nvPr/>
          </p:nvSpPr>
          <p:spPr>
            <a:xfrm>
              <a:off x="6336675" y="3599025"/>
              <a:ext cx="85875" cy="69350"/>
            </a:xfrm>
            <a:custGeom>
              <a:avLst/>
              <a:gdLst/>
              <a:ahLst/>
              <a:cxnLst/>
              <a:rect l="l" t="t" r="r" b="b"/>
              <a:pathLst>
                <a:path w="3435" h="2774" extrusionOk="0">
                  <a:moveTo>
                    <a:pt x="1986" y="1387"/>
                  </a:moveTo>
                  <a:cubicBezTo>
                    <a:pt x="2206" y="1387"/>
                    <a:pt x="2364" y="1545"/>
                    <a:pt x="2364" y="1765"/>
                  </a:cubicBezTo>
                  <a:cubicBezTo>
                    <a:pt x="2364" y="1954"/>
                    <a:pt x="2206" y="2112"/>
                    <a:pt x="1986" y="2112"/>
                  </a:cubicBezTo>
                  <a:lnTo>
                    <a:pt x="1293" y="2112"/>
                  </a:lnTo>
                  <a:cubicBezTo>
                    <a:pt x="1104" y="2112"/>
                    <a:pt x="946" y="1954"/>
                    <a:pt x="946" y="1765"/>
                  </a:cubicBezTo>
                  <a:cubicBezTo>
                    <a:pt x="946" y="1545"/>
                    <a:pt x="1104" y="1387"/>
                    <a:pt x="1293" y="1387"/>
                  </a:cubicBezTo>
                  <a:close/>
                  <a:moveTo>
                    <a:pt x="1009" y="1"/>
                  </a:moveTo>
                  <a:cubicBezTo>
                    <a:pt x="410" y="1"/>
                    <a:pt x="1" y="473"/>
                    <a:pt x="1" y="1040"/>
                  </a:cubicBezTo>
                  <a:lnTo>
                    <a:pt x="1" y="2773"/>
                  </a:lnTo>
                  <a:lnTo>
                    <a:pt x="3435" y="2773"/>
                  </a:lnTo>
                  <a:lnTo>
                    <a:pt x="3435" y="1040"/>
                  </a:lnTo>
                  <a:lnTo>
                    <a:pt x="3403" y="1040"/>
                  </a:lnTo>
                  <a:cubicBezTo>
                    <a:pt x="3403" y="442"/>
                    <a:pt x="2931" y="1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8" name="Google Shape;7768;p84"/>
            <p:cNvSpPr/>
            <p:nvPr/>
          </p:nvSpPr>
          <p:spPr>
            <a:xfrm>
              <a:off x="6335100" y="3686450"/>
              <a:ext cx="86675" cy="17350"/>
            </a:xfrm>
            <a:custGeom>
              <a:avLst/>
              <a:gdLst/>
              <a:ahLst/>
              <a:cxnLst/>
              <a:rect l="l" t="t" r="r" b="b"/>
              <a:pathLst>
                <a:path w="3467" h="694" extrusionOk="0">
                  <a:moveTo>
                    <a:pt x="1" y="1"/>
                  </a:moveTo>
                  <a:lnTo>
                    <a:pt x="1" y="694"/>
                  </a:lnTo>
                  <a:lnTo>
                    <a:pt x="3466" y="694"/>
                  </a:lnTo>
                  <a:lnTo>
                    <a:pt x="34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9" name="Google Shape;7769;p84"/>
            <p:cNvSpPr/>
            <p:nvPr/>
          </p:nvSpPr>
          <p:spPr>
            <a:xfrm>
              <a:off x="6264225" y="3617150"/>
              <a:ext cx="53575" cy="86650"/>
            </a:xfrm>
            <a:custGeom>
              <a:avLst/>
              <a:gdLst/>
              <a:ahLst/>
              <a:cxnLst/>
              <a:rect l="l" t="t" r="r" b="b"/>
              <a:pathLst>
                <a:path w="2143" h="3466" extrusionOk="0">
                  <a:moveTo>
                    <a:pt x="1072" y="0"/>
                  </a:moveTo>
                  <a:cubicBezTo>
                    <a:pt x="473" y="0"/>
                    <a:pt x="0" y="441"/>
                    <a:pt x="0" y="1040"/>
                  </a:cubicBezTo>
                  <a:lnTo>
                    <a:pt x="0" y="3466"/>
                  </a:lnTo>
                  <a:lnTo>
                    <a:pt x="2143" y="3466"/>
                  </a:lnTo>
                  <a:lnTo>
                    <a:pt x="2143" y="1040"/>
                  </a:lnTo>
                  <a:cubicBezTo>
                    <a:pt x="2143" y="441"/>
                    <a:pt x="1670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70" name="Google Shape;7770;p84"/>
          <p:cNvGrpSpPr/>
          <p:nvPr/>
        </p:nvGrpSpPr>
        <p:grpSpPr>
          <a:xfrm>
            <a:off x="7665094" y="2041850"/>
            <a:ext cx="467993" cy="466732"/>
            <a:chOff x="1310075" y="3253275"/>
            <a:chExt cx="296950" cy="296150"/>
          </a:xfrm>
        </p:grpSpPr>
        <p:sp>
          <p:nvSpPr>
            <p:cNvPr id="7771" name="Google Shape;7771;p84"/>
            <p:cNvSpPr/>
            <p:nvPr/>
          </p:nvSpPr>
          <p:spPr>
            <a:xfrm>
              <a:off x="1423475" y="33596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55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11"/>
                    <a:pt x="2773" y="1355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2" name="Google Shape;7772;p84"/>
            <p:cNvSpPr/>
            <p:nvPr/>
          </p:nvSpPr>
          <p:spPr>
            <a:xfrm>
              <a:off x="1310075" y="3253275"/>
              <a:ext cx="296950" cy="296150"/>
            </a:xfrm>
            <a:custGeom>
              <a:avLst/>
              <a:gdLst/>
              <a:ahLst/>
              <a:cxnLst/>
              <a:rect l="l" t="t" r="r" b="b"/>
              <a:pathLst>
                <a:path w="11878" h="11846" extrusionOk="0">
                  <a:moveTo>
                    <a:pt x="5923" y="2111"/>
                  </a:moveTo>
                  <a:cubicBezTo>
                    <a:pt x="8003" y="2111"/>
                    <a:pt x="9735" y="3812"/>
                    <a:pt x="9735" y="5923"/>
                  </a:cubicBezTo>
                  <a:cubicBezTo>
                    <a:pt x="9735" y="8034"/>
                    <a:pt x="8034" y="9767"/>
                    <a:pt x="5923" y="9767"/>
                  </a:cubicBezTo>
                  <a:cubicBezTo>
                    <a:pt x="3844" y="9767"/>
                    <a:pt x="2080" y="8065"/>
                    <a:pt x="2080" y="5923"/>
                  </a:cubicBezTo>
                  <a:cubicBezTo>
                    <a:pt x="2111" y="3844"/>
                    <a:pt x="3844" y="2111"/>
                    <a:pt x="5923" y="2111"/>
                  </a:cubicBezTo>
                  <a:close/>
                  <a:moveTo>
                    <a:pt x="5262" y="0"/>
                  </a:moveTo>
                  <a:cubicBezTo>
                    <a:pt x="5104" y="0"/>
                    <a:pt x="4947" y="95"/>
                    <a:pt x="4884" y="252"/>
                  </a:cubicBezTo>
                  <a:lnTo>
                    <a:pt x="4726" y="1166"/>
                  </a:lnTo>
                  <a:cubicBezTo>
                    <a:pt x="4253" y="1292"/>
                    <a:pt x="3844" y="1481"/>
                    <a:pt x="3434" y="1733"/>
                  </a:cubicBezTo>
                  <a:lnTo>
                    <a:pt x="2678" y="1197"/>
                  </a:lnTo>
                  <a:cubicBezTo>
                    <a:pt x="2641" y="1160"/>
                    <a:pt x="2584" y="1142"/>
                    <a:pt x="2523" y="1142"/>
                  </a:cubicBezTo>
                  <a:cubicBezTo>
                    <a:pt x="2429" y="1142"/>
                    <a:pt x="2326" y="1184"/>
                    <a:pt x="2269" y="1260"/>
                  </a:cubicBezTo>
                  <a:lnTo>
                    <a:pt x="1260" y="2237"/>
                  </a:lnTo>
                  <a:cubicBezTo>
                    <a:pt x="1166" y="2363"/>
                    <a:pt x="1166" y="2552"/>
                    <a:pt x="1229" y="2678"/>
                  </a:cubicBezTo>
                  <a:lnTo>
                    <a:pt x="1733" y="3403"/>
                  </a:lnTo>
                  <a:cubicBezTo>
                    <a:pt x="1512" y="3812"/>
                    <a:pt x="1323" y="4253"/>
                    <a:pt x="1197" y="4726"/>
                  </a:cubicBezTo>
                  <a:lnTo>
                    <a:pt x="284" y="4883"/>
                  </a:lnTo>
                  <a:cubicBezTo>
                    <a:pt x="126" y="4915"/>
                    <a:pt x="0" y="5041"/>
                    <a:pt x="0" y="5230"/>
                  </a:cubicBezTo>
                  <a:lnTo>
                    <a:pt x="0" y="6616"/>
                  </a:lnTo>
                  <a:cubicBezTo>
                    <a:pt x="0" y="6805"/>
                    <a:pt x="126" y="6963"/>
                    <a:pt x="284" y="6963"/>
                  </a:cubicBezTo>
                  <a:lnTo>
                    <a:pt x="1197" y="7120"/>
                  </a:lnTo>
                  <a:cubicBezTo>
                    <a:pt x="1292" y="7593"/>
                    <a:pt x="1512" y="8002"/>
                    <a:pt x="1733" y="8412"/>
                  </a:cubicBezTo>
                  <a:lnTo>
                    <a:pt x="1229" y="9168"/>
                  </a:lnTo>
                  <a:cubicBezTo>
                    <a:pt x="1103" y="9263"/>
                    <a:pt x="1166" y="9483"/>
                    <a:pt x="1260" y="9578"/>
                  </a:cubicBezTo>
                  <a:lnTo>
                    <a:pt x="2269" y="10586"/>
                  </a:lnTo>
                  <a:cubicBezTo>
                    <a:pt x="2321" y="10638"/>
                    <a:pt x="2411" y="10661"/>
                    <a:pt x="2497" y="10661"/>
                  </a:cubicBezTo>
                  <a:cubicBezTo>
                    <a:pt x="2568" y="10661"/>
                    <a:pt x="2636" y="10646"/>
                    <a:pt x="2678" y="10617"/>
                  </a:cubicBezTo>
                  <a:lnTo>
                    <a:pt x="3434" y="10113"/>
                  </a:lnTo>
                  <a:cubicBezTo>
                    <a:pt x="3844" y="10334"/>
                    <a:pt x="4253" y="10554"/>
                    <a:pt x="4726" y="10649"/>
                  </a:cubicBezTo>
                  <a:lnTo>
                    <a:pt x="4884" y="11562"/>
                  </a:lnTo>
                  <a:cubicBezTo>
                    <a:pt x="4947" y="11720"/>
                    <a:pt x="5041" y="11846"/>
                    <a:pt x="5262" y="11846"/>
                  </a:cubicBezTo>
                  <a:lnTo>
                    <a:pt x="6616" y="11846"/>
                  </a:lnTo>
                  <a:cubicBezTo>
                    <a:pt x="6774" y="11846"/>
                    <a:pt x="6931" y="11720"/>
                    <a:pt x="6994" y="11562"/>
                  </a:cubicBezTo>
                  <a:lnTo>
                    <a:pt x="7152" y="10649"/>
                  </a:lnTo>
                  <a:cubicBezTo>
                    <a:pt x="7624" y="10523"/>
                    <a:pt x="8034" y="10334"/>
                    <a:pt x="8444" y="10113"/>
                  </a:cubicBezTo>
                  <a:lnTo>
                    <a:pt x="9200" y="10617"/>
                  </a:lnTo>
                  <a:cubicBezTo>
                    <a:pt x="9242" y="10646"/>
                    <a:pt x="9310" y="10661"/>
                    <a:pt x="9381" y="10661"/>
                  </a:cubicBezTo>
                  <a:cubicBezTo>
                    <a:pt x="9467" y="10661"/>
                    <a:pt x="9557" y="10638"/>
                    <a:pt x="9609" y="10586"/>
                  </a:cubicBezTo>
                  <a:lnTo>
                    <a:pt x="10617" y="9578"/>
                  </a:lnTo>
                  <a:cubicBezTo>
                    <a:pt x="10712" y="9483"/>
                    <a:pt x="10712" y="9263"/>
                    <a:pt x="10649" y="9168"/>
                  </a:cubicBezTo>
                  <a:lnTo>
                    <a:pt x="10145" y="8412"/>
                  </a:lnTo>
                  <a:cubicBezTo>
                    <a:pt x="10365" y="8002"/>
                    <a:pt x="10554" y="7593"/>
                    <a:pt x="10680" y="7120"/>
                  </a:cubicBezTo>
                  <a:lnTo>
                    <a:pt x="11594" y="6963"/>
                  </a:lnTo>
                  <a:cubicBezTo>
                    <a:pt x="11752" y="6900"/>
                    <a:pt x="11878" y="6805"/>
                    <a:pt x="11878" y="6616"/>
                  </a:cubicBezTo>
                  <a:lnTo>
                    <a:pt x="11878" y="5230"/>
                  </a:lnTo>
                  <a:cubicBezTo>
                    <a:pt x="11878" y="5072"/>
                    <a:pt x="11752" y="4915"/>
                    <a:pt x="11594" y="4883"/>
                  </a:cubicBezTo>
                  <a:lnTo>
                    <a:pt x="10680" y="4726"/>
                  </a:lnTo>
                  <a:cubicBezTo>
                    <a:pt x="10554" y="4253"/>
                    <a:pt x="10365" y="3812"/>
                    <a:pt x="10145" y="3403"/>
                  </a:cubicBezTo>
                  <a:lnTo>
                    <a:pt x="10649" y="2678"/>
                  </a:lnTo>
                  <a:cubicBezTo>
                    <a:pt x="10775" y="2552"/>
                    <a:pt x="10712" y="2363"/>
                    <a:pt x="10617" y="2237"/>
                  </a:cubicBezTo>
                  <a:lnTo>
                    <a:pt x="9609" y="1260"/>
                  </a:lnTo>
                  <a:cubicBezTo>
                    <a:pt x="9554" y="1187"/>
                    <a:pt x="9455" y="1156"/>
                    <a:pt x="9364" y="1156"/>
                  </a:cubicBezTo>
                  <a:cubicBezTo>
                    <a:pt x="9300" y="1156"/>
                    <a:pt x="9239" y="1171"/>
                    <a:pt x="9200" y="1197"/>
                  </a:cubicBezTo>
                  <a:lnTo>
                    <a:pt x="8444" y="1733"/>
                  </a:lnTo>
                  <a:cubicBezTo>
                    <a:pt x="8034" y="1481"/>
                    <a:pt x="7624" y="1292"/>
                    <a:pt x="7152" y="1166"/>
                  </a:cubicBezTo>
                  <a:lnTo>
                    <a:pt x="6994" y="252"/>
                  </a:lnTo>
                  <a:cubicBezTo>
                    <a:pt x="6931" y="95"/>
                    <a:pt x="6837" y="0"/>
                    <a:pt x="66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3" name="Google Shape;7773;p84"/>
            <p:cNvSpPr/>
            <p:nvPr/>
          </p:nvSpPr>
          <p:spPr>
            <a:xfrm>
              <a:off x="1399850" y="3426550"/>
              <a:ext cx="116600" cy="52800"/>
            </a:xfrm>
            <a:custGeom>
              <a:avLst/>
              <a:gdLst/>
              <a:ahLst/>
              <a:cxnLst/>
              <a:rect l="l" t="t" r="r" b="b"/>
              <a:pathLst>
                <a:path w="4664" h="2112" extrusionOk="0">
                  <a:moveTo>
                    <a:pt x="725" y="0"/>
                  </a:moveTo>
                  <a:cubicBezTo>
                    <a:pt x="410" y="252"/>
                    <a:pt x="127" y="662"/>
                    <a:pt x="1" y="1103"/>
                  </a:cubicBezTo>
                  <a:cubicBezTo>
                    <a:pt x="599" y="1733"/>
                    <a:pt x="1387" y="2111"/>
                    <a:pt x="2332" y="2111"/>
                  </a:cubicBezTo>
                  <a:cubicBezTo>
                    <a:pt x="3246" y="2111"/>
                    <a:pt x="4065" y="1733"/>
                    <a:pt x="4664" y="1103"/>
                  </a:cubicBezTo>
                  <a:cubicBezTo>
                    <a:pt x="4538" y="662"/>
                    <a:pt x="4254" y="252"/>
                    <a:pt x="3939" y="0"/>
                  </a:cubicBezTo>
                  <a:cubicBezTo>
                    <a:pt x="3561" y="473"/>
                    <a:pt x="2994" y="788"/>
                    <a:pt x="2332" y="788"/>
                  </a:cubicBezTo>
                  <a:cubicBezTo>
                    <a:pt x="1702" y="788"/>
                    <a:pt x="1103" y="473"/>
                    <a:pt x="7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774" name="Google Shape;7774;p84"/>
          <p:cNvSpPr/>
          <p:nvPr/>
        </p:nvSpPr>
        <p:spPr>
          <a:xfrm>
            <a:off x="7666989" y="2631300"/>
            <a:ext cx="464289" cy="463029"/>
          </a:xfrm>
          <a:custGeom>
            <a:avLst/>
            <a:gdLst/>
            <a:ahLst/>
            <a:cxnLst/>
            <a:rect l="l" t="t" r="r" b="b"/>
            <a:pathLst>
              <a:path w="11784" h="11752" extrusionOk="0"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cubicBezTo>
                  <a:pt x="0" y="1639"/>
                  <a:pt x="473" y="2048"/>
                  <a:pt x="1040" y="2048"/>
                </a:cubicBezTo>
                <a:lnTo>
                  <a:pt x="1386" y="2048"/>
                </a:lnTo>
                <a:lnTo>
                  <a:pt x="1386" y="2426"/>
                </a:lnTo>
                <a:cubicBezTo>
                  <a:pt x="1386" y="2993"/>
                  <a:pt x="1859" y="3434"/>
                  <a:pt x="2426" y="3434"/>
                </a:cubicBezTo>
                <a:lnTo>
                  <a:pt x="5577" y="3434"/>
                </a:lnTo>
                <a:lnTo>
                  <a:pt x="5577" y="4159"/>
                </a:lnTo>
                <a:lnTo>
                  <a:pt x="4537" y="4159"/>
                </a:lnTo>
                <a:cubicBezTo>
                  <a:pt x="3938" y="4159"/>
                  <a:pt x="3466" y="4632"/>
                  <a:pt x="3466" y="5167"/>
                </a:cubicBezTo>
                <a:lnTo>
                  <a:pt x="3466" y="6585"/>
                </a:lnTo>
                <a:cubicBezTo>
                  <a:pt x="3466" y="7183"/>
                  <a:pt x="3938" y="7625"/>
                  <a:pt x="4537" y="7625"/>
                </a:cubicBezTo>
                <a:lnTo>
                  <a:pt x="5577" y="7625"/>
                </a:lnTo>
                <a:lnTo>
                  <a:pt x="5577" y="8318"/>
                </a:lnTo>
                <a:lnTo>
                  <a:pt x="2426" y="8318"/>
                </a:lnTo>
                <a:cubicBezTo>
                  <a:pt x="1828" y="8318"/>
                  <a:pt x="1386" y="8790"/>
                  <a:pt x="1386" y="9357"/>
                </a:cubicBezTo>
                <a:lnTo>
                  <a:pt x="1386" y="9704"/>
                </a:lnTo>
                <a:lnTo>
                  <a:pt x="1040" y="9704"/>
                </a:lnTo>
                <a:cubicBezTo>
                  <a:pt x="441" y="9704"/>
                  <a:pt x="0" y="10176"/>
                  <a:pt x="0" y="10744"/>
                </a:cubicBezTo>
                <a:cubicBezTo>
                  <a:pt x="0" y="11311"/>
                  <a:pt x="473" y="11752"/>
                  <a:pt x="1040" y="11752"/>
                </a:cubicBezTo>
                <a:lnTo>
                  <a:pt x="2426" y="11752"/>
                </a:lnTo>
                <a:cubicBezTo>
                  <a:pt x="2993" y="11752"/>
                  <a:pt x="3434" y="11279"/>
                  <a:pt x="3434" y="10744"/>
                </a:cubicBezTo>
                <a:cubicBezTo>
                  <a:pt x="3434" y="10145"/>
                  <a:pt x="2962" y="9704"/>
                  <a:pt x="2426" y="9704"/>
                </a:cubicBezTo>
                <a:lnTo>
                  <a:pt x="2048" y="9704"/>
                </a:lnTo>
                <a:lnTo>
                  <a:pt x="2048" y="9357"/>
                </a:lnTo>
                <a:cubicBezTo>
                  <a:pt x="2048" y="9168"/>
                  <a:pt x="2206" y="9011"/>
                  <a:pt x="2426" y="9011"/>
                </a:cubicBezTo>
                <a:lnTo>
                  <a:pt x="5577" y="9011"/>
                </a:lnTo>
                <a:lnTo>
                  <a:pt x="5577" y="9704"/>
                </a:lnTo>
                <a:lnTo>
                  <a:pt x="5199" y="9704"/>
                </a:lnTo>
                <a:cubicBezTo>
                  <a:pt x="4631" y="9704"/>
                  <a:pt x="4190" y="10176"/>
                  <a:pt x="4190" y="10744"/>
                </a:cubicBezTo>
                <a:cubicBezTo>
                  <a:pt x="4190" y="11311"/>
                  <a:pt x="4663" y="11752"/>
                  <a:pt x="5199" y="11752"/>
                </a:cubicBezTo>
                <a:lnTo>
                  <a:pt x="6585" y="11752"/>
                </a:lnTo>
                <a:cubicBezTo>
                  <a:pt x="7183" y="11752"/>
                  <a:pt x="7593" y="11279"/>
                  <a:pt x="7593" y="10744"/>
                </a:cubicBezTo>
                <a:cubicBezTo>
                  <a:pt x="7593" y="10145"/>
                  <a:pt x="7120" y="9704"/>
                  <a:pt x="6585" y="9704"/>
                </a:cubicBezTo>
                <a:lnTo>
                  <a:pt x="6238" y="9704"/>
                </a:lnTo>
                <a:lnTo>
                  <a:pt x="6238" y="9011"/>
                </a:lnTo>
                <a:lnTo>
                  <a:pt x="9389" y="9011"/>
                </a:lnTo>
                <a:cubicBezTo>
                  <a:pt x="9578" y="9011"/>
                  <a:pt x="9735" y="9168"/>
                  <a:pt x="9735" y="9357"/>
                </a:cubicBezTo>
                <a:lnTo>
                  <a:pt x="9735" y="9704"/>
                </a:lnTo>
                <a:lnTo>
                  <a:pt x="9389" y="9704"/>
                </a:lnTo>
                <a:cubicBezTo>
                  <a:pt x="8790" y="9704"/>
                  <a:pt x="8349" y="10176"/>
                  <a:pt x="8349" y="10744"/>
                </a:cubicBezTo>
                <a:cubicBezTo>
                  <a:pt x="8349" y="11311"/>
                  <a:pt x="8822" y="11752"/>
                  <a:pt x="9389" y="11752"/>
                </a:cubicBezTo>
                <a:lnTo>
                  <a:pt x="10743" y="11752"/>
                </a:lnTo>
                <a:cubicBezTo>
                  <a:pt x="11342" y="11752"/>
                  <a:pt x="11783" y="11279"/>
                  <a:pt x="11783" y="10744"/>
                </a:cubicBezTo>
                <a:cubicBezTo>
                  <a:pt x="11783" y="10145"/>
                  <a:pt x="11311" y="9704"/>
                  <a:pt x="10743" y="9704"/>
                </a:cubicBezTo>
                <a:lnTo>
                  <a:pt x="10397" y="9704"/>
                </a:lnTo>
                <a:lnTo>
                  <a:pt x="10397" y="9357"/>
                </a:lnTo>
                <a:cubicBezTo>
                  <a:pt x="10397" y="8759"/>
                  <a:pt x="9924" y="8318"/>
                  <a:pt x="9389" y="8318"/>
                </a:cubicBezTo>
                <a:lnTo>
                  <a:pt x="6238" y="8318"/>
                </a:lnTo>
                <a:lnTo>
                  <a:pt x="6238" y="7625"/>
                </a:lnTo>
                <a:lnTo>
                  <a:pt x="7246" y="7625"/>
                </a:lnTo>
                <a:cubicBezTo>
                  <a:pt x="7845" y="7625"/>
                  <a:pt x="8318" y="7152"/>
                  <a:pt x="8318" y="6585"/>
                </a:cubicBezTo>
                <a:lnTo>
                  <a:pt x="8318" y="5167"/>
                </a:lnTo>
                <a:cubicBezTo>
                  <a:pt x="8318" y="4569"/>
                  <a:pt x="7845" y="4159"/>
                  <a:pt x="7246" y="4159"/>
                </a:cubicBezTo>
                <a:lnTo>
                  <a:pt x="6238" y="4159"/>
                </a:lnTo>
                <a:lnTo>
                  <a:pt x="6238" y="3434"/>
                </a:lnTo>
                <a:lnTo>
                  <a:pt x="9389" y="3434"/>
                </a:lnTo>
                <a:cubicBezTo>
                  <a:pt x="9956" y="3434"/>
                  <a:pt x="10397" y="2962"/>
                  <a:pt x="10397" y="2426"/>
                </a:cubicBezTo>
                <a:lnTo>
                  <a:pt x="10397" y="2048"/>
                </a:lnTo>
                <a:lnTo>
                  <a:pt x="10743" y="2048"/>
                </a:lnTo>
                <a:cubicBezTo>
                  <a:pt x="11342" y="2048"/>
                  <a:pt x="11783" y="1576"/>
                  <a:pt x="11783" y="1040"/>
                </a:cubicBezTo>
                <a:cubicBezTo>
                  <a:pt x="11783" y="441"/>
                  <a:pt x="11311" y="0"/>
                  <a:pt x="10743" y="0"/>
                </a:cubicBezTo>
                <a:lnTo>
                  <a:pt x="9389" y="0"/>
                </a:lnTo>
                <a:cubicBezTo>
                  <a:pt x="8790" y="0"/>
                  <a:pt x="8349" y="473"/>
                  <a:pt x="8349" y="1040"/>
                </a:cubicBezTo>
                <a:cubicBezTo>
                  <a:pt x="8349" y="1639"/>
                  <a:pt x="8822" y="2048"/>
                  <a:pt x="9389" y="2048"/>
                </a:cubicBezTo>
                <a:lnTo>
                  <a:pt x="9735" y="2048"/>
                </a:lnTo>
                <a:lnTo>
                  <a:pt x="9735" y="2426"/>
                </a:lnTo>
                <a:cubicBezTo>
                  <a:pt x="9735" y="2615"/>
                  <a:pt x="9578" y="2773"/>
                  <a:pt x="9389" y="2773"/>
                </a:cubicBezTo>
                <a:lnTo>
                  <a:pt x="6238" y="2773"/>
                </a:lnTo>
                <a:lnTo>
                  <a:pt x="6238" y="2048"/>
                </a:lnTo>
                <a:lnTo>
                  <a:pt x="6585" y="2048"/>
                </a:lnTo>
                <a:cubicBezTo>
                  <a:pt x="7183" y="2048"/>
                  <a:pt x="7593" y="1576"/>
                  <a:pt x="7593" y="1040"/>
                </a:cubicBezTo>
                <a:cubicBezTo>
                  <a:pt x="7593" y="441"/>
                  <a:pt x="7120" y="0"/>
                  <a:pt x="6585" y="0"/>
                </a:cubicBezTo>
                <a:lnTo>
                  <a:pt x="5199" y="0"/>
                </a:lnTo>
                <a:cubicBezTo>
                  <a:pt x="4631" y="0"/>
                  <a:pt x="4190" y="473"/>
                  <a:pt x="4190" y="1040"/>
                </a:cubicBezTo>
                <a:cubicBezTo>
                  <a:pt x="4190" y="1639"/>
                  <a:pt x="4663" y="2048"/>
                  <a:pt x="5199" y="2048"/>
                </a:cubicBezTo>
                <a:lnTo>
                  <a:pt x="5577" y="2048"/>
                </a:lnTo>
                <a:lnTo>
                  <a:pt x="5577" y="2773"/>
                </a:lnTo>
                <a:lnTo>
                  <a:pt x="2426" y="2773"/>
                </a:lnTo>
                <a:cubicBezTo>
                  <a:pt x="2206" y="2773"/>
                  <a:pt x="2048" y="2615"/>
                  <a:pt x="2048" y="2426"/>
                </a:cubicBezTo>
                <a:lnTo>
                  <a:pt x="2048" y="2048"/>
                </a:lnTo>
                <a:lnTo>
                  <a:pt x="2426" y="2048"/>
                </a:lnTo>
                <a:cubicBezTo>
                  <a:pt x="2993" y="2048"/>
                  <a:pt x="3434" y="1576"/>
                  <a:pt x="3434" y="1040"/>
                </a:cubicBezTo>
                <a:cubicBezTo>
                  <a:pt x="3434" y="441"/>
                  <a:pt x="2962" y="0"/>
                  <a:pt x="2426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775" name="Google Shape;7775;p84"/>
          <p:cNvGrpSpPr/>
          <p:nvPr/>
        </p:nvGrpSpPr>
        <p:grpSpPr>
          <a:xfrm>
            <a:off x="7664463" y="3223529"/>
            <a:ext cx="469255" cy="468900"/>
            <a:chOff x="1310075" y="3980250"/>
            <a:chExt cx="297750" cy="297525"/>
          </a:xfrm>
        </p:grpSpPr>
        <p:sp>
          <p:nvSpPr>
            <p:cNvPr id="7776" name="Google Shape;7776;p84"/>
            <p:cNvSpPr/>
            <p:nvPr/>
          </p:nvSpPr>
          <p:spPr>
            <a:xfrm>
              <a:off x="1310075" y="3980250"/>
              <a:ext cx="297750" cy="297525"/>
            </a:xfrm>
            <a:custGeom>
              <a:avLst/>
              <a:gdLst/>
              <a:ahLst/>
              <a:cxnLst/>
              <a:rect l="l" t="t" r="r" b="b"/>
              <a:pathLst>
                <a:path w="11910" h="11901" extrusionOk="0">
                  <a:moveTo>
                    <a:pt x="3844" y="4946"/>
                  </a:moveTo>
                  <a:cubicBezTo>
                    <a:pt x="4033" y="4946"/>
                    <a:pt x="4190" y="5104"/>
                    <a:pt x="4190" y="5293"/>
                  </a:cubicBezTo>
                  <a:lnTo>
                    <a:pt x="4190" y="6679"/>
                  </a:lnTo>
                  <a:cubicBezTo>
                    <a:pt x="4190" y="6868"/>
                    <a:pt x="4033" y="7026"/>
                    <a:pt x="3844" y="7026"/>
                  </a:cubicBezTo>
                  <a:lnTo>
                    <a:pt x="2458" y="7026"/>
                  </a:lnTo>
                  <a:cubicBezTo>
                    <a:pt x="2269" y="7026"/>
                    <a:pt x="2111" y="6868"/>
                    <a:pt x="2111" y="6679"/>
                  </a:cubicBezTo>
                  <a:lnTo>
                    <a:pt x="2111" y="5293"/>
                  </a:lnTo>
                  <a:cubicBezTo>
                    <a:pt x="2111" y="5104"/>
                    <a:pt x="2269" y="4946"/>
                    <a:pt x="2458" y="4946"/>
                  </a:cubicBezTo>
                  <a:close/>
                  <a:moveTo>
                    <a:pt x="6616" y="3560"/>
                  </a:moveTo>
                  <a:cubicBezTo>
                    <a:pt x="6837" y="3560"/>
                    <a:pt x="6994" y="3718"/>
                    <a:pt x="6994" y="3907"/>
                  </a:cubicBezTo>
                  <a:lnTo>
                    <a:pt x="6994" y="6679"/>
                  </a:lnTo>
                  <a:cubicBezTo>
                    <a:pt x="6994" y="6868"/>
                    <a:pt x="6837" y="7026"/>
                    <a:pt x="6616" y="7026"/>
                  </a:cubicBezTo>
                  <a:lnTo>
                    <a:pt x="5262" y="7026"/>
                  </a:lnTo>
                  <a:cubicBezTo>
                    <a:pt x="5041" y="7026"/>
                    <a:pt x="4884" y="6868"/>
                    <a:pt x="4884" y="6679"/>
                  </a:cubicBezTo>
                  <a:lnTo>
                    <a:pt x="4884" y="3907"/>
                  </a:lnTo>
                  <a:cubicBezTo>
                    <a:pt x="4884" y="3718"/>
                    <a:pt x="5041" y="3560"/>
                    <a:pt x="5262" y="3560"/>
                  </a:cubicBezTo>
                  <a:close/>
                  <a:moveTo>
                    <a:pt x="9389" y="2174"/>
                  </a:moveTo>
                  <a:cubicBezTo>
                    <a:pt x="9578" y="2174"/>
                    <a:pt x="9735" y="2331"/>
                    <a:pt x="9735" y="2520"/>
                  </a:cubicBezTo>
                  <a:lnTo>
                    <a:pt x="9735" y="6679"/>
                  </a:lnTo>
                  <a:cubicBezTo>
                    <a:pt x="9735" y="6868"/>
                    <a:pt x="9578" y="7026"/>
                    <a:pt x="9389" y="7026"/>
                  </a:cubicBezTo>
                  <a:lnTo>
                    <a:pt x="8003" y="7026"/>
                  </a:lnTo>
                  <a:cubicBezTo>
                    <a:pt x="7813" y="7026"/>
                    <a:pt x="7656" y="6868"/>
                    <a:pt x="7656" y="6679"/>
                  </a:cubicBezTo>
                  <a:lnTo>
                    <a:pt x="7656" y="2520"/>
                  </a:lnTo>
                  <a:cubicBezTo>
                    <a:pt x="7656" y="2331"/>
                    <a:pt x="7813" y="2174"/>
                    <a:pt x="8003" y="2174"/>
                  </a:cubicBezTo>
                  <a:close/>
                  <a:moveTo>
                    <a:pt x="5577" y="8412"/>
                  </a:moveTo>
                  <a:lnTo>
                    <a:pt x="5577" y="9105"/>
                  </a:lnTo>
                  <a:lnTo>
                    <a:pt x="5167" y="9105"/>
                  </a:lnTo>
                  <a:lnTo>
                    <a:pt x="5451" y="8412"/>
                  </a:lnTo>
                  <a:close/>
                  <a:moveTo>
                    <a:pt x="6396" y="8412"/>
                  </a:moveTo>
                  <a:lnTo>
                    <a:pt x="6679" y="9105"/>
                  </a:lnTo>
                  <a:lnTo>
                    <a:pt x="6270" y="9105"/>
                  </a:lnTo>
                  <a:lnTo>
                    <a:pt x="6270" y="84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78"/>
                  </a:cubicBezTo>
                  <a:lnTo>
                    <a:pt x="5608" y="725"/>
                  </a:lnTo>
                  <a:lnTo>
                    <a:pt x="347" y="725"/>
                  </a:lnTo>
                  <a:cubicBezTo>
                    <a:pt x="158" y="725"/>
                    <a:pt x="0" y="882"/>
                    <a:pt x="0" y="1071"/>
                  </a:cubicBezTo>
                  <a:cubicBezTo>
                    <a:pt x="0" y="1260"/>
                    <a:pt x="158" y="1418"/>
                    <a:pt x="347" y="1418"/>
                  </a:cubicBezTo>
                  <a:lnTo>
                    <a:pt x="725" y="1418"/>
                  </a:lnTo>
                  <a:lnTo>
                    <a:pt x="725" y="7719"/>
                  </a:lnTo>
                  <a:lnTo>
                    <a:pt x="378" y="7719"/>
                  </a:lnTo>
                  <a:cubicBezTo>
                    <a:pt x="158" y="7719"/>
                    <a:pt x="0" y="7876"/>
                    <a:pt x="0" y="8097"/>
                  </a:cubicBezTo>
                  <a:cubicBezTo>
                    <a:pt x="0" y="8286"/>
                    <a:pt x="158" y="8443"/>
                    <a:pt x="378" y="8443"/>
                  </a:cubicBezTo>
                  <a:lnTo>
                    <a:pt x="4726" y="8443"/>
                  </a:lnTo>
                  <a:lnTo>
                    <a:pt x="3560" y="11436"/>
                  </a:lnTo>
                  <a:cubicBezTo>
                    <a:pt x="3466" y="11625"/>
                    <a:pt x="3560" y="11814"/>
                    <a:pt x="3749" y="11877"/>
                  </a:cubicBezTo>
                  <a:cubicBezTo>
                    <a:pt x="3788" y="11893"/>
                    <a:pt x="3831" y="11901"/>
                    <a:pt x="3876" y="11901"/>
                  </a:cubicBezTo>
                  <a:cubicBezTo>
                    <a:pt x="4016" y="11901"/>
                    <a:pt x="4167" y="11824"/>
                    <a:pt x="4190" y="11657"/>
                  </a:cubicBezTo>
                  <a:lnTo>
                    <a:pt x="4947" y="9830"/>
                  </a:lnTo>
                  <a:lnTo>
                    <a:pt x="5608" y="9830"/>
                  </a:lnTo>
                  <a:lnTo>
                    <a:pt x="5608" y="10838"/>
                  </a:lnTo>
                  <a:cubicBezTo>
                    <a:pt x="5608" y="11027"/>
                    <a:pt x="5766" y="11184"/>
                    <a:pt x="5955" y="11184"/>
                  </a:cubicBezTo>
                  <a:cubicBezTo>
                    <a:pt x="6144" y="11184"/>
                    <a:pt x="6301" y="11027"/>
                    <a:pt x="6301" y="10838"/>
                  </a:cubicBezTo>
                  <a:lnTo>
                    <a:pt x="6301" y="9830"/>
                  </a:lnTo>
                  <a:lnTo>
                    <a:pt x="6994" y="9830"/>
                  </a:lnTo>
                  <a:lnTo>
                    <a:pt x="7719" y="11657"/>
                  </a:lnTo>
                  <a:cubicBezTo>
                    <a:pt x="7791" y="11824"/>
                    <a:pt x="7916" y="11901"/>
                    <a:pt x="8042" y="11901"/>
                  </a:cubicBezTo>
                  <a:cubicBezTo>
                    <a:pt x="8082" y="11901"/>
                    <a:pt x="8122" y="11893"/>
                    <a:pt x="8160" y="11877"/>
                  </a:cubicBezTo>
                  <a:cubicBezTo>
                    <a:pt x="8349" y="11783"/>
                    <a:pt x="8444" y="11594"/>
                    <a:pt x="8349" y="11436"/>
                  </a:cubicBezTo>
                  <a:lnTo>
                    <a:pt x="7183" y="8443"/>
                  </a:lnTo>
                  <a:lnTo>
                    <a:pt x="11531" y="8443"/>
                  </a:lnTo>
                  <a:cubicBezTo>
                    <a:pt x="11752" y="8443"/>
                    <a:pt x="11909" y="8286"/>
                    <a:pt x="11909" y="8097"/>
                  </a:cubicBezTo>
                  <a:cubicBezTo>
                    <a:pt x="11909" y="7876"/>
                    <a:pt x="11752" y="7719"/>
                    <a:pt x="11531" y="7719"/>
                  </a:cubicBezTo>
                  <a:lnTo>
                    <a:pt x="11185" y="7719"/>
                  </a:lnTo>
                  <a:lnTo>
                    <a:pt x="11185" y="1418"/>
                  </a:lnTo>
                  <a:lnTo>
                    <a:pt x="11531" y="1418"/>
                  </a:lnTo>
                  <a:cubicBezTo>
                    <a:pt x="11752" y="1418"/>
                    <a:pt x="11909" y="1260"/>
                    <a:pt x="11909" y="1071"/>
                  </a:cubicBezTo>
                  <a:cubicBezTo>
                    <a:pt x="11909" y="882"/>
                    <a:pt x="11752" y="725"/>
                    <a:pt x="11531" y="725"/>
                  </a:cubicBezTo>
                  <a:lnTo>
                    <a:pt x="6301" y="725"/>
                  </a:lnTo>
                  <a:lnTo>
                    <a:pt x="6301" y="378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7" name="Google Shape;7777;p84"/>
            <p:cNvSpPr/>
            <p:nvPr/>
          </p:nvSpPr>
          <p:spPr>
            <a:xfrm>
              <a:off x="1449475" y="4086575"/>
              <a:ext cx="17350" cy="52000"/>
            </a:xfrm>
            <a:custGeom>
              <a:avLst/>
              <a:gdLst/>
              <a:ahLst/>
              <a:cxnLst/>
              <a:rect l="l" t="t" r="r" b="b"/>
              <a:pathLst>
                <a:path w="694" h="2080" extrusionOk="0">
                  <a:moveTo>
                    <a:pt x="1" y="0"/>
                  </a:moveTo>
                  <a:lnTo>
                    <a:pt x="1" y="2080"/>
                  </a:lnTo>
                  <a:lnTo>
                    <a:pt x="694" y="208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8" name="Google Shape;7778;p84"/>
            <p:cNvSpPr/>
            <p:nvPr/>
          </p:nvSpPr>
          <p:spPr>
            <a:xfrm>
              <a:off x="1380175" y="41212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0" y="0"/>
                  </a:moveTo>
                  <a:lnTo>
                    <a:pt x="0" y="694"/>
                  </a:lnTo>
                  <a:lnTo>
                    <a:pt x="693" y="694"/>
                  </a:lnTo>
                  <a:lnTo>
                    <a:pt x="6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9" name="Google Shape;7779;p84"/>
            <p:cNvSpPr/>
            <p:nvPr/>
          </p:nvSpPr>
          <p:spPr>
            <a:xfrm>
              <a:off x="1518800" y="4051925"/>
              <a:ext cx="18125" cy="86650"/>
            </a:xfrm>
            <a:custGeom>
              <a:avLst/>
              <a:gdLst/>
              <a:ahLst/>
              <a:cxnLst/>
              <a:rect l="l" t="t" r="r" b="b"/>
              <a:pathLst>
                <a:path w="725" h="3466" extrusionOk="0">
                  <a:moveTo>
                    <a:pt x="0" y="0"/>
                  </a:moveTo>
                  <a:lnTo>
                    <a:pt x="0" y="3466"/>
                  </a:lnTo>
                  <a:lnTo>
                    <a:pt x="725" y="3466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80" name="Google Shape;7780;p84"/>
          <p:cNvGrpSpPr/>
          <p:nvPr/>
        </p:nvGrpSpPr>
        <p:grpSpPr>
          <a:xfrm>
            <a:off x="10684182" y="2042461"/>
            <a:ext cx="355073" cy="465511"/>
            <a:chOff x="3167275" y="3227275"/>
            <a:chExt cx="225300" cy="295375"/>
          </a:xfrm>
        </p:grpSpPr>
        <p:sp>
          <p:nvSpPr>
            <p:cNvPr id="7781" name="Google Shape;7781;p84"/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2" name="Google Shape;7782;p84"/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3" name="Google Shape;7783;p84"/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4" name="Google Shape;7784;p84"/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5" name="Google Shape;7785;p84"/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786" name="Google Shape;7786;p84"/>
          <p:cNvSpPr/>
          <p:nvPr/>
        </p:nvSpPr>
        <p:spPr>
          <a:xfrm>
            <a:off x="10616633" y="2628975"/>
            <a:ext cx="490372" cy="467677"/>
          </a:xfrm>
          <a:custGeom>
            <a:avLst/>
            <a:gdLst/>
            <a:ahLst/>
            <a:cxnLst/>
            <a:rect l="l" t="t" r="r" b="b"/>
            <a:pathLst>
              <a:path w="12446" h="11870" extrusionOk="0">
                <a:moveTo>
                  <a:pt x="9421" y="1410"/>
                </a:moveTo>
                <a:cubicBezTo>
                  <a:pt x="9775" y="1410"/>
                  <a:pt x="10130" y="1544"/>
                  <a:pt x="10397" y="1812"/>
                </a:cubicBezTo>
                <a:cubicBezTo>
                  <a:pt x="10901" y="2316"/>
                  <a:pt x="10901" y="3198"/>
                  <a:pt x="10366" y="3734"/>
                </a:cubicBezTo>
                <a:lnTo>
                  <a:pt x="9169" y="4931"/>
                </a:lnTo>
                <a:cubicBezTo>
                  <a:pt x="8948" y="5152"/>
                  <a:pt x="8633" y="5278"/>
                  <a:pt x="8318" y="5309"/>
                </a:cubicBezTo>
                <a:lnTo>
                  <a:pt x="8476" y="5152"/>
                </a:lnTo>
                <a:cubicBezTo>
                  <a:pt x="8854" y="4773"/>
                  <a:pt x="8854" y="4112"/>
                  <a:pt x="8476" y="3702"/>
                </a:cubicBezTo>
                <a:cubicBezTo>
                  <a:pt x="8271" y="3513"/>
                  <a:pt x="8003" y="3419"/>
                  <a:pt x="7739" y="3419"/>
                </a:cubicBezTo>
                <a:cubicBezTo>
                  <a:pt x="7475" y="3419"/>
                  <a:pt x="7215" y="3513"/>
                  <a:pt x="7026" y="3702"/>
                </a:cubicBezTo>
                <a:lnTo>
                  <a:pt x="6869" y="3860"/>
                </a:lnTo>
                <a:cubicBezTo>
                  <a:pt x="6900" y="3545"/>
                  <a:pt x="7026" y="3230"/>
                  <a:pt x="7247" y="3009"/>
                </a:cubicBezTo>
                <a:lnTo>
                  <a:pt x="8444" y="1812"/>
                </a:lnTo>
                <a:cubicBezTo>
                  <a:pt x="8712" y="1544"/>
                  <a:pt x="9066" y="1410"/>
                  <a:pt x="9421" y="1410"/>
                </a:cubicBezTo>
                <a:close/>
                <a:moveTo>
                  <a:pt x="4128" y="6475"/>
                </a:moveTo>
                <a:lnTo>
                  <a:pt x="3970" y="6601"/>
                </a:lnTo>
                <a:cubicBezTo>
                  <a:pt x="3592" y="7010"/>
                  <a:pt x="3592" y="7672"/>
                  <a:pt x="3970" y="8081"/>
                </a:cubicBezTo>
                <a:cubicBezTo>
                  <a:pt x="4175" y="8270"/>
                  <a:pt x="4443" y="8365"/>
                  <a:pt x="4711" y="8365"/>
                </a:cubicBezTo>
                <a:cubicBezTo>
                  <a:pt x="4978" y="8365"/>
                  <a:pt x="5246" y="8270"/>
                  <a:pt x="5451" y="8081"/>
                </a:cubicBezTo>
                <a:lnTo>
                  <a:pt x="5577" y="7924"/>
                </a:lnTo>
                <a:lnTo>
                  <a:pt x="5577" y="7924"/>
                </a:lnTo>
                <a:cubicBezTo>
                  <a:pt x="5640" y="8270"/>
                  <a:pt x="5483" y="8586"/>
                  <a:pt x="5231" y="8838"/>
                </a:cubicBezTo>
                <a:lnTo>
                  <a:pt x="4065" y="10003"/>
                </a:lnTo>
                <a:cubicBezTo>
                  <a:pt x="3781" y="10271"/>
                  <a:pt x="3427" y="10405"/>
                  <a:pt x="3072" y="10405"/>
                </a:cubicBezTo>
                <a:cubicBezTo>
                  <a:pt x="2718" y="10405"/>
                  <a:pt x="2364" y="10271"/>
                  <a:pt x="2080" y="10003"/>
                </a:cubicBezTo>
                <a:cubicBezTo>
                  <a:pt x="1544" y="9468"/>
                  <a:pt x="1544" y="8586"/>
                  <a:pt x="2080" y="8050"/>
                </a:cubicBezTo>
                <a:lnTo>
                  <a:pt x="3277" y="6853"/>
                </a:lnTo>
                <a:cubicBezTo>
                  <a:pt x="3498" y="6601"/>
                  <a:pt x="3813" y="6506"/>
                  <a:pt x="4128" y="6475"/>
                </a:cubicBezTo>
                <a:close/>
                <a:moveTo>
                  <a:pt x="9373" y="0"/>
                </a:moveTo>
                <a:cubicBezTo>
                  <a:pt x="8665" y="0"/>
                  <a:pt x="7956" y="268"/>
                  <a:pt x="7404" y="804"/>
                </a:cubicBezTo>
                <a:lnTo>
                  <a:pt x="6239" y="1970"/>
                </a:lnTo>
                <a:cubicBezTo>
                  <a:pt x="5451" y="2757"/>
                  <a:pt x="5199" y="3986"/>
                  <a:pt x="5640" y="4994"/>
                </a:cubicBezTo>
                <a:lnTo>
                  <a:pt x="5325" y="5309"/>
                </a:lnTo>
                <a:cubicBezTo>
                  <a:pt x="4994" y="5170"/>
                  <a:pt x="4634" y="5100"/>
                  <a:pt x="4270" y="5100"/>
                </a:cubicBezTo>
                <a:cubicBezTo>
                  <a:pt x="3562" y="5100"/>
                  <a:pt x="2842" y="5366"/>
                  <a:pt x="2301" y="5908"/>
                </a:cubicBezTo>
                <a:lnTo>
                  <a:pt x="1103" y="7105"/>
                </a:lnTo>
                <a:cubicBezTo>
                  <a:pt x="1" y="8144"/>
                  <a:pt x="1" y="9940"/>
                  <a:pt x="1103" y="11043"/>
                </a:cubicBezTo>
                <a:cubicBezTo>
                  <a:pt x="1655" y="11594"/>
                  <a:pt x="2364" y="11870"/>
                  <a:pt x="3072" y="11870"/>
                </a:cubicBezTo>
                <a:cubicBezTo>
                  <a:pt x="3781" y="11870"/>
                  <a:pt x="4490" y="11594"/>
                  <a:pt x="5041" y="11043"/>
                </a:cubicBezTo>
                <a:lnTo>
                  <a:pt x="6239" y="9846"/>
                </a:lnTo>
                <a:cubicBezTo>
                  <a:pt x="7026" y="9058"/>
                  <a:pt x="7247" y="7829"/>
                  <a:pt x="6806" y="6821"/>
                </a:cubicBezTo>
                <a:lnTo>
                  <a:pt x="7121" y="6506"/>
                </a:lnTo>
                <a:cubicBezTo>
                  <a:pt x="7473" y="6656"/>
                  <a:pt x="7840" y="6729"/>
                  <a:pt x="8204" y="6729"/>
                </a:cubicBezTo>
                <a:cubicBezTo>
                  <a:pt x="8914" y="6729"/>
                  <a:pt x="9614" y="6449"/>
                  <a:pt x="10177" y="5908"/>
                </a:cubicBezTo>
                <a:lnTo>
                  <a:pt x="11342" y="4742"/>
                </a:lnTo>
                <a:cubicBezTo>
                  <a:pt x="12445" y="3639"/>
                  <a:pt x="12445" y="1907"/>
                  <a:pt x="11342" y="804"/>
                </a:cubicBezTo>
                <a:cubicBezTo>
                  <a:pt x="10791" y="268"/>
                  <a:pt x="10082" y="0"/>
                  <a:pt x="9373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787" name="Google Shape;7787;p84"/>
          <p:cNvGrpSpPr/>
          <p:nvPr/>
        </p:nvGrpSpPr>
        <p:grpSpPr>
          <a:xfrm>
            <a:off x="10627091" y="3225203"/>
            <a:ext cx="469253" cy="465551"/>
            <a:chOff x="3133425" y="3955025"/>
            <a:chExt cx="297750" cy="295400"/>
          </a:xfrm>
        </p:grpSpPr>
        <p:sp>
          <p:nvSpPr>
            <p:cNvPr id="7788" name="Google Shape;7788;p84"/>
            <p:cNvSpPr/>
            <p:nvPr/>
          </p:nvSpPr>
          <p:spPr>
            <a:xfrm>
              <a:off x="3133425" y="4058225"/>
              <a:ext cx="297750" cy="192200"/>
            </a:xfrm>
            <a:custGeom>
              <a:avLst/>
              <a:gdLst/>
              <a:ahLst/>
              <a:cxnLst/>
              <a:rect l="l" t="t" r="r" b="b"/>
              <a:pathLst>
                <a:path w="11910" h="7688" extrusionOk="0">
                  <a:moveTo>
                    <a:pt x="5923" y="0"/>
                  </a:moveTo>
                  <a:cubicBezTo>
                    <a:pt x="5325" y="0"/>
                    <a:pt x="4821" y="347"/>
                    <a:pt x="4631" y="914"/>
                  </a:cubicBezTo>
                  <a:cubicBezTo>
                    <a:pt x="4505" y="1166"/>
                    <a:pt x="4505" y="1449"/>
                    <a:pt x="4568" y="1764"/>
                  </a:cubicBezTo>
                  <a:cubicBezTo>
                    <a:pt x="4884" y="1922"/>
                    <a:pt x="5199" y="2016"/>
                    <a:pt x="5577" y="2048"/>
                  </a:cubicBezTo>
                  <a:lnTo>
                    <a:pt x="5577" y="2741"/>
                  </a:lnTo>
                  <a:lnTo>
                    <a:pt x="2458" y="2741"/>
                  </a:lnTo>
                  <a:cubicBezTo>
                    <a:pt x="1859" y="2741"/>
                    <a:pt x="1418" y="3214"/>
                    <a:pt x="1418" y="3781"/>
                  </a:cubicBezTo>
                  <a:lnTo>
                    <a:pt x="1418" y="4190"/>
                  </a:lnTo>
                  <a:cubicBezTo>
                    <a:pt x="630" y="4316"/>
                    <a:pt x="0" y="5041"/>
                    <a:pt x="0" y="5891"/>
                  </a:cubicBezTo>
                  <a:cubicBezTo>
                    <a:pt x="0" y="6837"/>
                    <a:pt x="788" y="7687"/>
                    <a:pt x="1765" y="7687"/>
                  </a:cubicBezTo>
                  <a:cubicBezTo>
                    <a:pt x="2710" y="7687"/>
                    <a:pt x="3497" y="6900"/>
                    <a:pt x="3497" y="5891"/>
                  </a:cubicBezTo>
                  <a:cubicBezTo>
                    <a:pt x="3497" y="5072"/>
                    <a:pt x="2930" y="4316"/>
                    <a:pt x="2143" y="4190"/>
                  </a:cubicBezTo>
                  <a:lnTo>
                    <a:pt x="2143" y="3781"/>
                  </a:lnTo>
                  <a:cubicBezTo>
                    <a:pt x="2143" y="3592"/>
                    <a:pt x="2300" y="3434"/>
                    <a:pt x="2489" y="3434"/>
                  </a:cubicBezTo>
                  <a:lnTo>
                    <a:pt x="5608" y="3434"/>
                  </a:lnTo>
                  <a:lnTo>
                    <a:pt x="5608" y="4127"/>
                  </a:lnTo>
                  <a:cubicBezTo>
                    <a:pt x="4821" y="4285"/>
                    <a:pt x="4222" y="5009"/>
                    <a:pt x="4222" y="5860"/>
                  </a:cubicBezTo>
                  <a:cubicBezTo>
                    <a:pt x="4222" y="6805"/>
                    <a:pt x="5010" y="7656"/>
                    <a:pt x="5955" y="7656"/>
                  </a:cubicBezTo>
                  <a:cubicBezTo>
                    <a:pt x="6900" y="7656"/>
                    <a:pt x="7687" y="6868"/>
                    <a:pt x="7687" y="5860"/>
                  </a:cubicBezTo>
                  <a:cubicBezTo>
                    <a:pt x="7687" y="5041"/>
                    <a:pt x="7089" y="4285"/>
                    <a:pt x="6301" y="4127"/>
                  </a:cubicBezTo>
                  <a:lnTo>
                    <a:pt x="6301" y="3434"/>
                  </a:lnTo>
                  <a:lnTo>
                    <a:pt x="9452" y="3434"/>
                  </a:lnTo>
                  <a:cubicBezTo>
                    <a:pt x="9641" y="3434"/>
                    <a:pt x="9798" y="3592"/>
                    <a:pt x="9798" y="3781"/>
                  </a:cubicBezTo>
                  <a:lnTo>
                    <a:pt x="9798" y="4190"/>
                  </a:lnTo>
                  <a:cubicBezTo>
                    <a:pt x="9011" y="4316"/>
                    <a:pt x="8444" y="5041"/>
                    <a:pt x="8444" y="5891"/>
                  </a:cubicBezTo>
                  <a:cubicBezTo>
                    <a:pt x="8444" y="6837"/>
                    <a:pt x="9231" y="7687"/>
                    <a:pt x="10176" y="7687"/>
                  </a:cubicBezTo>
                  <a:cubicBezTo>
                    <a:pt x="11121" y="7687"/>
                    <a:pt x="11909" y="6900"/>
                    <a:pt x="11909" y="5891"/>
                  </a:cubicBezTo>
                  <a:cubicBezTo>
                    <a:pt x="11783" y="5135"/>
                    <a:pt x="11185" y="4379"/>
                    <a:pt x="10397" y="4222"/>
                  </a:cubicBezTo>
                  <a:lnTo>
                    <a:pt x="10397" y="3812"/>
                  </a:lnTo>
                  <a:cubicBezTo>
                    <a:pt x="10397" y="3245"/>
                    <a:pt x="9924" y="2804"/>
                    <a:pt x="9389" y="2804"/>
                  </a:cubicBezTo>
                  <a:lnTo>
                    <a:pt x="6238" y="2804"/>
                  </a:lnTo>
                  <a:lnTo>
                    <a:pt x="6238" y="2079"/>
                  </a:lnTo>
                  <a:cubicBezTo>
                    <a:pt x="6585" y="2048"/>
                    <a:pt x="6900" y="1922"/>
                    <a:pt x="7215" y="1827"/>
                  </a:cubicBezTo>
                  <a:cubicBezTo>
                    <a:pt x="7341" y="1418"/>
                    <a:pt x="7246" y="977"/>
                    <a:pt x="7057" y="630"/>
                  </a:cubicBezTo>
                  <a:cubicBezTo>
                    <a:pt x="6774" y="221"/>
                    <a:pt x="6396" y="0"/>
                    <a:pt x="59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9" name="Google Shape;7789;p84"/>
            <p:cNvSpPr/>
            <p:nvPr/>
          </p:nvSpPr>
          <p:spPr>
            <a:xfrm>
              <a:off x="3263375" y="40070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284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0" name="Google Shape;7790;p84"/>
            <p:cNvSpPr/>
            <p:nvPr/>
          </p:nvSpPr>
          <p:spPr>
            <a:xfrm>
              <a:off x="3203525" y="3955025"/>
              <a:ext cx="155175" cy="135500"/>
            </a:xfrm>
            <a:custGeom>
              <a:avLst/>
              <a:gdLst/>
              <a:ahLst/>
              <a:cxnLst/>
              <a:rect l="l" t="t" r="r" b="b"/>
              <a:pathLst>
                <a:path w="6207" h="5420" extrusionOk="0">
                  <a:moveTo>
                    <a:pt x="3119" y="1"/>
                  </a:moveTo>
                  <a:cubicBezTo>
                    <a:pt x="1386" y="1"/>
                    <a:pt x="0" y="1387"/>
                    <a:pt x="0" y="3120"/>
                  </a:cubicBezTo>
                  <a:cubicBezTo>
                    <a:pt x="0" y="4002"/>
                    <a:pt x="410" y="4853"/>
                    <a:pt x="1071" y="5420"/>
                  </a:cubicBezTo>
                  <a:cubicBezTo>
                    <a:pt x="1071" y="5231"/>
                    <a:pt x="1103" y="5042"/>
                    <a:pt x="1197" y="4853"/>
                  </a:cubicBezTo>
                  <a:cubicBezTo>
                    <a:pt x="1323" y="4380"/>
                    <a:pt x="1701" y="3971"/>
                    <a:pt x="2111" y="3750"/>
                  </a:cubicBezTo>
                  <a:cubicBezTo>
                    <a:pt x="1890" y="3498"/>
                    <a:pt x="1733" y="3151"/>
                    <a:pt x="1733" y="2805"/>
                  </a:cubicBezTo>
                  <a:cubicBezTo>
                    <a:pt x="1733" y="2049"/>
                    <a:pt x="2363" y="1419"/>
                    <a:pt x="3119" y="1419"/>
                  </a:cubicBezTo>
                  <a:cubicBezTo>
                    <a:pt x="3844" y="1419"/>
                    <a:pt x="4474" y="2049"/>
                    <a:pt x="4474" y="2805"/>
                  </a:cubicBezTo>
                  <a:cubicBezTo>
                    <a:pt x="4474" y="3151"/>
                    <a:pt x="4348" y="3498"/>
                    <a:pt x="4096" y="3750"/>
                  </a:cubicBezTo>
                  <a:cubicBezTo>
                    <a:pt x="4379" y="3876"/>
                    <a:pt x="4600" y="4097"/>
                    <a:pt x="4789" y="4380"/>
                  </a:cubicBezTo>
                  <a:cubicBezTo>
                    <a:pt x="5009" y="4695"/>
                    <a:pt x="5135" y="5042"/>
                    <a:pt x="5167" y="5420"/>
                  </a:cubicBezTo>
                  <a:cubicBezTo>
                    <a:pt x="5797" y="4853"/>
                    <a:pt x="6207" y="4065"/>
                    <a:pt x="6207" y="3120"/>
                  </a:cubicBezTo>
                  <a:cubicBezTo>
                    <a:pt x="6207" y="1387"/>
                    <a:pt x="4852" y="1"/>
                    <a:pt x="31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91" name="Google Shape;7791;p84"/>
          <p:cNvGrpSpPr/>
          <p:nvPr/>
        </p:nvGrpSpPr>
        <p:grpSpPr>
          <a:xfrm>
            <a:off x="8867322" y="3843320"/>
            <a:ext cx="466772" cy="468427"/>
            <a:chOff x="4991425" y="3234750"/>
            <a:chExt cx="296175" cy="297225"/>
          </a:xfrm>
        </p:grpSpPr>
        <p:sp>
          <p:nvSpPr>
            <p:cNvPr id="7792" name="Google Shape;7792;p84"/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3" name="Google Shape;7793;p84"/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4" name="Google Shape;7794;p84"/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5" name="Google Shape;7795;p84"/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6" name="Google Shape;7796;p84"/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3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7" name="Google Shape;7797;p84"/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3" h="3493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98" name="Google Shape;7798;p84"/>
          <p:cNvGrpSpPr/>
          <p:nvPr/>
        </p:nvGrpSpPr>
        <p:grpSpPr>
          <a:xfrm>
            <a:off x="8867322" y="4469405"/>
            <a:ext cx="466772" cy="410903"/>
            <a:chOff x="4991425" y="3617150"/>
            <a:chExt cx="296175" cy="260725"/>
          </a:xfrm>
        </p:grpSpPr>
        <p:sp>
          <p:nvSpPr>
            <p:cNvPr id="7799" name="Google Shape;7799;p84"/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0" name="Google Shape;7800;p84"/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1" name="Google Shape;7801;p84"/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2" name="Google Shape;7802;p84"/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3" name="Google Shape;7803;p84"/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4" name="Google Shape;7804;p84"/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84"/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06" name="Google Shape;7806;p84"/>
          <p:cNvGrpSpPr/>
          <p:nvPr/>
        </p:nvGrpSpPr>
        <p:grpSpPr>
          <a:xfrm>
            <a:off x="8970352" y="5076859"/>
            <a:ext cx="260709" cy="465551"/>
            <a:chOff x="5056800" y="3962900"/>
            <a:chExt cx="165425" cy="295400"/>
          </a:xfrm>
        </p:grpSpPr>
        <p:sp>
          <p:nvSpPr>
            <p:cNvPr id="7807" name="Google Shape;7807;p84"/>
            <p:cNvSpPr/>
            <p:nvPr/>
          </p:nvSpPr>
          <p:spPr>
            <a:xfrm>
              <a:off x="5155250" y="4042450"/>
              <a:ext cx="66975" cy="104800"/>
            </a:xfrm>
            <a:custGeom>
              <a:avLst/>
              <a:gdLst/>
              <a:ahLst/>
              <a:cxnLst/>
              <a:rect l="l" t="t" r="r" b="b"/>
              <a:pathLst>
                <a:path w="2679" h="4192" extrusionOk="0">
                  <a:moveTo>
                    <a:pt x="0" y="1"/>
                  </a:moveTo>
                  <a:lnTo>
                    <a:pt x="505" y="3467"/>
                  </a:lnTo>
                  <a:lnTo>
                    <a:pt x="1103" y="4065"/>
                  </a:lnTo>
                  <a:cubicBezTo>
                    <a:pt x="1166" y="4128"/>
                    <a:pt x="1261" y="4191"/>
                    <a:pt x="1324" y="4191"/>
                  </a:cubicBezTo>
                  <a:lnTo>
                    <a:pt x="2300" y="4191"/>
                  </a:lnTo>
                  <a:cubicBezTo>
                    <a:pt x="2521" y="4191"/>
                    <a:pt x="2678" y="4034"/>
                    <a:pt x="2678" y="3813"/>
                  </a:cubicBezTo>
                  <a:lnTo>
                    <a:pt x="2678" y="2805"/>
                  </a:lnTo>
                  <a:cubicBezTo>
                    <a:pt x="2678" y="2710"/>
                    <a:pt x="2615" y="2616"/>
                    <a:pt x="2552" y="255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84"/>
            <p:cNvSpPr/>
            <p:nvPr/>
          </p:nvSpPr>
          <p:spPr>
            <a:xfrm>
              <a:off x="5065450" y="3962900"/>
              <a:ext cx="88250" cy="52025"/>
            </a:xfrm>
            <a:custGeom>
              <a:avLst/>
              <a:gdLst/>
              <a:ahLst/>
              <a:cxnLst/>
              <a:rect l="l" t="t" r="r" b="b"/>
              <a:pathLst>
                <a:path w="3530" h="2081" extrusionOk="0">
                  <a:moveTo>
                    <a:pt x="347" y="1"/>
                  </a:moveTo>
                  <a:cubicBezTo>
                    <a:pt x="221" y="1"/>
                    <a:pt x="158" y="33"/>
                    <a:pt x="64" y="159"/>
                  </a:cubicBezTo>
                  <a:cubicBezTo>
                    <a:pt x="1" y="222"/>
                    <a:pt x="1" y="348"/>
                    <a:pt x="32" y="474"/>
                  </a:cubicBezTo>
                  <a:lnTo>
                    <a:pt x="568" y="2080"/>
                  </a:lnTo>
                  <a:lnTo>
                    <a:pt x="2931" y="2080"/>
                  </a:lnTo>
                  <a:lnTo>
                    <a:pt x="3498" y="474"/>
                  </a:lnTo>
                  <a:cubicBezTo>
                    <a:pt x="3529" y="348"/>
                    <a:pt x="3498" y="222"/>
                    <a:pt x="3466" y="159"/>
                  </a:cubicBezTo>
                  <a:cubicBezTo>
                    <a:pt x="3340" y="64"/>
                    <a:pt x="3214" y="1"/>
                    <a:pt x="31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9" name="Google Shape;7809;p84"/>
            <p:cNvSpPr/>
            <p:nvPr/>
          </p:nvSpPr>
          <p:spPr>
            <a:xfrm>
              <a:off x="5056800" y="4032225"/>
              <a:ext cx="104000" cy="226075"/>
            </a:xfrm>
            <a:custGeom>
              <a:avLst/>
              <a:gdLst/>
              <a:ahLst/>
              <a:cxnLst/>
              <a:rect l="l" t="t" r="r" b="b"/>
              <a:pathLst>
                <a:path w="4160" h="9043" extrusionOk="0">
                  <a:moveTo>
                    <a:pt x="977" y="0"/>
                  </a:moveTo>
                  <a:lnTo>
                    <a:pt x="0" y="6553"/>
                  </a:lnTo>
                  <a:cubicBezTo>
                    <a:pt x="0" y="6648"/>
                    <a:pt x="0" y="6742"/>
                    <a:pt x="63" y="6837"/>
                  </a:cubicBezTo>
                  <a:lnTo>
                    <a:pt x="1796" y="8916"/>
                  </a:lnTo>
                  <a:cubicBezTo>
                    <a:pt x="1859" y="9011"/>
                    <a:pt x="1954" y="9042"/>
                    <a:pt x="2080" y="9042"/>
                  </a:cubicBezTo>
                  <a:cubicBezTo>
                    <a:pt x="2174" y="9042"/>
                    <a:pt x="2269" y="9011"/>
                    <a:pt x="2332" y="8916"/>
                  </a:cubicBezTo>
                  <a:lnTo>
                    <a:pt x="4065" y="6837"/>
                  </a:lnTo>
                  <a:cubicBezTo>
                    <a:pt x="4159" y="6742"/>
                    <a:pt x="4159" y="6679"/>
                    <a:pt x="4159" y="6553"/>
                  </a:cubicBezTo>
                  <a:lnTo>
                    <a:pt x="318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10" name="Google Shape;7810;p84"/>
          <p:cNvGrpSpPr/>
          <p:nvPr/>
        </p:nvGrpSpPr>
        <p:grpSpPr>
          <a:xfrm>
            <a:off x="10638750" y="5076881"/>
            <a:ext cx="467993" cy="465511"/>
            <a:chOff x="6168925" y="3936925"/>
            <a:chExt cx="296950" cy="295375"/>
          </a:xfrm>
        </p:grpSpPr>
        <p:sp>
          <p:nvSpPr>
            <p:cNvPr id="7811" name="Google Shape;7811;p84"/>
            <p:cNvSpPr/>
            <p:nvPr/>
          </p:nvSpPr>
          <p:spPr>
            <a:xfrm>
              <a:off x="6220900" y="416455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2" name="Google Shape;7812;p84"/>
            <p:cNvSpPr/>
            <p:nvPr/>
          </p:nvSpPr>
          <p:spPr>
            <a:xfrm>
              <a:off x="6168925" y="3972375"/>
              <a:ext cx="227650" cy="259925"/>
            </a:xfrm>
            <a:custGeom>
              <a:avLst/>
              <a:gdLst/>
              <a:ahLst/>
              <a:cxnLst/>
              <a:rect l="l" t="t" r="r" b="b"/>
              <a:pathLst>
                <a:path w="9106" h="10397" extrusionOk="0">
                  <a:moveTo>
                    <a:pt x="3115" y="2135"/>
                  </a:moveTo>
                  <a:cubicBezTo>
                    <a:pt x="3206" y="2135"/>
                    <a:pt x="3293" y="2158"/>
                    <a:pt x="3340" y="2205"/>
                  </a:cubicBezTo>
                  <a:cubicBezTo>
                    <a:pt x="3466" y="2331"/>
                    <a:pt x="3466" y="2583"/>
                    <a:pt x="3340" y="2678"/>
                  </a:cubicBezTo>
                  <a:lnTo>
                    <a:pt x="2930" y="3119"/>
                  </a:lnTo>
                  <a:lnTo>
                    <a:pt x="3340" y="3560"/>
                  </a:lnTo>
                  <a:cubicBezTo>
                    <a:pt x="3466" y="3686"/>
                    <a:pt x="3466" y="3907"/>
                    <a:pt x="3340" y="4033"/>
                  </a:cubicBezTo>
                  <a:cubicBezTo>
                    <a:pt x="3293" y="4096"/>
                    <a:pt x="3206" y="4127"/>
                    <a:pt x="3115" y="4127"/>
                  </a:cubicBezTo>
                  <a:cubicBezTo>
                    <a:pt x="3025" y="4127"/>
                    <a:pt x="2930" y="4096"/>
                    <a:pt x="2867" y="4033"/>
                  </a:cubicBezTo>
                  <a:lnTo>
                    <a:pt x="2458" y="3592"/>
                  </a:lnTo>
                  <a:lnTo>
                    <a:pt x="2017" y="4033"/>
                  </a:lnTo>
                  <a:cubicBezTo>
                    <a:pt x="1954" y="4096"/>
                    <a:pt x="1867" y="4127"/>
                    <a:pt x="1780" y="4127"/>
                  </a:cubicBezTo>
                  <a:cubicBezTo>
                    <a:pt x="1694" y="4127"/>
                    <a:pt x="1607" y="4096"/>
                    <a:pt x="1544" y="4033"/>
                  </a:cubicBezTo>
                  <a:cubicBezTo>
                    <a:pt x="1418" y="3907"/>
                    <a:pt x="1418" y="3686"/>
                    <a:pt x="1544" y="3560"/>
                  </a:cubicBezTo>
                  <a:lnTo>
                    <a:pt x="1985" y="3119"/>
                  </a:lnTo>
                  <a:lnTo>
                    <a:pt x="1544" y="2678"/>
                  </a:lnTo>
                  <a:cubicBezTo>
                    <a:pt x="1418" y="2583"/>
                    <a:pt x="1418" y="2331"/>
                    <a:pt x="1544" y="2205"/>
                  </a:cubicBezTo>
                  <a:cubicBezTo>
                    <a:pt x="1591" y="2158"/>
                    <a:pt x="1678" y="2135"/>
                    <a:pt x="1769" y="2135"/>
                  </a:cubicBezTo>
                  <a:cubicBezTo>
                    <a:pt x="1859" y="2135"/>
                    <a:pt x="1954" y="2158"/>
                    <a:pt x="2017" y="2205"/>
                  </a:cubicBezTo>
                  <a:lnTo>
                    <a:pt x="2458" y="2646"/>
                  </a:lnTo>
                  <a:lnTo>
                    <a:pt x="2867" y="2205"/>
                  </a:lnTo>
                  <a:cubicBezTo>
                    <a:pt x="2930" y="2158"/>
                    <a:pt x="3025" y="2135"/>
                    <a:pt x="3115" y="2135"/>
                  </a:cubicBezTo>
                  <a:close/>
                  <a:moveTo>
                    <a:pt x="6727" y="2079"/>
                  </a:moveTo>
                  <a:cubicBezTo>
                    <a:pt x="6813" y="2079"/>
                    <a:pt x="6900" y="2111"/>
                    <a:pt x="6963" y="2174"/>
                  </a:cubicBezTo>
                  <a:lnTo>
                    <a:pt x="7688" y="2898"/>
                  </a:lnTo>
                  <a:cubicBezTo>
                    <a:pt x="7719" y="2993"/>
                    <a:pt x="7719" y="3245"/>
                    <a:pt x="7593" y="3371"/>
                  </a:cubicBezTo>
                  <a:cubicBezTo>
                    <a:pt x="7546" y="3418"/>
                    <a:pt x="7459" y="3442"/>
                    <a:pt x="7369" y="3442"/>
                  </a:cubicBezTo>
                  <a:cubicBezTo>
                    <a:pt x="7278" y="3442"/>
                    <a:pt x="7183" y="3418"/>
                    <a:pt x="7120" y="3371"/>
                  </a:cubicBezTo>
                  <a:lnTo>
                    <a:pt x="7026" y="3245"/>
                  </a:lnTo>
                  <a:lnTo>
                    <a:pt x="7026" y="4505"/>
                  </a:lnTo>
                  <a:cubicBezTo>
                    <a:pt x="7026" y="5104"/>
                    <a:pt x="6553" y="5513"/>
                    <a:pt x="5986" y="5513"/>
                  </a:cubicBezTo>
                  <a:lnTo>
                    <a:pt x="3151" y="5513"/>
                  </a:lnTo>
                  <a:cubicBezTo>
                    <a:pt x="2962" y="5513"/>
                    <a:pt x="2804" y="5671"/>
                    <a:pt x="2804" y="5891"/>
                  </a:cubicBezTo>
                  <a:lnTo>
                    <a:pt x="2804" y="7026"/>
                  </a:lnTo>
                  <a:cubicBezTo>
                    <a:pt x="3182" y="7183"/>
                    <a:pt x="3497" y="7530"/>
                    <a:pt x="3497" y="8002"/>
                  </a:cubicBezTo>
                  <a:cubicBezTo>
                    <a:pt x="3497" y="8601"/>
                    <a:pt x="3025" y="9042"/>
                    <a:pt x="2489" y="9042"/>
                  </a:cubicBezTo>
                  <a:cubicBezTo>
                    <a:pt x="1922" y="9042"/>
                    <a:pt x="1450" y="8569"/>
                    <a:pt x="1450" y="8002"/>
                  </a:cubicBezTo>
                  <a:cubicBezTo>
                    <a:pt x="1450" y="7561"/>
                    <a:pt x="1733" y="7183"/>
                    <a:pt x="2174" y="7026"/>
                  </a:cubicBezTo>
                  <a:lnTo>
                    <a:pt x="2174" y="5891"/>
                  </a:lnTo>
                  <a:cubicBezTo>
                    <a:pt x="2174" y="5293"/>
                    <a:pt x="2647" y="4852"/>
                    <a:pt x="3182" y="4852"/>
                  </a:cubicBezTo>
                  <a:lnTo>
                    <a:pt x="6018" y="4852"/>
                  </a:lnTo>
                  <a:cubicBezTo>
                    <a:pt x="6207" y="4852"/>
                    <a:pt x="6364" y="4694"/>
                    <a:pt x="6364" y="4505"/>
                  </a:cubicBezTo>
                  <a:lnTo>
                    <a:pt x="6364" y="3245"/>
                  </a:lnTo>
                  <a:lnTo>
                    <a:pt x="6270" y="3371"/>
                  </a:lnTo>
                  <a:cubicBezTo>
                    <a:pt x="6207" y="3418"/>
                    <a:pt x="6120" y="3442"/>
                    <a:pt x="6034" y="3442"/>
                  </a:cubicBezTo>
                  <a:cubicBezTo>
                    <a:pt x="5947" y="3442"/>
                    <a:pt x="5860" y="3418"/>
                    <a:pt x="5797" y="3371"/>
                  </a:cubicBezTo>
                  <a:cubicBezTo>
                    <a:pt x="5671" y="3245"/>
                    <a:pt x="5671" y="2993"/>
                    <a:pt x="5797" y="2898"/>
                  </a:cubicBezTo>
                  <a:lnTo>
                    <a:pt x="6490" y="2174"/>
                  </a:lnTo>
                  <a:cubicBezTo>
                    <a:pt x="6553" y="2111"/>
                    <a:pt x="6640" y="2079"/>
                    <a:pt x="6727" y="2079"/>
                  </a:cubicBezTo>
                  <a:close/>
                  <a:moveTo>
                    <a:pt x="7369" y="7057"/>
                  </a:moveTo>
                  <a:cubicBezTo>
                    <a:pt x="7459" y="7057"/>
                    <a:pt x="7546" y="7089"/>
                    <a:pt x="7593" y="7152"/>
                  </a:cubicBezTo>
                  <a:cubicBezTo>
                    <a:pt x="7719" y="7246"/>
                    <a:pt x="7719" y="7498"/>
                    <a:pt x="7593" y="7624"/>
                  </a:cubicBezTo>
                  <a:lnTo>
                    <a:pt x="7183" y="8034"/>
                  </a:lnTo>
                  <a:lnTo>
                    <a:pt x="7593" y="8475"/>
                  </a:lnTo>
                  <a:cubicBezTo>
                    <a:pt x="7719" y="8601"/>
                    <a:pt x="7719" y="8821"/>
                    <a:pt x="7593" y="8947"/>
                  </a:cubicBezTo>
                  <a:cubicBezTo>
                    <a:pt x="7546" y="9010"/>
                    <a:pt x="7459" y="9042"/>
                    <a:pt x="7369" y="9042"/>
                  </a:cubicBezTo>
                  <a:cubicBezTo>
                    <a:pt x="7278" y="9042"/>
                    <a:pt x="7183" y="9010"/>
                    <a:pt x="7120" y="8947"/>
                  </a:cubicBezTo>
                  <a:lnTo>
                    <a:pt x="6711" y="8506"/>
                  </a:lnTo>
                  <a:lnTo>
                    <a:pt x="6270" y="8947"/>
                  </a:lnTo>
                  <a:cubicBezTo>
                    <a:pt x="6207" y="9010"/>
                    <a:pt x="6120" y="9042"/>
                    <a:pt x="6034" y="9042"/>
                  </a:cubicBezTo>
                  <a:cubicBezTo>
                    <a:pt x="5947" y="9042"/>
                    <a:pt x="5860" y="9010"/>
                    <a:pt x="5797" y="8947"/>
                  </a:cubicBezTo>
                  <a:cubicBezTo>
                    <a:pt x="5671" y="8821"/>
                    <a:pt x="5671" y="8601"/>
                    <a:pt x="5797" y="8475"/>
                  </a:cubicBezTo>
                  <a:lnTo>
                    <a:pt x="6207" y="8034"/>
                  </a:lnTo>
                  <a:lnTo>
                    <a:pt x="5797" y="7624"/>
                  </a:lnTo>
                  <a:cubicBezTo>
                    <a:pt x="5671" y="7498"/>
                    <a:pt x="5671" y="7246"/>
                    <a:pt x="5797" y="7152"/>
                  </a:cubicBezTo>
                  <a:cubicBezTo>
                    <a:pt x="5845" y="7089"/>
                    <a:pt x="5931" y="7057"/>
                    <a:pt x="6022" y="7057"/>
                  </a:cubicBezTo>
                  <a:cubicBezTo>
                    <a:pt x="6112" y="7057"/>
                    <a:pt x="6207" y="7089"/>
                    <a:pt x="6270" y="7152"/>
                  </a:cubicBezTo>
                  <a:lnTo>
                    <a:pt x="6711" y="7561"/>
                  </a:lnTo>
                  <a:lnTo>
                    <a:pt x="7120" y="7152"/>
                  </a:lnTo>
                  <a:cubicBezTo>
                    <a:pt x="7183" y="7089"/>
                    <a:pt x="7278" y="7057"/>
                    <a:pt x="7369" y="7057"/>
                  </a:cubicBezTo>
                  <a:close/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9388"/>
                  </a:lnTo>
                  <a:cubicBezTo>
                    <a:pt x="0" y="9987"/>
                    <a:pt x="473" y="10397"/>
                    <a:pt x="1040" y="10397"/>
                  </a:cubicBezTo>
                  <a:lnTo>
                    <a:pt x="8003" y="10397"/>
                  </a:lnTo>
                  <a:cubicBezTo>
                    <a:pt x="8601" y="10397"/>
                    <a:pt x="9011" y="9924"/>
                    <a:pt x="9011" y="9388"/>
                  </a:cubicBezTo>
                  <a:lnTo>
                    <a:pt x="9011" y="1040"/>
                  </a:lnTo>
                  <a:cubicBezTo>
                    <a:pt x="9105" y="473"/>
                    <a:pt x="8633" y="0"/>
                    <a:pt x="8034" y="0"/>
                  </a:cubicBezTo>
                  <a:lnTo>
                    <a:pt x="7341" y="0"/>
                  </a:lnTo>
                  <a:cubicBezTo>
                    <a:pt x="7341" y="756"/>
                    <a:pt x="6711" y="1386"/>
                    <a:pt x="5955" y="1386"/>
                  </a:cubicBezTo>
                  <a:lnTo>
                    <a:pt x="3119" y="1386"/>
                  </a:lnTo>
                  <a:cubicBezTo>
                    <a:pt x="2363" y="1386"/>
                    <a:pt x="1733" y="756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3" name="Google Shape;7813;p84"/>
            <p:cNvSpPr/>
            <p:nvPr/>
          </p:nvSpPr>
          <p:spPr>
            <a:xfrm>
              <a:off x="6228775" y="3936925"/>
              <a:ext cx="106350" cy="53575"/>
            </a:xfrm>
            <a:custGeom>
              <a:avLst/>
              <a:gdLst/>
              <a:ahLst/>
              <a:cxnLst/>
              <a:rect l="l" t="t" r="r" b="b"/>
              <a:pathLst>
                <a:path w="4254" h="2143" extrusionOk="0">
                  <a:moveTo>
                    <a:pt x="2143" y="0"/>
                  </a:moveTo>
                  <a:cubicBezTo>
                    <a:pt x="1860" y="0"/>
                    <a:pt x="1576" y="221"/>
                    <a:pt x="1450" y="473"/>
                  </a:cubicBezTo>
                  <a:lnTo>
                    <a:pt x="1387" y="725"/>
                  </a:lnTo>
                  <a:lnTo>
                    <a:pt x="725" y="725"/>
                  </a:lnTo>
                  <a:cubicBezTo>
                    <a:pt x="316" y="725"/>
                    <a:pt x="1" y="1040"/>
                    <a:pt x="1" y="1418"/>
                  </a:cubicBezTo>
                  <a:cubicBezTo>
                    <a:pt x="1" y="1828"/>
                    <a:pt x="316" y="2143"/>
                    <a:pt x="725" y="2143"/>
                  </a:cubicBezTo>
                  <a:lnTo>
                    <a:pt x="3561" y="2143"/>
                  </a:lnTo>
                  <a:cubicBezTo>
                    <a:pt x="3939" y="2143"/>
                    <a:pt x="4254" y="1828"/>
                    <a:pt x="4254" y="1418"/>
                  </a:cubicBezTo>
                  <a:cubicBezTo>
                    <a:pt x="4254" y="1040"/>
                    <a:pt x="3939" y="725"/>
                    <a:pt x="3561" y="725"/>
                  </a:cubicBezTo>
                  <a:lnTo>
                    <a:pt x="2868" y="725"/>
                  </a:lnTo>
                  <a:lnTo>
                    <a:pt x="2805" y="473"/>
                  </a:lnTo>
                  <a:cubicBezTo>
                    <a:pt x="2710" y="221"/>
                    <a:pt x="2458" y="0"/>
                    <a:pt x="21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4" name="Google Shape;7814;p84"/>
            <p:cNvSpPr/>
            <p:nvPr/>
          </p:nvSpPr>
          <p:spPr>
            <a:xfrm>
              <a:off x="6412300" y="4059000"/>
              <a:ext cx="52000" cy="105575"/>
            </a:xfrm>
            <a:custGeom>
              <a:avLst/>
              <a:gdLst/>
              <a:ahLst/>
              <a:cxnLst/>
              <a:rect l="l" t="t" r="r" b="b"/>
              <a:pathLst>
                <a:path w="2080" h="4223" extrusionOk="0">
                  <a:moveTo>
                    <a:pt x="0" y="1"/>
                  </a:moveTo>
                  <a:lnTo>
                    <a:pt x="0" y="4222"/>
                  </a:lnTo>
                  <a:lnTo>
                    <a:pt x="32" y="4222"/>
                  </a:lnTo>
                  <a:cubicBezTo>
                    <a:pt x="315" y="4002"/>
                    <a:pt x="662" y="3876"/>
                    <a:pt x="1072" y="3876"/>
                  </a:cubicBezTo>
                  <a:cubicBezTo>
                    <a:pt x="1450" y="3876"/>
                    <a:pt x="1796" y="4002"/>
                    <a:pt x="2080" y="4222"/>
                  </a:cubicBezTo>
                  <a:lnTo>
                    <a:pt x="208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5" name="Google Shape;7815;p84"/>
            <p:cNvSpPr/>
            <p:nvPr/>
          </p:nvSpPr>
          <p:spPr>
            <a:xfrm>
              <a:off x="6413875" y="4007025"/>
              <a:ext cx="52000" cy="34675"/>
            </a:xfrm>
            <a:custGeom>
              <a:avLst/>
              <a:gdLst/>
              <a:ahLst/>
              <a:cxnLst/>
              <a:rect l="l" t="t" r="r" b="b"/>
              <a:pathLst>
                <a:path w="2080" h="1387" extrusionOk="0"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1386"/>
                  </a:lnTo>
                  <a:lnTo>
                    <a:pt x="2080" y="1386"/>
                  </a:lnTo>
                  <a:lnTo>
                    <a:pt x="2080" y="1040"/>
                  </a:lnTo>
                  <a:cubicBezTo>
                    <a:pt x="2048" y="473"/>
                    <a:pt x="1576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6" name="Google Shape;7816;p84"/>
            <p:cNvSpPr/>
            <p:nvPr/>
          </p:nvSpPr>
          <p:spPr>
            <a:xfrm>
              <a:off x="6417800" y="4173200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3" y="1"/>
                  </a:moveTo>
                  <a:cubicBezTo>
                    <a:pt x="537" y="1"/>
                    <a:pt x="190" y="221"/>
                    <a:pt x="1" y="442"/>
                  </a:cubicBezTo>
                  <a:lnTo>
                    <a:pt x="568" y="1545"/>
                  </a:lnTo>
                  <a:cubicBezTo>
                    <a:pt x="600" y="1671"/>
                    <a:pt x="757" y="1734"/>
                    <a:pt x="883" y="1734"/>
                  </a:cubicBezTo>
                  <a:cubicBezTo>
                    <a:pt x="978" y="1734"/>
                    <a:pt x="1104" y="1671"/>
                    <a:pt x="1198" y="1545"/>
                  </a:cubicBezTo>
                  <a:lnTo>
                    <a:pt x="1734" y="442"/>
                  </a:lnTo>
                  <a:cubicBezTo>
                    <a:pt x="1545" y="158"/>
                    <a:pt x="1230" y="1"/>
                    <a:pt x="8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17" name="Google Shape;7817;p84"/>
          <p:cNvGrpSpPr/>
          <p:nvPr/>
        </p:nvGrpSpPr>
        <p:grpSpPr>
          <a:xfrm>
            <a:off x="8257008" y="2042461"/>
            <a:ext cx="464251" cy="465511"/>
            <a:chOff x="1674750" y="3254050"/>
            <a:chExt cx="294575" cy="295375"/>
          </a:xfrm>
        </p:grpSpPr>
        <p:sp>
          <p:nvSpPr>
            <p:cNvPr id="7818" name="Google Shape;7818;p84"/>
            <p:cNvSpPr/>
            <p:nvPr/>
          </p:nvSpPr>
          <p:spPr>
            <a:xfrm>
              <a:off x="1691275" y="3351700"/>
              <a:ext cx="278050" cy="197725"/>
            </a:xfrm>
            <a:custGeom>
              <a:avLst/>
              <a:gdLst/>
              <a:ahLst/>
              <a:cxnLst/>
              <a:rect l="l" t="t" r="r" b="b"/>
              <a:pathLst>
                <a:path w="11122" h="7909" extrusionOk="0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9" name="Google Shape;7819;p84"/>
            <p:cNvSpPr/>
            <p:nvPr/>
          </p:nvSpPr>
          <p:spPr>
            <a:xfrm>
              <a:off x="1674750" y="3254050"/>
              <a:ext cx="277250" cy="197900"/>
            </a:xfrm>
            <a:custGeom>
              <a:avLst/>
              <a:gdLst/>
              <a:ahLst/>
              <a:cxnLst/>
              <a:rect l="l" t="t" r="r" b="b"/>
              <a:pathLst>
                <a:path w="11090" h="7916" extrusionOk="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0" name="Google Shape;7820;p84"/>
            <p:cNvSpPr/>
            <p:nvPr/>
          </p:nvSpPr>
          <p:spPr>
            <a:xfrm>
              <a:off x="1727500" y="3306825"/>
              <a:ext cx="189075" cy="189050"/>
            </a:xfrm>
            <a:custGeom>
              <a:avLst/>
              <a:gdLst/>
              <a:ahLst/>
              <a:cxnLst/>
              <a:rect l="l" t="t" r="r" b="b"/>
              <a:pathLst>
                <a:path w="7563" h="7562" extrusionOk="0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21" name="Google Shape;7821;p84"/>
          <p:cNvGrpSpPr/>
          <p:nvPr/>
        </p:nvGrpSpPr>
        <p:grpSpPr>
          <a:xfrm>
            <a:off x="8276237" y="2629914"/>
            <a:ext cx="425796" cy="465511"/>
            <a:chOff x="1687350" y="3618725"/>
            <a:chExt cx="270175" cy="295375"/>
          </a:xfrm>
        </p:grpSpPr>
        <p:sp>
          <p:nvSpPr>
            <p:cNvPr id="7822" name="Google Shape;7822;p84"/>
            <p:cNvSpPr/>
            <p:nvPr/>
          </p:nvSpPr>
          <p:spPr>
            <a:xfrm>
              <a:off x="1829900" y="3808550"/>
              <a:ext cx="18150" cy="35450"/>
            </a:xfrm>
            <a:custGeom>
              <a:avLst/>
              <a:gdLst/>
              <a:ahLst/>
              <a:cxnLst/>
              <a:rect l="l" t="t" r="r" b="b"/>
              <a:pathLst>
                <a:path w="726" h="1418" extrusionOk="0">
                  <a:moveTo>
                    <a:pt x="1" y="0"/>
                  </a:moveTo>
                  <a:lnTo>
                    <a:pt x="1" y="1418"/>
                  </a:lnTo>
                  <a:lnTo>
                    <a:pt x="379" y="1418"/>
                  </a:lnTo>
                  <a:cubicBezTo>
                    <a:pt x="568" y="1418"/>
                    <a:pt x="725" y="1260"/>
                    <a:pt x="725" y="1040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3" name="Google Shape;7823;p84"/>
            <p:cNvSpPr/>
            <p:nvPr/>
          </p:nvSpPr>
          <p:spPr>
            <a:xfrm>
              <a:off x="1795250" y="375577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89" y="1418"/>
                    <a:pt x="378" y="1418"/>
                  </a:cubicBezTo>
                  <a:lnTo>
                    <a:pt x="725" y="1418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4" name="Google Shape;7824;p84"/>
            <p:cNvSpPr/>
            <p:nvPr/>
          </p:nvSpPr>
          <p:spPr>
            <a:xfrm>
              <a:off x="1687350" y="3618725"/>
              <a:ext cx="270175" cy="295375"/>
            </a:xfrm>
            <a:custGeom>
              <a:avLst/>
              <a:gdLst/>
              <a:ahLst/>
              <a:cxnLst/>
              <a:rect l="l" t="t" r="r" b="b"/>
              <a:pathLst>
                <a:path w="10807" h="11815" extrusionOk="0">
                  <a:moveTo>
                    <a:pt x="6459" y="662"/>
                  </a:moveTo>
                  <a:cubicBezTo>
                    <a:pt x="6868" y="662"/>
                    <a:pt x="7183" y="977"/>
                    <a:pt x="7183" y="1355"/>
                  </a:cubicBezTo>
                  <a:cubicBezTo>
                    <a:pt x="7183" y="1765"/>
                    <a:pt x="6868" y="2080"/>
                    <a:pt x="6459" y="2080"/>
                  </a:cubicBezTo>
                  <a:lnTo>
                    <a:pt x="6459" y="1702"/>
                  </a:lnTo>
                  <a:cubicBezTo>
                    <a:pt x="6459" y="1513"/>
                    <a:pt x="6301" y="1355"/>
                    <a:pt x="6112" y="1355"/>
                  </a:cubicBezTo>
                  <a:lnTo>
                    <a:pt x="4726" y="1355"/>
                  </a:lnTo>
                  <a:cubicBezTo>
                    <a:pt x="4537" y="1355"/>
                    <a:pt x="4379" y="1513"/>
                    <a:pt x="4379" y="1702"/>
                  </a:cubicBezTo>
                  <a:lnTo>
                    <a:pt x="4379" y="2080"/>
                  </a:lnTo>
                  <a:cubicBezTo>
                    <a:pt x="3970" y="2017"/>
                    <a:pt x="3655" y="1702"/>
                    <a:pt x="3655" y="1355"/>
                  </a:cubicBezTo>
                  <a:cubicBezTo>
                    <a:pt x="3655" y="977"/>
                    <a:pt x="3970" y="662"/>
                    <a:pt x="4379" y="662"/>
                  </a:cubicBezTo>
                  <a:close/>
                  <a:moveTo>
                    <a:pt x="5387" y="4128"/>
                  </a:moveTo>
                  <a:cubicBezTo>
                    <a:pt x="5608" y="4128"/>
                    <a:pt x="5766" y="4285"/>
                    <a:pt x="5766" y="4474"/>
                  </a:cubicBezTo>
                  <a:lnTo>
                    <a:pt x="5766" y="4821"/>
                  </a:lnTo>
                  <a:lnTo>
                    <a:pt x="6112" y="4821"/>
                  </a:lnTo>
                  <a:cubicBezTo>
                    <a:pt x="6711" y="4821"/>
                    <a:pt x="7120" y="5293"/>
                    <a:pt x="7120" y="5860"/>
                  </a:cubicBezTo>
                  <a:cubicBezTo>
                    <a:pt x="7120" y="6049"/>
                    <a:pt x="6963" y="6207"/>
                    <a:pt x="6774" y="6207"/>
                  </a:cubicBezTo>
                  <a:cubicBezTo>
                    <a:pt x="6585" y="6207"/>
                    <a:pt x="6427" y="6049"/>
                    <a:pt x="6427" y="5860"/>
                  </a:cubicBezTo>
                  <a:cubicBezTo>
                    <a:pt x="6427" y="5640"/>
                    <a:pt x="6270" y="5482"/>
                    <a:pt x="6081" y="5482"/>
                  </a:cubicBezTo>
                  <a:lnTo>
                    <a:pt x="5703" y="5482"/>
                  </a:lnTo>
                  <a:lnTo>
                    <a:pt x="5703" y="6868"/>
                  </a:lnTo>
                  <a:lnTo>
                    <a:pt x="6081" y="6868"/>
                  </a:lnTo>
                  <a:cubicBezTo>
                    <a:pt x="6648" y="6868"/>
                    <a:pt x="7089" y="7341"/>
                    <a:pt x="7089" y="7908"/>
                  </a:cubicBezTo>
                  <a:lnTo>
                    <a:pt x="7089" y="8601"/>
                  </a:lnTo>
                  <a:cubicBezTo>
                    <a:pt x="7089" y="9200"/>
                    <a:pt x="6616" y="9641"/>
                    <a:pt x="6081" y="9641"/>
                  </a:cubicBezTo>
                  <a:lnTo>
                    <a:pt x="5703" y="9641"/>
                  </a:lnTo>
                  <a:lnTo>
                    <a:pt x="5703" y="9987"/>
                  </a:lnTo>
                  <a:cubicBezTo>
                    <a:pt x="5703" y="10176"/>
                    <a:pt x="5545" y="10334"/>
                    <a:pt x="5356" y="10334"/>
                  </a:cubicBezTo>
                  <a:cubicBezTo>
                    <a:pt x="5167" y="10334"/>
                    <a:pt x="5009" y="10176"/>
                    <a:pt x="5009" y="9987"/>
                  </a:cubicBezTo>
                  <a:lnTo>
                    <a:pt x="5009" y="9704"/>
                  </a:lnTo>
                  <a:lnTo>
                    <a:pt x="4631" y="9704"/>
                  </a:lnTo>
                  <a:cubicBezTo>
                    <a:pt x="4064" y="9704"/>
                    <a:pt x="3623" y="9231"/>
                    <a:pt x="3623" y="8664"/>
                  </a:cubicBezTo>
                  <a:cubicBezTo>
                    <a:pt x="3623" y="8475"/>
                    <a:pt x="3781" y="8318"/>
                    <a:pt x="3970" y="8318"/>
                  </a:cubicBezTo>
                  <a:cubicBezTo>
                    <a:pt x="4159" y="8318"/>
                    <a:pt x="4316" y="8475"/>
                    <a:pt x="4316" y="8664"/>
                  </a:cubicBezTo>
                  <a:cubicBezTo>
                    <a:pt x="4316" y="8885"/>
                    <a:pt x="4505" y="9042"/>
                    <a:pt x="4694" y="9042"/>
                  </a:cubicBezTo>
                  <a:lnTo>
                    <a:pt x="5041" y="9042"/>
                  </a:lnTo>
                  <a:lnTo>
                    <a:pt x="5041" y="7625"/>
                  </a:lnTo>
                  <a:lnTo>
                    <a:pt x="4694" y="7625"/>
                  </a:lnTo>
                  <a:lnTo>
                    <a:pt x="4694" y="7593"/>
                  </a:lnTo>
                  <a:cubicBezTo>
                    <a:pt x="4096" y="7593"/>
                    <a:pt x="3655" y="7120"/>
                    <a:pt x="3655" y="6553"/>
                  </a:cubicBezTo>
                  <a:lnTo>
                    <a:pt x="3655" y="5860"/>
                  </a:lnTo>
                  <a:cubicBezTo>
                    <a:pt x="3655" y="5262"/>
                    <a:pt x="4127" y="4821"/>
                    <a:pt x="4694" y="4821"/>
                  </a:cubicBezTo>
                  <a:lnTo>
                    <a:pt x="5041" y="4821"/>
                  </a:lnTo>
                  <a:lnTo>
                    <a:pt x="5041" y="4474"/>
                  </a:lnTo>
                  <a:cubicBezTo>
                    <a:pt x="5041" y="4285"/>
                    <a:pt x="5198" y="4128"/>
                    <a:pt x="5387" y="4128"/>
                  </a:cubicBezTo>
                  <a:close/>
                  <a:moveTo>
                    <a:pt x="4379" y="0"/>
                  </a:moveTo>
                  <a:cubicBezTo>
                    <a:pt x="3623" y="0"/>
                    <a:pt x="2993" y="662"/>
                    <a:pt x="2993" y="1387"/>
                  </a:cubicBezTo>
                  <a:cubicBezTo>
                    <a:pt x="2993" y="2143"/>
                    <a:pt x="3623" y="2773"/>
                    <a:pt x="4379" y="2773"/>
                  </a:cubicBezTo>
                  <a:lnTo>
                    <a:pt x="4379" y="2899"/>
                  </a:lnTo>
                  <a:cubicBezTo>
                    <a:pt x="3781" y="3025"/>
                    <a:pt x="3277" y="3277"/>
                    <a:pt x="2804" y="3592"/>
                  </a:cubicBezTo>
                  <a:lnTo>
                    <a:pt x="2332" y="3056"/>
                  </a:lnTo>
                  <a:lnTo>
                    <a:pt x="2584" y="2804"/>
                  </a:lnTo>
                  <a:cubicBezTo>
                    <a:pt x="2710" y="2710"/>
                    <a:pt x="2710" y="2458"/>
                    <a:pt x="2615" y="2332"/>
                  </a:cubicBezTo>
                  <a:lnTo>
                    <a:pt x="1701" y="1292"/>
                  </a:lnTo>
                  <a:cubicBezTo>
                    <a:pt x="1630" y="1203"/>
                    <a:pt x="1529" y="1165"/>
                    <a:pt x="1432" y="1165"/>
                  </a:cubicBezTo>
                  <a:cubicBezTo>
                    <a:pt x="1357" y="1165"/>
                    <a:pt x="1284" y="1188"/>
                    <a:pt x="1229" y="1229"/>
                  </a:cubicBezTo>
                  <a:lnTo>
                    <a:pt x="158" y="2143"/>
                  </a:lnTo>
                  <a:cubicBezTo>
                    <a:pt x="0" y="2269"/>
                    <a:pt x="0" y="2489"/>
                    <a:pt x="126" y="2615"/>
                  </a:cubicBezTo>
                  <a:lnTo>
                    <a:pt x="1040" y="3686"/>
                  </a:lnTo>
                  <a:cubicBezTo>
                    <a:pt x="1090" y="3770"/>
                    <a:pt x="1183" y="3809"/>
                    <a:pt x="1279" y="3809"/>
                  </a:cubicBezTo>
                  <a:cubicBezTo>
                    <a:pt x="1365" y="3809"/>
                    <a:pt x="1453" y="3777"/>
                    <a:pt x="1512" y="3718"/>
                  </a:cubicBezTo>
                  <a:lnTo>
                    <a:pt x="1764" y="3497"/>
                  </a:lnTo>
                  <a:lnTo>
                    <a:pt x="2237" y="4033"/>
                  </a:lnTo>
                  <a:cubicBezTo>
                    <a:pt x="1418" y="4852"/>
                    <a:pt x="914" y="5986"/>
                    <a:pt x="914" y="7247"/>
                  </a:cubicBezTo>
                  <a:cubicBezTo>
                    <a:pt x="914" y="9735"/>
                    <a:pt x="2930" y="11815"/>
                    <a:pt x="5387" y="11815"/>
                  </a:cubicBezTo>
                  <a:cubicBezTo>
                    <a:pt x="7876" y="11815"/>
                    <a:pt x="9893" y="9798"/>
                    <a:pt x="9893" y="7247"/>
                  </a:cubicBezTo>
                  <a:cubicBezTo>
                    <a:pt x="9893" y="5986"/>
                    <a:pt x="9389" y="4852"/>
                    <a:pt x="8538" y="4033"/>
                  </a:cubicBezTo>
                  <a:lnTo>
                    <a:pt x="9011" y="3497"/>
                  </a:lnTo>
                  <a:lnTo>
                    <a:pt x="9294" y="3718"/>
                  </a:lnTo>
                  <a:cubicBezTo>
                    <a:pt x="9368" y="3777"/>
                    <a:pt x="9450" y="3809"/>
                    <a:pt x="9528" y="3809"/>
                  </a:cubicBezTo>
                  <a:cubicBezTo>
                    <a:pt x="9616" y="3809"/>
                    <a:pt x="9700" y="3770"/>
                    <a:pt x="9767" y="3686"/>
                  </a:cubicBezTo>
                  <a:lnTo>
                    <a:pt x="10680" y="2615"/>
                  </a:lnTo>
                  <a:cubicBezTo>
                    <a:pt x="10806" y="2458"/>
                    <a:pt x="10806" y="2269"/>
                    <a:pt x="10649" y="2143"/>
                  </a:cubicBezTo>
                  <a:lnTo>
                    <a:pt x="9578" y="1229"/>
                  </a:lnTo>
                  <a:cubicBezTo>
                    <a:pt x="9509" y="1188"/>
                    <a:pt x="9434" y="1165"/>
                    <a:pt x="9361" y="1165"/>
                  </a:cubicBezTo>
                  <a:cubicBezTo>
                    <a:pt x="9267" y="1165"/>
                    <a:pt x="9176" y="1203"/>
                    <a:pt x="9105" y="1292"/>
                  </a:cubicBezTo>
                  <a:lnTo>
                    <a:pt x="8191" y="2332"/>
                  </a:lnTo>
                  <a:cubicBezTo>
                    <a:pt x="8065" y="2489"/>
                    <a:pt x="8065" y="2710"/>
                    <a:pt x="8223" y="2804"/>
                  </a:cubicBezTo>
                  <a:lnTo>
                    <a:pt x="8506" y="3056"/>
                  </a:lnTo>
                  <a:lnTo>
                    <a:pt x="8034" y="3592"/>
                  </a:lnTo>
                  <a:cubicBezTo>
                    <a:pt x="7561" y="3245"/>
                    <a:pt x="7057" y="3025"/>
                    <a:pt x="6459" y="2899"/>
                  </a:cubicBezTo>
                  <a:lnTo>
                    <a:pt x="6459" y="2773"/>
                  </a:lnTo>
                  <a:cubicBezTo>
                    <a:pt x="7215" y="2773"/>
                    <a:pt x="7845" y="2143"/>
                    <a:pt x="7845" y="1387"/>
                  </a:cubicBezTo>
                  <a:cubicBezTo>
                    <a:pt x="7845" y="662"/>
                    <a:pt x="7215" y="0"/>
                    <a:pt x="64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25" name="Google Shape;7825;p84"/>
          <p:cNvGrpSpPr/>
          <p:nvPr/>
        </p:nvGrpSpPr>
        <p:grpSpPr>
          <a:xfrm>
            <a:off x="8254507" y="3225222"/>
            <a:ext cx="469253" cy="465511"/>
            <a:chOff x="1672375" y="3982600"/>
            <a:chExt cx="297750" cy="295375"/>
          </a:xfrm>
        </p:grpSpPr>
        <p:sp>
          <p:nvSpPr>
            <p:cNvPr id="7826" name="Google Shape;7826;p84"/>
            <p:cNvSpPr/>
            <p:nvPr/>
          </p:nvSpPr>
          <p:spPr>
            <a:xfrm>
              <a:off x="1796825" y="398260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8" y="1"/>
                  </a:moveTo>
                  <a:cubicBezTo>
                    <a:pt x="441" y="1"/>
                    <a:pt x="0" y="442"/>
                    <a:pt x="0" y="1009"/>
                  </a:cubicBezTo>
                  <a:cubicBezTo>
                    <a:pt x="0" y="1576"/>
                    <a:pt x="441" y="2048"/>
                    <a:pt x="1008" y="2048"/>
                  </a:cubicBezTo>
                  <a:cubicBezTo>
                    <a:pt x="1576" y="2048"/>
                    <a:pt x="2048" y="1576"/>
                    <a:pt x="2048" y="1009"/>
                  </a:cubicBezTo>
                  <a:cubicBezTo>
                    <a:pt x="2048" y="442"/>
                    <a:pt x="1576" y="1"/>
                    <a:pt x="1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7" name="Google Shape;7827;p84"/>
            <p:cNvSpPr/>
            <p:nvPr/>
          </p:nvSpPr>
          <p:spPr>
            <a:xfrm>
              <a:off x="1672375" y="4092075"/>
              <a:ext cx="297750" cy="185900"/>
            </a:xfrm>
            <a:custGeom>
              <a:avLst/>
              <a:gdLst/>
              <a:ahLst/>
              <a:cxnLst/>
              <a:rect l="l" t="t" r="r" b="b"/>
              <a:pathLst>
                <a:path w="11910" h="7436" extrusionOk="0">
                  <a:moveTo>
                    <a:pt x="3498" y="1"/>
                  </a:moveTo>
                  <a:cubicBezTo>
                    <a:pt x="2174" y="316"/>
                    <a:pt x="1418" y="820"/>
                    <a:pt x="1418" y="1482"/>
                  </a:cubicBezTo>
                  <a:cubicBezTo>
                    <a:pt x="1418" y="2112"/>
                    <a:pt x="2080" y="2553"/>
                    <a:pt x="3088" y="2868"/>
                  </a:cubicBezTo>
                  <a:lnTo>
                    <a:pt x="1891" y="5357"/>
                  </a:lnTo>
                  <a:lnTo>
                    <a:pt x="1765" y="5357"/>
                  </a:lnTo>
                  <a:cubicBezTo>
                    <a:pt x="788" y="5357"/>
                    <a:pt x="1" y="5766"/>
                    <a:pt x="1" y="6365"/>
                  </a:cubicBezTo>
                  <a:cubicBezTo>
                    <a:pt x="1" y="6963"/>
                    <a:pt x="757" y="7404"/>
                    <a:pt x="1765" y="7404"/>
                  </a:cubicBezTo>
                  <a:cubicBezTo>
                    <a:pt x="2804" y="7404"/>
                    <a:pt x="3498" y="6963"/>
                    <a:pt x="3498" y="6365"/>
                  </a:cubicBezTo>
                  <a:cubicBezTo>
                    <a:pt x="3498" y="5987"/>
                    <a:pt x="3151" y="5609"/>
                    <a:pt x="2615" y="5451"/>
                  </a:cubicBezTo>
                  <a:lnTo>
                    <a:pt x="3781" y="3025"/>
                  </a:lnTo>
                  <a:cubicBezTo>
                    <a:pt x="4348" y="3151"/>
                    <a:pt x="4978" y="3183"/>
                    <a:pt x="5608" y="3214"/>
                  </a:cubicBezTo>
                  <a:lnTo>
                    <a:pt x="5608" y="5388"/>
                  </a:lnTo>
                  <a:cubicBezTo>
                    <a:pt x="4758" y="5451"/>
                    <a:pt x="4222" y="5892"/>
                    <a:pt x="4222" y="6396"/>
                  </a:cubicBezTo>
                  <a:cubicBezTo>
                    <a:pt x="4222" y="6995"/>
                    <a:pt x="4978" y="7436"/>
                    <a:pt x="5955" y="7436"/>
                  </a:cubicBezTo>
                  <a:cubicBezTo>
                    <a:pt x="6932" y="7436"/>
                    <a:pt x="7688" y="6995"/>
                    <a:pt x="7688" y="6396"/>
                  </a:cubicBezTo>
                  <a:cubicBezTo>
                    <a:pt x="7688" y="5892"/>
                    <a:pt x="7089" y="5451"/>
                    <a:pt x="6302" y="5388"/>
                  </a:cubicBezTo>
                  <a:lnTo>
                    <a:pt x="6302" y="3214"/>
                  </a:lnTo>
                  <a:cubicBezTo>
                    <a:pt x="6932" y="3214"/>
                    <a:pt x="7562" y="3151"/>
                    <a:pt x="8129" y="3025"/>
                  </a:cubicBezTo>
                  <a:lnTo>
                    <a:pt x="9295" y="5451"/>
                  </a:lnTo>
                  <a:cubicBezTo>
                    <a:pt x="8759" y="5609"/>
                    <a:pt x="8381" y="5987"/>
                    <a:pt x="8381" y="6365"/>
                  </a:cubicBezTo>
                  <a:cubicBezTo>
                    <a:pt x="8381" y="6963"/>
                    <a:pt x="9137" y="7404"/>
                    <a:pt x="10114" y="7404"/>
                  </a:cubicBezTo>
                  <a:cubicBezTo>
                    <a:pt x="11122" y="7404"/>
                    <a:pt x="11909" y="6963"/>
                    <a:pt x="11909" y="6365"/>
                  </a:cubicBezTo>
                  <a:cubicBezTo>
                    <a:pt x="11909" y="5766"/>
                    <a:pt x="11122" y="5357"/>
                    <a:pt x="10145" y="5357"/>
                  </a:cubicBezTo>
                  <a:lnTo>
                    <a:pt x="10019" y="5357"/>
                  </a:lnTo>
                  <a:lnTo>
                    <a:pt x="8822" y="2868"/>
                  </a:lnTo>
                  <a:cubicBezTo>
                    <a:pt x="9830" y="2584"/>
                    <a:pt x="10492" y="2112"/>
                    <a:pt x="10492" y="1482"/>
                  </a:cubicBezTo>
                  <a:cubicBezTo>
                    <a:pt x="10492" y="820"/>
                    <a:pt x="9736" y="316"/>
                    <a:pt x="8381" y="1"/>
                  </a:cubicBezTo>
                  <a:lnTo>
                    <a:pt x="8381" y="64"/>
                  </a:lnTo>
                  <a:lnTo>
                    <a:pt x="8381" y="1450"/>
                  </a:lnTo>
                  <a:cubicBezTo>
                    <a:pt x="8381" y="1639"/>
                    <a:pt x="8223" y="1797"/>
                    <a:pt x="8034" y="1797"/>
                  </a:cubicBezTo>
                  <a:lnTo>
                    <a:pt x="3876" y="1797"/>
                  </a:lnTo>
                  <a:cubicBezTo>
                    <a:pt x="3655" y="1797"/>
                    <a:pt x="3498" y="1639"/>
                    <a:pt x="3498" y="1450"/>
                  </a:cubicBezTo>
                  <a:lnTo>
                    <a:pt x="3498" y="64"/>
                  </a:lnTo>
                  <a:lnTo>
                    <a:pt x="349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8" name="Google Shape;7828;p84"/>
            <p:cNvSpPr/>
            <p:nvPr/>
          </p:nvSpPr>
          <p:spPr>
            <a:xfrm>
              <a:off x="1778700" y="4051125"/>
              <a:ext cx="86675" cy="69325"/>
            </a:xfrm>
            <a:custGeom>
              <a:avLst/>
              <a:gdLst/>
              <a:ahLst/>
              <a:cxnLst/>
              <a:rect l="l" t="t" r="r" b="b"/>
              <a:pathLst>
                <a:path w="3467" h="2773" extrusionOk="0">
                  <a:moveTo>
                    <a:pt x="1733" y="1"/>
                  </a:moveTo>
                  <a:cubicBezTo>
                    <a:pt x="788" y="1"/>
                    <a:pt x="1" y="757"/>
                    <a:pt x="1" y="1733"/>
                  </a:cubicBezTo>
                  <a:lnTo>
                    <a:pt x="1" y="2773"/>
                  </a:lnTo>
                  <a:lnTo>
                    <a:pt x="3466" y="2773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29" name="Google Shape;7829;p84"/>
          <p:cNvGrpSpPr/>
          <p:nvPr/>
        </p:nvGrpSpPr>
        <p:grpSpPr>
          <a:xfrm>
            <a:off x="6510497" y="3844149"/>
            <a:ext cx="466772" cy="466772"/>
            <a:chOff x="3497300" y="3227275"/>
            <a:chExt cx="296175" cy="296175"/>
          </a:xfrm>
        </p:grpSpPr>
        <p:sp>
          <p:nvSpPr>
            <p:cNvPr id="7830" name="Google Shape;7830;p84"/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1" name="Google Shape;7831;p84"/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2" name="Google Shape;7832;p84"/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3" name="Google Shape;7833;p84"/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4" name="Google Shape;7834;p84"/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5" name="Google Shape;7835;p84"/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6" name="Google Shape;7836;p84"/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7" name="Google Shape;7837;p84"/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38" name="Google Shape;7838;p84"/>
          <p:cNvGrpSpPr/>
          <p:nvPr/>
        </p:nvGrpSpPr>
        <p:grpSpPr>
          <a:xfrm>
            <a:off x="6511127" y="4443342"/>
            <a:ext cx="465511" cy="463029"/>
            <a:chOff x="3497300" y="3591950"/>
            <a:chExt cx="295375" cy="293800"/>
          </a:xfrm>
        </p:grpSpPr>
        <p:sp>
          <p:nvSpPr>
            <p:cNvPr id="7839" name="Google Shape;7839;p84"/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0" name="Google Shape;7840;p84"/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1" name="Google Shape;7841;p84"/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2" name="Google Shape;7842;p84"/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3" name="Google Shape;7843;p84"/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4" name="Google Shape;7844;p84"/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5" name="Google Shape;7845;p84"/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6" name="Google Shape;7846;p84"/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47" name="Google Shape;7847;p84"/>
          <p:cNvGrpSpPr/>
          <p:nvPr/>
        </p:nvGrpSpPr>
        <p:grpSpPr>
          <a:xfrm>
            <a:off x="6511127" y="5076859"/>
            <a:ext cx="465511" cy="465551"/>
            <a:chOff x="3497300" y="3955025"/>
            <a:chExt cx="295375" cy="295400"/>
          </a:xfrm>
        </p:grpSpPr>
        <p:sp>
          <p:nvSpPr>
            <p:cNvPr id="7848" name="Google Shape;7848;p84"/>
            <p:cNvSpPr/>
            <p:nvPr/>
          </p:nvSpPr>
          <p:spPr>
            <a:xfrm>
              <a:off x="3660350" y="4035375"/>
              <a:ext cx="132325" cy="155175"/>
            </a:xfrm>
            <a:custGeom>
              <a:avLst/>
              <a:gdLst/>
              <a:ahLst/>
              <a:cxnLst/>
              <a:rect l="l" t="t" r="r" b="b"/>
              <a:pathLst>
                <a:path w="5293" h="6207" extrusionOk="0">
                  <a:moveTo>
                    <a:pt x="4663" y="0"/>
                  </a:moveTo>
                  <a:lnTo>
                    <a:pt x="0" y="2773"/>
                  </a:lnTo>
                  <a:lnTo>
                    <a:pt x="4127" y="6207"/>
                  </a:lnTo>
                  <a:cubicBezTo>
                    <a:pt x="4852" y="5199"/>
                    <a:pt x="5293" y="4033"/>
                    <a:pt x="5293" y="2678"/>
                  </a:cubicBezTo>
                  <a:cubicBezTo>
                    <a:pt x="5293" y="1733"/>
                    <a:pt x="5041" y="851"/>
                    <a:pt x="46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9" name="Google Shape;7849;p84"/>
            <p:cNvSpPr/>
            <p:nvPr/>
          </p:nvSpPr>
          <p:spPr>
            <a:xfrm>
              <a:off x="3653250" y="3955025"/>
              <a:ext cx="114225" cy="133150"/>
            </a:xfrm>
            <a:custGeom>
              <a:avLst/>
              <a:gdLst/>
              <a:ahLst/>
              <a:cxnLst/>
              <a:rect l="l" t="t" r="r" b="b"/>
              <a:pathLst>
                <a:path w="4569" h="5326" extrusionOk="0">
                  <a:moveTo>
                    <a:pt x="1" y="1"/>
                  </a:moveTo>
                  <a:lnTo>
                    <a:pt x="1" y="5325"/>
                  </a:lnTo>
                  <a:lnTo>
                    <a:pt x="4569" y="2679"/>
                  </a:lnTo>
                  <a:cubicBezTo>
                    <a:pt x="3561" y="1167"/>
                    <a:pt x="1891" y="127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0" name="Google Shape;7850;p84"/>
            <p:cNvSpPr/>
            <p:nvPr/>
          </p:nvSpPr>
          <p:spPr>
            <a:xfrm>
              <a:off x="3497300" y="3955025"/>
              <a:ext cx="256000" cy="295400"/>
            </a:xfrm>
            <a:custGeom>
              <a:avLst/>
              <a:gdLst/>
              <a:ahLst/>
              <a:cxnLst/>
              <a:rect l="l" t="t" r="r" b="b"/>
              <a:pathLst>
                <a:path w="10240" h="11816" extrusionOk="0">
                  <a:moveTo>
                    <a:pt x="5577" y="1"/>
                  </a:moveTo>
                  <a:cubicBezTo>
                    <a:pt x="2521" y="190"/>
                    <a:pt x="1" y="2805"/>
                    <a:pt x="1" y="5892"/>
                  </a:cubicBezTo>
                  <a:cubicBezTo>
                    <a:pt x="1" y="9137"/>
                    <a:pt x="2678" y="11815"/>
                    <a:pt x="5923" y="11815"/>
                  </a:cubicBezTo>
                  <a:cubicBezTo>
                    <a:pt x="7625" y="11815"/>
                    <a:pt x="9168" y="11059"/>
                    <a:pt x="10240" y="9925"/>
                  </a:cubicBezTo>
                  <a:lnTo>
                    <a:pt x="5703" y="6176"/>
                  </a:lnTo>
                  <a:cubicBezTo>
                    <a:pt x="5608" y="6144"/>
                    <a:pt x="5577" y="5987"/>
                    <a:pt x="5577" y="5892"/>
                  </a:cubicBezTo>
                  <a:lnTo>
                    <a:pt x="557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51" name="Google Shape;7851;p84"/>
          <p:cNvGrpSpPr/>
          <p:nvPr/>
        </p:nvGrpSpPr>
        <p:grpSpPr>
          <a:xfrm>
            <a:off x="9477224" y="3845114"/>
            <a:ext cx="436985" cy="464841"/>
            <a:chOff x="5364750" y="3235150"/>
            <a:chExt cx="277275" cy="294950"/>
          </a:xfrm>
        </p:grpSpPr>
        <p:sp>
          <p:nvSpPr>
            <p:cNvPr id="7852" name="Google Shape;7852;p84"/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3" name="Google Shape;7853;p84"/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4" name="Google Shape;7854;p84"/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5" name="Google Shape;7855;p84"/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6" name="Google Shape;7856;p84"/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7" name="Google Shape;7857;p84"/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8" name="Google Shape;7858;p84"/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9" name="Google Shape;7859;p84"/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60" name="Google Shape;7860;p84"/>
          <p:cNvGrpSpPr/>
          <p:nvPr/>
        </p:nvGrpSpPr>
        <p:grpSpPr>
          <a:xfrm>
            <a:off x="9461699" y="4440228"/>
            <a:ext cx="468032" cy="469253"/>
            <a:chOff x="5355300" y="3598250"/>
            <a:chExt cx="296975" cy="297750"/>
          </a:xfrm>
        </p:grpSpPr>
        <p:sp>
          <p:nvSpPr>
            <p:cNvPr id="7861" name="Google Shape;7861;p84"/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2" name="Google Shape;7862;p84"/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3" name="Google Shape;7863;p84"/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4" name="Google Shape;7864;p84"/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5" name="Google Shape;7865;p84"/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6" name="Google Shape;7866;p84"/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7" name="Google Shape;7867;p84"/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8" name="Google Shape;7868;p84"/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69" name="Google Shape;7869;p84"/>
          <p:cNvGrpSpPr/>
          <p:nvPr/>
        </p:nvGrpSpPr>
        <p:grpSpPr>
          <a:xfrm>
            <a:off x="9467293" y="5158791"/>
            <a:ext cx="456843" cy="301685"/>
            <a:chOff x="5358450" y="4015675"/>
            <a:chExt cx="289875" cy="191425"/>
          </a:xfrm>
        </p:grpSpPr>
        <p:sp>
          <p:nvSpPr>
            <p:cNvPr id="7870" name="Google Shape;7870;p84"/>
            <p:cNvSpPr/>
            <p:nvPr/>
          </p:nvSpPr>
          <p:spPr>
            <a:xfrm>
              <a:off x="5358450" y="4015675"/>
              <a:ext cx="289875" cy="89025"/>
            </a:xfrm>
            <a:custGeom>
              <a:avLst/>
              <a:gdLst/>
              <a:ahLst/>
              <a:cxnLst/>
              <a:rect l="l" t="t" r="r" b="b"/>
              <a:pathLst>
                <a:path w="11595" h="3561" extrusionOk="0">
                  <a:moveTo>
                    <a:pt x="5798" y="1"/>
                  </a:moveTo>
                  <a:cubicBezTo>
                    <a:pt x="2773" y="1"/>
                    <a:pt x="316" y="3120"/>
                    <a:pt x="1" y="3561"/>
                  </a:cubicBezTo>
                  <a:cubicBezTo>
                    <a:pt x="1229" y="2679"/>
                    <a:pt x="3561" y="1734"/>
                    <a:pt x="5798" y="1734"/>
                  </a:cubicBezTo>
                  <a:cubicBezTo>
                    <a:pt x="7751" y="1734"/>
                    <a:pt x="10051" y="2490"/>
                    <a:pt x="11595" y="3561"/>
                  </a:cubicBezTo>
                  <a:cubicBezTo>
                    <a:pt x="11280" y="3120"/>
                    <a:pt x="8822" y="1"/>
                    <a:pt x="579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1" name="Google Shape;7871;p84"/>
            <p:cNvSpPr/>
            <p:nvPr/>
          </p:nvSpPr>
          <p:spPr>
            <a:xfrm>
              <a:off x="5494725" y="41015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2" name="Google Shape;7872;p84"/>
            <p:cNvSpPr/>
            <p:nvPr/>
          </p:nvSpPr>
          <p:spPr>
            <a:xfrm>
              <a:off x="5460050" y="4077125"/>
              <a:ext cx="86675" cy="78000"/>
            </a:xfrm>
            <a:custGeom>
              <a:avLst/>
              <a:gdLst/>
              <a:ahLst/>
              <a:cxnLst/>
              <a:rect l="l" t="t" r="r" b="b"/>
              <a:pathLst>
                <a:path w="3467" h="3120" extrusionOk="0">
                  <a:moveTo>
                    <a:pt x="1734" y="315"/>
                  </a:moveTo>
                  <a:cubicBezTo>
                    <a:pt x="2332" y="315"/>
                    <a:pt x="2773" y="788"/>
                    <a:pt x="2773" y="1323"/>
                  </a:cubicBezTo>
                  <a:cubicBezTo>
                    <a:pt x="2773" y="1922"/>
                    <a:pt x="2269" y="2363"/>
                    <a:pt x="1734" y="2363"/>
                  </a:cubicBezTo>
                  <a:cubicBezTo>
                    <a:pt x="1135" y="2363"/>
                    <a:pt x="694" y="1890"/>
                    <a:pt x="694" y="1323"/>
                  </a:cubicBezTo>
                  <a:cubicBezTo>
                    <a:pt x="663" y="788"/>
                    <a:pt x="1135" y="315"/>
                    <a:pt x="1734" y="315"/>
                  </a:cubicBezTo>
                  <a:close/>
                  <a:moveTo>
                    <a:pt x="1734" y="0"/>
                  </a:moveTo>
                  <a:cubicBezTo>
                    <a:pt x="1324" y="0"/>
                    <a:pt x="978" y="32"/>
                    <a:pt x="599" y="63"/>
                  </a:cubicBezTo>
                  <a:cubicBezTo>
                    <a:pt x="190" y="378"/>
                    <a:pt x="1" y="851"/>
                    <a:pt x="1" y="1386"/>
                  </a:cubicBezTo>
                  <a:cubicBezTo>
                    <a:pt x="1" y="2332"/>
                    <a:pt x="789" y="3119"/>
                    <a:pt x="1734" y="3119"/>
                  </a:cubicBezTo>
                  <a:cubicBezTo>
                    <a:pt x="2679" y="3119"/>
                    <a:pt x="3466" y="2332"/>
                    <a:pt x="3466" y="1386"/>
                  </a:cubicBezTo>
                  <a:cubicBezTo>
                    <a:pt x="3466" y="851"/>
                    <a:pt x="3214" y="378"/>
                    <a:pt x="2868" y="63"/>
                  </a:cubicBezTo>
                  <a:cubicBezTo>
                    <a:pt x="2521" y="32"/>
                    <a:pt x="2112" y="0"/>
                    <a:pt x="17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3" name="Google Shape;7873;p84"/>
            <p:cNvSpPr/>
            <p:nvPr/>
          </p:nvSpPr>
          <p:spPr>
            <a:xfrm>
              <a:off x="5362400" y="4084200"/>
              <a:ext cx="282000" cy="122900"/>
            </a:xfrm>
            <a:custGeom>
              <a:avLst/>
              <a:gdLst/>
              <a:ahLst/>
              <a:cxnLst/>
              <a:rect l="l" t="t" r="r" b="b"/>
              <a:pathLst>
                <a:path w="11280" h="4916" extrusionOk="0">
                  <a:moveTo>
                    <a:pt x="3466" y="1"/>
                  </a:moveTo>
                  <a:lnTo>
                    <a:pt x="3466" y="1"/>
                  </a:lnTo>
                  <a:cubicBezTo>
                    <a:pt x="2332" y="253"/>
                    <a:pt x="1103" y="820"/>
                    <a:pt x="0" y="1576"/>
                  </a:cubicBezTo>
                  <a:cubicBezTo>
                    <a:pt x="693" y="2395"/>
                    <a:pt x="2899" y="4915"/>
                    <a:pt x="5640" y="4915"/>
                  </a:cubicBezTo>
                  <a:cubicBezTo>
                    <a:pt x="8349" y="4884"/>
                    <a:pt x="10617" y="2395"/>
                    <a:pt x="11279" y="1576"/>
                  </a:cubicBezTo>
                  <a:cubicBezTo>
                    <a:pt x="10176" y="820"/>
                    <a:pt x="8948" y="253"/>
                    <a:pt x="7814" y="1"/>
                  </a:cubicBezTo>
                  <a:lnTo>
                    <a:pt x="7814" y="1"/>
                  </a:lnTo>
                  <a:cubicBezTo>
                    <a:pt x="7971" y="347"/>
                    <a:pt x="8097" y="694"/>
                    <a:pt x="8097" y="1103"/>
                  </a:cubicBezTo>
                  <a:cubicBezTo>
                    <a:pt x="8097" y="2427"/>
                    <a:pt x="6994" y="3529"/>
                    <a:pt x="5640" y="3529"/>
                  </a:cubicBezTo>
                  <a:cubicBezTo>
                    <a:pt x="4316" y="3529"/>
                    <a:pt x="3214" y="2427"/>
                    <a:pt x="3214" y="1103"/>
                  </a:cubicBezTo>
                  <a:cubicBezTo>
                    <a:pt x="3214" y="694"/>
                    <a:pt x="3277" y="347"/>
                    <a:pt x="34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74" name="Google Shape;7874;p84"/>
          <p:cNvGrpSpPr/>
          <p:nvPr/>
        </p:nvGrpSpPr>
        <p:grpSpPr>
          <a:xfrm>
            <a:off x="8302604" y="5668832"/>
            <a:ext cx="468032" cy="433952"/>
            <a:chOff x="6543825" y="3202075"/>
            <a:chExt cx="296975" cy="275350"/>
          </a:xfrm>
        </p:grpSpPr>
        <p:sp>
          <p:nvSpPr>
            <p:cNvPr id="7875" name="Google Shape;7875;p84"/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6" name="Google Shape;7876;p84"/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7" name="Google Shape;7877;p84"/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8" name="Google Shape;7878;p84"/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9" name="Google Shape;7879;p84"/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0" name="Google Shape;7880;p84"/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1" name="Google Shape;7881;p84"/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82" name="Google Shape;7882;p84"/>
          <p:cNvGrpSpPr/>
          <p:nvPr/>
        </p:nvGrpSpPr>
        <p:grpSpPr>
          <a:xfrm>
            <a:off x="8845246" y="2041830"/>
            <a:ext cx="466772" cy="466772"/>
            <a:chOff x="2037825" y="3254050"/>
            <a:chExt cx="296175" cy="296175"/>
          </a:xfrm>
        </p:grpSpPr>
        <p:sp>
          <p:nvSpPr>
            <p:cNvPr id="7883" name="Google Shape;7883;p84"/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4" name="Google Shape;7884;p84"/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5" name="Google Shape;7885;p84"/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6" name="Google Shape;7886;p84"/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1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7" name="Google Shape;7887;p84"/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8" name="Google Shape;7888;p84"/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89" name="Google Shape;7889;p84"/>
          <p:cNvGrpSpPr/>
          <p:nvPr/>
        </p:nvGrpSpPr>
        <p:grpSpPr>
          <a:xfrm>
            <a:off x="8842763" y="2630052"/>
            <a:ext cx="471736" cy="465235"/>
            <a:chOff x="2034675" y="3617925"/>
            <a:chExt cx="299325" cy="295200"/>
          </a:xfrm>
        </p:grpSpPr>
        <p:sp>
          <p:nvSpPr>
            <p:cNvPr id="7890" name="Google Shape;7890;p84"/>
            <p:cNvSpPr/>
            <p:nvPr/>
          </p:nvSpPr>
          <p:spPr>
            <a:xfrm>
              <a:off x="2195350" y="3721900"/>
              <a:ext cx="69350" cy="33900"/>
            </a:xfrm>
            <a:custGeom>
              <a:avLst/>
              <a:gdLst/>
              <a:ahLst/>
              <a:cxnLst/>
              <a:rect l="l" t="t" r="r" b="b"/>
              <a:pathLst>
                <a:path w="2774" h="1356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lnTo>
                    <a:pt x="2773" y="1355"/>
                  </a:lnTo>
                  <a:cubicBezTo>
                    <a:pt x="2773" y="599"/>
                    <a:pt x="2143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1" name="Google Shape;7891;p84"/>
            <p:cNvSpPr/>
            <p:nvPr/>
          </p:nvSpPr>
          <p:spPr>
            <a:xfrm>
              <a:off x="2211900" y="3669125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2" name="Google Shape;7892;p84"/>
            <p:cNvSpPr/>
            <p:nvPr/>
          </p:nvSpPr>
          <p:spPr>
            <a:xfrm>
              <a:off x="2125250" y="3617925"/>
              <a:ext cx="208750" cy="208750"/>
            </a:xfrm>
            <a:custGeom>
              <a:avLst/>
              <a:gdLst/>
              <a:ahLst/>
              <a:cxnLst/>
              <a:rect l="l" t="t" r="r" b="b"/>
              <a:pathLst>
                <a:path w="8350" h="8350" extrusionOk="0">
                  <a:moveTo>
                    <a:pt x="4128" y="1387"/>
                  </a:moveTo>
                  <a:cubicBezTo>
                    <a:pt x="4884" y="1387"/>
                    <a:pt x="5514" y="2017"/>
                    <a:pt x="5514" y="2773"/>
                  </a:cubicBezTo>
                  <a:cubicBezTo>
                    <a:pt x="5514" y="3120"/>
                    <a:pt x="5357" y="3466"/>
                    <a:pt x="5136" y="3718"/>
                  </a:cubicBezTo>
                  <a:cubicBezTo>
                    <a:pt x="5766" y="4065"/>
                    <a:pt x="6176" y="4727"/>
                    <a:pt x="6176" y="5514"/>
                  </a:cubicBezTo>
                  <a:lnTo>
                    <a:pt x="6176" y="5892"/>
                  </a:lnTo>
                  <a:lnTo>
                    <a:pt x="6270" y="5892"/>
                  </a:lnTo>
                  <a:cubicBezTo>
                    <a:pt x="6270" y="6081"/>
                    <a:pt x="6113" y="6239"/>
                    <a:pt x="5924" y="6239"/>
                  </a:cubicBezTo>
                  <a:lnTo>
                    <a:pt x="2458" y="6239"/>
                  </a:lnTo>
                  <a:cubicBezTo>
                    <a:pt x="2238" y="6239"/>
                    <a:pt x="2080" y="6081"/>
                    <a:pt x="2080" y="5892"/>
                  </a:cubicBezTo>
                  <a:lnTo>
                    <a:pt x="2080" y="5514"/>
                  </a:lnTo>
                  <a:cubicBezTo>
                    <a:pt x="2080" y="4727"/>
                    <a:pt x="2521" y="4065"/>
                    <a:pt x="3151" y="3718"/>
                  </a:cubicBezTo>
                  <a:cubicBezTo>
                    <a:pt x="2931" y="3466"/>
                    <a:pt x="2773" y="3120"/>
                    <a:pt x="2773" y="2773"/>
                  </a:cubicBezTo>
                  <a:cubicBezTo>
                    <a:pt x="2773" y="2017"/>
                    <a:pt x="3403" y="1387"/>
                    <a:pt x="4128" y="1387"/>
                  </a:cubicBezTo>
                  <a:close/>
                  <a:moveTo>
                    <a:pt x="4191" y="1"/>
                  </a:moveTo>
                  <a:cubicBezTo>
                    <a:pt x="1891" y="1"/>
                    <a:pt x="1" y="1860"/>
                    <a:pt x="1" y="4191"/>
                  </a:cubicBezTo>
                  <a:cubicBezTo>
                    <a:pt x="1" y="6522"/>
                    <a:pt x="1860" y="8350"/>
                    <a:pt x="4191" y="8350"/>
                  </a:cubicBezTo>
                  <a:cubicBezTo>
                    <a:pt x="6459" y="8350"/>
                    <a:pt x="8350" y="6522"/>
                    <a:pt x="8350" y="4191"/>
                  </a:cubicBezTo>
                  <a:cubicBezTo>
                    <a:pt x="8350" y="1860"/>
                    <a:pt x="6459" y="1"/>
                    <a:pt x="41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3" name="Google Shape;7893;p84"/>
            <p:cNvSpPr/>
            <p:nvPr/>
          </p:nvSpPr>
          <p:spPr>
            <a:xfrm>
              <a:off x="2107150" y="3771525"/>
              <a:ext cx="73275" cy="72475"/>
            </a:xfrm>
            <a:custGeom>
              <a:avLst/>
              <a:gdLst/>
              <a:ahLst/>
              <a:cxnLst/>
              <a:rect l="l" t="t" r="r" b="b"/>
              <a:pathLst>
                <a:path w="2931" h="2899" extrusionOk="0">
                  <a:moveTo>
                    <a:pt x="504" y="0"/>
                  </a:moveTo>
                  <a:lnTo>
                    <a:pt x="378" y="126"/>
                  </a:lnTo>
                  <a:cubicBezTo>
                    <a:pt x="0" y="536"/>
                    <a:pt x="0" y="1198"/>
                    <a:pt x="378" y="1576"/>
                  </a:cubicBezTo>
                  <a:lnTo>
                    <a:pt x="1355" y="2584"/>
                  </a:lnTo>
                  <a:cubicBezTo>
                    <a:pt x="1576" y="2773"/>
                    <a:pt x="1828" y="2899"/>
                    <a:pt x="2111" y="2899"/>
                  </a:cubicBezTo>
                  <a:cubicBezTo>
                    <a:pt x="2395" y="2899"/>
                    <a:pt x="2678" y="2773"/>
                    <a:pt x="2867" y="2584"/>
                  </a:cubicBezTo>
                  <a:lnTo>
                    <a:pt x="2930" y="2458"/>
                  </a:lnTo>
                  <a:cubicBezTo>
                    <a:pt x="1828" y="1985"/>
                    <a:pt x="977" y="1071"/>
                    <a:pt x="5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4" name="Google Shape;7894;p84"/>
            <p:cNvSpPr/>
            <p:nvPr/>
          </p:nvSpPr>
          <p:spPr>
            <a:xfrm>
              <a:off x="2034675" y="3816425"/>
              <a:ext cx="100050" cy="96700"/>
            </a:xfrm>
            <a:custGeom>
              <a:avLst/>
              <a:gdLst/>
              <a:ahLst/>
              <a:cxnLst/>
              <a:rect l="l" t="t" r="r" b="b"/>
              <a:pathLst>
                <a:path w="4002" h="3868" extrusionOk="0">
                  <a:moveTo>
                    <a:pt x="2521" y="0"/>
                  </a:moveTo>
                  <a:lnTo>
                    <a:pt x="410" y="2111"/>
                  </a:lnTo>
                  <a:cubicBezTo>
                    <a:pt x="1" y="2520"/>
                    <a:pt x="1" y="3182"/>
                    <a:pt x="410" y="3560"/>
                  </a:cubicBezTo>
                  <a:cubicBezTo>
                    <a:pt x="599" y="3765"/>
                    <a:pt x="867" y="3867"/>
                    <a:pt x="1135" y="3867"/>
                  </a:cubicBezTo>
                  <a:cubicBezTo>
                    <a:pt x="1403" y="3867"/>
                    <a:pt x="1671" y="3765"/>
                    <a:pt x="1860" y="3560"/>
                  </a:cubicBezTo>
                  <a:lnTo>
                    <a:pt x="4002" y="1449"/>
                  </a:lnTo>
                  <a:cubicBezTo>
                    <a:pt x="3907" y="1418"/>
                    <a:pt x="3844" y="1323"/>
                    <a:pt x="3750" y="1260"/>
                  </a:cubicBezTo>
                  <a:lnTo>
                    <a:pt x="2773" y="252"/>
                  </a:lnTo>
                  <a:cubicBezTo>
                    <a:pt x="2679" y="189"/>
                    <a:pt x="2616" y="95"/>
                    <a:pt x="25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95" name="Google Shape;7895;p84"/>
          <p:cNvGrpSpPr/>
          <p:nvPr/>
        </p:nvGrpSpPr>
        <p:grpSpPr>
          <a:xfrm>
            <a:off x="8845246" y="3225222"/>
            <a:ext cx="466772" cy="465511"/>
            <a:chOff x="2037825" y="3981825"/>
            <a:chExt cx="296175" cy="295375"/>
          </a:xfrm>
        </p:grpSpPr>
        <p:sp>
          <p:nvSpPr>
            <p:cNvPr id="7896" name="Google Shape;7896;p84"/>
            <p:cNvSpPr/>
            <p:nvPr/>
          </p:nvSpPr>
          <p:spPr>
            <a:xfrm>
              <a:off x="2072500" y="4085775"/>
              <a:ext cx="88225" cy="86675"/>
            </a:xfrm>
            <a:custGeom>
              <a:avLst/>
              <a:gdLst/>
              <a:ahLst/>
              <a:cxnLst/>
              <a:rect l="l" t="t" r="r" b="b"/>
              <a:pathLst>
                <a:path w="3529" h="3467" extrusionOk="0">
                  <a:moveTo>
                    <a:pt x="1764" y="1"/>
                  </a:moveTo>
                  <a:cubicBezTo>
                    <a:pt x="819" y="1"/>
                    <a:pt x="0" y="788"/>
                    <a:pt x="0" y="1734"/>
                  </a:cubicBezTo>
                  <a:cubicBezTo>
                    <a:pt x="0" y="2679"/>
                    <a:pt x="819" y="3466"/>
                    <a:pt x="1764" y="3466"/>
                  </a:cubicBezTo>
                  <a:cubicBezTo>
                    <a:pt x="2709" y="3466"/>
                    <a:pt x="3529" y="2679"/>
                    <a:pt x="3529" y="1734"/>
                  </a:cubicBezTo>
                  <a:cubicBezTo>
                    <a:pt x="3529" y="788"/>
                    <a:pt x="2741" y="1"/>
                    <a:pt x="17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7" name="Google Shape;7897;p84"/>
            <p:cNvSpPr/>
            <p:nvPr/>
          </p:nvSpPr>
          <p:spPr>
            <a:xfrm>
              <a:off x="2176450" y="3981825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51" y="1733"/>
                  </a:moveTo>
                  <a:cubicBezTo>
                    <a:pt x="3372" y="1733"/>
                    <a:pt x="3529" y="1890"/>
                    <a:pt x="3529" y="2079"/>
                  </a:cubicBezTo>
                  <a:cubicBezTo>
                    <a:pt x="3529" y="2268"/>
                    <a:pt x="3372" y="2426"/>
                    <a:pt x="3151" y="2426"/>
                  </a:cubicBezTo>
                  <a:cubicBezTo>
                    <a:pt x="2962" y="2426"/>
                    <a:pt x="2805" y="2268"/>
                    <a:pt x="2805" y="2079"/>
                  </a:cubicBezTo>
                  <a:cubicBezTo>
                    <a:pt x="2805" y="1890"/>
                    <a:pt x="2962" y="1733"/>
                    <a:pt x="3151" y="1733"/>
                  </a:cubicBezTo>
                  <a:close/>
                  <a:moveTo>
                    <a:pt x="3151" y="2773"/>
                  </a:moveTo>
                  <a:cubicBezTo>
                    <a:pt x="3372" y="2773"/>
                    <a:pt x="3529" y="2930"/>
                    <a:pt x="3529" y="3151"/>
                  </a:cubicBezTo>
                  <a:lnTo>
                    <a:pt x="3529" y="4505"/>
                  </a:lnTo>
                  <a:cubicBezTo>
                    <a:pt x="3529" y="4726"/>
                    <a:pt x="3372" y="4883"/>
                    <a:pt x="3151" y="4883"/>
                  </a:cubicBezTo>
                  <a:cubicBezTo>
                    <a:pt x="2962" y="4883"/>
                    <a:pt x="2805" y="4726"/>
                    <a:pt x="2805" y="4505"/>
                  </a:cubicBezTo>
                  <a:lnTo>
                    <a:pt x="2805" y="3151"/>
                  </a:lnTo>
                  <a:cubicBezTo>
                    <a:pt x="2805" y="2930"/>
                    <a:pt x="2962" y="2773"/>
                    <a:pt x="3151" y="2773"/>
                  </a:cubicBezTo>
                  <a:close/>
                  <a:moveTo>
                    <a:pt x="3151" y="0"/>
                  </a:moveTo>
                  <a:cubicBezTo>
                    <a:pt x="1418" y="0"/>
                    <a:pt x="64" y="1418"/>
                    <a:pt x="64" y="3088"/>
                  </a:cubicBezTo>
                  <a:cubicBezTo>
                    <a:pt x="64" y="3655"/>
                    <a:pt x="158" y="4159"/>
                    <a:pt x="442" y="4631"/>
                  </a:cubicBezTo>
                  <a:lnTo>
                    <a:pt x="64" y="5765"/>
                  </a:lnTo>
                  <a:cubicBezTo>
                    <a:pt x="1" y="5892"/>
                    <a:pt x="64" y="6018"/>
                    <a:pt x="127" y="6112"/>
                  </a:cubicBezTo>
                  <a:cubicBezTo>
                    <a:pt x="190" y="6207"/>
                    <a:pt x="379" y="6238"/>
                    <a:pt x="473" y="6238"/>
                  </a:cubicBezTo>
                  <a:lnTo>
                    <a:pt x="1796" y="5923"/>
                  </a:lnTo>
                  <a:cubicBezTo>
                    <a:pt x="2206" y="6175"/>
                    <a:pt x="2679" y="6238"/>
                    <a:pt x="3214" y="6238"/>
                  </a:cubicBezTo>
                  <a:cubicBezTo>
                    <a:pt x="4947" y="6238"/>
                    <a:pt x="6302" y="4820"/>
                    <a:pt x="6302" y="3119"/>
                  </a:cubicBezTo>
                  <a:cubicBezTo>
                    <a:pt x="6270" y="1418"/>
                    <a:pt x="4884" y="0"/>
                    <a:pt x="31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8" name="Google Shape;7898;p84"/>
            <p:cNvSpPr/>
            <p:nvPr/>
          </p:nvSpPr>
          <p:spPr>
            <a:xfrm>
              <a:off x="2037825" y="4168475"/>
              <a:ext cx="157550" cy="108725"/>
            </a:xfrm>
            <a:custGeom>
              <a:avLst/>
              <a:gdLst/>
              <a:ahLst/>
              <a:cxnLst/>
              <a:rect l="l" t="t" r="r" b="b"/>
              <a:pathLst>
                <a:path w="6302" h="4349" extrusionOk="0">
                  <a:moveTo>
                    <a:pt x="1356" y="1"/>
                  </a:moveTo>
                  <a:cubicBezTo>
                    <a:pt x="568" y="568"/>
                    <a:pt x="1" y="1513"/>
                    <a:pt x="1" y="2553"/>
                  </a:cubicBezTo>
                  <a:lnTo>
                    <a:pt x="1" y="3970"/>
                  </a:lnTo>
                  <a:cubicBezTo>
                    <a:pt x="1" y="4222"/>
                    <a:pt x="158" y="4348"/>
                    <a:pt x="347" y="4348"/>
                  </a:cubicBezTo>
                  <a:lnTo>
                    <a:pt x="5955" y="4348"/>
                  </a:lnTo>
                  <a:cubicBezTo>
                    <a:pt x="6144" y="4348"/>
                    <a:pt x="6302" y="4191"/>
                    <a:pt x="6302" y="3970"/>
                  </a:cubicBezTo>
                  <a:lnTo>
                    <a:pt x="6302" y="2553"/>
                  </a:lnTo>
                  <a:cubicBezTo>
                    <a:pt x="6302" y="1513"/>
                    <a:pt x="5798" y="599"/>
                    <a:pt x="4947" y="1"/>
                  </a:cubicBezTo>
                  <a:cubicBezTo>
                    <a:pt x="4538" y="505"/>
                    <a:pt x="3844" y="820"/>
                    <a:pt x="3151" y="820"/>
                  </a:cubicBezTo>
                  <a:cubicBezTo>
                    <a:pt x="2427" y="820"/>
                    <a:pt x="1765" y="505"/>
                    <a:pt x="1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99" name="Google Shape;7899;p84"/>
          <p:cNvGrpSpPr/>
          <p:nvPr/>
        </p:nvGrpSpPr>
        <p:grpSpPr>
          <a:xfrm>
            <a:off x="7091937" y="3886977"/>
            <a:ext cx="466772" cy="381116"/>
            <a:chOff x="3860400" y="3254050"/>
            <a:chExt cx="296175" cy="241825"/>
          </a:xfrm>
        </p:grpSpPr>
        <p:sp>
          <p:nvSpPr>
            <p:cNvPr id="7900" name="Google Shape;7900;p84"/>
            <p:cNvSpPr/>
            <p:nvPr/>
          </p:nvSpPr>
          <p:spPr>
            <a:xfrm>
              <a:off x="4112425" y="3358025"/>
              <a:ext cx="44150" cy="18125"/>
            </a:xfrm>
            <a:custGeom>
              <a:avLst/>
              <a:gdLst/>
              <a:ahLst/>
              <a:cxnLst/>
              <a:rect l="l" t="t" r="r" b="b"/>
              <a:pathLst>
                <a:path w="176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419" y="725"/>
                  </a:lnTo>
                  <a:cubicBezTo>
                    <a:pt x="1608" y="725"/>
                    <a:pt x="1765" y="567"/>
                    <a:pt x="1765" y="378"/>
                  </a:cubicBezTo>
                  <a:cubicBezTo>
                    <a:pt x="1734" y="158"/>
                    <a:pt x="1608" y="0"/>
                    <a:pt x="14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1" name="Google Shape;7901;p84"/>
            <p:cNvSpPr/>
            <p:nvPr/>
          </p:nvSpPr>
          <p:spPr>
            <a:xfrm>
              <a:off x="4102200" y="3393475"/>
              <a:ext cx="37050" cy="33875"/>
            </a:xfrm>
            <a:custGeom>
              <a:avLst/>
              <a:gdLst/>
              <a:ahLst/>
              <a:cxnLst/>
              <a:rect l="l" t="t" r="r" b="b"/>
              <a:pathLst>
                <a:path w="1482" h="1355" extrusionOk="0">
                  <a:moveTo>
                    <a:pt x="394" y="0"/>
                  </a:moveTo>
                  <a:cubicBezTo>
                    <a:pt x="308" y="0"/>
                    <a:pt x="221" y="32"/>
                    <a:pt x="158" y="95"/>
                  </a:cubicBezTo>
                  <a:cubicBezTo>
                    <a:pt x="0" y="221"/>
                    <a:pt x="0" y="410"/>
                    <a:pt x="158" y="567"/>
                  </a:cubicBezTo>
                  <a:lnTo>
                    <a:pt x="882" y="1260"/>
                  </a:lnTo>
                  <a:cubicBezTo>
                    <a:pt x="945" y="1323"/>
                    <a:pt x="1032" y="1355"/>
                    <a:pt x="1119" y="1355"/>
                  </a:cubicBezTo>
                  <a:cubicBezTo>
                    <a:pt x="1205" y="1355"/>
                    <a:pt x="1292" y="1323"/>
                    <a:pt x="1355" y="1260"/>
                  </a:cubicBezTo>
                  <a:cubicBezTo>
                    <a:pt x="1481" y="1134"/>
                    <a:pt x="1481" y="914"/>
                    <a:pt x="1355" y="788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2" name="Google Shape;7902;p84"/>
            <p:cNvSpPr/>
            <p:nvPr/>
          </p:nvSpPr>
          <p:spPr>
            <a:xfrm>
              <a:off x="4103775" y="3306025"/>
              <a:ext cx="35475" cy="34500"/>
            </a:xfrm>
            <a:custGeom>
              <a:avLst/>
              <a:gdLst/>
              <a:ahLst/>
              <a:cxnLst/>
              <a:rect l="l" t="t" r="r" b="b"/>
              <a:pathLst>
                <a:path w="1419" h="1380" extrusionOk="0">
                  <a:moveTo>
                    <a:pt x="1056" y="1"/>
                  </a:moveTo>
                  <a:cubicBezTo>
                    <a:pt x="969" y="1"/>
                    <a:pt x="882" y="32"/>
                    <a:pt x="819" y="96"/>
                  </a:cubicBezTo>
                  <a:lnTo>
                    <a:pt x="95" y="789"/>
                  </a:lnTo>
                  <a:cubicBezTo>
                    <a:pt x="0" y="915"/>
                    <a:pt x="0" y="1135"/>
                    <a:pt x="95" y="1261"/>
                  </a:cubicBezTo>
                  <a:cubicBezTo>
                    <a:pt x="158" y="1340"/>
                    <a:pt x="252" y="1379"/>
                    <a:pt x="343" y="1379"/>
                  </a:cubicBezTo>
                  <a:cubicBezTo>
                    <a:pt x="434" y="1379"/>
                    <a:pt x="520" y="1340"/>
                    <a:pt x="567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6"/>
                  </a:cubicBezTo>
                  <a:cubicBezTo>
                    <a:pt x="1229" y="32"/>
                    <a:pt x="1142" y="1"/>
                    <a:pt x="10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3" name="Google Shape;7903;p84"/>
            <p:cNvSpPr/>
            <p:nvPr/>
          </p:nvSpPr>
          <p:spPr>
            <a:xfrm>
              <a:off x="3860400" y="3306025"/>
              <a:ext cx="105550" cy="104800"/>
            </a:xfrm>
            <a:custGeom>
              <a:avLst/>
              <a:gdLst/>
              <a:ahLst/>
              <a:cxnLst/>
              <a:rect l="l" t="t" r="r" b="b"/>
              <a:pathLst>
                <a:path w="4222" h="4192" extrusionOk="0">
                  <a:moveTo>
                    <a:pt x="2489" y="1"/>
                  </a:moveTo>
                  <a:cubicBezTo>
                    <a:pt x="2048" y="1"/>
                    <a:pt x="1639" y="285"/>
                    <a:pt x="1481" y="726"/>
                  </a:cubicBezTo>
                  <a:lnTo>
                    <a:pt x="1418" y="726"/>
                  </a:lnTo>
                  <a:cubicBezTo>
                    <a:pt x="662" y="726"/>
                    <a:pt x="0" y="1356"/>
                    <a:pt x="0" y="2080"/>
                  </a:cubicBezTo>
                  <a:cubicBezTo>
                    <a:pt x="0" y="2836"/>
                    <a:pt x="630" y="3467"/>
                    <a:pt x="1418" y="3467"/>
                  </a:cubicBezTo>
                  <a:lnTo>
                    <a:pt x="1481" y="3467"/>
                  </a:lnTo>
                  <a:cubicBezTo>
                    <a:pt x="1639" y="3845"/>
                    <a:pt x="2017" y="4191"/>
                    <a:pt x="2489" y="4191"/>
                  </a:cubicBezTo>
                  <a:lnTo>
                    <a:pt x="4222" y="4191"/>
                  </a:lnTo>
                  <a:lnTo>
                    <a:pt x="422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4" name="Google Shape;7904;p84"/>
            <p:cNvSpPr/>
            <p:nvPr/>
          </p:nvSpPr>
          <p:spPr>
            <a:xfrm>
              <a:off x="4050225" y="3254050"/>
              <a:ext cx="35450" cy="208750"/>
            </a:xfrm>
            <a:custGeom>
              <a:avLst/>
              <a:gdLst/>
              <a:ahLst/>
              <a:cxnLst/>
              <a:rect l="l" t="t" r="r" b="b"/>
              <a:pathLst>
                <a:path w="1418" h="8350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7625"/>
                  </a:lnTo>
                  <a:cubicBezTo>
                    <a:pt x="0" y="8034"/>
                    <a:pt x="315" y="8349"/>
                    <a:pt x="725" y="8349"/>
                  </a:cubicBezTo>
                  <a:cubicBezTo>
                    <a:pt x="1134" y="8286"/>
                    <a:pt x="1418" y="8003"/>
                    <a:pt x="1418" y="7625"/>
                  </a:cubicBezTo>
                  <a:lnTo>
                    <a:pt x="1418" y="694"/>
                  </a:ln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5" name="Google Shape;7905;p84"/>
            <p:cNvSpPr/>
            <p:nvPr/>
          </p:nvSpPr>
          <p:spPr>
            <a:xfrm>
              <a:off x="3912375" y="3426550"/>
              <a:ext cx="51225" cy="69325"/>
            </a:xfrm>
            <a:custGeom>
              <a:avLst/>
              <a:gdLst/>
              <a:ahLst/>
              <a:cxnLst/>
              <a:rect l="l" t="t" r="r" b="b"/>
              <a:pathLst>
                <a:path w="2049" h="2773" extrusionOk="0">
                  <a:moveTo>
                    <a:pt x="1" y="0"/>
                  </a:moveTo>
                  <a:lnTo>
                    <a:pt x="1" y="1764"/>
                  </a:lnTo>
                  <a:cubicBezTo>
                    <a:pt x="1" y="2363"/>
                    <a:pt x="473" y="2773"/>
                    <a:pt x="1040" y="2773"/>
                  </a:cubicBezTo>
                  <a:cubicBezTo>
                    <a:pt x="1607" y="2773"/>
                    <a:pt x="2048" y="2300"/>
                    <a:pt x="2048" y="1764"/>
                  </a:cubicBezTo>
                  <a:lnTo>
                    <a:pt x="2048" y="32"/>
                  </a:lnTo>
                  <a:lnTo>
                    <a:pt x="316" y="32"/>
                  </a:lnTo>
                  <a:cubicBezTo>
                    <a:pt x="253" y="32"/>
                    <a:pt x="127" y="32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6" name="Google Shape;7906;p84"/>
            <p:cNvSpPr/>
            <p:nvPr/>
          </p:nvSpPr>
          <p:spPr>
            <a:xfrm>
              <a:off x="3982475" y="3275325"/>
              <a:ext cx="52000" cy="163850"/>
            </a:xfrm>
            <a:custGeom>
              <a:avLst/>
              <a:gdLst/>
              <a:ahLst/>
              <a:cxnLst/>
              <a:rect l="l" t="t" r="r" b="b"/>
              <a:pathLst>
                <a:path w="2080" h="6554" extrusionOk="0">
                  <a:moveTo>
                    <a:pt x="2080" y="0"/>
                  </a:moveTo>
                  <a:lnTo>
                    <a:pt x="1765" y="315"/>
                  </a:lnTo>
                  <a:cubicBezTo>
                    <a:pt x="1292" y="788"/>
                    <a:pt x="662" y="1071"/>
                    <a:pt x="1" y="1166"/>
                  </a:cubicBezTo>
                  <a:lnTo>
                    <a:pt x="1" y="5419"/>
                  </a:lnTo>
                  <a:cubicBezTo>
                    <a:pt x="662" y="5482"/>
                    <a:pt x="1292" y="5766"/>
                    <a:pt x="1765" y="6238"/>
                  </a:cubicBezTo>
                  <a:lnTo>
                    <a:pt x="2080" y="6553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07" name="Google Shape;7907;p84"/>
          <p:cNvGrpSpPr/>
          <p:nvPr/>
        </p:nvGrpSpPr>
        <p:grpSpPr>
          <a:xfrm>
            <a:off x="7091305" y="4441470"/>
            <a:ext cx="468032" cy="466772"/>
            <a:chOff x="3859600" y="3591950"/>
            <a:chExt cx="296975" cy="296175"/>
          </a:xfrm>
        </p:grpSpPr>
        <p:sp>
          <p:nvSpPr>
            <p:cNvPr id="7908" name="Google Shape;7908;p84"/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9" name="Google Shape;7909;p84"/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0" name="Google Shape;7910;p84"/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11" name="Google Shape;7911;p84"/>
          <p:cNvGrpSpPr/>
          <p:nvPr/>
        </p:nvGrpSpPr>
        <p:grpSpPr>
          <a:xfrm>
            <a:off x="7091937" y="5076249"/>
            <a:ext cx="466772" cy="466772"/>
            <a:chOff x="3860400" y="3955025"/>
            <a:chExt cx="296175" cy="296175"/>
          </a:xfrm>
        </p:grpSpPr>
        <p:sp>
          <p:nvSpPr>
            <p:cNvPr id="7912" name="Google Shape;7912;p84"/>
            <p:cNvSpPr/>
            <p:nvPr/>
          </p:nvSpPr>
          <p:spPr>
            <a:xfrm>
              <a:off x="3973825" y="3955025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55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12"/>
                    <a:pt x="630" y="2742"/>
                    <a:pt x="1355" y="2742"/>
                  </a:cubicBezTo>
                  <a:cubicBezTo>
                    <a:pt x="2111" y="2742"/>
                    <a:pt x="2741" y="2112"/>
                    <a:pt x="2741" y="1387"/>
                  </a:cubicBezTo>
                  <a:cubicBezTo>
                    <a:pt x="2741" y="631"/>
                    <a:pt x="2142" y="1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3" name="Google Shape;7913;p84"/>
            <p:cNvSpPr/>
            <p:nvPr/>
          </p:nvSpPr>
          <p:spPr>
            <a:xfrm>
              <a:off x="3947025" y="4021975"/>
              <a:ext cx="122125" cy="71700"/>
            </a:xfrm>
            <a:custGeom>
              <a:avLst/>
              <a:gdLst/>
              <a:ahLst/>
              <a:cxnLst/>
              <a:rect l="l" t="t" r="r" b="b"/>
              <a:pathLst>
                <a:path w="4885" h="2868" extrusionOk="0">
                  <a:moveTo>
                    <a:pt x="820" y="1"/>
                  </a:moveTo>
                  <a:cubicBezTo>
                    <a:pt x="316" y="442"/>
                    <a:pt x="1" y="1104"/>
                    <a:pt x="1" y="1797"/>
                  </a:cubicBezTo>
                  <a:lnTo>
                    <a:pt x="1" y="2521"/>
                  </a:lnTo>
                  <a:cubicBezTo>
                    <a:pt x="1" y="2710"/>
                    <a:pt x="158" y="2868"/>
                    <a:pt x="347" y="2868"/>
                  </a:cubicBezTo>
                  <a:lnTo>
                    <a:pt x="4506" y="2868"/>
                  </a:lnTo>
                  <a:cubicBezTo>
                    <a:pt x="4727" y="2868"/>
                    <a:pt x="4884" y="2710"/>
                    <a:pt x="4884" y="2521"/>
                  </a:cubicBezTo>
                  <a:lnTo>
                    <a:pt x="4884" y="1860"/>
                  </a:lnTo>
                  <a:cubicBezTo>
                    <a:pt x="4884" y="1135"/>
                    <a:pt x="4569" y="473"/>
                    <a:pt x="4034" y="32"/>
                  </a:cubicBezTo>
                  <a:cubicBezTo>
                    <a:pt x="3655" y="473"/>
                    <a:pt x="3120" y="788"/>
                    <a:pt x="2427" y="788"/>
                  </a:cubicBezTo>
                  <a:cubicBezTo>
                    <a:pt x="1797" y="788"/>
                    <a:pt x="1198" y="473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4" name="Google Shape;7914;p84"/>
            <p:cNvSpPr/>
            <p:nvPr/>
          </p:nvSpPr>
          <p:spPr>
            <a:xfrm>
              <a:off x="4086450" y="4145650"/>
              <a:ext cx="70125" cy="104775"/>
            </a:xfrm>
            <a:custGeom>
              <a:avLst/>
              <a:gdLst/>
              <a:ahLst/>
              <a:cxnLst/>
              <a:rect l="l" t="t" r="r" b="b"/>
              <a:pathLst>
                <a:path w="2805" h="4191" extrusionOk="0">
                  <a:moveTo>
                    <a:pt x="0" y="0"/>
                  </a:moveTo>
                  <a:lnTo>
                    <a:pt x="0" y="4190"/>
                  </a:lnTo>
                  <a:lnTo>
                    <a:pt x="2458" y="4190"/>
                  </a:lnTo>
                  <a:cubicBezTo>
                    <a:pt x="2647" y="4190"/>
                    <a:pt x="2804" y="4033"/>
                    <a:pt x="2804" y="3844"/>
                  </a:cubicBezTo>
                  <a:lnTo>
                    <a:pt x="2804" y="315"/>
                  </a:lnTo>
                  <a:cubicBezTo>
                    <a:pt x="2773" y="158"/>
                    <a:pt x="2647" y="0"/>
                    <a:pt x="24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5" name="Google Shape;7915;p84"/>
            <p:cNvSpPr/>
            <p:nvPr/>
          </p:nvSpPr>
          <p:spPr>
            <a:xfrm>
              <a:off x="3860400" y="4180300"/>
              <a:ext cx="70125" cy="70125"/>
            </a:xfrm>
            <a:custGeom>
              <a:avLst/>
              <a:gdLst/>
              <a:ahLst/>
              <a:cxnLst/>
              <a:rect l="l" t="t" r="r" b="b"/>
              <a:pathLst>
                <a:path w="2805" h="2805" extrusionOk="0">
                  <a:moveTo>
                    <a:pt x="347" y="0"/>
                  </a:moveTo>
                  <a:cubicBezTo>
                    <a:pt x="158" y="0"/>
                    <a:pt x="0" y="189"/>
                    <a:pt x="0" y="347"/>
                  </a:cubicBezTo>
                  <a:lnTo>
                    <a:pt x="0" y="2458"/>
                  </a:lnTo>
                  <a:cubicBezTo>
                    <a:pt x="0" y="2678"/>
                    <a:pt x="158" y="2804"/>
                    <a:pt x="347" y="2804"/>
                  </a:cubicBezTo>
                  <a:lnTo>
                    <a:pt x="2804" y="2804"/>
                  </a:lnTo>
                  <a:lnTo>
                    <a:pt x="28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6" name="Google Shape;7916;p84"/>
            <p:cNvSpPr/>
            <p:nvPr/>
          </p:nvSpPr>
          <p:spPr>
            <a:xfrm>
              <a:off x="3947025" y="4111775"/>
              <a:ext cx="122125" cy="139425"/>
            </a:xfrm>
            <a:custGeom>
              <a:avLst/>
              <a:gdLst/>
              <a:ahLst/>
              <a:cxnLst/>
              <a:rect l="l" t="t" r="r" b="b"/>
              <a:pathLst>
                <a:path w="4885" h="5577" extrusionOk="0">
                  <a:moveTo>
                    <a:pt x="2466" y="1377"/>
                  </a:moveTo>
                  <a:cubicBezTo>
                    <a:pt x="2522" y="1377"/>
                    <a:pt x="2582" y="1392"/>
                    <a:pt x="2647" y="1418"/>
                  </a:cubicBezTo>
                  <a:cubicBezTo>
                    <a:pt x="2742" y="1450"/>
                    <a:pt x="2836" y="1607"/>
                    <a:pt x="2836" y="1733"/>
                  </a:cubicBezTo>
                  <a:lnTo>
                    <a:pt x="2836" y="3497"/>
                  </a:lnTo>
                  <a:lnTo>
                    <a:pt x="3183" y="3497"/>
                  </a:lnTo>
                  <a:cubicBezTo>
                    <a:pt x="3372" y="3497"/>
                    <a:pt x="3529" y="3655"/>
                    <a:pt x="3529" y="3844"/>
                  </a:cubicBezTo>
                  <a:cubicBezTo>
                    <a:pt x="3529" y="4033"/>
                    <a:pt x="3340" y="4159"/>
                    <a:pt x="3151" y="4159"/>
                  </a:cubicBezTo>
                  <a:lnTo>
                    <a:pt x="1765" y="4159"/>
                  </a:lnTo>
                  <a:cubicBezTo>
                    <a:pt x="1576" y="4159"/>
                    <a:pt x="1419" y="4002"/>
                    <a:pt x="1419" y="3812"/>
                  </a:cubicBezTo>
                  <a:cubicBezTo>
                    <a:pt x="1419" y="3623"/>
                    <a:pt x="1576" y="3466"/>
                    <a:pt x="1765" y="3466"/>
                  </a:cubicBezTo>
                  <a:lnTo>
                    <a:pt x="2112" y="3466"/>
                  </a:lnTo>
                  <a:lnTo>
                    <a:pt x="2112" y="2552"/>
                  </a:lnTo>
                  <a:lnTo>
                    <a:pt x="1986" y="2678"/>
                  </a:lnTo>
                  <a:cubicBezTo>
                    <a:pt x="1938" y="2726"/>
                    <a:pt x="1852" y="2749"/>
                    <a:pt x="1765" y="2749"/>
                  </a:cubicBezTo>
                  <a:cubicBezTo>
                    <a:pt x="1679" y="2749"/>
                    <a:pt x="1592" y="2726"/>
                    <a:pt x="1545" y="2678"/>
                  </a:cubicBezTo>
                  <a:cubicBezTo>
                    <a:pt x="1419" y="2552"/>
                    <a:pt x="1419" y="2300"/>
                    <a:pt x="1545" y="2206"/>
                  </a:cubicBezTo>
                  <a:lnTo>
                    <a:pt x="2238" y="1481"/>
                  </a:lnTo>
                  <a:cubicBezTo>
                    <a:pt x="2312" y="1407"/>
                    <a:pt x="2385" y="1377"/>
                    <a:pt x="2466" y="1377"/>
                  </a:cubicBez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5577"/>
                  </a:lnTo>
                  <a:lnTo>
                    <a:pt x="4853" y="5577"/>
                  </a:lnTo>
                  <a:cubicBezTo>
                    <a:pt x="4884" y="3245"/>
                    <a:pt x="4884" y="2678"/>
                    <a:pt x="4884" y="347"/>
                  </a:cubicBezTo>
                  <a:cubicBezTo>
                    <a:pt x="4884" y="158"/>
                    <a:pt x="4727" y="0"/>
                    <a:pt x="45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17" name="Google Shape;7917;p84"/>
          <p:cNvGrpSpPr/>
          <p:nvPr/>
        </p:nvGrpSpPr>
        <p:grpSpPr>
          <a:xfrm>
            <a:off x="10045556" y="3844779"/>
            <a:ext cx="474219" cy="465511"/>
            <a:chOff x="5716825" y="3235950"/>
            <a:chExt cx="300900" cy="295375"/>
          </a:xfrm>
        </p:grpSpPr>
        <p:sp>
          <p:nvSpPr>
            <p:cNvPr id="7918" name="Google Shape;7918;p84"/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9" name="Google Shape;7919;p84"/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0" name="Google Shape;7920;p84"/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1" name="Google Shape;7921;p84"/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22" name="Google Shape;7922;p84"/>
          <p:cNvGrpSpPr/>
          <p:nvPr/>
        </p:nvGrpSpPr>
        <p:grpSpPr>
          <a:xfrm>
            <a:off x="10062933" y="4456364"/>
            <a:ext cx="439468" cy="436985"/>
            <a:chOff x="5727850" y="3609275"/>
            <a:chExt cx="278850" cy="277275"/>
          </a:xfrm>
        </p:grpSpPr>
        <p:sp>
          <p:nvSpPr>
            <p:cNvPr id="7923" name="Google Shape;7923;p84"/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4" name="Google Shape;7924;p84"/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5" name="Google Shape;7925;p84"/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6" name="Google Shape;7926;p84"/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7" name="Google Shape;7927;p84"/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28" name="Google Shape;7928;p84"/>
          <p:cNvGrpSpPr/>
          <p:nvPr/>
        </p:nvGrpSpPr>
        <p:grpSpPr>
          <a:xfrm>
            <a:off x="10077845" y="5076879"/>
            <a:ext cx="409641" cy="465511"/>
            <a:chOff x="5736525" y="3963700"/>
            <a:chExt cx="259925" cy="295375"/>
          </a:xfrm>
        </p:grpSpPr>
        <p:sp>
          <p:nvSpPr>
            <p:cNvPr id="7929" name="Google Shape;7929;p84"/>
            <p:cNvSpPr/>
            <p:nvPr/>
          </p:nvSpPr>
          <p:spPr>
            <a:xfrm>
              <a:off x="5736525" y="4153525"/>
              <a:ext cx="121300" cy="105550"/>
            </a:xfrm>
            <a:custGeom>
              <a:avLst/>
              <a:gdLst/>
              <a:ahLst/>
              <a:cxnLst/>
              <a:rect l="l" t="t" r="r" b="b"/>
              <a:pathLst>
                <a:path w="4852" h="4222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3875"/>
                  </a:lnTo>
                  <a:cubicBezTo>
                    <a:pt x="0" y="4064"/>
                    <a:pt x="158" y="4222"/>
                    <a:pt x="378" y="4222"/>
                  </a:cubicBezTo>
                  <a:lnTo>
                    <a:pt x="4852" y="4222"/>
                  </a:lnTo>
                  <a:lnTo>
                    <a:pt x="4852" y="2584"/>
                  </a:lnTo>
                  <a:lnTo>
                    <a:pt x="230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0" name="Google Shape;7930;p84"/>
            <p:cNvSpPr/>
            <p:nvPr/>
          </p:nvSpPr>
          <p:spPr>
            <a:xfrm>
              <a:off x="5833400" y="4168475"/>
              <a:ext cx="66975" cy="33900"/>
            </a:xfrm>
            <a:custGeom>
              <a:avLst/>
              <a:gdLst/>
              <a:ahLst/>
              <a:cxnLst/>
              <a:rect l="l" t="t" r="r" b="b"/>
              <a:pathLst>
                <a:path w="2679" h="1356" extrusionOk="0">
                  <a:moveTo>
                    <a:pt x="2678" y="1"/>
                  </a:moveTo>
                  <a:lnTo>
                    <a:pt x="2678" y="1"/>
                  </a:lnTo>
                  <a:cubicBezTo>
                    <a:pt x="2458" y="32"/>
                    <a:pt x="2237" y="127"/>
                    <a:pt x="1985" y="127"/>
                  </a:cubicBezTo>
                  <a:lnTo>
                    <a:pt x="662" y="127"/>
                  </a:lnTo>
                  <a:cubicBezTo>
                    <a:pt x="441" y="127"/>
                    <a:pt x="221" y="95"/>
                    <a:pt x="0" y="1"/>
                  </a:cubicBezTo>
                  <a:lnTo>
                    <a:pt x="0" y="1"/>
                  </a:lnTo>
                  <a:lnTo>
                    <a:pt x="1323" y="1355"/>
                  </a:lnTo>
                  <a:lnTo>
                    <a:pt x="267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1" name="Google Shape;7931;p84"/>
            <p:cNvSpPr/>
            <p:nvPr/>
          </p:nvSpPr>
          <p:spPr>
            <a:xfrm>
              <a:off x="5875925" y="4153525"/>
              <a:ext cx="120525" cy="105550"/>
            </a:xfrm>
            <a:custGeom>
              <a:avLst/>
              <a:gdLst/>
              <a:ahLst/>
              <a:cxnLst/>
              <a:rect l="l" t="t" r="r" b="b"/>
              <a:pathLst>
                <a:path w="4821" h="4222" extrusionOk="0">
                  <a:moveTo>
                    <a:pt x="2426" y="2048"/>
                  </a:moveTo>
                  <a:cubicBezTo>
                    <a:pt x="2615" y="2048"/>
                    <a:pt x="2773" y="2205"/>
                    <a:pt x="2773" y="2426"/>
                  </a:cubicBezTo>
                  <a:cubicBezTo>
                    <a:pt x="2773" y="2615"/>
                    <a:pt x="2615" y="2773"/>
                    <a:pt x="2426" y="2773"/>
                  </a:cubicBezTo>
                  <a:lnTo>
                    <a:pt x="1733" y="2773"/>
                  </a:lnTo>
                  <a:cubicBezTo>
                    <a:pt x="1513" y="2773"/>
                    <a:pt x="1355" y="2615"/>
                    <a:pt x="1355" y="2426"/>
                  </a:cubicBezTo>
                  <a:cubicBezTo>
                    <a:pt x="1355" y="2205"/>
                    <a:pt x="1513" y="2048"/>
                    <a:pt x="1733" y="2048"/>
                  </a:cubicBezTo>
                  <a:close/>
                  <a:moveTo>
                    <a:pt x="2552" y="0"/>
                  </a:moveTo>
                  <a:lnTo>
                    <a:pt x="1" y="2584"/>
                  </a:lnTo>
                  <a:lnTo>
                    <a:pt x="1" y="4222"/>
                  </a:lnTo>
                  <a:lnTo>
                    <a:pt x="4474" y="4222"/>
                  </a:lnTo>
                  <a:cubicBezTo>
                    <a:pt x="4663" y="4222"/>
                    <a:pt x="4821" y="4064"/>
                    <a:pt x="4821" y="3875"/>
                  </a:cubicBezTo>
                  <a:lnTo>
                    <a:pt x="4821" y="1733"/>
                  </a:lnTo>
                  <a:cubicBezTo>
                    <a:pt x="4821" y="788"/>
                    <a:pt x="4033" y="0"/>
                    <a:pt x="30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2" name="Google Shape;7932;p84"/>
            <p:cNvSpPr/>
            <p:nvPr/>
          </p:nvSpPr>
          <p:spPr>
            <a:xfrm>
              <a:off x="5754625" y="3963700"/>
              <a:ext cx="224500" cy="154400"/>
            </a:xfrm>
            <a:custGeom>
              <a:avLst/>
              <a:gdLst/>
              <a:ahLst/>
              <a:cxnLst/>
              <a:rect l="l" t="t" r="r" b="b"/>
              <a:pathLst>
                <a:path w="8980" h="6176" extrusionOk="0">
                  <a:moveTo>
                    <a:pt x="3120" y="1"/>
                  </a:moveTo>
                  <a:cubicBezTo>
                    <a:pt x="1387" y="1"/>
                    <a:pt x="1" y="1418"/>
                    <a:pt x="1" y="3119"/>
                  </a:cubicBezTo>
                  <a:lnTo>
                    <a:pt x="1" y="4506"/>
                  </a:lnTo>
                  <a:cubicBezTo>
                    <a:pt x="1" y="5325"/>
                    <a:pt x="568" y="6018"/>
                    <a:pt x="1355" y="6175"/>
                  </a:cubicBezTo>
                  <a:lnTo>
                    <a:pt x="1355" y="2773"/>
                  </a:lnTo>
                  <a:lnTo>
                    <a:pt x="1009" y="2773"/>
                  </a:lnTo>
                  <a:cubicBezTo>
                    <a:pt x="914" y="2773"/>
                    <a:pt x="820" y="2804"/>
                    <a:pt x="694" y="2804"/>
                  </a:cubicBezTo>
                  <a:cubicBezTo>
                    <a:pt x="851" y="1607"/>
                    <a:pt x="1860" y="662"/>
                    <a:pt x="3120" y="662"/>
                  </a:cubicBezTo>
                  <a:lnTo>
                    <a:pt x="5861" y="662"/>
                  </a:lnTo>
                  <a:cubicBezTo>
                    <a:pt x="7089" y="662"/>
                    <a:pt x="8098" y="1607"/>
                    <a:pt x="8255" y="2804"/>
                  </a:cubicBezTo>
                  <a:cubicBezTo>
                    <a:pt x="8161" y="2773"/>
                    <a:pt x="8066" y="2773"/>
                    <a:pt x="7940" y="2773"/>
                  </a:cubicBezTo>
                  <a:lnTo>
                    <a:pt x="7593" y="2773"/>
                  </a:lnTo>
                  <a:lnTo>
                    <a:pt x="7593" y="6175"/>
                  </a:lnTo>
                  <a:cubicBezTo>
                    <a:pt x="8381" y="6018"/>
                    <a:pt x="8980" y="5325"/>
                    <a:pt x="8980" y="4506"/>
                  </a:cubicBezTo>
                  <a:lnTo>
                    <a:pt x="8980" y="3119"/>
                  </a:lnTo>
                  <a:cubicBezTo>
                    <a:pt x="8980" y="1387"/>
                    <a:pt x="7562" y="1"/>
                    <a:pt x="58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3" name="Google Shape;7933;p84"/>
            <p:cNvSpPr/>
            <p:nvPr/>
          </p:nvSpPr>
          <p:spPr>
            <a:xfrm>
              <a:off x="5806625" y="3998350"/>
              <a:ext cx="69325" cy="52025"/>
            </a:xfrm>
            <a:custGeom>
              <a:avLst/>
              <a:gdLst/>
              <a:ahLst/>
              <a:cxnLst/>
              <a:rect l="l" t="t" r="r" b="b"/>
              <a:pathLst>
                <a:path w="2773" h="2081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lnTo>
                    <a:pt x="0" y="2080"/>
                  </a:lnTo>
                  <a:lnTo>
                    <a:pt x="1733" y="2080"/>
                  </a:lnTo>
                  <a:cubicBezTo>
                    <a:pt x="2300" y="2049"/>
                    <a:pt x="2773" y="1607"/>
                    <a:pt x="2773" y="1009"/>
                  </a:cubicBezTo>
                  <a:lnTo>
                    <a:pt x="27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4" name="Google Shape;7934;p84"/>
            <p:cNvSpPr/>
            <p:nvPr/>
          </p:nvSpPr>
          <p:spPr>
            <a:xfrm>
              <a:off x="5893250" y="3999150"/>
              <a:ext cx="34675" cy="51225"/>
            </a:xfrm>
            <a:custGeom>
              <a:avLst/>
              <a:gdLst/>
              <a:ahLst/>
              <a:cxnLst/>
              <a:rect l="l" t="t" r="r" b="b"/>
              <a:pathLst>
                <a:path w="1387" h="2049" extrusionOk="0">
                  <a:moveTo>
                    <a:pt x="1" y="0"/>
                  </a:moveTo>
                  <a:lnTo>
                    <a:pt x="1" y="1040"/>
                  </a:lnTo>
                  <a:cubicBezTo>
                    <a:pt x="1" y="1607"/>
                    <a:pt x="473" y="2048"/>
                    <a:pt x="1040" y="2048"/>
                  </a:cubicBezTo>
                  <a:lnTo>
                    <a:pt x="1387" y="2048"/>
                  </a:lnTo>
                  <a:lnTo>
                    <a:pt x="1387" y="1701"/>
                  </a:lnTo>
                  <a:cubicBezTo>
                    <a:pt x="1387" y="882"/>
                    <a:pt x="788" y="158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5" name="Google Shape;7935;p84"/>
            <p:cNvSpPr/>
            <p:nvPr/>
          </p:nvSpPr>
          <p:spPr>
            <a:xfrm>
              <a:off x="5806625" y="4049550"/>
              <a:ext cx="121300" cy="104000"/>
            </a:xfrm>
            <a:custGeom>
              <a:avLst/>
              <a:gdLst/>
              <a:ahLst/>
              <a:cxnLst/>
              <a:rect l="l" t="t" r="r" b="b"/>
              <a:pathLst>
                <a:path w="4852" h="4160" extrusionOk="0">
                  <a:moveTo>
                    <a:pt x="3119" y="1"/>
                  </a:moveTo>
                  <a:cubicBezTo>
                    <a:pt x="2804" y="442"/>
                    <a:pt x="2300" y="694"/>
                    <a:pt x="1733" y="694"/>
                  </a:cubicBezTo>
                  <a:lnTo>
                    <a:pt x="0" y="694"/>
                  </a:lnTo>
                  <a:lnTo>
                    <a:pt x="0" y="2426"/>
                  </a:lnTo>
                  <a:cubicBezTo>
                    <a:pt x="0" y="3372"/>
                    <a:pt x="788" y="4159"/>
                    <a:pt x="1733" y="4159"/>
                  </a:cubicBezTo>
                  <a:lnTo>
                    <a:pt x="3119" y="4159"/>
                  </a:lnTo>
                  <a:cubicBezTo>
                    <a:pt x="4064" y="4159"/>
                    <a:pt x="4852" y="3372"/>
                    <a:pt x="4852" y="2426"/>
                  </a:cubicBezTo>
                  <a:lnTo>
                    <a:pt x="4852" y="694"/>
                  </a:lnTo>
                  <a:lnTo>
                    <a:pt x="4505" y="694"/>
                  </a:lnTo>
                  <a:cubicBezTo>
                    <a:pt x="3938" y="694"/>
                    <a:pt x="3434" y="442"/>
                    <a:pt x="31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36" name="Google Shape;7936;p84"/>
          <p:cNvGrpSpPr/>
          <p:nvPr/>
        </p:nvGrpSpPr>
        <p:grpSpPr>
          <a:xfrm>
            <a:off x="8866617" y="5675981"/>
            <a:ext cx="468032" cy="466772"/>
            <a:chOff x="6553275" y="3604550"/>
            <a:chExt cx="296975" cy="296175"/>
          </a:xfrm>
        </p:grpSpPr>
        <p:sp>
          <p:nvSpPr>
            <p:cNvPr id="7937" name="Google Shape;7937;p84"/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8" name="Google Shape;7938;p84"/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84"/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84"/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84"/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2" name="Google Shape;7942;p84"/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7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7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7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7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7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7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7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7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7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7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7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7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7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7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7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7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7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7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7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7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7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7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7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7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7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7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7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7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7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7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7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7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7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7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7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7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7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7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7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7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7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7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7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7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7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7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7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7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7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7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7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7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7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7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7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7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7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7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7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7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7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7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7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7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7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7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7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7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7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7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7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7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7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7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7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7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7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7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7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7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7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7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7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7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7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7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7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7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7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7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7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7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7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7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7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7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37" grpId="0"/>
      <p:bldP spid="7438" grpId="0"/>
      <p:bldP spid="7439" grpId="0" animBg="1"/>
      <p:bldP spid="7447" grpId="0" animBg="1"/>
      <p:bldP spid="7488" grpId="0" animBg="1"/>
      <p:bldP spid="7489" grpId="0" animBg="1"/>
      <p:bldP spid="7490" grpId="0" animBg="1"/>
      <p:bldP spid="7531" grpId="0" animBg="1"/>
      <p:bldP spid="7536" grpId="0" animBg="1"/>
      <p:bldP spid="7552" grpId="0" animBg="1"/>
      <p:bldP spid="7604" grpId="0" animBg="1"/>
      <p:bldP spid="7610" grpId="0" animBg="1"/>
      <p:bldP spid="7626" grpId="0" animBg="1"/>
      <p:bldP spid="7627" grpId="0" animBg="1"/>
      <p:bldP spid="7628" grpId="0" animBg="1"/>
      <p:bldP spid="7774" grpId="0" animBg="1"/>
      <p:bldP spid="77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39"/>
          <p:cNvSpPr/>
          <p:nvPr/>
        </p:nvSpPr>
        <p:spPr>
          <a:xfrm>
            <a:off x="1665584" y="1882051"/>
            <a:ext cx="9091096" cy="3246285"/>
          </a:xfrm>
          <a:custGeom>
            <a:avLst/>
            <a:gdLst/>
            <a:ahLst/>
            <a:cxnLst/>
            <a:rect l="l" t="t" r="r" b="b"/>
            <a:pathLst>
              <a:path w="284393" h="107576" extrusionOk="0">
                <a:moveTo>
                  <a:pt x="0" y="107576"/>
                </a:moveTo>
                <a:cubicBezTo>
                  <a:pt x="6926" y="86815"/>
                  <a:pt x="16898" y="66205"/>
                  <a:pt x="31687" y="50072"/>
                </a:cubicBezTo>
                <a:cubicBezTo>
                  <a:pt x="42643" y="38121"/>
                  <a:pt x="59372" y="30615"/>
                  <a:pt x="75499" y="28948"/>
                </a:cubicBezTo>
                <a:cubicBezTo>
                  <a:pt x="96207" y="26807"/>
                  <a:pt x="116975" y="34310"/>
                  <a:pt x="136916" y="40292"/>
                </a:cubicBezTo>
                <a:cubicBezTo>
                  <a:pt x="161207" y="47580"/>
                  <a:pt x="186720" y="54107"/>
                  <a:pt x="212024" y="52419"/>
                </a:cubicBezTo>
                <a:cubicBezTo>
                  <a:pt x="228630" y="51311"/>
                  <a:pt x="244373" y="42311"/>
                  <a:pt x="257793" y="32468"/>
                </a:cubicBezTo>
                <a:cubicBezTo>
                  <a:pt x="269075" y="24194"/>
                  <a:pt x="281000" y="13573"/>
                  <a:pt x="284393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1099" name="Google Shape;1099;p39"/>
          <p:cNvSpPr txBox="1">
            <a:spLocks noGrp="1"/>
          </p:cNvSpPr>
          <p:nvPr>
            <p:ph type="subTitle" idx="1"/>
          </p:nvPr>
        </p:nvSpPr>
        <p:spPr>
          <a:xfrm flipH="1">
            <a:off x="3490943" y="4165100"/>
            <a:ext cx="5440400" cy="142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/>
            <a:r>
              <a:rPr lang="fa-IR" dirty="0"/>
              <a:t>قالب پاورپوينت حرفه ای روانشناسی کودک دارای 53 اسلاید ، قابل ویرایش ، جهت استفاده در جلسات دفاع رساله ، پایان نامه ، پروپوزال و سمینار و .... می باشد.</a:t>
            </a:r>
            <a:endParaRPr dirty="0"/>
          </a:p>
        </p:txBody>
      </p:sp>
      <p:sp>
        <p:nvSpPr>
          <p:cNvPr id="1100" name="Google Shape;1100;p39"/>
          <p:cNvSpPr/>
          <p:nvPr/>
        </p:nvSpPr>
        <p:spPr>
          <a:xfrm rot="-448605">
            <a:off x="2917145" y="2186382"/>
            <a:ext cx="1513827" cy="139312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dirty="0">
                <a:solidFill>
                  <a:schemeClr val="accent2"/>
                </a:solidFill>
                <a:latin typeface="Mali;600"/>
              </a:rPr>
              <a:t>W</a:t>
            </a:r>
          </a:p>
        </p:txBody>
      </p:sp>
      <p:sp>
        <p:nvSpPr>
          <p:cNvPr id="1101" name="Google Shape;1101;p39"/>
          <p:cNvSpPr/>
          <p:nvPr/>
        </p:nvSpPr>
        <p:spPr>
          <a:xfrm rot="443985">
            <a:off x="4717215" y="2160645"/>
            <a:ext cx="1276365" cy="144457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dirty="0">
                <a:solidFill>
                  <a:schemeClr val="accent3"/>
                </a:solidFill>
                <a:latin typeface="Mali;600"/>
              </a:rPr>
              <a:t>H</a:t>
            </a:r>
          </a:p>
        </p:txBody>
      </p:sp>
      <p:sp>
        <p:nvSpPr>
          <p:cNvPr id="1102" name="Google Shape;1102;p39"/>
          <p:cNvSpPr/>
          <p:nvPr/>
        </p:nvSpPr>
        <p:spPr>
          <a:xfrm rot="-217340">
            <a:off x="6238057" y="2354429"/>
            <a:ext cx="1391139" cy="138718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dirty="0">
                <a:solidFill>
                  <a:schemeClr val="accent2"/>
                </a:solidFill>
                <a:latin typeface="Mali;600"/>
              </a:rPr>
              <a:t>O</a:t>
            </a:r>
          </a:p>
        </p:txBody>
      </p:sp>
      <p:sp>
        <p:nvSpPr>
          <p:cNvPr id="1103" name="Google Shape;1103;p39"/>
          <p:cNvSpPr/>
          <p:nvPr/>
        </p:nvSpPr>
        <p:spPr>
          <a:xfrm rot="414827">
            <a:off x="7720966" y="2354428"/>
            <a:ext cx="1125973" cy="143072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3"/>
                </a:solidFill>
                <a:latin typeface="Mali;600"/>
              </a:rPr>
              <a:t>A</a:t>
            </a:r>
          </a:p>
        </p:txBody>
      </p:sp>
      <p:sp>
        <p:nvSpPr>
          <p:cNvPr id="1104" name="Google Shape;1104;p39"/>
          <p:cNvSpPr/>
          <p:nvPr/>
        </p:nvSpPr>
        <p:spPr>
          <a:xfrm rot="450363">
            <a:off x="9030804" y="2124183"/>
            <a:ext cx="343432" cy="15530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2"/>
                </a:solidFill>
                <a:latin typeface="Mali;600"/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77065C-C700-6241-EF38-1655DCD03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4" y="3847717"/>
            <a:ext cx="4629506" cy="28816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96CDEA-54D8-C337-B018-DD6BDBAE5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90" y="170208"/>
            <a:ext cx="4897030" cy="3264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7" name="Google Shape;7947;p85"/>
          <p:cNvSpPr txBox="1">
            <a:spLocks noGrp="1"/>
          </p:cNvSpPr>
          <p:nvPr>
            <p:ph type="title" idx="4294967295"/>
          </p:nvPr>
        </p:nvSpPr>
        <p:spPr>
          <a:xfrm>
            <a:off x="0" y="1258888"/>
            <a:ext cx="46418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Help &amp; Support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48" name="Google Shape;7948;p85"/>
          <p:cNvSpPr txBox="1">
            <a:spLocks noGrp="1"/>
          </p:cNvSpPr>
          <p:nvPr>
            <p:ph type="title" idx="4294967295"/>
          </p:nvPr>
        </p:nvSpPr>
        <p:spPr>
          <a:xfrm>
            <a:off x="7550150" y="1258888"/>
            <a:ext cx="46418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Avatar Icons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49" name="Google Shape;7949;p85"/>
          <p:cNvGrpSpPr/>
          <p:nvPr/>
        </p:nvGrpSpPr>
        <p:grpSpPr>
          <a:xfrm>
            <a:off x="1169410" y="2043929"/>
            <a:ext cx="392535" cy="471527"/>
            <a:chOff x="-35814600" y="3202075"/>
            <a:chExt cx="242625" cy="291450"/>
          </a:xfrm>
        </p:grpSpPr>
        <p:sp>
          <p:nvSpPr>
            <p:cNvPr id="7950" name="Google Shape;7950;p85"/>
            <p:cNvSpPr/>
            <p:nvPr/>
          </p:nvSpPr>
          <p:spPr>
            <a:xfrm>
              <a:off x="-35814600" y="3202075"/>
              <a:ext cx="51225" cy="202450"/>
            </a:xfrm>
            <a:custGeom>
              <a:avLst/>
              <a:gdLst/>
              <a:ahLst/>
              <a:cxnLst/>
              <a:rect l="l" t="t" r="r" b="b"/>
              <a:pathLst>
                <a:path w="2049" h="8098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8097"/>
                  </a:lnTo>
                  <a:cubicBezTo>
                    <a:pt x="348" y="7782"/>
                    <a:pt x="820" y="7562"/>
                    <a:pt x="1387" y="7562"/>
                  </a:cubicBezTo>
                  <a:lnTo>
                    <a:pt x="2049" y="7562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1" name="Google Shape;7951;p85"/>
            <p:cNvSpPr/>
            <p:nvPr/>
          </p:nvSpPr>
          <p:spPr>
            <a:xfrm>
              <a:off x="-35814600" y="3407650"/>
              <a:ext cx="242625" cy="68550"/>
            </a:xfrm>
            <a:custGeom>
              <a:avLst/>
              <a:gdLst/>
              <a:ahLst/>
              <a:cxnLst/>
              <a:rect l="l" t="t" r="r" b="b"/>
              <a:pathLst>
                <a:path w="9705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00" y="2741"/>
                    <a:pt x="1356" y="2741"/>
                  </a:cubicBezTo>
                  <a:lnTo>
                    <a:pt x="4758" y="2741"/>
                  </a:lnTo>
                  <a:lnTo>
                    <a:pt x="4758" y="1733"/>
                  </a:lnTo>
                  <a:lnTo>
                    <a:pt x="1702" y="1733"/>
                  </a:lnTo>
                  <a:cubicBezTo>
                    <a:pt x="1513" y="1733"/>
                    <a:pt x="1356" y="1575"/>
                    <a:pt x="1356" y="1355"/>
                  </a:cubicBezTo>
                  <a:cubicBezTo>
                    <a:pt x="1356" y="1166"/>
                    <a:pt x="1513" y="1008"/>
                    <a:pt x="1702" y="1008"/>
                  </a:cubicBezTo>
                  <a:lnTo>
                    <a:pt x="9232" y="1008"/>
                  </a:lnTo>
                  <a:cubicBezTo>
                    <a:pt x="9263" y="851"/>
                    <a:pt x="9326" y="662"/>
                    <a:pt x="9452" y="536"/>
                  </a:cubicBezTo>
                  <a:cubicBezTo>
                    <a:pt x="9704" y="221"/>
                    <a:pt x="9484" y="0"/>
                    <a:pt x="92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2" name="Google Shape;7952;p85"/>
            <p:cNvSpPr/>
            <p:nvPr/>
          </p:nvSpPr>
          <p:spPr>
            <a:xfrm>
              <a:off x="-35627125" y="3450950"/>
              <a:ext cx="55150" cy="25250"/>
            </a:xfrm>
            <a:custGeom>
              <a:avLst/>
              <a:gdLst/>
              <a:ahLst/>
              <a:cxnLst/>
              <a:rect l="l" t="t" r="r" b="b"/>
              <a:pathLst>
                <a:path w="2206" h="1010" extrusionOk="0">
                  <a:moveTo>
                    <a:pt x="0" y="1"/>
                  </a:moveTo>
                  <a:lnTo>
                    <a:pt x="0" y="1009"/>
                  </a:lnTo>
                  <a:lnTo>
                    <a:pt x="1670" y="1009"/>
                  </a:lnTo>
                  <a:cubicBezTo>
                    <a:pt x="1953" y="1009"/>
                    <a:pt x="2205" y="788"/>
                    <a:pt x="1953" y="505"/>
                  </a:cubicBezTo>
                  <a:cubicBezTo>
                    <a:pt x="1827" y="347"/>
                    <a:pt x="1764" y="190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3" name="Google Shape;7953;p85"/>
            <p:cNvSpPr/>
            <p:nvPr/>
          </p:nvSpPr>
          <p:spPr>
            <a:xfrm>
              <a:off x="-35703525" y="3305250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701" y="0"/>
                  </a:moveTo>
                  <a:cubicBezTo>
                    <a:pt x="882" y="0"/>
                    <a:pt x="221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521" y="0"/>
                    <a:pt x="17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4" name="Google Shape;7954;p85"/>
            <p:cNvSpPr/>
            <p:nvPr/>
          </p:nvSpPr>
          <p:spPr>
            <a:xfrm>
              <a:off x="-35677550" y="3254050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316" y="1"/>
                    <a:pt x="1" y="284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cubicBezTo>
                    <a:pt x="1040" y="1324"/>
                    <a:pt x="1324" y="1040"/>
                    <a:pt x="1324" y="662"/>
                  </a:cubicBezTo>
                  <a:cubicBezTo>
                    <a:pt x="1324" y="284"/>
                    <a:pt x="1040" y="1"/>
                    <a:pt x="6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5" name="Google Shape;7955;p85"/>
            <p:cNvSpPr/>
            <p:nvPr/>
          </p:nvSpPr>
          <p:spPr>
            <a:xfrm>
              <a:off x="-35746850" y="3202075"/>
              <a:ext cx="171725" cy="189050"/>
            </a:xfrm>
            <a:custGeom>
              <a:avLst/>
              <a:gdLst/>
              <a:ahLst/>
              <a:cxnLst/>
              <a:rect l="l" t="t" r="r" b="b"/>
              <a:pathLst>
                <a:path w="6869" h="7562" extrusionOk="0">
                  <a:moveTo>
                    <a:pt x="3434" y="1355"/>
                  </a:moveTo>
                  <a:cubicBezTo>
                    <a:pt x="4191" y="1355"/>
                    <a:pt x="4821" y="1985"/>
                    <a:pt x="4821" y="2741"/>
                  </a:cubicBezTo>
                  <a:cubicBezTo>
                    <a:pt x="4821" y="3088"/>
                    <a:pt x="4663" y="3403"/>
                    <a:pt x="4474" y="3655"/>
                  </a:cubicBezTo>
                  <a:cubicBezTo>
                    <a:pt x="5293" y="4033"/>
                    <a:pt x="5829" y="4852"/>
                    <a:pt x="5829" y="5829"/>
                  </a:cubicBezTo>
                  <a:cubicBezTo>
                    <a:pt x="5829" y="6018"/>
                    <a:pt x="5671" y="6175"/>
                    <a:pt x="5482" y="6175"/>
                  </a:cubicBezTo>
                  <a:lnTo>
                    <a:pt x="1387" y="6175"/>
                  </a:lnTo>
                  <a:cubicBezTo>
                    <a:pt x="1198" y="6175"/>
                    <a:pt x="1040" y="6018"/>
                    <a:pt x="1040" y="5829"/>
                  </a:cubicBezTo>
                  <a:cubicBezTo>
                    <a:pt x="1040" y="4852"/>
                    <a:pt x="1576" y="4033"/>
                    <a:pt x="2426" y="3655"/>
                  </a:cubicBezTo>
                  <a:cubicBezTo>
                    <a:pt x="2174" y="3403"/>
                    <a:pt x="2048" y="3088"/>
                    <a:pt x="2048" y="2741"/>
                  </a:cubicBezTo>
                  <a:cubicBezTo>
                    <a:pt x="2048" y="1985"/>
                    <a:pt x="2678" y="1355"/>
                    <a:pt x="3434" y="1355"/>
                  </a:cubicBezTo>
                  <a:close/>
                  <a:moveTo>
                    <a:pt x="0" y="0"/>
                  </a:moveTo>
                  <a:lnTo>
                    <a:pt x="0" y="7562"/>
                  </a:lnTo>
                  <a:lnTo>
                    <a:pt x="6868" y="7562"/>
                  </a:lnTo>
                  <a:lnTo>
                    <a:pt x="6868" y="1009"/>
                  </a:lnTo>
                  <a:cubicBezTo>
                    <a:pt x="6868" y="473"/>
                    <a:pt x="6396" y="0"/>
                    <a:pt x="5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6" name="Google Shape;7956;p85"/>
            <p:cNvSpPr/>
            <p:nvPr/>
          </p:nvSpPr>
          <p:spPr>
            <a:xfrm>
              <a:off x="-35677550" y="3450950"/>
              <a:ext cx="34675" cy="42575"/>
            </a:xfrm>
            <a:custGeom>
              <a:avLst/>
              <a:gdLst/>
              <a:ahLst/>
              <a:cxnLst/>
              <a:rect l="l" t="t" r="r" b="b"/>
              <a:pathLst>
                <a:path w="1387" h="1703" extrusionOk="0">
                  <a:moveTo>
                    <a:pt x="1" y="1"/>
                  </a:moveTo>
                  <a:lnTo>
                    <a:pt x="1" y="1702"/>
                  </a:lnTo>
                  <a:lnTo>
                    <a:pt x="505" y="1387"/>
                  </a:lnTo>
                  <a:cubicBezTo>
                    <a:pt x="536" y="1324"/>
                    <a:pt x="631" y="1324"/>
                    <a:pt x="694" y="1324"/>
                  </a:cubicBezTo>
                  <a:cubicBezTo>
                    <a:pt x="711" y="1316"/>
                    <a:pt x="725" y="1312"/>
                    <a:pt x="739" y="1312"/>
                  </a:cubicBezTo>
                  <a:cubicBezTo>
                    <a:pt x="776" y="1312"/>
                    <a:pt x="805" y="1341"/>
                    <a:pt x="851" y="1387"/>
                  </a:cubicBezTo>
                  <a:lnTo>
                    <a:pt x="1387" y="1702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57" name="Google Shape;7957;p85"/>
          <p:cNvGrpSpPr/>
          <p:nvPr/>
        </p:nvGrpSpPr>
        <p:grpSpPr>
          <a:xfrm>
            <a:off x="1129914" y="2631821"/>
            <a:ext cx="471527" cy="471851"/>
            <a:chOff x="-35839800" y="3561025"/>
            <a:chExt cx="291450" cy="291650"/>
          </a:xfrm>
        </p:grpSpPr>
        <p:sp>
          <p:nvSpPr>
            <p:cNvPr id="7958" name="Google Shape;7958;p85"/>
            <p:cNvSpPr/>
            <p:nvPr/>
          </p:nvSpPr>
          <p:spPr>
            <a:xfrm>
              <a:off x="-35772850" y="3612425"/>
              <a:ext cx="155200" cy="142575"/>
            </a:xfrm>
            <a:custGeom>
              <a:avLst/>
              <a:gdLst/>
              <a:ahLst/>
              <a:cxnLst/>
              <a:rect l="l" t="t" r="r" b="b"/>
              <a:pathLst>
                <a:path w="6208" h="5703" extrusionOk="0">
                  <a:moveTo>
                    <a:pt x="3088" y="693"/>
                  </a:moveTo>
                  <a:cubicBezTo>
                    <a:pt x="3655" y="693"/>
                    <a:pt x="4128" y="1166"/>
                    <a:pt x="4128" y="1733"/>
                  </a:cubicBezTo>
                  <a:cubicBezTo>
                    <a:pt x="4128" y="2174"/>
                    <a:pt x="3844" y="2552"/>
                    <a:pt x="3466" y="2710"/>
                  </a:cubicBezTo>
                  <a:lnTo>
                    <a:pt x="3466" y="3119"/>
                  </a:lnTo>
                  <a:cubicBezTo>
                    <a:pt x="3466" y="3308"/>
                    <a:pt x="3309" y="3466"/>
                    <a:pt x="3088" y="3466"/>
                  </a:cubicBezTo>
                  <a:cubicBezTo>
                    <a:pt x="2899" y="3466"/>
                    <a:pt x="2742" y="3308"/>
                    <a:pt x="2742" y="3119"/>
                  </a:cubicBezTo>
                  <a:lnTo>
                    <a:pt x="2742" y="2710"/>
                  </a:lnTo>
                  <a:cubicBezTo>
                    <a:pt x="2742" y="2426"/>
                    <a:pt x="2931" y="2174"/>
                    <a:pt x="3214" y="2080"/>
                  </a:cubicBezTo>
                  <a:cubicBezTo>
                    <a:pt x="3340" y="2048"/>
                    <a:pt x="3466" y="1891"/>
                    <a:pt x="3466" y="1765"/>
                  </a:cubicBezTo>
                  <a:cubicBezTo>
                    <a:pt x="3466" y="1576"/>
                    <a:pt x="3309" y="1418"/>
                    <a:pt x="3088" y="1418"/>
                  </a:cubicBezTo>
                  <a:cubicBezTo>
                    <a:pt x="2899" y="1418"/>
                    <a:pt x="2742" y="1576"/>
                    <a:pt x="2742" y="1765"/>
                  </a:cubicBezTo>
                  <a:cubicBezTo>
                    <a:pt x="2742" y="1954"/>
                    <a:pt x="2584" y="2111"/>
                    <a:pt x="2395" y="2111"/>
                  </a:cubicBezTo>
                  <a:cubicBezTo>
                    <a:pt x="2206" y="2111"/>
                    <a:pt x="2049" y="1954"/>
                    <a:pt x="2049" y="1765"/>
                  </a:cubicBezTo>
                  <a:cubicBezTo>
                    <a:pt x="2080" y="1166"/>
                    <a:pt x="2553" y="693"/>
                    <a:pt x="3088" y="693"/>
                  </a:cubicBezTo>
                  <a:close/>
                  <a:moveTo>
                    <a:pt x="3088" y="3781"/>
                  </a:moveTo>
                  <a:cubicBezTo>
                    <a:pt x="3309" y="3781"/>
                    <a:pt x="3466" y="3938"/>
                    <a:pt x="3466" y="4127"/>
                  </a:cubicBezTo>
                  <a:cubicBezTo>
                    <a:pt x="3466" y="4317"/>
                    <a:pt x="3309" y="4474"/>
                    <a:pt x="3088" y="4474"/>
                  </a:cubicBezTo>
                  <a:cubicBezTo>
                    <a:pt x="2899" y="4474"/>
                    <a:pt x="2742" y="4317"/>
                    <a:pt x="2742" y="4127"/>
                  </a:cubicBezTo>
                  <a:cubicBezTo>
                    <a:pt x="2742" y="3938"/>
                    <a:pt x="2899" y="3781"/>
                    <a:pt x="3088" y="3781"/>
                  </a:cubicBezTo>
                  <a:close/>
                  <a:moveTo>
                    <a:pt x="347" y="0"/>
                  </a:moveTo>
                  <a:cubicBezTo>
                    <a:pt x="158" y="32"/>
                    <a:pt x="1" y="189"/>
                    <a:pt x="1" y="347"/>
                  </a:cubicBezTo>
                  <a:lnTo>
                    <a:pt x="1" y="5010"/>
                  </a:lnTo>
                  <a:lnTo>
                    <a:pt x="694" y="5703"/>
                  </a:lnTo>
                  <a:cubicBezTo>
                    <a:pt x="1371" y="5088"/>
                    <a:pt x="2238" y="4781"/>
                    <a:pt x="3104" y="4781"/>
                  </a:cubicBezTo>
                  <a:cubicBezTo>
                    <a:pt x="3970" y="4781"/>
                    <a:pt x="4837" y="5088"/>
                    <a:pt x="5514" y="5703"/>
                  </a:cubicBezTo>
                  <a:lnTo>
                    <a:pt x="6207" y="5010"/>
                  </a:lnTo>
                  <a:lnTo>
                    <a:pt x="6207" y="347"/>
                  </a:lnTo>
                  <a:cubicBezTo>
                    <a:pt x="6207" y="158"/>
                    <a:pt x="6050" y="0"/>
                    <a:pt x="586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9" name="Google Shape;7959;p85"/>
            <p:cNvSpPr/>
            <p:nvPr/>
          </p:nvSpPr>
          <p:spPr>
            <a:xfrm>
              <a:off x="-35621625" y="3694325"/>
              <a:ext cx="73275" cy="143375"/>
            </a:xfrm>
            <a:custGeom>
              <a:avLst/>
              <a:gdLst/>
              <a:ahLst/>
              <a:cxnLst/>
              <a:rect l="l" t="t" r="r" b="b"/>
              <a:pathLst>
                <a:path w="2931" h="5735" extrusionOk="0">
                  <a:moveTo>
                    <a:pt x="2931" y="1"/>
                  </a:moveTo>
                  <a:lnTo>
                    <a:pt x="1" y="2899"/>
                  </a:lnTo>
                  <a:lnTo>
                    <a:pt x="2805" y="5735"/>
                  </a:lnTo>
                  <a:cubicBezTo>
                    <a:pt x="2868" y="5609"/>
                    <a:pt x="2931" y="5451"/>
                    <a:pt x="2931" y="5294"/>
                  </a:cubicBezTo>
                  <a:lnTo>
                    <a:pt x="293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0" name="Google Shape;7960;p85"/>
            <p:cNvSpPr/>
            <p:nvPr/>
          </p:nvSpPr>
          <p:spPr>
            <a:xfrm>
              <a:off x="-35827200" y="3748675"/>
              <a:ext cx="263100" cy="104000"/>
            </a:xfrm>
            <a:custGeom>
              <a:avLst/>
              <a:gdLst/>
              <a:ahLst/>
              <a:cxnLst/>
              <a:rect l="l" t="t" r="r" b="b"/>
              <a:pathLst>
                <a:path w="10524" h="4160" extrusionOk="0">
                  <a:moveTo>
                    <a:pt x="5235" y="1"/>
                  </a:moveTo>
                  <a:cubicBezTo>
                    <a:pt x="4482" y="1"/>
                    <a:pt x="3734" y="284"/>
                    <a:pt x="3183" y="851"/>
                  </a:cubicBezTo>
                  <a:lnTo>
                    <a:pt x="1" y="4033"/>
                  </a:lnTo>
                  <a:cubicBezTo>
                    <a:pt x="158" y="4128"/>
                    <a:pt x="316" y="4159"/>
                    <a:pt x="473" y="4159"/>
                  </a:cubicBezTo>
                  <a:lnTo>
                    <a:pt x="10082" y="4159"/>
                  </a:lnTo>
                  <a:cubicBezTo>
                    <a:pt x="10240" y="4159"/>
                    <a:pt x="10398" y="4128"/>
                    <a:pt x="10524" y="4033"/>
                  </a:cubicBezTo>
                  <a:lnTo>
                    <a:pt x="7310" y="851"/>
                  </a:lnTo>
                  <a:cubicBezTo>
                    <a:pt x="6743" y="284"/>
                    <a:pt x="5987" y="1"/>
                    <a:pt x="52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1" name="Google Shape;7961;p85"/>
            <p:cNvSpPr/>
            <p:nvPr/>
          </p:nvSpPr>
          <p:spPr>
            <a:xfrm>
              <a:off x="-35831925" y="3635275"/>
              <a:ext cx="41775" cy="85075"/>
            </a:xfrm>
            <a:custGeom>
              <a:avLst/>
              <a:gdLst/>
              <a:ahLst/>
              <a:cxnLst/>
              <a:rect l="l" t="t" r="r" b="b"/>
              <a:pathLst>
                <a:path w="1671" h="3403" extrusionOk="0">
                  <a:moveTo>
                    <a:pt x="1671" y="0"/>
                  </a:moveTo>
                  <a:lnTo>
                    <a:pt x="1" y="1701"/>
                  </a:lnTo>
                  <a:lnTo>
                    <a:pt x="1671" y="3403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2" name="Google Shape;7962;p85"/>
            <p:cNvSpPr/>
            <p:nvPr/>
          </p:nvSpPr>
          <p:spPr>
            <a:xfrm>
              <a:off x="-35601150" y="3635275"/>
              <a:ext cx="43350" cy="85075"/>
            </a:xfrm>
            <a:custGeom>
              <a:avLst/>
              <a:gdLst/>
              <a:ahLst/>
              <a:cxnLst/>
              <a:rect l="l" t="t" r="r" b="b"/>
              <a:pathLst>
                <a:path w="1734" h="3403" extrusionOk="0">
                  <a:moveTo>
                    <a:pt x="1" y="0"/>
                  </a:moveTo>
                  <a:lnTo>
                    <a:pt x="1" y="3403"/>
                  </a:lnTo>
                  <a:lnTo>
                    <a:pt x="1734" y="170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3" name="Google Shape;7963;p85"/>
            <p:cNvSpPr/>
            <p:nvPr/>
          </p:nvSpPr>
          <p:spPr>
            <a:xfrm>
              <a:off x="-35750000" y="3561025"/>
              <a:ext cx="111075" cy="35675"/>
            </a:xfrm>
            <a:custGeom>
              <a:avLst/>
              <a:gdLst/>
              <a:ahLst/>
              <a:cxnLst/>
              <a:rect l="l" t="t" r="r" b="b"/>
              <a:pathLst>
                <a:path w="4443" h="1427" extrusionOk="0">
                  <a:moveTo>
                    <a:pt x="2182" y="1"/>
                  </a:moveTo>
                  <a:cubicBezTo>
                    <a:pt x="1686" y="1"/>
                    <a:pt x="1198" y="182"/>
                    <a:pt x="851" y="544"/>
                  </a:cubicBezTo>
                  <a:lnTo>
                    <a:pt x="0" y="1426"/>
                  </a:lnTo>
                  <a:lnTo>
                    <a:pt x="4443" y="1426"/>
                  </a:lnTo>
                  <a:lnTo>
                    <a:pt x="3560" y="544"/>
                  </a:lnTo>
                  <a:cubicBezTo>
                    <a:pt x="3182" y="182"/>
                    <a:pt x="2678" y="1"/>
                    <a:pt x="21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4" name="Google Shape;7964;p85"/>
            <p:cNvSpPr/>
            <p:nvPr/>
          </p:nvSpPr>
          <p:spPr>
            <a:xfrm>
              <a:off x="-35839800" y="3694325"/>
              <a:ext cx="72500" cy="143375"/>
            </a:xfrm>
            <a:custGeom>
              <a:avLst/>
              <a:gdLst/>
              <a:ahLst/>
              <a:cxnLst/>
              <a:rect l="l" t="t" r="r" b="b"/>
              <a:pathLst>
                <a:path w="2900" h="5735" extrusionOk="0">
                  <a:moveTo>
                    <a:pt x="1" y="1"/>
                  </a:moveTo>
                  <a:lnTo>
                    <a:pt x="1" y="5294"/>
                  </a:lnTo>
                  <a:cubicBezTo>
                    <a:pt x="1" y="5451"/>
                    <a:pt x="32" y="5609"/>
                    <a:pt x="95" y="5735"/>
                  </a:cubicBezTo>
                  <a:lnTo>
                    <a:pt x="2899" y="289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965" name="Google Shape;7965;p85"/>
          <p:cNvSpPr/>
          <p:nvPr/>
        </p:nvSpPr>
        <p:spPr>
          <a:xfrm>
            <a:off x="1127813" y="3212539"/>
            <a:ext cx="474076" cy="471527"/>
          </a:xfrm>
          <a:custGeom>
            <a:avLst/>
            <a:gdLst/>
            <a:ahLst/>
            <a:cxnLst/>
            <a:rect l="l" t="t" r="r" b="b"/>
            <a:pathLst>
              <a:path w="11721" h="11658" extrusionOk="0">
                <a:moveTo>
                  <a:pt x="6144" y="2773"/>
                </a:moveTo>
                <a:cubicBezTo>
                  <a:pt x="7467" y="2868"/>
                  <a:pt x="8570" y="3813"/>
                  <a:pt x="8885" y="5042"/>
                </a:cubicBezTo>
                <a:cubicBezTo>
                  <a:pt x="8917" y="5231"/>
                  <a:pt x="8791" y="5388"/>
                  <a:pt x="8633" y="5483"/>
                </a:cubicBezTo>
                <a:cubicBezTo>
                  <a:pt x="8613" y="5486"/>
                  <a:pt x="8594" y="5487"/>
                  <a:pt x="8575" y="5487"/>
                </a:cubicBezTo>
                <a:cubicBezTo>
                  <a:pt x="8412" y="5487"/>
                  <a:pt x="8277" y="5372"/>
                  <a:pt x="8192" y="5231"/>
                </a:cubicBezTo>
                <a:cubicBezTo>
                  <a:pt x="7972" y="4254"/>
                  <a:pt x="7089" y="3561"/>
                  <a:pt x="6113" y="3466"/>
                </a:cubicBezTo>
                <a:cubicBezTo>
                  <a:pt x="5924" y="3466"/>
                  <a:pt x="5798" y="3277"/>
                  <a:pt x="5798" y="3120"/>
                </a:cubicBezTo>
                <a:cubicBezTo>
                  <a:pt x="5798" y="2868"/>
                  <a:pt x="5955" y="2773"/>
                  <a:pt x="6144" y="2773"/>
                </a:cubicBezTo>
                <a:close/>
                <a:moveTo>
                  <a:pt x="6222" y="1414"/>
                </a:moveTo>
                <a:cubicBezTo>
                  <a:pt x="6238" y="1414"/>
                  <a:pt x="6254" y="1416"/>
                  <a:pt x="6270" y="1418"/>
                </a:cubicBezTo>
                <a:cubicBezTo>
                  <a:pt x="8161" y="1576"/>
                  <a:pt x="9862" y="2962"/>
                  <a:pt x="10240" y="5136"/>
                </a:cubicBezTo>
                <a:cubicBezTo>
                  <a:pt x="10303" y="5325"/>
                  <a:pt x="10177" y="5483"/>
                  <a:pt x="9988" y="5514"/>
                </a:cubicBezTo>
                <a:cubicBezTo>
                  <a:pt x="9960" y="5518"/>
                  <a:pt x="9934" y="5520"/>
                  <a:pt x="9908" y="5520"/>
                </a:cubicBezTo>
                <a:cubicBezTo>
                  <a:pt x="9730" y="5520"/>
                  <a:pt x="9606" y="5424"/>
                  <a:pt x="9578" y="5231"/>
                </a:cubicBezTo>
                <a:cubicBezTo>
                  <a:pt x="9263" y="3466"/>
                  <a:pt x="7846" y="2238"/>
                  <a:pt x="6239" y="2143"/>
                </a:cubicBezTo>
                <a:cubicBezTo>
                  <a:pt x="6050" y="2143"/>
                  <a:pt x="5924" y="1923"/>
                  <a:pt x="5924" y="1765"/>
                </a:cubicBezTo>
                <a:cubicBezTo>
                  <a:pt x="5924" y="1563"/>
                  <a:pt x="6055" y="1414"/>
                  <a:pt x="6222" y="1414"/>
                </a:cubicBezTo>
                <a:close/>
                <a:moveTo>
                  <a:pt x="5907" y="4124"/>
                </a:moveTo>
                <a:cubicBezTo>
                  <a:pt x="5923" y="4124"/>
                  <a:pt x="5939" y="4125"/>
                  <a:pt x="5955" y="4128"/>
                </a:cubicBezTo>
                <a:cubicBezTo>
                  <a:pt x="6680" y="4191"/>
                  <a:pt x="7247" y="4663"/>
                  <a:pt x="7499" y="5325"/>
                </a:cubicBezTo>
                <a:cubicBezTo>
                  <a:pt x="7530" y="5514"/>
                  <a:pt x="7467" y="5672"/>
                  <a:pt x="7247" y="5766"/>
                </a:cubicBezTo>
                <a:cubicBezTo>
                  <a:pt x="7223" y="5770"/>
                  <a:pt x="7199" y="5772"/>
                  <a:pt x="7177" y="5772"/>
                </a:cubicBezTo>
                <a:cubicBezTo>
                  <a:pt x="7019" y="5772"/>
                  <a:pt x="6892" y="5679"/>
                  <a:pt x="6837" y="5514"/>
                </a:cubicBezTo>
                <a:cubicBezTo>
                  <a:pt x="6711" y="5136"/>
                  <a:pt x="6365" y="4852"/>
                  <a:pt x="5924" y="4821"/>
                </a:cubicBezTo>
                <a:cubicBezTo>
                  <a:pt x="5735" y="4821"/>
                  <a:pt x="5609" y="4663"/>
                  <a:pt x="5609" y="4443"/>
                </a:cubicBezTo>
                <a:cubicBezTo>
                  <a:pt x="5609" y="4270"/>
                  <a:pt x="5740" y="4124"/>
                  <a:pt x="5907" y="4124"/>
                </a:cubicBezTo>
                <a:close/>
                <a:moveTo>
                  <a:pt x="3385" y="3199"/>
                </a:moveTo>
                <a:cubicBezTo>
                  <a:pt x="3455" y="3199"/>
                  <a:pt x="3527" y="3225"/>
                  <a:pt x="3592" y="3277"/>
                </a:cubicBezTo>
                <a:lnTo>
                  <a:pt x="4695" y="4096"/>
                </a:lnTo>
                <a:cubicBezTo>
                  <a:pt x="4853" y="4222"/>
                  <a:pt x="4884" y="4411"/>
                  <a:pt x="4790" y="4569"/>
                </a:cubicBezTo>
                <a:lnTo>
                  <a:pt x="4159" y="5388"/>
                </a:lnTo>
                <a:lnTo>
                  <a:pt x="6869" y="7436"/>
                </a:lnTo>
                <a:lnTo>
                  <a:pt x="7499" y="6617"/>
                </a:lnTo>
                <a:cubicBezTo>
                  <a:pt x="7572" y="6525"/>
                  <a:pt x="7667" y="6476"/>
                  <a:pt x="7765" y="6476"/>
                </a:cubicBezTo>
                <a:cubicBezTo>
                  <a:pt x="7835" y="6476"/>
                  <a:pt x="7906" y="6501"/>
                  <a:pt x="7972" y="6554"/>
                </a:cubicBezTo>
                <a:lnTo>
                  <a:pt x="9074" y="7373"/>
                </a:lnTo>
                <a:cubicBezTo>
                  <a:pt x="9232" y="7499"/>
                  <a:pt x="9263" y="7688"/>
                  <a:pt x="9137" y="7845"/>
                </a:cubicBezTo>
                <a:lnTo>
                  <a:pt x="8507" y="8665"/>
                </a:lnTo>
                <a:cubicBezTo>
                  <a:pt x="8225" y="9022"/>
                  <a:pt x="7819" y="9211"/>
                  <a:pt x="7403" y="9211"/>
                </a:cubicBezTo>
                <a:cubicBezTo>
                  <a:pt x="7123" y="9211"/>
                  <a:pt x="6839" y="9126"/>
                  <a:pt x="6585" y="8948"/>
                </a:cubicBezTo>
                <a:lnTo>
                  <a:pt x="2773" y="6081"/>
                </a:lnTo>
                <a:cubicBezTo>
                  <a:pt x="2143" y="5672"/>
                  <a:pt x="2017" y="4821"/>
                  <a:pt x="2490" y="4191"/>
                </a:cubicBezTo>
                <a:lnTo>
                  <a:pt x="3120" y="3340"/>
                </a:lnTo>
                <a:cubicBezTo>
                  <a:pt x="3193" y="3248"/>
                  <a:pt x="3288" y="3199"/>
                  <a:pt x="3385" y="3199"/>
                </a:cubicBezTo>
                <a:close/>
                <a:moveTo>
                  <a:pt x="5829" y="1"/>
                </a:moveTo>
                <a:cubicBezTo>
                  <a:pt x="2647" y="1"/>
                  <a:pt x="1" y="2647"/>
                  <a:pt x="1" y="5829"/>
                </a:cubicBezTo>
                <a:cubicBezTo>
                  <a:pt x="64" y="9011"/>
                  <a:pt x="2647" y="11658"/>
                  <a:pt x="5892" y="11658"/>
                </a:cubicBezTo>
                <a:cubicBezTo>
                  <a:pt x="6900" y="11658"/>
                  <a:pt x="7940" y="11374"/>
                  <a:pt x="8822" y="10838"/>
                </a:cubicBezTo>
                <a:lnTo>
                  <a:pt x="11248" y="11626"/>
                </a:lnTo>
                <a:cubicBezTo>
                  <a:pt x="11272" y="11634"/>
                  <a:pt x="11299" y="11638"/>
                  <a:pt x="11329" y="11638"/>
                </a:cubicBezTo>
                <a:cubicBezTo>
                  <a:pt x="11417" y="11638"/>
                  <a:pt x="11524" y="11602"/>
                  <a:pt x="11595" y="11531"/>
                </a:cubicBezTo>
                <a:cubicBezTo>
                  <a:pt x="11658" y="11468"/>
                  <a:pt x="11721" y="11311"/>
                  <a:pt x="11658" y="11185"/>
                </a:cubicBezTo>
                <a:lnTo>
                  <a:pt x="10838" y="8791"/>
                </a:lnTo>
                <a:cubicBezTo>
                  <a:pt x="11406" y="7877"/>
                  <a:pt x="11658" y="6869"/>
                  <a:pt x="11658" y="5829"/>
                </a:cubicBezTo>
                <a:cubicBezTo>
                  <a:pt x="11658" y="2647"/>
                  <a:pt x="9043" y="1"/>
                  <a:pt x="5829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966" name="Google Shape;7966;p85"/>
          <p:cNvGrpSpPr/>
          <p:nvPr/>
        </p:nvGrpSpPr>
        <p:grpSpPr>
          <a:xfrm>
            <a:off x="4113307" y="2043929"/>
            <a:ext cx="471527" cy="471527"/>
            <a:chOff x="-34003850" y="3227275"/>
            <a:chExt cx="291450" cy="291450"/>
          </a:xfrm>
        </p:grpSpPr>
        <p:sp>
          <p:nvSpPr>
            <p:cNvPr id="7967" name="Google Shape;7967;p85"/>
            <p:cNvSpPr/>
            <p:nvPr/>
          </p:nvSpPr>
          <p:spPr>
            <a:xfrm>
              <a:off x="-33852625" y="3313925"/>
              <a:ext cx="128425" cy="49625"/>
            </a:xfrm>
            <a:custGeom>
              <a:avLst/>
              <a:gdLst/>
              <a:ahLst/>
              <a:cxnLst/>
              <a:rect l="l" t="t" r="r" b="b"/>
              <a:pathLst>
                <a:path w="5137" h="1985" extrusionOk="0">
                  <a:moveTo>
                    <a:pt x="473" y="0"/>
                  </a:moveTo>
                  <a:cubicBezTo>
                    <a:pt x="316" y="0"/>
                    <a:pt x="158" y="32"/>
                    <a:pt x="1" y="126"/>
                  </a:cubicBezTo>
                  <a:lnTo>
                    <a:pt x="2521" y="1985"/>
                  </a:lnTo>
                  <a:lnTo>
                    <a:pt x="5136" y="158"/>
                  </a:lnTo>
                  <a:cubicBezTo>
                    <a:pt x="4979" y="32"/>
                    <a:pt x="4790" y="0"/>
                    <a:pt x="456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8" name="Google Shape;7968;p85"/>
            <p:cNvSpPr/>
            <p:nvPr/>
          </p:nvSpPr>
          <p:spPr>
            <a:xfrm>
              <a:off x="-33866000" y="3328875"/>
              <a:ext cx="153600" cy="103200"/>
            </a:xfrm>
            <a:custGeom>
              <a:avLst/>
              <a:gdLst/>
              <a:ahLst/>
              <a:cxnLst/>
              <a:rect l="l" t="t" r="r" b="b"/>
              <a:pathLst>
                <a:path w="6144" h="4128" extrusionOk="0">
                  <a:moveTo>
                    <a:pt x="63" y="1"/>
                  </a:moveTo>
                  <a:cubicBezTo>
                    <a:pt x="32" y="127"/>
                    <a:pt x="0" y="284"/>
                    <a:pt x="0" y="379"/>
                  </a:cubicBezTo>
                  <a:lnTo>
                    <a:pt x="0" y="3120"/>
                  </a:lnTo>
                  <a:cubicBezTo>
                    <a:pt x="0" y="3655"/>
                    <a:pt x="473" y="4128"/>
                    <a:pt x="1040" y="4128"/>
                  </a:cubicBezTo>
                  <a:lnTo>
                    <a:pt x="5136" y="4128"/>
                  </a:lnTo>
                  <a:cubicBezTo>
                    <a:pt x="5671" y="4128"/>
                    <a:pt x="6144" y="3655"/>
                    <a:pt x="6144" y="3120"/>
                  </a:cubicBezTo>
                  <a:lnTo>
                    <a:pt x="6144" y="379"/>
                  </a:lnTo>
                  <a:cubicBezTo>
                    <a:pt x="6144" y="284"/>
                    <a:pt x="6112" y="190"/>
                    <a:pt x="6112" y="64"/>
                  </a:cubicBezTo>
                  <a:lnTo>
                    <a:pt x="3277" y="2048"/>
                  </a:lnTo>
                  <a:cubicBezTo>
                    <a:pt x="3214" y="2080"/>
                    <a:pt x="3151" y="2080"/>
                    <a:pt x="3056" y="2080"/>
                  </a:cubicBezTo>
                  <a:cubicBezTo>
                    <a:pt x="2993" y="2080"/>
                    <a:pt x="2962" y="2080"/>
                    <a:pt x="2867" y="2048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9" name="Google Shape;7969;p85"/>
            <p:cNvSpPr/>
            <p:nvPr/>
          </p:nvSpPr>
          <p:spPr>
            <a:xfrm>
              <a:off x="-34003850" y="327925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81" y="2017"/>
                  </a:moveTo>
                  <a:cubicBezTo>
                    <a:pt x="3970" y="2017"/>
                    <a:pt x="4128" y="2175"/>
                    <a:pt x="4128" y="2364"/>
                  </a:cubicBezTo>
                  <a:cubicBezTo>
                    <a:pt x="4128" y="2584"/>
                    <a:pt x="3970" y="2742"/>
                    <a:pt x="3781" y="2742"/>
                  </a:cubicBezTo>
                  <a:lnTo>
                    <a:pt x="1702" y="2742"/>
                  </a:lnTo>
                  <a:cubicBezTo>
                    <a:pt x="1482" y="2742"/>
                    <a:pt x="1324" y="2584"/>
                    <a:pt x="1324" y="2364"/>
                  </a:cubicBezTo>
                  <a:cubicBezTo>
                    <a:pt x="1324" y="2175"/>
                    <a:pt x="1482" y="2017"/>
                    <a:pt x="1702" y="2017"/>
                  </a:cubicBezTo>
                  <a:close/>
                  <a:moveTo>
                    <a:pt x="3057" y="3403"/>
                  </a:moveTo>
                  <a:cubicBezTo>
                    <a:pt x="3277" y="3403"/>
                    <a:pt x="3435" y="3561"/>
                    <a:pt x="3435" y="3750"/>
                  </a:cubicBezTo>
                  <a:cubicBezTo>
                    <a:pt x="3466" y="3939"/>
                    <a:pt x="3277" y="4096"/>
                    <a:pt x="3057" y="4096"/>
                  </a:cubicBezTo>
                  <a:lnTo>
                    <a:pt x="1702" y="4096"/>
                  </a:lnTo>
                  <a:cubicBezTo>
                    <a:pt x="1482" y="4096"/>
                    <a:pt x="1324" y="3939"/>
                    <a:pt x="1324" y="3750"/>
                  </a:cubicBezTo>
                  <a:cubicBezTo>
                    <a:pt x="1324" y="3561"/>
                    <a:pt x="1482" y="3403"/>
                    <a:pt x="1702" y="3403"/>
                  </a:cubicBezTo>
                  <a:close/>
                  <a:moveTo>
                    <a:pt x="2395" y="4790"/>
                  </a:moveTo>
                  <a:cubicBezTo>
                    <a:pt x="2584" y="4790"/>
                    <a:pt x="2742" y="4947"/>
                    <a:pt x="2742" y="5136"/>
                  </a:cubicBezTo>
                  <a:cubicBezTo>
                    <a:pt x="2742" y="5325"/>
                    <a:pt x="2584" y="5483"/>
                    <a:pt x="2395" y="5483"/>
                  </a:cubicBezTo>
                  <a:lnTo>
                    <a:pt x="1702" y="5483"/>
                  </a:lnTo>
                  <a:cubicBezTo>
                    <a:pt x="1482" y="5483"/>
                    <a:pt x="1324" y="5325"/>
                    <a:pt x="1324" y="5136"/>
                  </a:cubicBezTo>
                  <a:cubicBezTo>
                    <a:pt x="1324" y="4947"/>
                    <a:pt x="1482" y="4790"/>
                    <a:pt x="1702" y="4790"/>
                  </a:cubicBezTo>
                  <a:close/>
                  <a:moveTo>
                    <a:pt x="1" y="1"/>
                  </a:moveTo>
                  <a:lnTo>
                    <a:pt x="1" y="7530"/>
                  </a:lnTo>
                  <a:lnTo>
                    <a:pt x="7562" y="7530"/>
                  </a:lnTo>
                  <a:lnTo>
                    <a:pt x="7562" y="6837"/>
                  </a:lnTo>
                  <a:lnTo>
                    <a:pt x="6522" y="6837"/>
                  </a:lnTo>
                  <a:cubicBezTo>
                    <a:pt x="5577" y="6837"/>
                    <a:pt x="4853" y="6081"/>
                    <a:pt x="4853" y="5136"/>
                  </a:cubicBezTo>
                  <a:lnTo>
                    <a:pt x="4853" y="2395"/>
                  </a:lnTo>
                  <a:cubicBezTo>
                    <a:pt x="4853" y="1450"/>
                    <a:pt x="5577" y="725"/>
                    <a:pt x="6522" y="725"/>
                  </a:cubicBezTo>
                  <a:lnTo>
                    <a:pt x="7562" y="725"/>
                  </a:lnTo>
                  <a:lnTo>
                    <a:pt x="75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0" name="Google Shape;7970;p85"/>
            <p:cNvSpPr/>
            <p:nvPr/>
          </p:nvSpPr>
          <p:spPr>
            <a:xfrm>
              <a:off x="-34003850" y="3227275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62" y="1387"/>
                  </a:lnTo>
                  <a:lnTo>
                    <a:pt x="7562" y="1040"/>
                  </a:lnTo>
                  <a:cubicBezTo>
                    <a:pt x="7562" y="473"/>
                    <a:pt x="7089" y="1"/>
                    <a:pt x="65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1" name="Google Shape;7971;p85"/>
            <p:cNvSpPr/>
            <p:nvPr/>
          </p:nvSpPr>
          <p:spPr>
            <a:xfrm>
              <a:off x="-34003850" y="3484050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5"/>
                    <a:pt x="442" y="1386"/>
                    <a:pt x="1009" y="1386"/>
                  </a:cubicBezTo>
                  <a:lnTo>
                    <a:pt x="6522" y="1386"/>
                  </a:lnTo>
                  <a:cubicBezTo>
                    <a:pt x="7089" y="1386"/>
                    <a:pt x="7562" y="914"/>
                    <a:pt x="7562" y="347"/>
                  </a:cubicBezTo>
                  <a:lnTo>
                    <a:pt x="756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72" name="Google Shape;7972;p85"/>
          <p:cNvGrpSpPr/>
          <p:nvPr/>
        </p:nvGrpSpPr>
        <p:grpSpPr>
          <a:xfrm>
            <a:off x="4112680" y="2631518"/>
            <a:ext cx="472781" cy="472457"/>
            <a:chOff x="-34004625" y="3585850"/>
            <a:chExt cx="292225" cy="292025"/>
          </a:xfrm>
        </p:grpSpPr>
        <p:sp>
          <p:nvSpPr>
            <p:cNvPr id="7973" name="Google Shape;7973;p85"/>
            <p:cNvSpPr/>
            <p:nvPr/>
          </p:nvSpPr>
          <p:spPr>
            <a:xfrm>
              <a:off x="-33832150" y="3585850"/>
              <a:ext cx="103200" cy="154200"/>
            </a:xfrm>
            <a:custGeom>
              <a:avLst/>
              <a:gdLst/>
              <a:ahLst/>
              <a:cxnLst/>
              <a:rect l="l" t="t" r="r" b="b"/>
              <a:pathLst>
                <a:path w="4128" h="6168" extrusionOk="0">
                  <a:moveTo>
                    <a:pt x="2426" y="1"/>
                  </a:moveTo>
                  <a:cubicBezTo>
                    <a:pt x="2286" y="1"/>
                    <a:pt x="2136" y="77"/>
                    <a:pt x="2112" y="244"/>
                  </a:cubicBezTo>
                  <a:lnTo>
                    <a:pt x="64" y="5064"/>
                  </a:lnTo>
                  <a:cubicBezTo>
                    <a:pt x="1" y="5222"/>
                    <a:pt x="64" y="5474"/>
                    <a:pt x="253" y="5506"/>
                  </a:cubicBezTo>
                  <a:cubicBezTo>
                    <a:pt x="295" y="5531"/>
                    <a:pt x="342" y="5543"/>
                    <a:pt x="389" y="5543"/>
                  </a:cubicBezTo>
                  <a:cubicBezTo>
                    <a:pt x="517" y="5543"/>
                    <a:pt x="648" y="5455"/>
                    <a:pt x="694" y="5317"/>
                  </a:cubicBezTo>
                  <a:lnTo>
                    <a:pt x="1261" y="4025"/>
                  </a:lnTo>
                  <a:cubicBezTo>
                    <a:pt x="1419" y="4088"/>
                    <a:pt x="1576" y="4119"/>
                    <a:pt x="1765" y="4119"/>
                  </a:cubicBezTo>
                  <a:cubicBezTo>
                    <a:pt x="1891" y="4119"/>
                    <a:pt x="1986" y="4088"/>
                    <a:pt x="2112" y="4056"/>
                  </a:cubicBezTo>
                  <a:lnTo>
                    <a:pt x="2112" y="4844"/>
                  </a:lnTo>
                  <a:cubicBezTo>
                    <a:pt x="1450" y="4970"/>
                    <a:pt x="946" y="5506"/>
                    <a:pt x="789" y="6167"/>
                  </a:cubicBezTo>
                  <a:lnTo>
                    <a:pt x="4128" y="6167"/>
                  </a:lnTo>
                  <a:cubicBezTo>
                    <a:pt x="4002" y="5506"/>
                    <a:pt x="3466" y="5001"/>
                    <a:pt x="2773" y="4844"/>
                  </a:cubicBezTo>
                  <a:lnTo>
                    <a:pt x="2773" y="3143"/>
                  </a:lnTo>
                  <a:cubicBezTo>
                    <a:pt x="2773" y="2670"/>
                    <a:pt x="2458" y="2324"/>
                    <a:pt x="2080" y="2166"/>
                  </a:cubicBezTo>
                  <a:lnTo>
                    <a:pt x="2773" y="496"/>
                  </a:lnTo>
                  <a:cubicBezTo>
                    <a:pt x="2773" y="307"/>
                    <a:pt x="2710" y="118"/>
                    <a:pt x="2553" y="24"/>
                  </a:cubicBezTo>
                  <a:cubicBezTo>
                    <a:pt x="2515" y="8"/>
                    <a:pt x="2471" y="1"/>
                    <a:pt x="24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4" name="Google Shape;7974;p85"/>
            <p:cNvSpPr/>
            <p:nvPr/>
          </p:nvSpPr>
          <p:spPr>
            <a:xfrm>
              <a:off x="-34004625" y="3690400"/>
              <a:ext cx="155175" cy="187475"/>
            </a:xfrm>
            <a:custGeom>
              <a:avLst/>
              <a:gdLst/>
              <a:ahLst/>
              <a:cxnLst/>
              <a:rect l="l" t="t" r="r" b="b"/>
              <a:pathLst>
                <a:path w="6207" h="7499" extrusionOk="0">
                  <a:moveTo>
                    <a:pt x="693" y="0"/>
                  </a:moveTo>
                  <a:cubicBezTo>
                    <a:pt x="315" y="0"/>
                    <a:pt x="0" y="315"/>
                    <a:pt x="0" y="662"/>
                  </a:cubicBezTo>
                  <a:lnTo>
                    <a:pt x="0" y="6490"/>
                  </a:lnTo>
                  <a:cubicBezTo>
                    <a:pt x="32" y="7026"/>
                    <a:pt x="504" y="7498"/>
                    <a:pt x="1103" y="7498"/>
                  </a:cubicBezTo>
                  <a:lnTo>
                    <a:pt x="6207" y="7498"/>
                  </a:lnTo>
                  <a:lnTo>
                    <a:pt x="6207" y="5797"/>
                  </a:lnTo>
                  <a:cubicBezTo>
                    <a:pt x="6207" y="5608"/>
                    <a:pt x="6049" y="5451"/>
                    <a:pt x="5860" y="5451"/>
                  </a:cubicBezTo>
                  <a:lnTo>
                    <a:pt x="1765" y="5451"/>
                  </a:lnTo>
                  <a:cubicBezTo>
                    <a:pt x="1576" y="5451"/>
                    <a:pt x="1418" y="5293"/>
                    <a:pt x="1418" y="5104"/>
                  </a:cubicBezTo>
                  <a:lnTo>
                    <a:pt x="1418" y="662"/>
                  </a:lnTo>
                  <a:cubicBezTo>
                    <a:pt x="1418" y="252"/>
                    <a:pt x="1103" y="0"/>
                    <a:pt x="69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5" name="Google Shape;7975;p85"/>
            <p:cNvSpPr/>
            <p:nvPr/>
          </p:nvSpPr>
          <p:spPr>
            <a:xfrm>
              <a:off x="-33936100" y="36210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6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6" name="Google Shape;7976;p85"/>
            <p:cNvSpPr/>
            <p:nvPr/>
          </p:nvSpPr>
          <p:spPr>
            <a:xfrm>
              <a:off x="-33952650" y="3690125"/>
              <a:ext cx="155975" cy="186950"/>
            </a:xfrm>
            <a:custGeom>
              <a:avLst/>
              <a:gdLst/>
              <a:ahLst/>
              <a:cxnLst/>
              <a:rect l="l" t="t" r="r" b="b"/>
              <a:pathLst>
                <a:path w="6239" h="7478" extrusionOk="0">
                  <a:moveTo>
                    <a:pt x="1641" y="1"/>
                  </a:moveTo>
                  <a:cubicBezTo>
                    <a:pt x="1242" y="1"/>
                    <a:pt x="819" y="205"/>
                    <a:pt x="568" y="484"/>
                  </a:cubicBezTo>
                  <a:cubicBezTo>
                    <a:pt x="190" y="799"/>
                    <a:pt x="1" y="1209"/>
                    <a:pt x="1" y="1681"/>
                  </a:cubicBezTo>
                  <a:lnTo>
                    <a:pt x="1" y="4769"/>
                  </a:lnTo>
                  <a:lnTo>
                    <a:pt x="2679" y="4769"/>
                  </a:lnTo>
                  <a:cubicBezTo>
                    <a:pt x="2521" y="4359"/>
                    <a:pt x="2175" y="4107"/>
                    <a:pt x="1702" y="4107"/>
                  </a:cubicBezTo>
                  <a:lnTo>
                    <a:pt x="1040" y="4107"/>
                  </a:lnTo>
                  <a:cubicBezTo>
                    <a:pt x="820" y="4107"/>
                    <a:pt x="662" y="3949"/>
                    <a:pt x="662" y="3729"/>
                  </a:cubicBezTo>
                  <a:lnTo>
                    <a:pt x="662" y="2374"/>
                  </a:lnTo>
                  <a:cubicBezTo>
                    <a:pt x="662" y="2154"/>
                    <a:pt x="820" y="1996"/>
                    <a:pt x="1040" y="1996"/>
                  </a:cubicBezTo>
                  <a:cubicBezTo>
                    <a:pt x="1229" y="1996"/>
                    <a:pt x="1387" y="2154"/>
                    <a:pt x="1387" y="2374"/>
                  </a:cubicBezTo>
                  <a:lnTo>
                    <a:pt x="1387" y="3382"/>
                  </a:lnTo>
                  <a:lnTo>
                    <a:pt x="1733" y="3382"/>
                  </a:lnTo>
                  <a:cubicBezTo>
                    <a:pt x="2553" y="3382"/>
                    <a:pt x="3277" y="3981"/>
                    <a:pt x="3435" y="4769"/>
                  </a:cubicBezTo>
                  <a:lnTo>
                    <a:pt x="3813" y="4769"/>
                  </a:lnTo>
                  <a:cubicBezTo>
                    <a:pt x="4380" y="4769"/>
                    <a:pt x="4852" y="5241"/>
                    <a:pt x="4852" y="5777"/>
                  </a:cubicBezTo>
                  <a:lnTo>
                    <a:pt x="4852" y="7478"/>
                  </a:lnTo>
                  <a:lnTo>
                    <a:pt x="6239" y="7478"/>
                  </a:lnTo>
                  <a:lnTo>
                    <a:pt x="6239" y="5084"/>
                  </a:lnTo>
                  <a:cubicBezTo>
                    <a:pt x="6176" y="4580"/>
                    <a:pt x="5703" y="4107"/>
                    <a:pt x="5168" y="4107"/>
                  </a:cubicBezTo>
                  <a:lnTo>
                    <a:pt x="3781" y="4107"/>
                  </a:lnTo>
                  <a:cubicBezTo>
                    <a:pt x="3592" y="4107"/>
                    <a:pt x="3435" y="3949"/>
                    <a:pt x="3435" y="3729"/>
                  </a:cubicBezTo>
                  <a:lnTo>
                    <a:pt x="3435" y="1807"/>
                  </a:lnTo>
                  <a:cubicBezTo>
                    <a:pt x="3435" y="862"/>
                    <a:pt x="2710" y="43"/>
                    <a:pt x="1796" y="11"/>
                  </a:cubicBezTo>
                  <a:cubicBezTo>
                    <a:pt x="1745" y="4"/>
                    <a:pt x="1694" y="1"/>
                    <a:pt x="16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7" name="Google Shape;7977;p85"/>
            <p:cNvSpPr/>
            <p:nvPr/>
          </p:nvSpPr>
          <p:spPr>
            <a:xfrm>
              <a:off x="-33849475" y="3758125"/>
              <a:ext cx="137075" cy="33100"/>
            </a:xfrm>
            <a:custGeom>
              <a:avLst/>
              <a:gdLst/>
              <a:ahLst/>
              <a:cxnLst/>
              <a:rect l="l" t="t" r="r" b="b"/>
              <a:pathLst>
                <a:path w="5483" h="1324" extrusionOk="0">
                  <a:moveTo>
                    <a:pt x="1" y="1"/>
                  </a:moveTo>
                  <a:lnTo>
                    <a:pt x="1" y="662"/>
                  </a:lnTo>
                  <a:lnTo>
                    <a:pt x="1041" y="662"/>
                  </a:lnTo>
                  <a:cubicBezTo>
                    <a:pt x="1576" y="662"/>
                    <a:pt x="2080" y="946"/>
                    <a:pt x="2395" y="1324"/>
                  </a:cubicBezTo>
                  <a:lnTo>
                    <a:pt x="5136" y="1324"/>
                  </a:lnTo>
                  <a:cubicBezTo>
                    <a:pt x="5325" y="1324"/>
                    <a:pt x="5483" y="1166"/>
                    <a:pt x="5483" y="977"/>
                  </a:cubicBezTo>
                  <a:lnTo>
                    <a:pt x="5483" y="316"/>
                  </a:lnTo>
                  <a:cubicBezTo>
                    <a:pt x="5483" y="158"/>
                    <a:pt x="5325" y="1"/>
                    <a:pt x="51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78" name="Google Shape;7978;p85"/>
          <p:cNvGrpSpPr/>
          <p:nvPr/>
        </p:nvGrpSpPr>
        <p:grpSpPr>
          <a:xfrm>
            <a:off x="4112034" y="3211786"/>
            <a:ext cx="474076" cy="472821"/>
            <a:chOff x="-34005425" y="3945575"/>
            <a:chExt cx="293025" cy="292250"/>
          </a:xfrm>
        </p:grpSpPr>
        <p:sp>
          <p:nvSpPr>
            <p:cNvPr id="7979" name="Google Shape;7979;p85"/>
            <p:cNvSpPr/>
            <p:nvPr/>
          </p:nvSpPr>
          <p:spPr>
            <a:xfrm>
              <a:off x="-33952650" y="3998350"/>
              <a:ext cx="186700" cy="186700"/>
            </a:xfrm>
            <a:custGeom>
              <a:avLst/>
              <a:gdLst/>
              <a:ahLst/>
              <a:cxnLst/>
              <a:rect l="l" t="t" r="r" b="b"/>
              <a:pathLst>
                <a:path w="7468" h="7468" extrusionOk="0">
                  <a:moveTo>
                    <a:pt x="5861" y="2017"/>
                  </a:moveTo>
                  <a:cubicBezTo>
                    <a:pt x="6050" y="2017"/>
                    <a:pt x="6207" y="2143"/>
                    <a:pt x="6207" y="2364"/>
                  </a:cubicBezTo>
                  <a:lnTo>
                    <a:pt x="6207" y="3750"/>
                  </a:lnTo>
                  <a:lnTo>
                    <a:pt x="6207" y="5104"/>
                  </a:lnTo>
                  <a:cubicBezTo>
                    <a:pt x="6207" y="5325"/>
                    <a:pt x="6050" y="5451"/>
                    <a:pt x="5861" y="5451"/>
                  </a:cubicBezTo>
                  <a:cubicBezTo>
                    <a:pt x="5672" y="5451"/>
                    <a:pt x="5514" y="5325"/>
                    <a:pt x="5514" y="5104"/>
                  </a:cubicBezTo>
                  <a:lnTo>
                    <a:pt x="5514" y="4096"/>
                  </a:lnTo>
                  <a:lnTo>
                    <a:pt x="4474" y="4096"/>
                  </a:lnTo>
                  <a:cubicBezTo>
                    <a:pt x="4285" y="4096"/>
                    <a:pt x="4128" y="3939"/>
                    <a:pt x="4128" y="3750"/>
                  </a:cubicBezTo>
                  <a:lnTo>
                    <a:pt x="4128" y="2364"/>
                  </a:lnTo>
                  <a:cubicBezTo>
                    <a:pt x="4128" y="2143"/>
                    <a:pt x="4285" y="2017"/>
                    <a:pt x="4474" y="2017"/>
                  </a:cubicBezTo>
                  <a:cubicBezTo>
                    <a:pt x="4695" y="2017"/>
                    <a:pt x="4852" y="2143"/>
                    <a:pt x="4852" y="2364"/>
                  </a:cubicBezTo>
                  <a:lnTo>
                    <a:pt x="4852" y="3372"/>
                  </a:lnTo>
                  <a:lnTo>
                    <a:pt x="5514" y="3372"/>
                  </a:lnTo>
                  <a:lnTo>
                    <a:pt x="5514" y="2364"/>
                  </a:lnTo>
                  <a:cubicBezTo>
                    <a:pt x="5514" y="2143"/>
                    <a:pt x="5672" y="2017"/>
                    <a:pt x="5861" y="2017"/>
                  </a:cubicBezTo>
                  <a:close/>
                  <a:moveTo>
                    <a:pt x="2332" y="2017"/>
                  </a:moveTo>
                  <a:cubicBezTo>
                    <a:pt x="2868" y="2017"/>
                    <a:pt x="3340" y="2490"/>
                    <a:pt x="3340" y="3025"/>
                  </a:cubicBezTo>
                  <a:lnTo>
                    <a:pt x="3340" y="3309"/>
                  </a:lnTo>
                  <a:lnTo>
                    <a:pt x="3435" y="3309"/>
                  </a:lnTo>
                  <a:cubicBezTo>
                    <a:pt x="3435" y="3687"/>
                    <a:pt x="3183" y="4065"/>
                    <a:pt x="2868" y="4222"/>
                  </a:cubicBezTo>
                  <a:lnTo>
                    <a:pt x="2238" y="4537"/>
                  </a:lnTo>
                  <a:cubicBezTo>
                    <a:pt x="2175" y="4569"/>
                    <a:pt x="2080" y="4632"/>
                    <a:pt x="2049" y="4758"/>
                  </a:cubicBezTo>
                  <a:lnTo>
                    <a:pt x="3057" y="4758"/>
                  </a:lnTo>
                  <a:cubicBezTo>
                    <a:pt x="3277" y="4758"/>
                    <a:pt x="3435" y="4915"/>
                    <a:pt x="3435" y="5104"/>
                  </a:cubicBezTo>
                  <a:cubicBezTo>
                    <a:pt x="3435" y="5325"/>
                    <a:pt x="3277" y="5483"/>
                    <a:pt x="3057" y="5483"/>
                  </a:cubicBezTo>
                  <a:lnTo>
                    <a:pt x="1702" y="5483"/>
                  </a:lnTo>
                  <a:cubicBezTo>
                    <a:pt x="1481" y="5483"/>
                    <a:pt x="1324" y="5325"/>
                    <a:pt x="1324" y="5104"/>
                  </a:cubicBezTo>
                  <a:lnTo>
                    <a:pt x="1324" y="4852"/>
                  </a:lnTo>
                  <a:cubicBezTo>
                    <a:pt x="1324" y="4443"/>
                    <a:pt x="1576" y="4096"/>
                    <a:pt x="1891" y="3939"/>
                  </a:cubicBezTo>
                  <a:lnTo>
                    <a:pt x="2521" y="3624"/>
                  </a:lnTo>
                  <a:cubicBezTo>
                    <a:pt x="2647" y="3592"/>
                    <a:pt x="2710" y="3466"/>
                    <a:pt x="2710" y="3309"/>
                  </a:cubicBezTo>
                  <a:lnTo>
                    <a:pt x="2710" y="3025"/>
                  </a:lnTo>
                  <a:cubicBezTo>
                    <a:pt x="2710" y="2836"/>
                    <a:pt x="2553" y="2679"/>
                    <a:pt x="2364" y="2679"/>
                  </a:cubicBezTo>
                  <a:cubicBezTo>
                    <a:pt x="2175" y="2679"/>
                    <a:pt x="2017" y="2836"/>
                    <a:pt x="2017" y="3025"/>
                  </a:cubicBezTo>
                  <a:cubicBezTo>
                    <a:pt x="2017" y="3214"/>
                    <a:pt x="1859" y="3372"/>
                    <a:pt x="1639" y="3372"/>
                  </a:cubicBezTo>
                  <a:cubicBezTo>
                    <a:pt x="1450" y="3372"/>
                    <a:pt x="1292" y="3214"/>
                    <a:pt x="1292" y="3025"/>
                  </a:cubicBezTo>
                  <a:cubicBezTo>
                    <a:pt x="1292" y="2490"/>
                    <a:pt x="1765" y="2017"/>
                    <a:pt x="2332" y="2017"/>
                  </a:cubicBezTo>
                  <a:close/>
                  <a:moveTo>
                    <a:pt x="3214" y="1"/>
                  </a:moveTo>
                  <a:cubicBezTo>
                    <a:pt x="3214" y="127"/>
                    <a:pt x="3183" y="284"/>
                    <a:pt x="3120" y="379"/>
                  </a:cubicBezTo>
                  <a:cubicBezTo>
                    <a:pt x="2962" y="662"/>
                    <a:pt x="2679" y="914"/>
                    <a:pt x="2364" y="946"/>
                  </a:cubicBezTo>
                  <a:lnTo>
                    <a:pt x="1009" y="1135"/>
                  </a:lnTo>
                  <a:cubicBezTo>
                    <a:pt x="473" y="1733"/>
                    <a:pt x="64" y="2521"/>
                    <a:pt x="1" y="3372"/>
                  </a:cubicBezTo>
                  <a:lnTo>
                    <a:pt x="316" y="3372"/>
                  </a:lnTo>
                  <a:cubicBezTo>
                    <a:pt x="505" y="3372"/>
                    <a:pt x="662" y="3529"/>
                    <a:pt x="662" y="3750"/>
                  </a:cubicBezTo>
                  <a:cubicBezTo>
                    <a:pt x="662" y="3939"/>
                    <a:pt x="505" y="4096"/>
                    <a:pt x="316" y="4096"/>
                  </a:cubicBezTo>
                  <a:lnTo>
                    <a:pt x="1" y="4096"/>
                  </a:lnTo>
                  <a:cubicBezTo>
                    <a:pt x="158" y="5892"/>
                    <a:pt x="1607" y="7310"/>
                    <a:pt x="3372" y="7467"/>
                  </a:cubicBezTo>
                  <a:lnTo>
                    <a:pt x="3372" y="7121"/>
                  </a:lnTo>
                  <a:cubicBezTo>
                    <a:pt x="3372" y="6932"/>
                    <a:pt x="3529" y="6774"/>
                    <a:pt x="3750" y="6774"/>
                  </a:cubicBezTo>
                  <a:cubicBezTo>
                    <a:pt x="3939" y="6774"/>
                    <a:pt x="4096" y="6932"/>
                    <a:pt x="4096" y="7121"/>
                  </a:cubicBezTo>
                  <a:lnTo>
                    <a:pt x="4096" y="7436"/>
                  </a:lnTo>
                  <a:lnTo>
                    <a:pt x="4254" y="7436"/>
                  </a:lnTo>
                  <a:cubicBezTo>
                    <a:pt x="4254" y="7373"/>
                    <a:pt x="4285" y="7278"/>
                    <a:pt x="4317" y="7215"/>
                  </a:cubicBezTo>
                  <a:cubicBezTo>
                    <a:pt x="4443" y="6900"/>
                    <a:pt x="4758" y="6648"/>
                    <a:pt x="5073" y="6617"/>
                  </a:cubicBezTo>
                  <a:lnTo>
                    <a:pt x="6491" y="6333"/>
                  </a:lnTo>
                  <a:cubicBezTo>
                    <a:pt x="7089" y="5703"/>
                    <a:pt x="7404" y="5010"/>
                    <a:pt x="7467" y="4096"/>
                  </a:cubicBezTo>
                  <a:lnTo>
                    <a:pt x="7152" y="4096"/>
                  </a:lnTo>
                  <a:cubicBezTo>
                    <a:pt x="6963" y="4096"/>
                    <a:pt x="6806" y="3939"/>
                    <a:pt x="6806" y="3750"/>
                  </a:cubicBezTo>
                  <a:cubicBezTo>
                    <a:pt x="6806" y="3529"/>
                    <a:pt x="6963" y="3372"/>
                    <a:pt x="7152" y="3372"/>
                  </a:cubicBezTo>
                  <a:lnTo>
                    <a:pt x="7467" y="3372"/>
                  </a:lnTo>
                  <a:cubicBezTo>
                    <a:pt x="7310" y="1576"/>
                    <a:pt x="5861" y="158"/>
                    <a:pt x="4096" y="1"/>
                  </a:cubicBezTo>
                  <a:lnTo>
                    <a:pt x="4096" y="316"/>
                  </a:lnTo>
                  <a:cubicBezTo>
                    <a:pt x="4096" y="505"/>
                    <a:pt x="3939" y="662"/>
                    <a:pt x="3750" y="662"/>
                  </a:cubicBezTo>
                  <a:cubicBezTo>
                    <a:pt x="3529" y="662"/>
                    <a:pt x="3372" y="505"/>
                    <a:pt x="3372" y="316"/>
                  </a:cubicBezTo>
                  <a:lnTo>
                    <a:pt x="33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0" name="Google Shape;7980;p85"/>
            <p:cNvSpPr/>
            <p:nvPr/>
          </p:nvSpPr>
          <p:spPr>
            <a:xfrm>
              <a:off x="-33944775" y="3945575"/>
              <a:ext cx="232375" cy="247350"/>
            </a:xfrm>
            <a:custGeom>
              <a:avLst/>
              <a:gdLst/>
              <a:ahLst/>
              <a:cxnLst/>
              <a:rect l="l" t="t" r="r" b="b"/>
              <a:pathLst>
                <a:path w="9295" h="9894" extrusionOk="0">
                  <a:moveTo>
                    <a:pt x="3466" y="1"/>
                  </a:moveTo>
                  <a:cubicBezTo>
                    <a:pt x="2490" y="1"/>
                    <a:pt x="1450" y="316"/>
                    <a:pt x="1103" y="536"/>
                  </a:cubicBezTo>
                  <a:lnTo>
                    <a:pt x="1040" y="410"/>
                  </a:lnTo>
                  <a:cubicBezTo>
                    <a:pt x="970" y="340"/>
                    <a:pt x="881" y="304"/>
                    <a:pt x="788" y="304"/>
                  </a:cubicBezTo>
                  <a:cubicBezTo>
                    <a:pt x="757" y="304"/>
                    <a:pt x="725" y="308"/>
                    <a:pt x="694" y="316"/>
                  </a:cubicBezTo>
                  <a:cubicBezTo>
                    <a:pt x="599" y="379"/>
                    <a:pt x="505" y="473"/>
                    <a:pt x="473" y="568"/>
                  </a:cubicBezTo>
                  <a:cubicBezTo>
                    <a:pt x="347" y="1041"/>
                    <a:pt x="442" y="726"/>
                    <a:pt x="32" y="2143"/>
                  </a:cubicBezTo>
                  <a:cubicBezTo>
                    <a:pt x="1" y="2269"/>
                    <a:pt x="32" y="2395"/>
                    <a:pt x="127" y="2458"/>
                  </a:cubicBezTo>
                  <a:cubicBezTo>
                    <a:pt x="253" y="2584"/>
                    <a:pt x="316" y="2584"/>
                    <a:pt x="473" y="2584"/>
                  </a:cubicBezTo>
                  <a:lnTo>
                    <a:pt x="2049" y="2332"/>
                  </a:lnTo>
                  <a:cubicBezTo>
                    <a:pt x="2238" y="2301"/>
                    <a:pt x="2395" y="2080"/>
                    <a:pt x="2332" y="1860"/>
                  </a:cubicBezTo>
                  <a:lnTo>
                    <a:pt x="2206" y="1545"/>
                  </a:lnTo>
                  <a:cubicBezTo>
                    <a:pt x="2647" y="1450"/>
                    <a:pt x="3057" y="1356"/>
                    <a:pt x="3529" y="1356"/>
                  </a:cubicBezTo>
                  <a:cubicBezTo>
                    <a:pt x="5987" y="1356"/>
                    <a:pt x="8003" y="3372"/>
                    <a:pt x="8003" y="5798"/>
                  </a:cubicBezTo>
                  <a:cubicBezTo>
                    <a:pt x="8003" y="6806"/>
                    <a:pt x="7688" y="7657"/>
                    <a:pt x="7152" y="8413"/>
                  </a:cubicBezTo>
                  <a:cubicBezTo>
                    <a:pt x="7278" y="8444"/>
                    <a:pt x="7404" y="8539"/>
                    <a:pt x="7530" y="8633"/>
                  </a:cubicBezTo>
                  <a:cubicBezTo>
                    <a:pt x="7751" y="8885"/>
                    <a:pt x="7845" y="9232"/>
                    <a:pt x="7751" y="9578"/>
                  </a:cubicBezTo>
                  <a:lnTo>
                    <a:pt x="7593" y="9893"/>
                  </a:lnTo>
                  <a:cubicBezTo>
                    <a:pt x="8633" y="8854"/>
                    <a:pt x="9295" y="7436"/>
                    <a:pt x="9295" y="5861"/>
                  </a:cubicBezTo>
                  <a:cubicBezTo>
                    <a:pt x="9295" y="2616"/>
                    <a:pt x="6648" y="1"/>
                    <a:pt x="34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1" name="Google Shape;7981;p85"/>
            <p:cNvSpPr/>
            <p:nvPr/>
          </p:nvSpPr>
          <p:spPr>
            <a:xfrm>
              <a:off x="-34005425" y="3987325"/>
              <a:ext cx="237100" cy="250500"/>
            </a:xfrm>
            <a:custGeom>
              <a:avLst/>
              <a:gdLst/>
              <a:ahLst/>
              <a:cxnLst/>
              <a:rect l="l" t="t" r="r" b="b"/>
              <a:pathLst>
                <a:path w="9484" h="10020" extrusionOk="0">
                  <a:moveTo>
                    <a:pt x="1797" y="1"/>
                  </a:moveTo>
                  <a:lnTo>
                    <a:pt x="1797" y="1"/>
                  </a:lnTo>
                  <a:cubicBezTo>
                    <a:pt x="694" y="1072"/>
                    <a:pt x="1" y="2521"/>
                    <a:pt x="1" y="4191"/>
                  </a:cubicBezTo>
                  <a:cubicBezTo>
                    <a:pt x="64" y="7373"/>
                    <a:pt x="2647" y="10019"/>
                    <a:pt x="5892" y="10019"/>
                  </a:cubicBezTo>
                  <a:cubicBezTo>
                    <a:pt x="6239" y="10019"/>
                    <a:pt x="7972" y="9736"/>
                    <a:pt x="8224" y="9547"/>
                  </a:cubicBezTo>
                  <a:cubicBezTo>
                    <a:pt x="8255" y="9547"/>
                    <a:pt x="8287" y="9484"/>
                    <a:pt x="8350" y="9484"/>
                  </a:cubicBezTo>
                  <a:lnTo>
                    <a:pt x="8507" y="9641"/>
                  </a:lnTo>
                  <a:cubicBezTo>
                    <a:pt x="8576" y="9710"/>
                    <a:pt x="8661" y="9741"/>
                    <a:pt x="8743" y="9741"/>
                  </a:cubicBezTo>
                  <a:cubicBezTo>
                    <a:pt x="8887" y="9741"/>
                    <a:pt x="9023" y="9644"/>
                    <a:pt x="9043" y="9484"/>
                  </a:cubicBezTo>
                  <a:lnTo>
                    <a:pt x="9169" y="9011"/>
                  </a:lnTo>
                  <a:lnTo>
                    <a:pt x="9452" y="7814"/>
                  </a:lnTo>
                  <a:cubicBezTo>
                    <a:pt x="9484" y="7688"/>
                    <a:pt x="9452" y="7562"/>
                    <a:pt x="9358" y="7467"/>
                  </a:cubicBezTo>
                  <a:cubicBezTo>
                    <a:pt x="9278" y="7407"/>
                    <a:pt x="9211" y="7385"/>
                    <a:pt x="9132" y="7385"/>
                  </a:cubicBezTo>
                  <a:cubicBezTo>
                    <a:pt x="9087" y="7385"/>
                    <a:pt x="9037" y="7393"/>
                    <a:pt x="8980" y="7404"/>
                  </a:cubicBezTo>
                  <a:lnTo>
                    <a:pt x="7310" y="7719"/>
                  </a:lnTo>
                  <a:cubicBezTo>
                    <a:pt x="7089" y="7751"/>
                    <a:pt x="6963" y="8034"/>
                    <a:pt x="7089" y="8223"/>
                  </a:cubicBezTo>
                  <a:lnTo>
                    <a:pt x="7184" y="8444"/>
                  </a:lnTo>
                  <a:cubicBezTo>
                    <a:pt x="6774" y="8538"/>
                    <a:pt x="6333" y="8633"/>
                    <a:pt x="5861" y="8633"/>
                  </a:cubicBezTo>
                  <a:cubicBezTo>
                    <a:pt x="3403" y="8633"/>
                    <a:pt x="1419" y="6648"/>
                    <a:pt x="1419" y="4191"/>
                  </a:cubicBezTo>
                  <a:cubicBezTo>
                    <a:pt x="1419" y="3183"/>
                    <a:pt x="1734" y="2269"/>
                    <a:pt x="2269" y="1544"/>
                  </a:cubicBezTo>
                  <a:cubicBezTo>
                    <a:pt x="2143" y="1481"/>
                    <a:pt x="2049" y="1418"/>
                    <a:pt x="1954" y="1292"/>
                  </a:cubicBezTo>
                  <a:cubicBezTo>
                    <a:pt x="1734" y="1009"/>
                    <a:pt x="1639" y="662"/>
                    <a:pt x="1734" y="316"/>
                  </a:cubicBezTo>
                  <a:lnTo>
                    <a:pt x="179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2" name="Google Shape;7982;p85"/>
          <p:cNvGrpSpPr/>
          <p:nvPr/>
        </p:nvGrpSpPr>
        <p:grpSpPr>
          <a:xfrm>
            <a:off x="2308166" y="3842687"/>
            <a:ext cx="477877" cy="474076"/>
            <a:chOff x="-32174975" y="3192625"/>
            <a:chExt cx="295375" cy="293025"/>
          </a:xfrm>
        </p:grpSpPr>
        <p:sp>
          <p:nvSpPr>
            <p:cNvPr id="7983" name="Google Shape;7983;p85"/>
            <p:cNvSpPr/>
            <p:nvPr/>
          </p:nvSpPr>
          <p:spPr>
            <a:xfrm>
              <a:off x="-32171050" y="3279250"/>
              <a:ext cx="291450" cy="153625"/>
            </a:xfrm>
            <a:custGeom>
              <a:avLst/>
              <a:gdLst/>
              <a:ahLst/>
              <a:cxnLst/>
              <a:rect l="l" t="t" r="r" b="b"/>
              <a:pathLst>
                <a:path w="11658" h="6145" extrusionOk="0">
                  <a:moveTo>
                    <a:pt x="5829" y="694"/>
                  </a:moveTo>
                  <a:cubicBezTo>
                    <a:pt x="7184" y="694"/>
                    <a:pt x="8255" y="1734"/>
                    <a:pt x="8255" y="3088"/>
                  </a:cubicBezTo>
                  <a:cubicBezTo>
                    <a:pt x="8255" y="4412"/>
                    <a:pt x="7153" y="5483"/>
                    <a:pt x="5829" y="5483"/>
                  </a:cubicBezTo>
                  <a:cubicBezTo>
                    <a:pt x="4506" y="5483"/>
                    <a:pt x="3435" y="4412"/>
                    <a:pt x="3435" y="3088"/>
                  </a:cubicBezTo>
                  <a:cubicBezTo>
                    <a:pt x="3435" y="1734"/>
                    <a:pt x="4506" y="694"/>
                    <a:pt x="5829" y="694"/>
                  </a:cubicBezTo>
                  <a:close/>
                  <a:moveTo>
                    <a:pt x="1" y="1"/>
                  </a:moveTo>
                  <a:lnTo>
                    <a:pt x="1" y="6144"/>
                  </a:lnTo>
                  <a:lnTo>
                    <a:pt x="11658" y="6144"/>
                  </a:lnTo>
                  <a:lnTo>
                    <a:pt x="1165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85"/>
            <p:cNvSpPr/>
            <p:nvPr/>
          </p:nvSpPr>
          <p:spPr>
            <a:xfrm>
              <a:off x="-32067075" y="3313925"/>
              <a:ext cx="84300" cy="85075"/>
            </a:xfrm>
            <a:custGeom>
              <a:avLst/>
              <a:gdLst/>
              <a:ahLst/>
              <a:cxnLst/>
              <a:rect l="l" t="t" r="r" b="b"/>
              <a:pathLst>
                <a:path w="3372" h="3403" extrusionOk="0">
                  <a:moveTo>
                    <a:pt x="1670" y="662"/>
                  </a:moveTo>
                  <a:cubicBezTo>
                    <a:pt x="1891" y="662"/>
                    <a:pt x="2048" y="819"/>
                    <a:pt x="2048" y="1040"/>
                  </a:cubicBezTo>
                  <a:lnTo>
                    <a:pt x="2048" y="1386"/>
                  </a:lnTo>
                  <a:lnTo>
                    <a:pt x="2395" y="1386"/>
                  </a:lnTo>
                  <a:cubicBezTo>
                    <a:pt x="2584" y="1386"/>
                    <a:pt x="2741" y="1544"/>
                    <a:pt x="2741" y="1733"/>
                  </a:cubicBezTo>
                  <a:cubicBezTo>
                    <a:pt x="2710" y="1890"/>
                    <a:pt x="2552" y="2048"/>
                    <a:pt x="2363" y="2048"/>
                  </a:cubicBezTo>
                  <a:lnTo>
                    <a:pt x="1670" y="2048"/>
                  </a:lnTo>
                  <a:cubicBezTo>
                    <a:pt x="1481" y="2048"/>
                    <a:pt x="1324" y="1890"/>
                    <a:pt x="1324" y="1701"/>
                  </a:cubicBezTo>
                  <a:lnTo>
                    <a:pt x="1324" y="1040"/>
                  </a:lnTo>
                  <a:cubicBezTo>
                    <a:pt x="1324" y="819"/>
                    <a:pt x="1481" y="662"/>
                    <a:pt x="1670" y="662"/>
                  </a:cubicBezTo>
                  <a:close/>
                  <a:moveTo>
                    <a:pt x="1670" y="0"/>
                  </a:moveTo>
                  <a:cubicBezTo>
                    <a:pt x="725" y="0"/>
                    <a:pt x="1" y="756"/>
                    <a:pt x="1" y="1701"/>
                  </a:cubicBezTo>
                  <a:cubicBezTo>
                    <a:pt x="1" y="2646"/>
                    <a:pt x="725" y="3403"/>
                    <a:pt x="1670" y="3403"/>
                  </a:cubicBezTo>
                  <a:cubicBezTo>
                    <a:pt x="2615" y="3403"/>
                    <a:pt x="3372" y="2646"/>
                    <a:pt x="3372" y="1701"/>
                  </a:cubicBezTo>
                  <a:cubicBezTo>
                    <a:pt x="3372" y="756"/>
                    <a:pt x="2615" y="0"/>
                    <a:pt x="16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5" name="Google Shape;7985;p85"/>
            <p:cNvSpPr/>
            <p:nvPr/>
          </p:nvSpPr>
          <p:spPr>
            <a:xfrm>
              <a:off x="-32171050" y="3450950"/>
              <a:ext cx="291450" cy="34700"/>
            </a:xfrm>
            <a:custGeom>
              <a:avLst/>
              <a:gdLst/>
              <a:ahLst/>
              <a:cxnLst/>
              <a:rect l="l" t="t" r="r" b="b"/>
              <a:pathLst>
                <a:path w="11658" h="1388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15"/>
                    <a:pt x="442" y="1387"/>
                    <a:pt x="1041" y="1387"/>
                  </a:cubicBezTo>
                  <a:lnTo>
                    <a:pt x="10650" y="1387"/>
                  </a:lnTo>
                  <a:cubicBezTo>
                    <a:pt x="11217" y="1387"/>
                    <a:pt x="11658" y="915"/>
                    <a:pt x="11658" y="347"/>
                  </a:cubicBezTo>
                  <a:lnTo>
                    <a:pt x="1165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6" name="Google Shape;7986;p85"/>
            <p:cNvSpPr/>
            <p:nvPr/>
          </p:nvSpPr>
          <p:spPr>
            <a:xfrm>
              <a:off x="-32174975" y="3192625"/>
              <a:ext cx="295375" cy="70125"/>
            </a:xfrm>
            <a:custGeom>
              <a:avLst/>
              <a:gdLst/>
              <a:ahLst/>
              <a:cxnLst/>
              <a:rect l="l" t="t" r="r" b="b"/>
              <a:pathLst>
                <a:path w="11815" h="2805" extrusionOk="0">
                  <a:moveTo>
                    <a:pt x="1733" y="0"/>
                  </a:moveTo>
                  <a:cubicBezTo>
                    <a:pt x="1544" y="0"/>
                    <a:pt x="1387" y="158"/>
                    <a:pt x="1387" y="378"/>
                  </a:cubicBezTo>
                  <a:lnTo>
                    <a:pt x="1387" y="725"/>
                  </a:lnTo>
                  <a:lnTo>
                    <a:pt x="1040" y="725"/>
                  </a:lnTo>
                  <a:cubicBezTo>
                    <a:pt x="473" y="725"/>
                    <a:pt x="0" y="1197"/>
                    <a:pt x="0" y="1733"/>
                  </a:cubicBezTo>
                  <a:lnTo>
                    <a:pt x="0" y="2804"/>
                  </a:lnTo>
                  <a:lnTo>
                    <a:pt x="11657" y="2804"/>
                  </a:lnTo>
                  <a:lnTo>
                    <a:pt x="11657" y="1733"/>
                  </a:lnTo>
                  <a:lnTo>
                    <a:pt x="11815" y="1733"/>
                  </a:lnTo>
                  <a:cubicBezTo>
                    <a:pt x="11815" y="1197"/>
                    <a:pt x="11374" y="725"/>
                    <a:pt x="10807" y="725"/>
                  </a:cubicBezTo>
                  <a:lnTo>
                    <a:pt x="10460" y="725"/>
                  </a:lnTo>
                  <a:lnTo>
                    <a:pt x="10460" y="378"/>
                  </a:lnTo>
                  <a:cubicBezTo>
                    <a:pt x="10460" y="158"/>
                    <a:pt x="10303" y="0"/>
                    <a:pt x="10082" y="0"/>
                  </a:cubicBezTo>
                  <a:cubicBezTo>
                    <a:pt x="9893" y="0"/>
                    <a:pt x="9735" y="158"/>
                    <a:pt x="9735" y="378"/>
                  </a:cubicBezTo>
                  <a:lnTo>
                    <a:pt x="9735" y="725"/>
                  </a:lnTo>
                  <a:lnTo>
                    <a:pt x="8349" y="725"/>
                  </a:lnTo>
                  <a:lnTo>
                    <a:pt x="8349" y="378"/>
                  </a:lnTo>
                  <a:cubicBezTo>
                    <a:pt x="8349" y="158"/>
                    <a:pt x="8192" y="0"/>
                    <a:pt x="8003" y="0"/>
                  </a:cubicBezTo>
                  <a:cubicBezTo>
                    <a:pt x="7814" y="0"/>
                    <a:pt x="7656" y="158"/>
                    <a:pt x="7656" y="378"/>
                  </a:cubicBezTo>
                  <a:lnTo>
                    <a:pt x="7656" y="725"/>
                  </a:lnTo>
                  <a:lnTo>
                    <a:pt x="6270" y="725"/>
                  </a:lnTo>
                  <a:lnTo>
                    <a:pt x="6270" y="378"/>
                  </a:lnTo>
                  <a:cubicBezTo>
                    <a:pt x="6270" y="158"/>
                    <a:pt x="6112" y="0"/>
                    <a:pt x="5923" y="0"/>
                  </a:cubicBezTo>
                  <a:cubicBezTo>
                    <a:pt x="5734" y="0"/>
                    <a:pt x="5577" y="158"/>
                    <a:pt x="5577" y="378"/>
                  </a:cubicBezTo>
                  <a:lnTo>
                    <a:pt x="5577" y="725"/>
                  </a:lnTo>
                  <a:lnTo>
                    <a:pt x="4191" y="725"/>
                  </a:lnTo>
                  <a:lnTo>
                    <a:pt x="4191" y="378"/>
                  </a:lnTo>
                  <a:cubicBezTo>
                    <a:pt x="4191" y="158"/>
                    <a:pt x="4033" y="0"/>
                    <a:pt x="3844" y="0"/>
                  </a:cubicBezTo>
                  <a:cubicBezTo>
                    <a:pt x="3623" y="0"/>
                    <a:pt x="3466" y="158"/>
                    <a:pt x="3466" y="378"/>
                  </a:cubicBezTo>
                  <a:lnTo>
                    <a:pt x="3466" y="725"/>
                  </a:lnTo>
                  <a:lnTo>
                    <a:pt x="2111" y="725"/>
                  </a:lnTo>
                  <a:lnTo>
                    <a:pt x="2111" y="378"/>
                  </a:lnTo>
                  <a:cubicBezTo>
                    <a:pt x="2111" y="158"/>
                    <a:pt x="1954" y="0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987" name="Google Shape;7987;p85"/>
          <p:cNvSpPr/>
          <p:nvPr/>
        </p:nvSpPr>
        <p:spPr>
          <a:xfrm>
            <a:off x="2304227" y="4470773"/>
            <a:ext cx="484268" cy="473145"/>
          </a:xfrm>
          <a:custGeom>
            <a:avLst/>
            <a:gdLst/>
            <a:ahLst/>
            <a:cxnLst/>
            <a:rect l="l" t="t" r="r" b="b"/>
            <a:pathLst>
              <a:path w="11973" h="11698" extrusionOk="0">
                <a:moveTo>
                  <a:pt x="8928" y="1750"/>
                </a:moveTo>
                <a:cubicBezTo>
                  <a:pt x="9192" y="1750"/>
                  <a:pt x="9452" y="1852"/>
                  <a:pt x="9641" y="2057"/>
                </a:cubicBezTo>
                <a:cubicBezTo>
                  <a:pt x="10050" y="2435"/>
                  <a:pt x="10050" y="3096"/>
                  <a:pt x="9641" y="3506"/>
                </a:cubicBezTo>
                <a:cubicBezTo>
                  <a:pt x="9452" y="3695"/>
                  <a:pt x="9192" y="3790"/>
                  <a:pt x="8928" y="3790"/>
                </a:cubicBezTo>
                <a:cubicBezTo>
                  <a:pt x="8664" y="3790"/>
                  <a:pt x="8396" y="3695"/>
                  <a:pt x="8192" y="3506"/>
                </a:cubicBezTo>
                <a:cubicBezTo>
                  <a:pt x="7814" y="3096"/>
                  <a:pt x="7814" y="2435"/>
                  <a:pt x="8192" y="2057"/>
                </a:cubicBezTo>
                <a:cubicBezTo>
                  <a:pt x="8396" y="1852"/>
                  <a:pt x="8664" y="1750"/>
                  <a:pt x="8928" y="1750"/>
                </a:cubicBezTo>
                <a:close/>
                <a:moveTo>
                  <a:pt x="7901" y="1"/>
                </a:moveTo>
                <a:cubicBezTo>
                  <a:pt x="6958" y="1"/>
                  <a:pt x="6010" y="363"/>
                  <a:pt x="5293" y="1080"/>
                </a:cubicBezTo>
                <a:cubicBezTo>
                  <a:pt x="4285" y="2088"/>
                  <a:pt x="3939" y="3569"/>
                  <a:pt x="4380" y="4924"/>
                </a:cubicBezTo>
                <a:lnTo>
                  <a:pt x="126" y="9177"/>
                </a:lnTo>
                <a:cubicBezTo>
                  <a:pt x="32" y="9240"/>
                  <a:pt x="0" y="9334"/>
                  <a:pt x="0" y="9397"/>
                </a:cubicBezTo>
                <a:lnTo>
                  <a:pt x="0" y="11319"/>
                </a:lnTo>
                <a:cubicBezTo>
                  <a:pt x="0" y="11540"/>
                  <a:pt x="158" y="11697"/>
                  <a:pt x="347" y="11697"/>
                </a:cubicBezTo>
                <a:lnTo>
                  <a:pt x="2300" y="11697"/>
                </a:lnTo>
                <a:cubicBezTo>
                  <a:pt x="2363" y="11697"/>
                  <a:pt x="2489" y="11634"/>
                  <a:pt x="2521" y="11571"/>
                </a:cubicBezTo>
                <a:lnTo>
                  <a:pt x="2993" y="11099"/>
                </a:lnTo>
                <a:cubicBezTo>
                  <a:pt x="3088" y="11004"/>
                  <a:pt x="3119" y="10910"/>
                  <a:pt x="3088" y="10815"/>
                </a:cubicBezTo>
                <a:lnTo>
                  <a:pt x="2993" y="10311"/>
                </a:lnTo>
                <a:lnTo>
                  <a:pt x="3718" y="10217"/>
                </a:lnTo>
                <a:cubicBezTo>
                  <a:pt x="3876" y="10217"/>
                  <a:pt x="3970" y="10091"/>
                  <a:pt x="4033" y="9902"/>
                </a:cubicBezTo>
                <a:lnTo>
                  <a:pt x="4096" y="9208"/>
                </a:lnTo>
                <a:lnTo>
                  <a:pt x="4600" y="9271"/>
                </a:lnTo>
                <a:cubicBezTo>
                  <a:pt x="4695" y="9271"/>
                  <a:pt x="4821" y="9271"/>
                  <a:pt x="4884" y="9208"/>
                </a:cubicBezTo>
                <a:cubicBezTo>
                  <a:pt x="4978" y="9114"/>
                  <a:pt x="5010" y="9051"/>
                  <a:pt x="5010" y="8956"/>
                </a:cubicBezTo>
                <a:lnTo>
                  <a:pt x="5010" y="8326"/>
                </a:lnTo>
                <a:lnTo>
                  <a:pt x="5640" y="8326"/>
                </a:lnTo>
                <a:cubicBezTo>
                  <a:pt x="5703" y="8326"/>
                  <a:pt x="5829" y="8295"/>
                  <a:pt x="5860" y="8232"/>
                </a:cubicBezTo>
                <a:lnTo>
                  <a:pt x="6742" y="7350"/>
                </a:lnTo>
                <a:cubicBezTo>
                  <a:pt x="7131" y="7479"/>
                  <a:pt x="7533" y="7543"/>
                  <a:pt x="7931" y="7543"/>
                </a:cubicBezTo>
                <a:cubicBezTo>
                  <a:pt x="8891" y="7543"/>
                  <a:pt x="9833" y="7171"/>
                  <a:pt x="10523" y="6436"/>
                </a:cubicBezTo>
                <a:cubicBezTo>
                  <a:pt x="11972" y="4987"/>
                  <a:pt x="11972" y="2592"/>
                  <a:pt x="10523" y="1143"/>
                </a:cubicBezTo>
                <a:cubicBezTo>
                  <a:pt x="9823" y="379"/>
                  <a:pt x="8865" y="1"/>
                  <a:pt x="790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88" name="Google Shape;7988;p85"/>
          <p:cNvSpPr/>
          <p:nvPr/>
        </p:nvSpPr>
        <p:spPr>
          <a:xfrm>
            <a:off x="2310598" y="5090886"/>
            <a:ext cx="471527" cy="472781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7877" y="1386"/>
                </a:moveTo>
                <a:cubicBezTo>
                  <a:pt x="9232" y="1386"/>
                  <a:pt x="10303" y="2458"/>
                  <a:pt x="10303" y="3781"/>
                </a:cubicBezTo>
                <a:lnTo>
                  <a:pt x="10303" y="4883"/>
                </a:lnTo>
                <a:cubicBezTo>
                  <a:pt x="10240" y="4883"/>
                  <a:pt x="10209" y="4946"/>
                  <a:pt x="10177" y="4946"/>
                </a:cubicBezTo>
                <a:cubicBezTo>
                  <a:pt x="10019" y="4190"/>
                  <a:pt x="9704" y="3529"/>
                  <a:pt x="9200" y="2962"/>
                </a:cubicBezTo>
                <a:lnTo>
                  <a:pt x="7720" y="4442"/>
                </a:lnTo>
                <a:cubicBezTo>
                  <a:pt x="8192" y="5072"/>
                  <a:pt x="8318" y="5860"/>
                  <a:pt x="8098" y="6648"/>
                </a:cubicBezTo>
                <a:cubicBezTo>
                  <a:pt x="8003" y="6868"/>
                  <a:pt x="7877" y="7057"/>
                  <a:pt x="7720" y="7278"/>
                </a:cubicBezTo>
                <a:lnTo>
                  <a:pt x="9200" y="8727"/>
                </a:lnTo>
                <a:cubicBezTo>
                  <a:pt x="9673" y="8160"/>
                  <a:pt x="10019" y="7498"/>
                  <a:pt x="10177" y="6742"/>
                </a:cubicBezTo>
                <a:cubicBezTo>
                  <a:pt x="10209" y="6742"/>
                  <a:pt x="10240" y="6805"/>
                  <a:pt x="10303" y="6805"/>
                </a:cubicBezTo>
                <a:lnTo>
                  <a:pt x="10303" y="7908"/>
                </a:lnTo>
                <a:cubicBezTo>
                  <a:pt x="10303" y="9231"/>
                  <a:pt x="9232" y="10302"/>
                  <a:pt x="7877" y="10302"/>
                </a:cubicBezTo>
                <a:lnTo>
                  <a:pt x="6774" y="10302"/>
                </a:lnTo>
                <a:cubicBezTo>
                  <a:pt x="6774" y="10271"/>
                  <a:pt x="6743" y="10208"/>
                  <a:pt x="6743" y="10176"/>
                </a:cubicBezTo>
                <a:cubicBezTo>
                  <a:pt x="7499" y="10019"/>
                  <a:pt x="8161" y="9704"/>
                  <a:pt x="8728" y="9200"/>
                </a:cubicBezTo>
                <a:lnTo>
                  <a:pt x="7279" y="7750"/>
                </a:lnTo>
                <a:cubicBezTo>
                  <a:pt x="7058" y="7908"/>
                  <a:pt x="6869" y="8002"/>
                  <a:pt x="6648" y="8097"/>
                </a:cubicBezTo>
                <a:cubicBezTo>
                  <a:pt x="6365" y="8160"/>
                  <a:pt x="6081" y="8223"/>
                  <a:pt x="5861" y="8223"/>
                </a:cubicBezTo>
                <a:cubicBezTo>
                  <a:pt x="5325" y="8223"/>
                  <a:pt x="4821" y="8065"/>
                  <a:pt x="4443" y="7750"/>
                </a:cubicBezTo>
                <a:lnTo>
                  <a:pt x="2962" y="9200"/>
                </a:lnTo>
                <a:cubicBezTo>
                  <a:pt x="3529" y="9672"/>
                  <a:pt x="4191" y="10019"/>
                  <a:pt x="4947" y="10176"/>
                </a:cubicBezTo>
                <a:cubicBezTo>
                  <a:pt x="4947" y="10208"/>
                  <a:pt x="4916" y="10271"/>
                  <a:pt x="4916" y="10302"/>
                </a:cubicBezTo>
                <a:lnTo>
                  <a:pt x="3813" y="10302"/>
                </a:lnTo>
                <a:cubicBezTo>
                  <a:pt x="2458" y="10302"/>
                  <a:pt x="1387" y="9231"/>
                  <a:pt x="1387" y="7908"/>
                </a:cubicBezTo>
                <a:lnTo>
                  <a:pt x="1387" y="6805"/>
                </a:lnTo>
                <a:cubicBezTo>
                  <a:pt x="1450" y="6805"/>
                  <a:pt x="1482" y="6742"/>
                  <a:pt x="1513" y="6742"/>
                </a:cubicBezTo>
                <a:cubicBezTo>
                  <a:pt x="1671" y="7498"/>
                  <a:pt x="1986" y="8160"/>
                  <a:pt x="2490" y="8727"/>
                </a:cubicBezTo>
                <a:lnTo>
                  <a:pt x="3971" y="7278"/>
                </a:lnTo>
                <a:cubicBezTo>
                  <a:pt x="3498" y="6648"/>
                  <a:pt x="3372" y="5860"/>
                  <a:pt x="3592" y="5072"/>
                </a:cubicBezTo>
                <a:cubicBezTo>
                  <a:pt x="3687" y="4820"/>
                  <a:pt x="3813" y="4631"/>
                  <a:pt x="3971" y="4442"/>
                </a:cubicBezTo>
                <a:lnTo>
                  <a:pt x="2490" y="2962"/>
                </a:lnTo>
                <a:cubicBezTo>
                  <a:pt x="2017" y="3529"/>
                  <a:pt x="1671" y="4190"/>
                  <a:pt x="1513" y="4946"/>
                </a:cubicBezTo>
                <a:cubicBezTo>
                  <a:pt x="1482" y="4946"/>
                  <a:pt x="1450" y="4883"/>
                  <a:pt x="1387" y="4883"/>
                </a:cubicBezTo>
                <a:lnTo>
                  <a:pt x="1387" y="3781"/>
                </a:lnTo>
                <a:cubicBezTo>
                  <a:pt x="1387" y="2458"/>
                  <a:pt x="2458" y="1386"/>
                  <a:pt x="3813" y="1386"/>
                </a:cubicBezTo>
                <a:lnTo>
                  <a:pt x="4916" y="1386"/>
                </a:lnTo>
                <a:cubicBezTo>
                  <a:pt x="4916" y="1418"/>
                  <a:pt x="4947" y="1481"/>
                  <a:pt x="4947" y="1512"/>
                </a:cubicBezTo>
                <a:cubicBezTo>
                  <a:pt x="4191" y="1670"/>
                  <a:pt x="3529" y="1985"/>
                  <a:pt x="2962" y="2489"/>
                </a:cubicBezTo>
                <a:lnTo>
                  <a:pt x="4443" y="3938"/>
                </a:lnTo>
                <a:cubicBezTo>
                  <a:pt x="4632" y="3781"/>
                  <a:pt x="4821" y="3686"/>
                  <a:pt x="5073" y="3592"/>
                </a:cubicBezTo>
                <a:cubicBezTo>
                  <a:pt x="5339" y="3496"/>
                  <a:pt x="5605" y="3451"/>
                  <a:pt x="5865" y="3451"/>
                </a:cubicBezTo>
                <a:cubicBezTo>
                  <a:pt x="6375" y="3451"/>
                  <a:pt x="6861" y="3625"/>
                  <a:pt x="7279" y="3938"/>
                </a:cubicBezTo>
                <a:lnTo>
                  <a:pt x="8728" y="2489"/>
                </a:lnTo>
                <a:cubicBezTo>
                  <a:pt x="8161" y="2016"/>
                  <a:pt x="7499" y="1670"/>
                  <a:pt x="6743" y="1512"/>
                </a:cubicBezTo>
                <a:cubicBezTo>
                  <a:pt x="6743" y="1481"/>
                  <a:pt x="6774" y="1418"/>
                  <a:pt x="6774" y="1386"/>
                </a:cubicBezTo>
                <a:close/>
                <a:moveTo>
                  <a:pt x="5829" y="0"/>
                </a:moveTo>
                <a:cubicBezTo>
                  <a:pt x="5420" y="0"/>
                  <a:pt x="5010" y="315"/>
                  <a:pt x="4884" y="725"/>
                </a:cubicBezTo>
                <a:lnTo>
                  <a:pt x="3782" y="725"/>
                </a:lnTo>
                <a:cubicBezTo>
                  <a:pt x="2112" y="725"/>
                  <a:pt x="726" y="2111"/>
                  <a:pt x="726" y="3781"/>
                </a:cubicBezTo>
                <a:lnTo>
                  <a:pt x="726" y="4883"/>
                </a:lnTo>
                <a:cubicBezTo>
                  <a:pt x="316" y="5041"/>
                  <a:pt x="1" y="5419"/>
                  <a:pt x="1" y="5829"/>
                </a:cubicBezTo>
                <a:cubicBezTo>
                  <a:pt x="1" y="6270"/>
                  <a:pt x="316" y="6679"/>
                  <a:pt x="726" y="6774"/>
                </a:cubicBezTo>
                <a:lnTo>
                  <a:pt x="726" y="7876"/>
                </a:lnTo>
                <a:cubicBezTo>
                  <a:pt x="726" y="9578"/>
                  <a:pt x="2112" y="10964"/>
                  <a:pt x="3782" y="10964"/>
                </a:cubicBezTo>
                <a:lnTo>
                  <a:pt x="4884" y="10964"/>
                </a:lnTo>
                <a:cubicBezTo>
                  <a:pt x="5042" y="11342"/>
                  <a:pt x="5420" y="11688"/>
                  <a:pt x="5829" y="11688"/>
                </a:cubicBezTo>
                <a:cubicBezTo>
                  <a:pt x="6270" y="11688"/>
                  <a:pt x="6680" y="11342"/>
                  <a:pt x="6774" y="10964"/>
                </a:cubicBezTo>
                <a:lnTo>
                  <a:pt x="7877" y="10964"/>
                </a:lnTo>
                <a:cubicBezTo>
                  <a:pt x="9578" y="10964"/>
                  <a:pt x="10965" y="9578"/>
                  <a:pt x="10965" y="7876"/>
                </a:cubicBezTo>
                <a:lnTo>
                  <a:pt x="10965" y="6774"/>
                </a:lnTo>
                <a:cubicBezTo>
                  <a:pt x="11343" y="6616"/>
                  <a:pt x="11658" y="6270"/>
                  <a:pt x="11658" y="5829"/>
                </a:cubicBezTo>
                <a:cubicBezTo>
                  <a:pt x="11658" y="5419"/>
                  <a:pt x="11343" y="5072"/>
                  <a:pt x="10965" y="4883"/>
                </a:cubicBezTo>
                <a:lnTo>
                  <a:pt x="10965" y="3781"/>
                </a:lnTo>
                <a:cubicBezTo>
                  <a:pt x="10965" y="2111"/>
                  <a:pt x="9578" y="725"/>
                  <a:pt x="7877" y="725"/>
                </a:cubicBezTo>
                <a:lnTo>
                  <a:pt x="6774" y="725"/>
                </a:lnTo>
                <a:cubicBezTo>
                  <a:pt x="6617" y="315"/>
                  <a:pt x="6270" y="0"/>
                  <a:pt x="582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989" name="Google Shape;7989;p85"/>
          <p:cNvGrpSpPr/>
          <p:nvPr/>
        </p:nvGrpSpPr>
        <p:grpSpPr>
          <a:xfrm>
            <a:off x="5293699" y="3843961"/>
            <a:ext cx="472781" cy="471527"/>
            <a:chOff x="-30345325" y="3184750"/>
            <a:chExt cx="292225" cy="291450"/>
          </a:xfrm>
        </p:grpSpPr>
        <p:sp>
          <p:nvSpPr>
            <p:cNvPr id="7990" name="Google Shape;7990;p85"/>
            <p:cNvSpPr/>
            <p:nvPr/>
          </p:nvSpPr>
          <p:spPr>
            <a:xfrm>
              <a:off x="-30328000" y="3184750"/>
              <a:ext cx="258375" cy="120950"/>
            </a:xfrm>
            <a:custGeom>
              <a:avLst/>
              <a:gdLst/>
              <a:ahLst/>
              <a:cxnLst/>
              <a:rect l="l" t="t" r="r" b="b"/>
              <a:pathLst>
                <a:path w="10335" h="483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2458"/>
                  </a:lnTo>
                  <a:cubicBezTo>
                    <a:pt x="1" y="2993"/>
                    <a:pt x="473" y="3466"/>
                    <a:pt x="1040" y="3466"/>
                  </a:cubicBezTo>
                  <a:lnTo>
                    <a:pt x="2048" y="3466"/>
                  </a:lnTo>
                  <a:lnTo>
                    <a:pt x="2048" y="4505"/>
                  </a:lnTo>
                  <a:cubicBezTo>
                    <a:pt x="2048" y="4663"/>
                    <a:pt x="2143" y="4757"/>
                    <a:pt x="2269" y="4820"/>
                  </a:cubicBezTo>
                  <a:cubicBezTo>
                    <a:pt x="2300" y="4831"/>
                    <a:pt x="2339" y="4838"/>
                    <a:pt x="2380" y="4838"/>
                  </a:cubicBezTo>
                  <a:cubicBezTo>
                    <a:pt x="2461" y="4838"/>
                    <a:pt x="2552" y="4810"/>
                    <a:pt x="2615" y="4726"/>
                  </a:cubicBezTo>
                  <a:lnTo>
                    <a:pt x="3876" y="3466"/>
                  </a:lnTo>
                  <a:lnTo>
                    <a:pt x="6365" y="3466"/>
                  </a:lnTo>
                  <a:lnTo>
                    <a:pt x="7625" y="4726"/>
                  </a:lnTo>
                  <a:cubicBezTo>
                    <a:pt x="7688" y="4810"/>
                    <a:pt x="7765" y="4838"/>
                    <a:pt x="7846" y="4838"/>
                  </a:cubicBezTo>
                  <a:cubicBezTo>
                    <a:pt x="7887" y="4838"/>
                    <a:pt x="7929" y="4831"/>
                    <a:pt x="7971" y="4820"/>
                  </a:cubicBezTo>
                  <a:cubicBezTo>
                    <a:pt x="8097" y="4789"/>
                    <a:pt x="8160" y="4631"/>
                    <a:pt x="8160" y="4505"/>
                  </a:cubicBezTo>
                  <a:lnTo>
                    <a:pt x="8160" y="3466"/>
                  </a:lnTo>
                  <a:lnTo>
                    <a:pt x="9231" y="3466"/>
                  </a:lnTo>
                  <a:cubicBezTo>
                    <a:pt x="9862" y="3466"/>
                    <a:pt x="10334" y="2993"/>
                    <a:pt x="10334" y="2458"/>
                  </a:cubicBezTo>
                  <a:lnTo>
                    <a:pt x="10334" y="1071"/>
                  </a:lnTo>
                  <a:cubicBezTo>
                    <a:pt x="10334" y="536"/>
                    <a:pt x="9862" y="0"/>
                    <a:pt x="92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1" name="Google Shape;7991;p85"/>
            <p:cNvSpPr/>
            <p:nvPr/>
          </p:nvSpPr>
          <p:spPr>
            <a:xfrm>
              <a:off x="-30310675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599" y="1"/>
                    <a:pt x="1" y="631"/>
                    <a:pt x="1" y="1387"/>
                  </a:cubicBezTo>
                  <a:cubicBezTo>
                    <a:pt x="1" y="2143"/>
                    <a:pt x="599" y="2773"/>
                    <a:pt x="1387" y="2773"/>
                  </a:cubicBezTo>
                  <a:cubicBezTo>
                    <a:pt x="2143" y="2773"/>
                    <a:pt x="2742" y="2143"/>
                    <a:pt x="2742" y="1387"/>
                  </a:cubicBezTo>
                  <a:cubicBezTo>
                    <a:pt x="2742" y="631"/>
                    <a:pt x="2143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2" name="Google Shape;7992;p85"/>
            <p:cNvSpPr/>
            <p:nvPr/>
          </p:nvSpPr>
          <p:spPr>
            <a:xfrm>
              <a:off x="-30345325" y="3408425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32"/>
                  </a:cubicBezTo>
                  <a:cubicBezTo>
                    <a:pt x="0" y="2521"/>
                    <a:pt x="158" y="2710"/>
                    <a:pt x="378" y="2710"/>
                  </a:cubicBezTo>
                  <a:lnTo>
                    <a:pt x="5104" y="2710"/>
                  </a:lnTo>
                  <a:cubicBezTo>
                    <a:pt x="5325" y="2710"/>
                    <a:pt x="5482" y="2521"/>
                    <a:pt x="5482" y="2332"/>
                  </a:cubicBezTo>
                  <a:cubicBezTo>
                    <a:pt x="5262" y="977"/>
                    <a:pt x="4128" y="1"/>
                    <a:pt x="27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3" name="Google Shape;7993;p85"/>
            <p:cNvSpPr/>
            <p:nvPr/>
          </p:nvSpPr>
          <p:spPr>
            <a:xfrm>
              <a:off x="-30156300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87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4" name="Google Shape;7994;p85"/>
            <p:cNvSpPr/>
            <p:nvPr/>
          </p:nvSpPr>
          <p:spPr>
            <a:xfrm>
              <a:off x="-30190950" y="3408425"/>
              <a:ext cx="137850" cy="67775"/>
            </a:xfrm>
            <a:custGeom>
              <a:avLst/>
              <a:gdLst/>
              <a:ahLst/>
              <a:cxnLst/>
              <a:rect l="l" t="t" r="r" b="b"/>
              <a:pathLst>
                <a:path w="5514" h="2711" extrusionOk="0">
                  <a:moveTo>
                    <a:pt x="2773" y="1"/>
                  </a:moveTo>
                  <a:cubicBezTo>
                    <a:pt x="1387" y="1"/>
                    <a:pt x="252" y="1040"/>
                    <a:pt x="32" y="2332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67" y="2710"/>
                  </a:lnTo>
                  <a:cubicBezTo>
                    <a:pt x="5356" y="2710"/>
                    <a:pt x="5514" y="2521"/>
                    <a:pt x="5514" y="2332"/>
                  </a:cubicBezTo>
                  <a:cubicBezTo>
                    <a:pt x="5293" y="977"/>
                    <a:pt x="4128" y="1"/>
                    <a:pt x="277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95" name="Google Shape;7995;p85"/>
          <p:cNvGrpSpPr/>
          <p:nvPr/>
        </p:nvGrpSpPr>
        <p:grpSpPr>
          <a:xfrm>
            <a:off x="1726702" y="2043929"/>
            <a:ext cx="471527" cy="471527"/>
            <a:chOff x="-35481425" y="3202075"/>
            <a:chExt cx="291450" cy="291450"/>
          </a:xfrm>
        </p:grpSpPr>
        <p:sp>
          <p:nvSpPr>
            <p:cNvPr id="7996" name="Google Shape;7996;p85"/>
            <p:cNvSpPr/>
            <p:nvPr/>
          </p:nvSpPr>
          <p:spPr>
            <a:xfrm>
              <a:off x="-35414475" y="3304600"/>
              <a:ext cx="154400" cy="85975"/>
            </a:xfrm>
            <a:custGeom>
              <a:avLst/>
              <a:gdLst/>
              <a:ahLst/>
              <a:cxnLst/>
              <a:rect l="l" t="t" r="r" b="b"/>
              <a:pathLst>
                <a:path w="6176" h="3439" extrusionOk="0">
                  <a:moveTo>
                    <a:pt x="4433" y="0"/>
                  </a:moveTo>
                  <a:cubicBezTo>
                    <a:pt x="4393" y="0"/>
                    <a:pt x="4354" y="8"/>
                    <a:pt x="4317" y="26"/>
                  </a:cubicBezTo>
                  <a:cubicBezTo>
                    <a:pt x="4191" y="58"/>
                    <a:pt x="4128" y="216"/>
                    <a:pt x="4128" y="342"/>
                  </a:cubicBezTo>
                  <a:lnTo>
                    <a:pt x="4128" y="1003"/>
                  </a:lnTo>
                  <a:lnTo>
                    <a:pt x="2048" y="1003"/>
                  </a:lnTo>
                  <a:lnTo>
                    <a:pt x="2048" y="342"/>
                  </a:lnTo>
                  <a:cubicBezTo>
                    <a:pt x="2048" y="184"/>
                    <a:pt x="1954" y="58"/>
                    <a:pt x="1828" y="26"/>
                  </a:cubicBezTo>
                  <a:cubicBezTo>
                    <a:pt x="1793" y="15"/>
                    <a:pt x="1750" y="8"/>
                    <a:pt x="1705" y="8"/>
                  </a:cubicBezTo>
                  <a:cubicBezTo>
                    <a:pt x="1626" y="8"/>
                    <a:pt x="1541" y="30"/>
                    <a:pt x="1481" y="89"/>
                  </a:cubicBezTo>
                  <a:lnTo>
                    <a:pt x="95" y="1476"/>
                  </a:lnTo>
                  <a:cubicBezTo>
                    <a:pt x="0" y="1602"/>
                    <a:pt x="0" y="1822"/>
                    <a:pt x="95" y="1948"/>
                  </a:cubicBezTo>
                  <a:lnTo>
                    <a:pt x="1481" y="3334"/>
                  </a:lnTo>
                  <a:cubicBezTo>
                    <a:pt x="1548" y="3379"/>
                    <a:pt x="1646" y="3424"/>
                    <a:pt x="1732" y="3424"/>
                  </a:cubicBezTo>
                  <a:cubicBezTo>
                    <a:pt x="1767" y="3424"/>
                    <a:pt x="1800" y="3416"/>
                    <a:pt x="1828" y="3398"/>
                  </a:cubicBezTo>
                  <a:cubicBezTo>
                    <a:pt x="1954" y="3366"/>
                    <a:pt x="2048" y="3208"/>
                    <a:pt x="2048" y="3082"/>
                  </a:cubicBezTo>
                  <a:lnTo>
                    <a:pt x="2048" y="2421"/>
                  </a:lnTo>
                  <a:lnTo>
                    <a:pt x="4128" y="2421"/>
                  </a:lnTo>
                  <a:lnTo>
                    <a:pt x="4128" y="3082"/>
                  </a:lnTo>
                  <a:cubicBezTo>
                    <a:pt x="4128" y="3240"/>
                    <a:pt x="4191" y="3366"/>
                    <a:pt x="4317" y="3398"/>
                  </a:cubicBezTo>
                  <a:cubicBezTo>
                    <a:pt x="4369" y="3424"/>
                    <a:pt x="4426" y="3439"/>
                    <a:pt x="4483" y="3439"/>
                  </a:cubicBezTo>
                  <a:cubicBezTo>
                    <a:pt x="4562" y="3439"/>
                    <a:pt x="4639" y="3408"/>
                    <a:pt x="4695" y="3334"/>
                  </a:cubicBezTo>
                  <a:lnTo>
                    <a:pt x="6049" y="1948"/>
                  </a:lnTo>
                  <a:cubicBezTo>
                    <a:pt x="6175" y="1822"/>
                    <a:pt x="6175" y="1602"/>
                    <a:pt x="6049" y="1476"/>
                  </a:cubicBezTo>
                  <a:lnTo>
                    <a:pt x="4695" y="89"/>
                  </a:lnTo>
                  <a:cubicBezTo>
                    <a:pt x="4628" y="45"/>
                    <a:pt x="4530" y="0"/>
                    <a:pt x="44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85"/>
            <p:cNvSpPr/>
            <p:nvPr/>
          </p:nvSpPr>
          <p:spPr>
            <a:xfrm>
              <a:off x="-35413700" y="3202075"/>
              <a:ext cx="34700" cy="103200"/>
            </a:xfrm>
            <a:custGeom>
              <a:avLst/>
              <a:gdLst/>
              <a:ahLst/>
              <a:cxnLst/>
              <a:rect l="l" t="t" r="r" b="b"/>
              <a:pathLst>
                <a:path w="1388" h="4128" extrusionOk="0">
                  <a:moveTo>
                    <a:pt x="1" y="0"/>
                  </a:moveTo>
                  <a:lnTo>
                    <a:pt x="1" y="4127"/>
                  </a:lnTo>
                  <a:lnTo>
                    <a:pt x="348" y="4127"/>
                  </a:lnTo>
                  <a:cubicBezTo>
                    <a:pt x="915" y="4127"/>
                    <a:pt x="1387" y="3655"/>
                    <a:pt x="1387" y="3088"/>
                  </a:cubicBezTo>
                  <a:lnTo>
                    <a:pt x="1387" y="1009"/>
                  </a:lnTo>
                  <a:cubicBezTo>
                    <a:pt x="1387" y="473"/>
                    <a:pt x="915" y="0"/>
                    <a:pt x="34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85"/>
            <p:cNvSpPr/>
            <p:nvPr/>
          </p:nvSpPr>
          <p:spPr>
            <a:xfrm>
              <a:off x="-35413700" y="3389525"/>
              <a:ext cx="34700" cy="103250"/>
            </a:xfrm>
            <a:custGeom>
              <a:avLst/>
              <a:gdLst/>
              <a:ahLst/>
              <a:cxnLst/>
              <a:rect l="l" t="t" r="r" b="b"/>
              <a:pathLst>
                <a:path w="1388" h="4130" extrusionOk="0">
                  <a:moveTo>
                    <a:pt x="1" y="1"/>
                  </a:moveTo>
                  <a:lnTo>
                    <a:pt x="1" y="4128"/>
                  </a:lnTo>
                  <a:lnTo>
                    <a:pt x="348" y="4128"/>
                  </a:lnTo>
                  <a:cubicBezTo>
                    <a:pt x="367" y="4129"/>
                    <a:pt x="386" y="4129"/>
                    <a:pt x="405" y="4129"/>
                  </a:cubicBezTo>
                  <a:cubicBezTo>
                    <a:pt x="946" y="4129"/>
                    <a:pt x="1387" y="3698"/>
                    <a:pt x="1387" y="3119"/>
                  </a:cubicBezTo>
                  <a:lnTo>
                    <a:pt x="1387" y="1040"/>
                  </a:lnTo>
                  <a:cubicBezTo>
                    <a:pt x="1387" y="473"/>
                    <a:pt x="915" y="1"/>
                    <a:pt x="3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85"/>
            <p:cNvSpPr/>
            <p:nvPr/>
          </p:nvSpPr>
          <p:spPr>
            <a:xfrm>
              <a:off x="-35292400" y="3202075"/>
              <a:ext cx="33900" cy="103200"/>
            </a:xfrm>
            <a:custGeom>
              <a:avLst/>
              <a:gdLst/>
              <a:ahLst/>
              <a:cxnLst/>
              <a:rect l="l" t="t" r="r" b="b"/>
              <a:pathLst>
                <a:path w="1356" h="4128" extrusionOk="0"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3088"/>
                  </a:lnTo>
                  <a:cubicBezTo>
                    <a:pt x="1" y="3655"/>
                    <a:pt x="410" y="4127"/>
                    <a:pt x="1009" y="4127"/>
                  </a:cubicBezTo>
                  <a:lnTo>
                    <a:pt x="1355" y="4127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85"/>
            <p:cNvSpPr/>
            <p:nvPr/>
          </p:nvSpPr>
          <p:spPr>
            <a:xfrm>
              <a:off x="-35241200" y="3202850"/>
              <a:ext cx="51225" cy="290675"/>
            </a:xfrm>
            <a:custGeom>
              <a:avLst/>
              <a:gdLst/>
              <a:ahLst/>
              <a:cxnLst/>
              <a:rect l="l" t="t" r="r" b="b"/>
              <a:pathLst>
                <a:path w="2049" h="11627" extrusionOk="0">
                  <a:moveTo>
                    <a:pt x="1" y="1"/>
                  </a:moveTo>
                  <a:lnTo>
                    <a:pt x="1" y="11626"/>
                  </a:lnTo>
                  <a:cubicBezTo>
                    <a:pt x="1135" y="11469"/>
                    <a:pt x="2048" y="10460"/>
                    <a:pt x="2048" y="9263"/>
                  </a:cubicBezTo>
                  <a:lnTo>
                    <a:pt x="2048" y="2395"/>
                  </a:lnTo>
                  <a:cubicBezTo>
                    <a:pt x="2048" y="1167"/>
                    <a:pt x="1135" y="158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85"/>
            <p:cNvSpPr/>
            <p:nvPr/>
          </p:nvSpPr>
          <p:spPr>
            <a:xfrm>
              <a:off x="-35292400" y="3389525"/>
              <a:ext cx="33900" cy="104000"/>
            </a:xfrm>
            <a:custGeom>
              <a:avLst/>
              <a:gdLst/>
              <a:ahLst/>
              <a:cxnLst/>
              <a:rect l="l" t="t" r="r" b="b"/>
              <a:pathLst>
                <a:path w="1356" h="4160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718"/>
                    <a:pt x="410" y="4159"/>
                    <a:pt x="1009" y="4159"/>
                  </a:cubicBezTo>
                  <a:lnTo>
                    <a:pt x="1355" y="4159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85"/>
            <p:cNvSpPr/>
            <p:nvPr/>
          </p:nvSpPr>
          <p:spPr>
            <a:xfrm>
              <a:off x="-35481425" y="3202075"/>
              <a:ext cx="51225" cy="289875"/>
            </a:xfrm>
            <a:custGeom>
              <a:avLst/>
              <a:gdLst/>
              <a:ahLst/>
              <a:cxnLst/>
              <a:rect l="l" t="t" r="r" b="b"/>
              <a:pathLst>
                <a:path w="2049" h="11595" extrusionOk="0">
                  <a:moveTo>
                    <a:pt x="2048" y="0"/>
                  </a:moveTo>
                  <a:cubicBezTo>
                    <a:pt x="883" y="158"/>
                    <a:pt x="1" y="1166"/>
                    <a:pt x="1" y="2363"/>
                  </a:cubicBezTo>
                  <a:lnTo>
                    <a:pt x="1" y="9200"/>
                  </a:lnTo>
                  <a:cubicBezTo>
                    <a:pt x="1" y="10460"/>
                    <a:pt x="851" y="11437"/>
                    <a:pt x="2048" y="11594"/>
                  </a:cubicBezTo>
                  <a:lnTo>
                    <a:pt x="204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3" name="Google Shape;8003;p85"/>
          <p:cNvGrpSpPr/>
          <p:nvPr/>
        </p:nvGrpSpPr>
        <p:grpSpPr>
          <a:xfrm>
            <a:off x="1726075" y="2632630"/>
            <a:ext cx="472781" cy="470233"/>
            <a:chOff x="-35482200" y="3561225"/>
            <a:chExt cx="292225" cy="290650"/>
          </a:xfrm>
        </p:grpSpPr>
        <p:sp>
          <p:nvSpPr>
            <p:cNvPr id="8004" name="Google Shape;8004;p85"/>
            <p:cNvSpPr/>
            <p:nvPr/>
          </p:nvSpPr>
          <p:spPr>
            <a:xfrm>
              <a:off x="-35482200" y="3749475"/>
              <a:ext cx="292225" cy="102400"/>
            </a:xfrm>
            <a:custGeom>
              <a:avLst/>
              <a:gdLst/>
              <a:ahLst/>
              <a:cxnLst/>
              <a:rect l="l" t="t" r="r" b="b"/>
              <a:pathLst>
                <a:path w="11689" h="4096" extrusionOk="0">
                  <a:moveTo>
                    <a:pt x="1701" y="0"/>
                  </a:moveTo>
                  <a:cubicBezTo>
                    <a:pt x="1040" y="0"/>
                    <a:pt x="473" y="315"/>
                    <a:pt x="63" y="819"/>
                  </a:cubicBezTo>
                  <a:cubicBezTo>
                    <a:pt x="0" y="945"/>
                    <a:pt x="0" y="1040"/>
                    <a:pt x="32" y="1166"/>
                  </a:cubicBezTo>
                  <a:cubicBezTo>
                    <a:pt x="63" y="1292"/>
                    <a:pt x="189" y="1355"/>
                    <a:pt x="347" y="1355"/>
                  </a:cubicBezTo>
                  <a:lnTo>
                    <a:pt x="1008" y="1355"/>
                  </a:lnTo>
                  <a:cubicBezTo>
                    <a:pt x="1418" y="1355"/>
                    <a:pt x="1670" y="1670"/>
                    <a:pt x="1670" y="2048"/>
                  </a:cubicBezTo>
                  <a:cubicBezTo>
                    <a:pt x="1670" y="2426"/>
                    <a:pt x="1355" y="2710"/>
                    <a:pt x="1008" y="2710"/>
                  </a:cubicBezTo>
                  <a:lnTo>
                    <a:pt x="347" y="2710"/>
                  </a:lnTo>
                  <a:cubicBezTo>
                    <a:pt x="221" y="2710"/>
                    <a:pt x="95" y="2773"/>
                    <a:pt x="32" y="2899"/>
                  </a:cubicBezTo>
                  <a:cubicBezTo>
                    <a:pt x="0" y="3025"/>
                    <a:pt x="0" y="3151"/>
                    <a:pt x="63" y="3245"/>
                  </a:cubicBezTo>
                  <a:cubicBezTo>
                    <a:pt x="410" y="3781"/>
                    <a:pt x="1040" y="4096"/>
                    <a:pt x="1701" y="4096"/>
                  </a:cubicBezTo>
                  <a:cubicBezTo>
                    <a:pt x="2615" y="4096"/>
                    <a:pt x="3371" y="3497"/>
                    <a:pt x="3655" y="2710"/>
                  </a:cubicBezTo>
                  <a:lnTo>
                    <a:pt x="8065" y="2710"/>
                  </a:lnTo>
                  <a:cubicBezTo>
                    <a:pt x="8317" y="3497"/>
                    <a:pt x="9073" y="4096"/>
                    <a:pt x="9987" y="4096"/>
                  </a:cubicBezTo>
                  <a:cubicBezTo>
                    <a:pt x="10649" y="4096"/>
                    <a:pt x="11247" y="3781"/>
                    <a:pt x="11594" y="3245"/>
                  </a:cubicBezTo>
                  <a:cubicBezTo>
                    <a:pt x="11688" y="3119"/>
                    <a:pt x="11688" y="3025"/>
                    <a:pt x="11625" y="2899"/>
                  </a:cubicBezTo>
                  <a:cubicBezTo>
                    <a:pt x="11594" y="2773"/>
                    <a:pt x="11468" y="2710"/>
                    <a:pt x="11310" y="2710"/>
                  </a:cubicBezTo>
                  <a:lnTo>
                    <a:pt x="10649" y="2710"/>
                  </a:lnTo>
                  <a:cubicBezTo>
                    <a:pt x="10271" y="2710"/>
                    <a:pt x="9987" y="2395"/>
                    <a:pt x="9987" y="2048"/>
                  </a:cubicBezTo>
                  <a:cubicBezTo>
                    <a:pt x="9987" y="1670"/>
                    <a:pt x="10302" y="1355"/>
                    <a:pt x="10649" y="1355"/>
                  </a:cubicBezTo>
                  <a:lnTo>
                    <a:pt x="11310" y="1355"/>
                  </a:lnTo>
                  <a:cubicBezTo>
                    <a:pt x="11436" y="1355"/>
                    <a:pt x="11562" y="1292"/>
                    <a:pt x="11625" y="1166"/>
                  </a:cubicBezTo>
                  <a:cubicBezTo>
                    <a:pt x="11688" y="1040"/>
                    <a:pt x="11688" y="945"/>
                    <a:pt x="11594" y="819"/>
                  </a:cubicBezTo>
                  <a:cubicBezTo>
                    <a:pt x="11247" y="315"/>
                    <a:pt x="10649" y="0"/>
                    <a:pt x="9987" y="0"/>
                  </a:cubicBezTo>
                  <a:cubicBezTo>
                    <a:pt x="9073" y="0"/>
                    <a:pt x="8349" y="567"/>
                    <a:pt x="8065" y="1355"/>
                  </a:cubicBezTo>
                  <a:lnTo>
                    <a:pt x="3655" y="1355"/>
                  </a:lnTo>
                  <a:cubicBezTo>
                    <a:pt x="3371" y="567"/>
                    <a:pt x="2615" y="0"/>
                    <a:pt x="17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5" name="Google Shape;8005;p85"/>
            <p:cNvSpPr/>
            <p:nvPr/>
          </p:nvSpPr>
          <p:spPr>
            <a:xfrm>
              <a:off x="-35371150" y="3561225"/>
              <a:ext cx="68550" cy="68550"/>
            </a:xfrm>
            <a:custGeom>
              <a:avLst/>
              <a:gdLst/>
              <a:ahLst/>
              <a:cxnLst/>
              <a:rect l="l" t="t" r="r" b="b"/>
              <a:pathLst>
                <a:path w="2742" h="2742" extrusionOk="0">
                  <a:moveTo>
                    <a:pt x="1355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11"/>
                    <a:pt x="630" y="2741"/>
                    <a:pt x="1355" y="2741"/>
                  </a:cubicBezTo>
                  <a:cubicBezTo>
                    <a:pt x="2111" y="2741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6" name="Google Shape;8006;p85"/>
            <p:cNvSpPr/>
            <p:nvPr/>
          </p:nvSpPr>
          <p:spPr>
            <a:xfrm>
              <a:off x="-35405025" y="3647075"/>
              <a:ext cx="136275" cy="119750"/>
            </a:xfrm>
            <a:custGeom>
              <a:avLst/>
              <a:gdLst/>
              <a:ahLst/>
              <a:cxnLst/>
              <a:rect l="l" t="t" r="r" b="b"/>
              <a:pathLst>
                <a:path w="5451" h="4790" extrusionOk="0">
                  <a:moveTo>
                    <a:pt x="2710" y="1"/>
                  </a:moveTo>
                  <a:cubicBezTo>
                    <a:pt x="1387" y="1"/>
                    <a:pt x="253" y="1009"/>
                    <a:pt x="32" y="2300"/>
                  </a:cubicBezTo>
                  <a:cubicBezTo>
                    <a:pt x="1" y="2521"/>
                    <a:pt x="158" y="2710"/>
                    <a:pt x="410" y="2710"/>
                  </a:cubicBezTo>
                  <a:lnTo>
                    <a:pt x="2395" y="2710"/>
                  </a:lnTo>
                  <a:lnTo>
                    <a:pt x="2395" y="4789"/>
                  </a:lnTo>
                  <a:lnTo>
                    <a:pt x="3088" y="4789"/>
                  </a:lnTo>
                  <a:lnTo>
                    <a:pt x="3088" y="2710"/>
                  </a:lnTo>
                  <a:lnTo>
                    <a:pt x="5073" y="2710"/>
                  </a:lnTo>
                  <a:cubicBezTo>
                    <a:pt x="5293" y="2710"/>
                    <a:pt x="5451" y="2521"/>
                    <a:pt x="5451" y="2300"/>
                  </a:cubicBezTo>
                  <a:cubicBezTo>
                    <a:pt x="5230" y="977"/>
                    <a:pt x="4096" y="1"/>
                    <a:pt x="27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7" name="Google Shape;8007;p85"/>
          <p:cNvGrpSpPr/>
          <p:nvPr/>
        </p:nvGrpSpPr>
        <p:grpSpPr>
          <a:xfrm>
            <a:off x="1726702" y="3212454"/>
            <a:ext cx="471527" cy="471487"/>
            <a:chOff x="-35481425" y="3919600"/>
            <a:chExt cx="291450" cy="291425"/>
          </a:xfrm>
        </p:grpSpPr>
        <p:sp>
          <p:nvSpPr>
            <p:cNvPr id="8008" name="Google Shape;8008;p85"/>
            <p:cNvSpPr/>
            <p:nvPr/>
          </p:nvSpPr>
          <p:spPr>
            <a:xfrm>
              <a:off x="-35327050" y="4125150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025" y="1"/>
                  </a:moveTo>
                  <a:cubicBezTo>
                    <a:pt x="2836" y="1"/>
                    <a:pt x="2678" y="159"/>
                    <a:pt x="2678" y="348"/>
                  </a:cubicBezTo>
                  <a:lnTo>
                    <a:pt x="2678" y="1041"/>
                  </a:lnTo>
                  <a:cubicBezTo>
                    <a:pt x="2678" y="1576"/>
                    <a:pt x="2206" y="2049"/>
                    <a:pt x="1639" y="2049"/>
                  </a:cubicBezTo>
                  <a:lnTo>
                    <a:pt x="1103" y="2049"/>
                  </a:lnTo>
                  <a:lnTo>
                    <a:pt x="1229" y="1923"/>
                  </a:lnTo>
                  <a:cubicBezTo>
                    <a:pt x="1387" y="1860"/>
                    <a:pt x="1387" y="1608"/>
                    <a:pt x="1261" y="1513"/>
                  </a:cubicBezTo>
                  <a:cubicBezTo>
                    <a:pt x="1198" y="1450"/>
                    <a:pt x="1111" y="1419"/>
                    <a:pt x="1024" y="1419"/>
                  </a:cubicBezTo>
                  <a:cubicBezTo>
                    <a:pt x="938" y="1419"/>
                    <a:pt x="851" y="1450"/>
                    <a:pt x="788" y="1513"/>
                  </a:cubicBezTo>
                  <a:lnTo>
                    <a:pt x="127" y="2175"/>
                  </a:lnTo>
                  <a:cubicBezTo>
                    <a:pt x="1" y="2301"/>
                    <a:pt x="1" y="2521"/>
                    <a:pt x="127" y="2647"/>
                  </a:cubicBezTo>
                  <a:lnTo>
                    <a:pt x="788" y="3309"/>
                  </a:lnTo>
                  <a:cubicBezTo>
                    <a:pt x="851" y="3372"/>
                    <a:pt x="938" y="3404"/>
                    <a:pt x="1024" y="3404"/>
                  </a:cubicBezTo>
                  <a:cubicBezTo>
                    <a:pt x="1111" y="3404"/>
                    <a:pt x="1198" y="3372"/>
                    <a:pt x="1261" y="3309"/>
                  </a:cubicBezTo>
                  <a:cubicBezTo>
                    <a:pt x="1387" y="3183"/>
                    <a:pt x="1387" y="2962"/>
                    <a:pt x="1261" y="2836"/>
                  </a:cubicBezTo>
                  <a:lnTo>
                    <a:pt x="1135" y="2710"/>
                  </a:lnTo>
                  <a:lnTo>
                    <a:pt x="1702" y="2710"/>
                  </a:lnTo>
                  <a:cubicBezTo>
                    <a:pt x="2647" y="2710"/>
                    <a:pt x="3372" y="1986"/>
                    <a:pt x="3372" y="1041"/>
                  </a:cubicBezTo>
                  <a:lnTo>
                    <a:pt x="3372" y="348"/>
                  </a:lnTo>
                  <a:cubicBezTo>
                    <a:pt x="3372" y="159"/>
                    <a:pt x="3214" y="1"/>
                    <a:pt x="30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9" name="Google Shape;8009;p85"/>
            <p:cNvSpPr/>
            <p:nvPr/>
          </p:nvSpPr>
          <p:spPr>
            <a:xfrm>
              <a:off x="-35429450" y="3921175"/>
              <a:ext cx="84300" cy="85075"/>
            </a:xfrm>
            <a:custGeom>
              <a:avLst/>
              <a:gdLst/>
              <a:ahLst/>
              <a:cxnLst/>
              <a:rect l="l" t="t" r="r" b="b"/>
              <a:pathLst>
                <a:path w="3372" h="3403" extrusionOk="0">
                  <a:moveTo>
                    <a:pt x="2360" y="0"/>
                  </a:moveTo>
                  <a:cubicBezTo>
                    <a:pt x="2269" y="0"/>
                    <a:pt x="2175" y="32"/>
                    <a:pt x="2112" y="95"/>
                  </a:cubicBezTo>
                  <a:cubicBezTo>
                    <a:pt x="2017" y="221"/>
                    <a:pt x="2017" y="441"/>
                    <a:pt x="2112" y="567"/>
                  </a:cubicBezTo>
                  <a:lnTo>
                    <a:pt x="2238" y="693"/>
                  </a:lnTo>
                  <a:lnTo>
                    <a:pt x="1702" y="693"/>
                  </a:lnTo>
                  <a:cubicBezTo>
                    <a:pt x="757" y="693"/>
                    <a:pt x="1" y="1418"/>
                    <a:pt x="1" y="2363"/>
                  </a:cubicBezTo>
                  <a:lnTo>
                    <a:pt x="1" y="3056"/>
                  </a:lnTo>
                  <a:cubicBezTo>
                    <a:pt x="1" y="3245"/>
                    <a:pt x="158" y="3403"/>
                    <a:pt x="347" y="3403"/>
                  </a:cubicBezTo>
                  <a:cubicBezTo>
                    <a:pt x="536" y="3403"/>
                    <a:pt x="694" y="3245"/>
                    <a:pt x="694" y="3056"/>
                  </a:cubicBezTo>
                  <a:lnTo>
                    <a:pt x="694" y="2332"/>
                  </a:lnTo>
                  <a:cubicBezTo>
                    <a:pt x="694" y="1796"/>
                    <a:pt x="1167" y="1292"/>
                    <a:pt x="1734" y="1292"/>
                  </a:cubicBezTo>
                  <a:lnTo>
                    <a:pt x="2269" y="1292"/>
                  </a:lnTo>
                  <a:lnTo>
                    <a:pt x="2175" y="1418"/>
                  </a:lnTo>
                  <a:cubicBezTo>
                    <a:pt x="2017" y="1544"/>
                    <a:pt x="2017" y="1733"/>
                    <a:pt x="2112" y="1891"/>
                  </a:cubicBezTo>
                  <a:cubicBezTo>
                    <a:pt x="2175" y="1954"/>
                    <a:pt x="2269" y="1985"/>
                    <a:pt x="2360" y="1985"/>
                  </a:cubicBezTo>
                  <a:cubicBezTo>
                    <a:pt x="2450" y="1985"/>
                    <a:pt x="2537" y="1954"/>
                    <a:pt x="2584" y="1891"/>
                  </a:cubicBezTo>
                  <a:lnTo>
                    <a:pt x="3277" y="1229"/>
                  </a:lnTo>
                  <a:cubicBezTo>
                    <a:pt x="3372" y="1103"/>
                    <a:pt x="3372" y="882"/>
                    <a:pt x="3277" y="756"/>
                  </a:cubicBezTo>
                  <a:lnTo>
                    <a:pt x="2584" y="95"/>
                  </a:lnTo>
                  <a:cubicBezTo>
                    <a:pt x="2537" y="32"/>
                    <a:pt x="2450" y="0"/>
                    <a:pt x="23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0" name="Google Shape;8010;p85"/>
            <p:cNvSpPr/>
            <p:nvPr/>
          </p:nvSpPr>
          <p:spPr>
            <a:xfrm>
              <a:off x="-35481425" y="4021975"/>
              <a:ext cx="137075" cy="35475"/>
            </a:xfrm>
            <a:custGeom>
              <a:avLst/>
              <a:gdLst/>
              <a:ahLst/>
              <a:cxnLst/>
              <a:rect l="l" t="t" r="r" b="b"/>
              <a:pathLst>
                <a:path w="5483" h="1419" extrusionOk="0">
                  <a:moveTo>
                    <a:pt x="1009" y="1"/>
                  </a:moveTo>
                  <a:cubicBezTo>
                    <a:pt x="473" y="1"/>
                    <a:pt x="1" y="473"/>
                    <a:pt x="1" y="1072"/>
                  </a:cubicBezTo>
                  <a:lnTo>
                    <a:pt x="1" y="1419"/>
                  </a:lnTo>
                  <a:lnTo>
                    <a:pt x="5482" y="1419"/>
                  </a:lnTo>
                  <a:lnTo>
                    <a:pt x="5482" y="1072"/>
                  </a:lnTo>
                  <a:lnTo>
                    <a:pt x="5451" y="1072"/>
                  </a:lnTo>
                  <a:cubicBezTo>
                    <a:pt x="5451" y="505"/>
                    <a:pt x="5010" y="1"/>
                    <a:pt x="444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1" name="Google Shape;8011;p85"/>
            <p:cNvSpPr/>
            <p:nvPr/>
          </p:nvSpPr>
          <p:spPr>
            <a:xfrm>
              <a:off x="-35481425" y="4073975"/>
              <a:ext cx="136275" cy="85875"/>
            </a:xfrm>
            <a:custGeom>
              <a:avLst/>
              <a:gdLst/>
              <a:ahLst/>
              <a:cxnLst/>
              <a:rect l="l" t="t" r="r" b="b"/>
              <a:pathLst>
                <a:path w="5451" h="3435" extrusionOk="0">
                  <a:moveTo>
                    <a:pt x="1" y="0"/>
                  </a:moveTo>
                  <a:lnTo>
                    <a:pt x="1" y="3434"/>
                  </a:lnTo>
                  <a:lnTo>
                    <a:pt x="5451" y="3434"/>
                  </a:lnTo>
                  <a:lnTo>
                    <a:pt x="54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2" name="Google Shape;8012;p85"/>
            <p:cNvSpPr/>
            <p:nvPr/>
          </p:nvSpPr>
          <p:spPr>
            <a:xfrm>
              <a:off x="-35481425" y="4176350"/>
              <a:ext cx="136275" cy="34675"/>
            </a:xfrm>
            <a:custGeom>
              <a:avLst/>
              <a:gdLst/>
              <a:ahLst/>
              <a:cxnLst/>
              <a:rect l="l" t="t" r="r" b="b"/>
              <a:pathLst>
                <a:path w="5451" h="1387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10" y="1387"/>
                    <a:pt x="1009" y="1387"/>
                  </a:cubicBezTo>
                  <a:lnTo>
                    <a:pt x="4443" y="1387"/>
                  </a:lnTo>
                  <a:cubicBezTo>
                    <a:pt x="4978" y="1387"/>
                    <a:pt x="5451" y="914"/>
                    <a:pt x="5451" y="347"/>
                  </a:cubicBezTo>
                  <a:lnTo>
                    <a:pt x="54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3" name="Google Shape;8013;p85"/>
            <p:cNvSpPr/>
            <p:nvPr/>
          </p:nvSpPr>
          <p:spPr>
            <a:xfrm>
              <a:off x="-35327050" y="3919600"/>
              <a:ext cx="137075" cy="33875"/>
            </a:xfrm>
            <a:custGeom>
              <a:avLst/>
              <a:gdLst/>
              <a:ahLst/>
              <a:cxnLst/>
              <a:rect l="l" t="t" r="r" b="b"/>
              <a:pathLst>
                <a:path w="5483" h="1355" extrusionOk="0">
                  <a:moveTo>
                    <a:pt x="1009" y="0"/>
                  </a:moveTo>
                  <a:cubicBezTo>
                    <a:pt x="473" y="0"/>
                    <a:pt x="1" y="473"/>
                    <a:pt x="1" y="1008"/>
                  </a:cubicBezTo>
                  <a:lnTo>
                    <a:pt x="1" y="1355"/>
                  </a:lnTo>
                  <a:lnTo>
                    <a:pt x="5482" y="1355"/>
                  </a:lnTo>
                  <a:lnTo>
                    <a:pt x="5482" y="1008"/>
                  </a:lnTo>
                  <a:cubicBezTo>
                    <a:pt x="5482" y="473"/>
                    <a:pt x="5010" y="0"/>
                    <a:pt x="44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4" name="Google Shape;8014;p85"/>
            <p:cNvSpPr/>
            <p:nvPr/>
          </p:nvSpPr>
          <p:spPr>
            <a:xfrm>
              <a:off x="-35327825" y="3970800"/>
              <a:ext cx="136275" cy="85875"/>
            </a:xfrm>
            <a:custGeom>
              <a:avLst/>
              <a:gdLst/>
              <a:ahLst/>
              <a:cxnLst/>
              <a:rect l="l" t="t" r="r" b="b"/>
              <a:pathLst>
                <a:path w="5451" h="3435" extrusionOk="0">
                  <a:moveTo>
                    <a:pt x="0" y="0"/>
                  </a:moveTo>
                  <a:lnTo>
                    <a:pt x="0" y="3434"/>
                  </a:lnTo>
                  <a:lnTo>
                    <a:pt x="5450" y="3434"/>
                  </a:lnTo>
                  <a:lnTo>
                    <a:pt x="545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5" name="Google Shape;8015;p85"/>
            <p:cNvSpPr/>
            <p:nvPr/>
          </p:nvSpPr>
          <p:spPr>
            <a:xfrm>
              <a:off x="-35327825" y="4073975"/>
              <a:ext cx="136275" cy="35450"/>
            </a:xfrm>
            <a:custGeom>
              <a:avLst/>
              <a:gdLst/>
              <a:ahLst/>
              <a:cxnLst/>
              <a:rect l="l" t="t" r="r" b="b"/>
              <a:pathLst>
                <a:path w="5451" h="1418" extrusionOk="0">
                  <a:moveTo>
                    <a:pt x="0" y="0"/>
                  </a:moveTo>
                  <a:lnTo>
                    <a:pt x="0" y="347"/>
                  </a:lnTo>
                  <a:cubicBezTo>
                    <a:pt x="0" y="914"/>
                    <a:pt x="473" y="1418"/>
                    <a:pt x="1008" y="1418"/>
                  </a:cubicBezTo>
                  <a:lnTo>
                    <a:pt x="4442" y="1418"/>
                  </a:lnTo>
                  <a:cubicBezTo>
                    <a:pt x="4978" y="1418"/>
                    <a:pt x="5450" y="945"/>
                    <a:pt x="5450" y="347"/>
                  </a:cubicBezTo>
                  <a:lnTo>
                    <a:pt x="545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16" name="Google Shape;8016;p85"/>
          <p:cNvGrpSpPr/>
          <p:nvPr/>
        </p:nvGrpSpPr>
        <p:grpSpPr>
          <a:xfrm>
            <a:off x="4707548" y="2044576"/>
            <a:ext cx="476624" cy="470233"/>
            <a:chOff x="-33645475" y="3228075"/>
            <a:chExt cx="294600" cy="290650"/>
          </a:xfrm>
        </p:grpSpPr>
        <p:sp>
          <p:nvSpPr>
            <p:cNvPr id="8017" name="Google Shape;8017;p85"/>
            <p:cNvSpPr/>
            <p:nvPr/>
          </p:nvSpPr>
          <p:spPr>
            <a:xfrm>
              <a:off x="-33456450" y="3261925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09" y="694"/>
                  </a:lnTo>
                  <a:cubicBezTo>
                    <a:pt x="1576" y="694"/>
                    <a:pt x="2049" y="1166"/>
                    <a:pt x="2049" y="1733"/>
                  </a:cubicBezTo>
                  <a:lnTo>
                    <a:pt x="2049" y="2269"/>
                  </a:lnTo>
                  <a:lnTo>
                    <a:pt x="1923" y="2175"/>
                  </a:lnTo>
                  <a:cubicBezTo>
                    <a:pt x="1860" y="2112"/>
                    <a:pt x="1773" y="2080"/>
                    <a:pt x="1686" y="2080"/>
                  </a:cubicBezTo>
                  <a:cubicBezTo>
                    <a:pt x="1600" y="2080"/>
                    <a:pt x="1513" y="2112"/>
                    <a:pt x="1450" y="2175"/>
                  </a:cubicBezTo>
                  <a:cubicBezTo>
                    <a:pt x="1324" y="2269"/>
                    <a:pt x="1324" y="2521"/>
                    <a:pt x="1450" y="2647"/>
                  </a:cubicBezTo>
                  <a:lnTo>
                    <a:pt x="2112" y="3309"/>
                  </a:lnTo>
                  <a:cubicBezTo>
                    <a:pt x="2175" y="3372"/>
                    <a:pt x="2269" y="3403"/>
                    <a:pt x="2360" y="3403"/>
                  </a:cubicBezTo>
                  <a:cubicBezTo>
                    <a:pt x="2450" y="3403"/>
                    <a:pt x="2537" y="3372"/>
                    <a:pt x="2584" y="3309"/>
                  </a:cubicBezTo>
                  <a:lnTo>
                    <a:pt x="3277" y="2647"/>
                  </a:lnTo>
                  <a:cubicBezTo>
                    <a:pt x="3372" y="2521"/>
                    <a:pt x="3372" y="2269"/>
                    <a:pt x="3277" y="2175"/>
                  </a:cubicBezTo>
                  <a:cubicBezTo>
                    <a:pt x="3214" y="2112"/>
                    <a:pt x="3120" y="2080"/>
                    <a:pt x="3029" y="2080"/>
                  </a:cubicBezTo>
                  <a:cubicBezTo>
                    <a:pt x="2939" y="2080"/>
                    <a:pt x="2852" y="2112"/>
                    <a:pt x="2805" y="2175"/>
                  </a:cubicBezTo>
                  <a:lnTo>
                    <a:pt x="2679" y="2269"/>
                  </a:lnTo>
                  <a:lnTo>
                    <a:pt x="2679" y="1733"/>
                  </a:lnTo>
                  <a:cubicBezTo>
                    <a:pt x="2742" y="788"/>
                    <a:pt x="1954" y="1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8" name="Google Shape;8018;p85"/>
            <p:cNvSpPr/>
            <p:nvPr/>
          </p:nvSpPr>
          <p:spPr>
            <a:xfrm>
              <a:off x="-33575375" y="3433625"/>
              <a:ext cx="85075" cy="85100"/>
            </a:xfrm>
            <a:custGeom>
              <a:avLst/>
              <a:gdLst/>
              <a:ahLst/>
              <a:cxnLst/>
              <a:rect l="l" t="t" r="r" b="b"/>
              <a:pathLst>
                <a:path w="3403" h="3404" extrusionOk="0">
                  <a:moveTo>
                    <a:pt x="1013" y="1"/>
                  </a:moveTo>
                  <a:cubicBezTo>
                    <a:pt x="922" y="1"/>
                    <a:pt x="835" y="32"/>
                    <a:pt x="788" y="95"/>
                  </a:cubicBezTo>
                  <a:lnTo>
                    <a:pt x="127" y="757"/>
                  </a:lnTo>
                  <a:cubicBezTo>
                    <a:pt x="1" y="883"/>
                    <a:pt x="1" y="1135"/>
                    <a:pt x="127" y="1229"/>
                  </a:cubicBezTo>
                  <a:cubicBezTo>
                    <a:pt x="174" y="1292"/>
                    <a:pt x="260" y="1324"/>
                    <a:pt x="351" y="1324"/>
                  </a:cubicBezTo>
                  <a:cubicBezTo>
                    <a:pt x="442" y="1324"/>
                    <a:pt x="536" y="1292"/>
                    <a:pt x="599" y="1229"/>
                  </a:cubicBezTo>
                  <a:lnTo>
                    <a:pt x="694" y="1135"/>
                  </a:lnTo>
                  <a:lnTo>
                    <a:pt x="694" y="1671"/>
                  </a:lnTo>
                  <a:cubicBezTo>
                    <a:pt x="694" y="2616"/>
                    <a:pt x="1450" y="3372"/>
                    <a:pt x="2395" y="3372"/>
                  </a:cubicBezTo>
                  <a:lnTo>
                    <a:pt x="3057" y="3372"/>
                  </a:lnTo>
                  <a:lnTo>
                    <a:pt x="3057" y="3403"/>
                  </a:lnTo>
                  <a:cubicBezTo>
                    <a:pt x="3246" y="3403"/>
                    <a:pt x="3403" y="3246"/>
                    <a:pt x="3403" y="3057"/>
                  </a:cubicBezTo>
                  <a:cubicBezTo>
                    <a:pt x="3403" y="2868"/>
                    <a:pt x="3246" y="2710"/>
                    <a:pt x="3057" y="2710"/>
                  </a:cubicBezTo>
                  <a:lnTo>
                    <a:pt x="2363" y="2710"/>
                  </a:lnTo>
                  <a:cubicBezTo>
                    <a:pt x="1796" y="2710"/>
                    <a:pt x="1324" y="2238"/>
                    <a:pt x="1324" y="1671"/>
                  </a:cubicBezTo>
                  <a:lnTo>
                    <a:pt x="1324" y="1135"/>
                  </a:lnTo>
                  <a:lnTo>
                    <a:pt x="1450" y="1229"/>
                  </a:lnTo>
                  <a:cubicBezTo>
                    <a:pt x="1513" y="1292"/>
                    <a:pt x="1599" y="1324"/>
                    <a:pt x="1686" y="1324"/>
                  </a:cubicBezTo>
                  <a:cubicBezTo>
                    <a:pt x="1773" y="1324"/>
                    <a:pt x="1859" y="1292"/>
                    <a:pt x="1922" y="1229"/>
                  </a:cubicBezTo>
                  <a:cubicBezTo>
                    <a:pt x="2048" y="1135"/>
                    <a:pt x="2048" y="883"/>
                    <a:pt x="1922" y="757"/>
                  </a:cubicBezTo>
                  <a:lnTo>
                    <a:pt x="1261" y="95"/>
                  </a:lnTo>
                  <a:cubicBezTo>
                    <a:pt x="1198" y="32"/>
                    <a:pt x="1103" y="1"/>
                    <a:pt x="101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9" name="Google Shape;8019;p85"/>
            <p:cNvSpPr/>
            <p:nvPr/>
          </p:nvSpPr>
          <p:spPr>
            <a:xfrm>
              <a:off x="-33645475" y="3228075"/>
              <a:ext cx="206375" cy="153600"/>
            </a:xfrm>
            <a:custGeom>
              <a:avLst/>
              <a:gdLst/>
              <a:ahLst/>
              <a:cxnLst/>
              <a:rect l="l" t="t" r="r" b="b"/>
              <a:pathLst>
                <a:path w="8255" h="6144" extrusionOk="0">
                  <a:moveTo>
                    <a:pt x="4191" y="0"/>
                  </a:moveTo>
                  <a:cubicBezTo>
                    <a:pt x="2300" y="0"/>
                    <a:pt x="757" y="1544"/>
                    <a:pt x="757" y="3434"/>
                  </a:cubicBezTo>
                  <a:lnTo>
                    <a:pt x="757" y="3529"/>
                  </a:lnTo>
                  <a:cubicBezTo>
                    <a:pt x="347" y="3686"/>
                    <a:pt x="95" y="4033"/>
                    <a:pt x="95" y="4474"/>
                  </a:cubicBezTo>
                  <a:lnTo>
                    <a:pt x="95" y="5135"/>
                  </a:lnTo>
                  <a:cubicBezTo>
                    <a:pt x="1" y="5671"/>
                    <a:pt x="473" y="6143"/>
                    <a:pt x="1009" y="6143"/>
                  </a:cubicBezTo>
                  <a:cubicBezTo>
                    <a:pt x="1135" y="6143"/>
                    <a:pt x="1261" y="6112"/>
                    <a:pt x="1387" y="6080"/>
                  </a:cubicBezTo>
                  <a:lnTo>
                    <a:pt x="1387" y="3403"/>
                  </a:lnTo>
                  <a:cubicBezTo>
                    <a:pt x="1387" y="1890"/>
                    <a:pt x="2647" y="630"/>
                    <a:pt x="4128" y="630"/>
                  </a:cubicBezTo>
                  <a:cubicBezTo>
                    <a:pt x="5640" y="630"/>
                    <a:pt x="6900" y="1890"/>
                    <a:pt x="6900" y="3403"/>
                  </a:cubicBezTo>
                  <a:lnTo>
                    <a:pt x="6900" y="6080"/>
                  </a:lnTo>
                  <a:cubicBezTo>
                    <a:pt x="6995" y="6112"/>
                    <a:pt x="7121" y="6143"/>
                    <a:pt x="7247" y="6143"/>
                  </a:cubicBezTo>
                  <a:cubicBezTo>
                    <a:pt x="7782" y="6143"/>
                    <a:pt x="8255" y="5671"/>
                    <a:pt x="8255" y="5135"/>
                  </a:cubicBezTo>
                  <a:lnTo>
                    <a:pt x="8255" y="4474"/>
                  </a:lnTo>
                  <a:cubicBezTo>
                    <a:pt x="8255" y="4033"/>
                    <a:pt x="8003" y="3623"/>
                    <a:pt x="7593" y="3529"/>
                  </a:cubicBezTo>
                  <a:lnTo>
                    <a:pt x="7593" y="3434"/>
                  </a:lnTo>
                  <a:cubicBezTo>
                    <a:pt x="7593" y="1544"/>
                    <a:pt x="6050" y="0"/>
                    <a:pt x="419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0" name="Google Shape;8020;p85"/>
            <p:cNvSpPr/>
            <p:nvPr/>
          </p:nvSpPr>
          <p:spPr>
            <a:xfrm>
              <a:off x="-33593500" y="3279250"/>
              <a:ext cx="104775" cy="52275"/>
            </a:xfrm>
            <a:custGeom>
              <a:avLst/>
              <a:gdLst/>
              <a:ahLst/>
              <a:cxnLst/>
              <a:rect l="l" t="t" r="r" b="b"/>
              <a:pathLst>
                <a:path w="4191" h="2091" extrusionOk="0">
                  <a:moveTo>
                    <a:pt x="1734" y="1"/>
                  </a:moveTo>
                  <a:cubicBezTo>
                    <a:pt x="789" y="1"/>
                    <a:pt x="1" y="757"/>
                    <a:pt x="1" y="1702"/>
                  </a:cubicBezTo>
                  <a:lnTo>
                    <a:pt x="1" y="2049"/>
                  </a:lnTo>
                  <a:lnTo>
                    <a:pt x="1230" y="2049"/>
                  </a:lnTo>
                  <a:cubicBezTo>
                    <a:pt x="1545" y="2049"/>
                    <a:pt x="1891" y="2049"/>
                    <a:pt x="2017" y="1986"/>
                  </a:cubicBezTo>
                  <a:cubicBezTo>
                    <a:pt x="2049" y="1954"/>
                    <a:pt x="2080" y="1828"/>
                    <a:pt x="2080" y="1734"/>
                  </a:cubicBezTo>
                  <a:cubicBezTo>
                    <a:pt x="2080" y="1545"/>
                    <a:pt x="2238" y="1387"/>
                    <a:pt x="2458" y="1387"/>
                  </a:cubicBezTo>
                  <a:cubicBezTo>
                    <a:pt x="2647" y="1387"/>
                    <a:pt x="2805" y="1545"/>
                    <a:pt x="2805" y="1734"/>
                  </a:cubicBezTo>
                  <a:cubicBezTo>
                    <a:pt x="2805" y="1828"/>
                    <a:pt x="2805" y="1954"/>
                    <a:pt x="2868" y="1986"/>
                  </a:cubicBezTo>
                  <a:cubicBezTo>
                    <a:pt x="2942" y="2059"/>
                    <a:pt x="3091" y="2090"/>
                    <a:pt x="3266" y="2090"/>
                  </a:cubicBezTo>
                  <a:cubicBezTo>
                    <a:pt x="3389" y="2090"/>
                    <a:pt x="3525" y="2075"/>
                    <a:pt x="3656" y="2049"/>
                  </a:cubicBezTo>
                  <a:lnTo>
                    <a:pt x="4191" y="2049"/>
                  </a:lnTo>
                  <a:lnTo>
                    <a:pt x="4191" y="1702"/>
                  </a:lnTo>
                  <a:lnTo>
                    <a:pt x="4128" y="1702"/>
                  </a:lnTo>
                  <a:cubicBezTo>
                    <a:pt x="4128" y="757"/>
                    <a:pt x="3340" y="1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1" name="Google Shape;8021;p85"/>
            <p:cNvSpPr/>
            <p:nvPr/>
          </p:nvSpPr>
          <p:spPr>
            <a:xfrm>
              <a:off x="-33593500" y="3341475"/>
              <a:ext cx="104775" cy="74075"/>
            </a:xfrm>
            <a:custGeom>
              <a:avLst/>
              <a:gdLst/>
              <a:ahLst/>
              <a:cxnLst/>
              <a:rect l="l" t="t" r="r" b="b"/>
              <a:pathLst>
                <a:path w="4191" h="2963" extrusionOk="0">
                  <a:moveTo>
                    <a:pt x="2395" y="1"/>
                  </a:moveTo>
                  <a:cubicBezTo>
                    <a:pt x="2080" y="253"/>
                    <a:pt x="1671" y="253"/>
                    <a:pt x="1230" y="253"/>
                  </a:cubicBezTo>
                  <a:lnTo>
                    <a:pt x="1" y="253"/>
                  </a:lnTo>
                  <a:lnTo>
                    <a:pt x="1" y="914"/>
                  </a:lnTo>
                  <a:cubicBezTo>
                    <a:pt x="1" y="2049"/>
                    <a:pt x="946" y="2962"/>
                    <a:pt x="2112" y="2962"/>
                  </a:cubicBezTo>
                  <a:cubicBezTo>
                    <a:pt x="3246" y="2962"/>
                    <a:pt x="4191" y="2049"/>
                    <a:pt x="4191" y="914"/>
                  </a:cubicBezTo>
                  <a:lnTo>
                    <a:pt x="4191" y="253"/>
                  </a:lnTo>
                  <a:lnTo>
                    <a:pt x="3466" y="253"/>
                  </a:lnTo>
                  <a:cubicBezTo>
                    <a:pt x="3088" y="253"/>
                    <a:pt x="2679" y="190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2" name="Google Shape;8022;p85"/>
            <p:cNvSpPr/>
            <p:nvPr/>
          </p:nvSpPr>
          <p:spPr>
            <a:xfrm>
              <a:off x="-33455650" y="3381650"/>
              <a:ext cx="104775" cy="52250"/>
            </a:xfrm>
            <a:custGeom>
              <a:avLst/>
              <a:gdLst/>
              <a:ahLst/>
              <a:cxnLst/>
              <a:rect l="l" t="t" r="r" b="b"/>
              <a:pathLst>
                <a:path w="4191" h="2090" extrusionOk="0">
                  <a:moveTo>
                    <a:pt x="1702" y="0"/>
                  </a:moveTo>
                  <a:cubicBezTo>
                    <a:pt x="756" y="0"/>
                    <a:pt x="0" y="757"/>
                    <a:pt x="0" y="1702"/>
                  </a:cubicBezTo>
                  <a:lnTo>
                    <a:pt x="0" y="2048"/>
                  </a:lnTo>
                  <a:lnTo>
                    <a:pt x="1229" y="2048"/>
                  </a:lnTo>
                  <a:cubicBezTo>
                    <a:pt x="1544" y="2048"/>
                    <a:pt x="1891" y="2048"/>
                    <a:pt x="2017" y="1985"/>
                  </a:cubicBezTo>
                  <a:cubicBezTo>
                    <a:pt x="2048" y="1954"/>
                    <a:pt x="2080" y="1828"/>
                    <a:pt x="2080" y="1733"/>
                  </a:cubicBezTo>
                  <a:cubicBezTo>
                    <a:pt x="2080" y="1544"/>
                    <a:pt x="2237" y="1387"/>
                    <a:pt x="2458" y="1387"/>
                  </a:cubicBezTo>
                  <a:cubicBezTo>
                    <a:pt x="2647" y="1387"/>
                    <a:pt x="2804" y="1544"/>
                    <a:pt x="2804" y="1733"/>
                  </a:cubicBezTo>
                  <a:cubicBezTo>
                    <a:pt x="2804" y="1828"/>
                    <a:pt x="2804" y="1954"/>
                    <a:pt x="2867" y="1985"/>
                  </a:cubicBezTo>
                  <a:cubicBezTo>
                    <a:pt x="2941" y="2059"/>
                    <a:pt x="3091" y="2090"/>
                    <a:pt x="3265" y="2090"/>
                  </a:cubicBezTo>
                  <a:cubicBezTo>
                    <a:pt x="3388" y="2090"/>
                    <a:pt x="3524" y="2074"/>
                    <a:pt x="3655" y="2048"/>
                  </a:cubicBezTo>
                  <a:lnTo>
                    <a:pt x="4190" y="2048"/>
                  </a:lnTo>
                  <a:lnTo>
                    <a:pt x="4190" y="1702"/>
                  </a:lnTo>
                  <a:cubicBezTo>
                    <a:pt x="4096" y="757"/>
                    <a:pt x="3308" y="0"/>
                    <a:pt x="23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3" name="Google Shape;8023;p85"/>
            <p:cNvSpPr/>
            <p:nvPr/>
          </p:nvSpPr>
          <p:spPr>
            <a:xfrm>
              <a:off x="-33456450" y="3443875"/>
              <a:ext cx="102425" cy="74850"/>
            </a:xfrm>
            <a:custGeom>
              <a:avLst/>
              <a:gdLst/>
              <a:ahLst/>
              <a:cxnLst/>
              <a:rect l="l" t="t" r="r" b="b"/>
              <a:pathLst>
                <a:path w="4097" h="2994" extrusionOk="0">
                  <a:moveTo>
                    <a:pt x="2395" y="0"/>
                  </a:moveTo>
                  <a:cubicBezTo>
                    <a:pt x="2080" y="252"/>
                    <a:pt x="1639" y="252"/>
                    <a:pt x="1230" y="252"/>
                  </a:cubicBezTo>
                  <a:lnTo>
                    <a:pt x="1" y="252"/>
                  </a:lnTo>
                  <a:lnTo>
                    <a:pt x="1" y="914"/>
                  </a:lnTo>
                  <a:cubicBezTo>
                    <a:pt x="1" y="2048"/>
                    <a:pt x="914" y="2993"/>
                    <a:pt x="2049" y="2993"/>
                  </a:cubicBezTo>
                  <a:cubicBezTo>
                    <a:pt x="3183" y="2993"/>
                    <a:pt x="4096" y="2048"/>
                    <a:pt x="4096" y="914"/>
                  </a:cubicBezTo>
                  <a:lnTo>
                    <a:pt x="4096" y="252"/>
                  </a:lnTo>
                  <a:lnTo>
                    <a:pt x="3435" y="252"/>
                  </a:lnTo>
                  <a:cubicBezTo>
                    <a:pt x="3025" y="252"/>
                    <a:pt x="2679" y="189"/>
                    <a:pt x="23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24" name="Google Shape;8024;p85"/>
          <p:cNvGrpSpPr/>
          <p:nvPr/>
        </p:nvGrpSpPr>
        <p:grpSpPr>
          <a:xfrm>
            <a:off x="4708841" y="2631355"/>
            <a:ext cx="474035" cy="472781"/>
            <a:chOff x="-33646250" y="3586425"/>
            <a:chExt cx="293000" cy="292225"/>
          </a:xfrm>
        </p:grpSpPr>
        <p:sp>
          <p:nvSpPr>
            <p:cNvPr id="8025" name="Google Shape;8025;p85"/>
            <p:cNvSpPr/>
            <p:nvPr/>
          </p:nvSpPr>
          <p:spPr>
            <a:xfrm>
              <a:off x="-33646250" y="3739225"/>
              <a:ext cx="141775" cy="139425"/>
            </a:xfrm>
            <a:custGeom>
              <a:avLst/>
              <a:gdLst/>
              <a:ahLst/>
              <a:cxnLst/>
              <a:rect l="l" t="t" r="r" b="b"/>
              <a:pathLst>
                <a:path w="5671" h="5577" extrusionOk="0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6" name="Google Shape;8026;p85"/>
            <p:cNvSpPr/>
            <p:nvPr/>
          </p:nvSpPr>
          <p:spPr>
            <a:xfrm>
              <a:off x="-33541500" y="3586425"/>
              <a:ext cx="188250" cy="187475"/>
            </a:xfrm>
            <a:custGeom>
              <a:avLst/>
              <a:gdLst/>
              <a:ahLst/>
              <a:cxnLst/>
              <a:rect l="l" t="t" r="r" b="b"/>
              <a:pathLst>
                <a:path w="7530" h="7499" extrusionOk="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27" name="Google Shape;8027;p85"/>
          <p:cNvGrpSpPr/>
          <p:nvPr/>
        </p:nvGrpSpPr>
        <p:grpSpPr>
          <a:xfrm>
            <a:off x="4709468" y="3211159"/>
            <a:ext cx="472781" cy="474076"/>
            <a:chOff x="-33645475" y="3944800"/>
            <a:chExt cx="292225" cy="293025"/>
          </a:xfrm>
        </p:grpSpPr>
        <p:sp>
          <p:nvSpPr>
            <p:cNvPr id="8028" name="Google Shape;8028;p85"/>
            <p:cNvSpPr/>
            <p:nvPr/>
          </p:nvSpPr>
          <p:spPr>
            <a:xfrm>
              <a:off x="-33549375" y="3944800"/>
              <a:ext cx="98475" cy="70900"/>
            </a:xfrm>
            <a:custGeom>
              <a:avLst/>
              <a:gdLst/>
              <a:ahLst/>
              <a:cxnLst/>
              <a:rect l="l" t="t" r="r" b="b"/>
              <a:pathLst>
                <a:path w="3939" h="2836" extrusionOk="0">
                  <a:moveTo>
                    <a:pt x="1985" y="0"/>
                  </a:moveTo>
                  <a:cubicBezTo>
                    <a:pt x="1260" y="0"/>
                    <a:pt x="473" y="946"/>
                    <a:pt x="0" y="2521"/>
                  </a:cubicBezTo>
                  <a:cubicBezTo>
                    <a:pt x="158" y="2615"/>
                    <a:pt x="284" y="2710"/>
                    <a:pt x="410" y="2836"/>
                  </a:cubicBezTo>
                  <a:cubicBezTo>
                    <a:pt x="914" y="2773"/>
                    <a:pt x="1481" y="2773"/>
                    <a:pt x="1985" y="2773"/>
                  </a:cubicBezTo>
                  <a:cubicBezTo>
                    <a:pt x="2489" y="2773"/>
                    <a:pt x="3056" y="2804"/>
                    <a:pt x="3560" y="2836"/>
                  </a:cubicBezTo>
                  <a:cubicBezTo>
                    <a:pt x="3623" y="2678"/>
                    <a:pt x="3781" y="2584"/>
                    <a:pt x="3938" y="2521"/>
                  </a:cubicBezTo>
                  <a:cubicBezTo>
                    <a:pt x="3529" y="946"/>
                    <a:pt x="2741" y="0"/>
                    <a:pt x="19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9" name="Google Shape;8029;p85"/>
            <p:cNvSpPr/>
            <p:nvPr/>
          </p:nvSpPr>
          <p:spPr>
            <a:xfrm>
              <a:off x="-33645475" y="4041675"/>
              <a:ext cx="70900" cy="98475"/>
            </a:xfrm>
            <a:custGeom>
              <a:avLst/>
              <a:gdLst/>
              <a:ahLst/>
              <a:cxnLst/>
              <a:rect l="l" t="t" r="r" b="b"/>
              <a:pathLst>
                <a:path w="2836" h="3939" extrusionOk="0">
                  <a:moveTo>
                    <a:pt x="2521" y="0"/>
                  </a:moveTo>
                  <a:cubicBezTo>
                    <a:pt x="946" y="473"/>
                    <a:pt x="32" y="1229"/>
                    <a:pt x="32" y="1954"/>
                  </a:cubicBezTo>
                  <a:cubicBezTo>
                    <a:pt x="1" y="2710"/>
                    <a:pt x="946" y="3466"/>
                    <a:pt x="2521" y="3939"/>
                  </a:cubicBezTo>
                  <a:cubicBezTo>
                    <a:pt x="2584" y="3781"/>
                    <a:pt x="2710" y="3655"/>
                    <a:pt x="2836" y="3529"/>
                  </a:cubicBezTo>
                  <a:cubicBezTo>
                    <a:pt x="2773" y="3025"/>
                    <a:pt x="2773" y="2521"/>
                    <a:pt x="2773" y="1954"/>
                  </a:cubicBezTo>
                  <a:cubicBezTo>
                    <a:pt x="2773" y="1418"/>
                    <a:pt x="2805" y="914"/>
                    <a:pt x="2836" y="379"/>
                  </a:cubicBezTo>
                  <a:cubicBezTo>
                    <a:pt x="2679" y="316"/>
                    <a:pt x="2553" y="158"/>
                    <a:pt x="25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0" name="Google Shape;8030;p85"/>
            <p:cNvSpPr/>
            <p:nvPr/>
          </p:nvSpPr>
          <p:spPr>
            <a:xfrm>
              <a:off x="-33424150" y="4042450"/>
              <a:ext cx="70900" cy="52025"/>
            </a:xfrm>
            <a:custGeom>
              <a:avLst/>
              <a:gdLst/>
              <a:ahLst/>
              <a:cxnLst/>
              <a:rect l="l" t="t" r="r" b="b"/>
              <a:pathLst>
                <a:path w="2836" h="2081" extrusionOk="0">
                  <a:moveTo>
                    <a:pt x="316" y="1"/>
                  </a:moveTo>
                  <a:cubicBezTo>
                    <a:pt x="253" y="159"/>
                    <a:pt x="127" y="285"/>
                    <a:pt x="1" y="379"/>
                  </a:cubicBezTo>
                  <a:cubicBezTo>
                    <a:pt x="32" y="600"/>
                    <a:pt x="32" y="789"/>
                    <a:pt x="32" y="978"/>
                  </a:cubicBezTo>
                  <a:cubicBezTo>
                    <a:pt x="158" y="978"/>
                    <a:pt x="284" y="946"/>
                    <a:pt x="442" y="946"/>
                  </a:cubicBezTo>
                  <a:cubicBezTo>
                    <a:pt x="1387" y="946"/>
                    <a:pt x="2237" y="1387"/>
                    <a:pt x="2804" y="2080"/>
                  </a:cubicBezTo>
                  <a:lnTo>
                    <a:pt x="2804" y="1954"/>
                  </a:lnTo>
                  <a:cubicBezTo>
                    <a:pt x="2836" y="1230"/>
                    <a:pt x="1891" y="474"/>
                    <a:pt x="3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1" name="Google Shape;8031;p85"/>
            <p:cNvSpPr/>
            <p:nvPr/>
          </p:nvSpPr>
          <p:spPr>
            <a:xfrm>
              <a:off x="-33549375" y="4165325"/>
              <a:ext cx="86650" cy="70925"/>
            </a:xfrm>
            <a:custGeom>
              <a:avLst/>
              <a:gdLst/>
              <a:ahLst/>
              <a:cxnLst/>
              <a:rect l="l" t="t" r="r" b="b"/>
              <a:pathLst>
                <a:path w="3466" h="2837" extrusionOk="0">
                  <a:moveTo>
                    <a:pt x="410" y="1"/>
                  </a:moveTo>
                  <a:cubicBezTo>
                    <a:pt x="315" y="158"/>
                    <a:pt x="158" y="284"/>
                    <a:pt x="0" y="316"/>
                  </a:cubicBezTo>
                  <a:cubicBezTo>
                    <a:pt x="473" y="1891"/>
                    <a:pt x="1260" y="2836"/>
                    <a:pt x="1985" y="2836"/>
                  </a:cubicBezTo>
                  <a:cubicBezTo>
                    <a:pt x="2489" y="2836"/>
                    <a:pt x="3056" y="2364"/>
                    <a:pt x="3466" y="1544"/>
                  </a:cubicBezTo>
                  <a:lnTo>
                    <a:pt x="3119" y="1072"/>
                  </a:lnTo>
                  <a:cubicBezTo>
                    <a:pt x="2836" y="851"/>
                    <a:pt x="2678" y="473"/>
                    <a:pt x="2521" y="95"/>
                  </a:cubicBezTo>
                  <a:lnTo>
                    <a:pt x="1985" y="95"/>
                  </a:lnTo>
                  <a:cubicBezTo>
                    <a:pt x="1418" y="95"/>
                    <a:pt x="882" y="64"/>
                    <a:pt x="4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2" name="Google Shape;8032;p85"/>
            <p:cNvSpPr/>
            <p:nvPr/>
          </p:nvSpPr>
          <p:spPr>
            <a:xfrm>
              <a:off x="-33558825" y="4030650"/>
              <a:ext cx="118950" cy="120525"/>
            </a:xfrm>
            <a:custGeom>
              <a:avLst/>
              <a:gdLst/>
              <a:ahLst/>
              <a:cxnLst/>
              <a:rect l="l" t="t" r="r" b="b"/>
              <a:pathLst>
                <a:path w="4758" h="4821" extrusionOk="0">
                  <a:moveTo>
                    <a:pt x="2395" y="0"/>
                  </a:moveTo>
                  <a:cubicBezTo>
                    <a:pt x="1922" y="0"/>
                    <a:pt x="1418" y="32"/>
                    <a:pt x="1008" y="95"/>
                  </a:cubicBezTo>
                  <a:cubicBezTo>
                    <a:pt x="977" y="599"/>
                    <a:pt x="599" y="977"/>
                    <a:pt x="63" y="1040"/>
                  </a:cubicBezTo>
                  <a:cubicBezTo>
                    <a:pt x="32" y="1450"/>
                    <a:pt x="0" y="1922"/>
                    <a:pt x="0" y="2395"/>
                  </a:cubicBezTo>
                  <a:cubicBezTo>
                    <a:pt x="0" y="2867"/>
                    <a:pt x="32" y="3340"/>
                    <a:pt x="63" y="3781"/>
                  </a:cubicBezTo>
                  <a:cubicBezTo>
                    <a:pt x="599" y="3812"/>
                    <a:pt x="977" y="4222"/>
                    <a:pt x="1008" y="4726"/>
                  </a:cubicBezTo>
                  <a:cubicBezTo>
                    <a:pt x="1449" y="4758"/>
                    <a:pt x="1922" y="4821"/>
                    <a:pt x="2395" y="4821"/>
                  </a:cubicBezTo>
                  <a:lnTo>
                    <a:pt x="2804" y="4821"/>
                  </a:lnTo>
                  <a:cubicBezTo>
                    <a:pt x="2804" y="4695"/>
                    <a:pt x="2741" y="4569"/>
                    <a:pt x="2741" y="4506"/>
                  </a:cubicBezTo>
                  <a:cubicBezTo>
                    <a:pt x="2741" y="3151"/>
                    <a:pt x="3592" y="2017"/>
                    <a:pt x="4757" y="1576"/>
                  </a:cubicBezTo>
                  <a:cubicBezTo>
                    <a:pt x="4757" y="1387"/>
                    <a:pt x="4726" y="1229"/>
                    <a:pt x="4726" y="1040"/>
                  </a:cubicBezTo>
                  <a:cubicBezTo>
                    <a:pt x="4222" y="977"/>
                    <a:pt x="3812" y="599"/>
                    <a:pt x="3781" y="95"/>
                  </a:cubicBezTo>
                  <a:cubicBezTo>
                    <a:pt x="3340" y="32"/>
                    <a:pt x="2867" y="0"/>
                    <a:pt x="23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3" name="Google Shape;8033;p85"/>
            <p:cNvSpPr/>
            <p:nvPr/>
          </p:nvSpPr>
          <p:spPr>
            <a:xfrm>
              <a:off x="-33639950" y="4129900"/>
              <a:ext cx="100825" cy="100825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0" y="0"/>
                  </a:moveTo>
                  <a:lnTo>
                    <a:pt x="0" y="0"/>
                  </a:lnTo>
                  <a:cubicBezTo>
                    <a:pt x="567" y="1953"/>
                    <a:pt x="2111" y="3466"/>
                    <a:pt x="4033" y="4033"/>
                  </a:cubicBezTo>
                  <a:cubicBezTo>
                    <a:pt x="3592" y="3466"/>
                    <a:pt x="3245" y="2741"/>
                    <a:pt x="2962" y="1827"/>
                  </a:cubicBezTo>
                  <a:cubicBezTo>
                    <a:pt x="2584" y="1733"/>
                    <a:pt x="2300" y="1481"/>
                    <a:pt x="2206" y="1071"/>
                  </a:cubicBezTo>
                  <a:cubicBezTo>
                    <a:pt x="1323" y="851"/>
                    <a:pt x="567" y="441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4" name="Google Shape;8034;p85"/>
            <p:cNvSpPr/>
            <p:nvPr/>
          </p:nvSpPr>
          <p:spPr>
            <a:xfrm>
              <a:off x="-33459600" y="3951875"/>
              <a:ext cx="100850" cy="100075"/>
            </a:xfrm>
            <a:custGeom>
              <a:avLst/>
              <a:gdLst/>
              <a:ahLst/>
              <a:cxnLst/>
              <a:rect l="l" t="t" r="r" b="b"/>
              <a:pathLst>
                <a:path w="4034" h="4003" extrusionOk="0">
                  <a:moveTo>
                    <a:pt x="1" y="1"/>
                  </a:moveTo>
                  <a:lnTo>
                    <a:pt x="1" y="1"/>
                  </a:lnTo>
                  <a:cubicBezTo>
                    <a:pt x="442" y="537"/>
                    <a:pt x="788" y="1293"/>
                    <a:pt x="1072" y="2206"/>
                  </a:cubicBezTo>
                  <a:cubicBezTo>
                    <a:pt x="1419" y="2238"/>
                    <a:pt x="1734" y="2553"/>
                    <a:pt x="1828" y="2962"/>
                  </a:cubicBezTo>
                  <a:cubicBezTo>
                    <a:pt x="2710" y="3183"/>
                    <a:pt x="3466" y="3592"/>
                    <a:pt x="4033" y="4002"/>
                  </a:cubicBezTo>
                  <a:cubicBezTo>
                    <a:pt x="3466" y="2080"/>
                    <a:pt x="1923" y="537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5" name="Google Shape;8035;p85"/>
            <p:cNvSpPr/>
            <p:nvPr/>
          </p:nvSpPr>
          <p:spPr>
            <a:xfrm>
              <a:off x="-33639950" y="3951100"/>
              <a:ext cx="100825" cy="100050"/>
            </a:xfrm>
            <a:custGeom>
              <a:avLst/>
              <a:gdLst/>
              <a:ahLst/>
              <a:cxnLst/>
              <a:rect l="l" t="t" r="r" b="b"/>
              <a:pathLst>
                <a:path w="4033" h="4002" extrusionOk="0">
                  <a:moveTo>
                    <a:pt x="4033" y="0"/>
                  </a:moveTo>
                  <a:lnTo>
                    <a:pt x="4033" y="0"/>
                  </a:lnTo>
                  <a:cubicBezTo>
                    <a:pt x="2111" y="536"/>
                    <a:pt x="567" y="2080"/>
                    <a:pt x="0" y="4002"/>
                  </a:cubicBezTo>
                  <a:cubicBezTo>
                    <a:pt x="567" y="3592"/>
                    <a:pt x="1323" y="3214"/>
                    <a:pt x="2206" y="2962"/>
                  </a:cubicBezTo>
                  <a:cubicBezTo>
                    <a:pt x="2300" y="2552"/>
                    <a:pt x="2615" y="2269"/>
                    <a:pt x="2962" y="2206"/>
                  </a:cubicBezTo>
                  <a:cubicBezTo>
                    <a:pt x="3214" y="1292"/>
                    <a:pt x="3592" y="505"/>
                    <a:pt x="40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6" name="Google Shape;8036;p85"/>
            <p:cNvSpPr/>
            <p:nvPr/>
          </p:nvSpPr>
          <p:spPr>
            <a:xfrm>
              <a:off x="-33472975" y="4082625"/>
              <a:ext cx="119725" cy="155200"/>
            </a:xfrm>
            <a:custGeom>
              <a:avLst/>
              <a:gdLst/>
              <a:ahLst/>
              <a:cxnLst/>
              <a:rect l="l" t="t" r="r" b="b"/>
              <a:pathLst>
                <a:path w="4789" h="6208" extrusionOk="0">
                  <a:moveTo>
                    <a:pt x="2395" y="1355"/>
                  </a:moveTo>
                  <a:cubicBezTo>
                    <a:pt x="2930" y="1355"/>
                    <a:pt x="3403" y="1828"/>
                    <a:pt x="3403" y="2364"/>
                  </a:cubicBezTo>
                  <a:cubicBezTo>
                    <a:pt x="3403" y="2962"/>
                    <a:pt x="2930" y="3403"/>
                    <a:pt x="2395" y="3403"/>
                  </a:cubicBezTo>
                  <a:cubicBezTo>
                    <a:pt x="1827" y="3403"/>
                    <a:pt x="1355" y="2931"/>
                    <a:pt x="1355" y="2364"/>
                  </a:cubicBezTo>
                  <a:cubicBezTo>
                    <a:pt x="1355" y="1828"/>
                    <a:pt x="1827" y="1355"/>
                    <a:pt x="2395" y="1355"/>
                  </a:cubicBezTo>
                  <a:close/>
                  <a:moveTo>
                    <a:pt x="2395" y="1"/>
                  </a:moveTo>
                  <a:cubicBezTo>
                    <a:pt x="1040" y="1"/>
                    <a:pt x="0" y="1072"/>
                    <a:pt x="0" y="2427"/>
                  </a:cubicBezTo>
                  <a:cubicBezTo>
                    <a:pt x="0" y="2994"/>
                    <a:pt x="221" y="3592"/>
                    <a:pt x="630" y="4002"/>
                  </a:cubicBezTo>
                  <a:lnTo>
                    <a:pt x="2111" y="6050"/>
                  </a:lnTo>
                  <a:cubicBezTo>
                    <a:pt x="2206" y="6113"/>
                    <a:pt x="2269" y="6207"/>
                    <a:pt x="2395" y="6207"/>
                  </a:cubicBezTo>
                  <a:cubicBezTo>
                    <a:pt x="2521" y="6207"/>
                    <a:pt x="2584" y="6144"/>
                    <a:pt x="2678" y="6050"/>
                  </a:cubicBezTo>
                  <a:lnTo>
                    <a:pt x="4442" y="3592"/>
                  </a:lnTo>
                  <a:cubicBezTo>
                    <a:pt x="4663" y="3246"/>
                    <a:pt x="4757" y="2805"/>
                    <a:pt x="4757" y="2364"/>
                  </a:cubicBezTo>
                  <a:cubicBezTo>
                    <a:pt x="4789" y="1072"/>
                    <a:pt x="3686" y="1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7" name="Google Shape;8037;p85"/>
            <p:cNvSpPr/>
            <p:nvPr/>
          </p:nvSpPr>
          <p:spPr>
            <a:xfrm>
              <a:off x="-33421775" y="41338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38" name="Google Shape;8038;p85"/>
          <p:cNvGrpSpPr/>
          <p:nvPr/>
        </p:nvGrpSpPr>
        <p:grpSpPr>
          <a:xfrm>
            <a:off x="2913761" y="3842809"/>
            <a:ext cx="470233" cy="473833"/>
            <a:chOff x="-31809525" y="3192625"/>
            <a:chExt cx="290650" cy="292875"/>
          </a:xfrm>
        </p:grpSpPr>
        <p:sp>
          <p:nvSpPr>
            <p:cNvPr id="8039" name="Google Shape;8039;p85"/>
            <p:cNvSpPr/>
            <p:nvPr/>
          </p:nvSpPr>
          <p:spPr>
            <a:xfrm>
              <a:off x="-31767775" y="3192625"/>
              <a:ext cx="204800" cy="153600"/>
            </a:xfrm>
            <a:custGeom>
              <a:avLst/>
              <a:gdLst/>
              <a:ahLst/>
              <a:cxnLst/>
              <a:rect l="l" t="t" r="r" b="b"/>
              <a:pathLst>
                <a:path w="8192" h="6144" extrusionOk="0">
                  <a:moveTo>
                    <a:pt x="4096" y="0"/>
                  </a:moveTo>
                  <a:cubicBezTo>
                    <a:pt x="2206" y="0"/>
                    <a:pt x="662" y="1544"/>
                    <a:pt x="662" y="3434"/>
                  </a:cubicBezTo>
                  <a:lnTo>
                    <a:pt x="662" y="3497"/>
                  </a:lnTo>
                  <a:cubicBezTo>
                    <a:pt x="252" y="3655"/>
                    <a:pt x="0" y="4033"/>
                    <a:pt x="0" y="4442"/>
                  </a:cubicBezTo>
                  <a:lnTo>
                    <a:pt x="0" y="5136"/>
                  </a:lnTo>
                  <a:cubicBezTo>
                    <a:pt x="0" y="5671"/>
                    <a:pt x="473" y="6144"/>
                    <a:pt x="1009" y="6144"/>
                  </a:cubicBezTo>
                  <a:cubicBezTo>
                    <a:pt x="1135" y="6144"/>
                    <a:pt x="1261" y="6112"/>
                    <a:pt x="1387" y="6081"/>
                  </a:cubicBezTo>
                  <a:lnTo>
                    <a:pt x="1387" y="3403"/>
                  </a:lnTo>
                  <a:cubicBezTo>
                    <a:pt x="1387" y="1891"/>
                    <a:pt x="2584" y="630"/>
                    <a:pt x="4096" y="630"/>
                  </a:cubicBezTo>
                  <a:cubicBezTo>
                    <a:pt x="5577" y="630"/>
                    <a:pt x="6806" y="1891"/>
                    <a:pt x="6806" y="3403"/>
                  </a:cubicBezTo>
                  <a:lnTo>
                    <a:pt x="6806" y="6081"/>
                  </a:lnTo>
                  <a:cubicBezTo>
                    <a:pt x="6932" y="6112"/>
                    <a:pt x="7058" y="6144"/>
                    <a:pt x="7152" y="6144"/>
                  </a:cubicBezTo>
                  <a:cubicBezTo>
                    <a:pt x="7719" y="6144"/>
                    <a:pt x="8192" y="5671"/>
                    <a:pt x="8192" y="5136"/>
                  </a:cubicBezTo>
                  <a:lnTo>
                    <a:pt x="8192" y="4442"/>
                  </a:lnTo>
                  <a:cubicBezTo>
                    <a:pt x="8192" y="4033"/>
                    <a:pt x="7908" y="3623"/>
                    <a:pt x="7530" y="3497"/>
                  </a:cubicBezTo>
                  <a:lnTo>
                    <a:pt x="7530" y="3434"/>
                  </a:lnTo>
                  <a:cubicBezTo>
                    <a:pt x="7467" y="1576"/>
                    <a:pt x="5986" y="0"/>
                    <a:pt x="4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0" name="Google Shape;8040;p85"/>
            <p:cNvSpPr/>
            <p:nvPr/>
          </p:nvSpPr>
          <p:spPr>
            <a:xfrm>
              <a:off x="-31715000" y="3244600"/>
              <a:ext cx="101625" cy="52450"/>
            </a:xfrm>
            <a:custGeom>
              <a:avLst/>
              <a:gdLst/>
              <a:ahLst/>
              <a:cxnLst/>
              <a:rect l="l" t="t" r="r" b="b"/>
              <a:pathLst>
                <a:path w="4065" h="2098" extrusionOk="0">
                  <a:moveTo>
                    <a:pt x="1702" y="1"/>
                  </a:moveTo>
                  <a:cubicBezTo>
                    <a:pt x="756" y="1"/>
                    <a:pt x="0" y="757"/>
                    <a:pt x="0" y="1702"/>
                  </a:cubicBezTo>
                  <a:lnTo>
                    <a:pt x="0" y="2080"/>
                  </a:lnTo>
                  <a:lnTo>
                    <a:pt x="1229" y="2080"/>
                  </a:lnTo>
                  <a:cubicBezTo>
                    <a:pt x="1418" y="2080"/>
                    <a:pt x="1765" y="2080"/>
                    <a:pt x="1891" y="1985"/>
                  </a:cubicBezTo>
                  <a:cubicBezTo>
                    <a:pt x="1922" y="1954"/>
                    <a:pt x="1985" y="1828"/>
                    <a:pt x="1985" y="1765"/>
                  </a:cubicBezTo>
                  <a:cubicBezTo>
                    <a:pt x="1985" y="1544"/>
                    <a:pt x="2143" y="1387"/>
                    <a:pt x="2332" y="1387"/>
                  </a:cubicBezTo>
                  <a:cubicBezTo>
                    <a:pt x="2521" y="1387"/>
                    <a:pt x="2678" y="1544"/>
                    <a:pt x="2678" y="1765"/>
                  </a:cubicBezTo>
                  <a:cubicBezTo>
                    <a:pt x="2678" y="1828"/>
                    <a:pt x="2678" y="1954"/>
                    <a:pt x="2773" y="1985"/>
                  </a:cubicBezTo>
                  <a:cubicBezTo>
                    <a:pt x="2836" y="2069"/>
                    <a:pt x="3025" y="2097"/>
                    <a:pt x="3237" y="2097"/>
                  </a:cubicBezTo>
                  <a:cubicBezTo>
                    <a:pt x="3343" y="2097"/>
                    <a:pt x="3455" y="2090"/>
                    <a:pt x="3560" y="2080"/>
                  </a:cubicBezTo>
                  <a:lnTo>
                    <a:pt x="4064" y="2080"/>
                  </a:lnTo>
                  <a:lnTo>
                    <a:pt x="4064" y="1702"/>
                  </a:lnTo>
                  <a:cubicBezTo>
                    <a:pt x="4064" y="757"/>
                    <a:pt x="3308" y="1"/>
                    <a:pt x="23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1" name="Google Shape;8041;p85"/>
            <p:cNvSpPr/>
            <p:nvPr/>
          </p:nvSpPr>
          <p:spPr>
            <a:xfrm>
              <a:off x="-31716575" y="3308400"/>
              <a:ext cx="102400" cy="73275"/>
            </a:xfrm>
            <a:custGeom>
              <a:avLst/>
              <a:gdLst/>
              <a:ahLst/>
              <a:cxnLst/>
              <a:rect l="l" t="t" r="r" b="b"/>
              <a:pathLst>
                <a:path w="4096" h="2931" extrusionOk="0">
                  <a:moveTo>
                    <a:pt x="2395" y="1"/>
                  </a:moveTo>
                  <a:cubicBezTo>
                    <a:pt x="2080" y="221"/>
                    <a:pt x="1639" y="221"/>
                    <a:pt x="1197" y="221"/>
                  </a:cubicBezTo>
                  <a:lnTo>
                    <a:pt x="0" y="221"/>
                  </a:lnTo>
                  <a:lnTo>
                    <a:pt x="0" y="883"/>
                  </a:lnTo>
                  <a:cubicBezTo>
                    <a:pt x="0" y="2048"/>
                    <a:pt x="914" y="2930"/>
                    <a:pt x="2048" y="2930"/>
                  </a:cubicBezTo>
                  <a:cubicBezTo>
                    <a:pt x="3182" y="2930"/>
                    <a:pt x="4096" y="2048"/>
                    <a:pt x="4096" y="883"/>
                  </a:cubicBezTo>
                  <a:lnTo>
                    <a:pt x="4096" y="221"/>
                  </a:lnTo>
                  <a:lnTo>
                    <a:pt x="3403" y="221"/>
                  </a:lnTo>
                  <a:cubicBezTo>
                    <a:pt x="3025" y="221"/>
                    <a:pt x="2678" y="190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2" name="Google Shape;8042;p85"/>
            <p:cNvSpPr/>
            <p:nvPr/>
          </p:nvSpPr>
          <p:spPr>
            <a:xfrm>
              <a:off x="-31809525" y="3386375"/>
              <a:ext cx="290650" cy="99125"/>
            </a:xfrm>
            <a:custGeom>
              <a:avLst/>
              <a:gdLst/>
              <a:ahLst/>
              <a:cxnLst/>
              <a:rect l="l" t="t" r="r" b="b"/>
              <a:pathLst>
                <a:path w="11626" h="3965" extrusionOk="0">
                  <a:moveTo>
                    <a:pt x="2092" y="0"/>
                  </a:moveTo>
                  <a:cubicBezTo>
                    <a:pt x="1962" y="0"/>
                    <a:pt x="1828" y="63"/>
                    <a:pt x="1765" y="190"/>
                  </a:cubicBezTo>
                  <a:lnTo>
                    <a:pt x="1355" y="1072"/>
                  </a:lnTo>
                  <a:lnTo>
                    <a:pt x="316" y="1229"/>
                  </a:lnTo>
                  <a:cubicBezTo>
                    <a:pt x="190" y="1229"/>
                    <a:pt x="95" y="1355"/>
                    <a:pt x="64" y="1481"/>
                  </a:cubicBezTo>
                  <a:cubicBezTo>
                    <a:pt x="1" y="1607"/>
                    <a:pt x="64" y="1765"/>
                    <a:pt x="127" y="1828"/>
                  </a:cubicBezTo>
                  <a:lnTo>
                    <a:pt x="883" y="2552"/>
                  </a:lnTo>
                  <a:lnTo>
                    <a:pt x="725" y="3561"/>
                  </a:lnTo>
                  <a:cubicBezTo>
                    <a:pt x="694" y="3687"/>
                    <a:pt x="757" y="3844"/>
                    <a:pt x="851" y="3876"/>
                  </a:cubicBezTo>
                  <a:cubicBezTo>
                    <a:pt x="903" y="3928"/>
                    <a:pt x="965" y="3951"/>
                    <a:pt x="1031" y="3951"/>
                  </a:cubicBezTo>
                  <a:cubicBezTo>
                    <a:pt x="1085" y="3951"/>
                    <a:pt x="1141" y="3935"/>
                    <a:pt x="1198" y="3907"/>
                  </a:cubicBezTo>
                  <a:lnTo>
                    <a:pt x="2112" y="3435"/>
                  </a:lnTo>
                  <a:lnTo>
                    <a:pt x="2994" y="3907"/>
                  </a:lnTo>
                  <a:cubicBezTo>
                    <a:pt x="3046" y="3947"/>
                    <a:pt x="3099" y="3964"/>
                    <a:pt x="3152" y="3964"/>
                  </a:cubicBezTo>
                  <a:cubicBezTo>
                    <a:pt x="3225" y="3964"/>
                    <a:pt x="3298" y="3930"/>
                    <a:pt x="3372" y="3876"/>
                  </a:cubicBezTo>
                  <a:cubicBezTo>
                    <a:pt x="3466" y="3813"/>
                    <a:pt x="3529" y="3687"/>
                    <a:pt x="3466" y="3561"/>
                  </a:cubicBezTo>
                  <a:lnTo>
                    <a:pt x="3309" y="2552"/>
                  </a:lnTo>
                  <a:lnTo>
                    <a:pt x="4002" y="1891"/>
                  </a:lnTo>
                  <a:lnTo>
                    <a:pt x="4663" y="2552"/>
                  </a:lnTo>
                  <a:lnTo>
                    <a:pt x="4506" y="3561"/>
                  </a:lnTo>
                  <a:cubicBezTo>
                    <a:pt x="4474" y="3687"/>
                    <a:pt x="4537" y="3844"/>
                    <a:pt x="4632" y="3876"/>
                  </a:cubicBezTo>
                  <a:cubicBezTo>
                    <a:pt x="4684" y="3928"/>
                    <a:pt x="4746" y="3951"/>
                    <a:pt x="4811" y="3951"/>
                  </a:cubicBezTo>
                  <a:cubicBezTo>
                    <a:pt x="4865" y="3951"/>
                    <a:pt x="4922" y="3935"/>
                    <a:pt x="4978" y="3907"/>
                  </a:cubicBezTo>
                  <a:lnTo>
                    <a:pt x="5892" y="3435"/>
                  </a:lnTo>
                  <a:lnTo>
                    <a:pt x="6774" y="3907"/>
                  </a:lnTo>
                  <a:cubicBezTo>
                    <a:pt x="6827" y="3947"/>
                    <a:pt x="6880" y="3964"/>
                    <a:pt x="6933" y="3964"/>
                  </a:cubicBezTo>
                  <a:cubicBezTo>
                    <a:pt x="7006" y="3964"/>
                    <a:pt x="7079" y="3930"/>
                    <a:pt x="7152" y="3876"/>
                  </a:cubicBezTo>
                  <a:cubicBezTo>
                    <a:pt x="7247" y="3813"/>
                    <a:pt x="7310" y="3687"/>
                    <a:pt x="7247" y="3561"/>
                  </a:cubicBezTo>
                  <a:lnTo>
                    <a:pt x="7089" y="2552"/>
                  </a:lnTo>
                  <a:lnTo>
                    <a:pt x="7782" y="1891"/>
                  </a:lnTo>
                  <a:lnTo>
                    <a:pt x="8444" y="2552"/>
                  </a:lnTo>
                  <a:lnTo>
                    <a:pt x="8286" y="3561"/>
                  </a:lnTo>
                  <a:cubicBezTo>
                    <a:pt x="8255" y="3687"/>
                    <a:pt x="8318" y="3844"/>
                    <a:pt x="8413" y="3876"/>
                  </a:cubicBezTo>
                  <a:cubicBezTo>
                    <a:pt x="8465" y="3928"/>
                    <a:pt x="8526" y="3951"/>
                    <a:pt x="8592" y="3951"/>
                  </a:cubicBezTo>
                  <a:cubicBezTo>
                    <a:pt x="8646" y="3951"/>
                    <a:pt x="8702" y="3935"/>
                    <a:pt x="8759" y="3907"/>
                  </a:cubicBezTo>
                  <a:lnTo>
                    <a:pt x="9673" y="3435"/>
                  </a:lnTo>
                  <a:lnTo>
                    <a:pt x="10555" y="3907"/>
                  </a:lnTo>
                  <a:cubicBezTo>
                    <a:pt x="10608" y="3947"/>
                    <a:pt x="10660" y="3964"/>
                    <a:pt x="10713" y="3964"/>
                  </a:cubicBezTo>
                  <a:cubicBezTo>
                    <a:pt x="10786" y="3964"/>
                    <a:pt x="10860" y="3930"/>
                    <a:pt x="10933" y="3876"/>
                  </a:cubicBezTo>
                  <a:cubicBezTo>
                    <a:pt x="11027" y="3813"/>
                    <a:pt x="11090" y="3687"/>
                    <a:pt x="11027" y="3561"/>
                  </a:cubicBezTo>
                  <a:lnTo>
                    <a:pt x="10870" y="2552"/>
                  </a:lnTo>
                  <a:lnTo>
                    <a:pt x="11626" y="1828"/>
                  </a:lnTo>
                  <a:cubicBezTo>
                    <a:pt x="11532" y="1702"/>
                    <a:pt x="11595" y="1607"/>
                    <a:pt x="11532" y="1481"/>
                  </a:cubicBezTo>
                  <a:cubicBezTo>
                    <a:pt x="11500" y="1355"/>
                    <a:pt x="11374" y="1292"/>
                    <a:pt x="11279" y="1229"/>
                  </a:cubicBezTo>
                  <a:lnTo>
                    <a:pt x="10240" y="1072"/>
                  </a:lnTo>
                  <a:lnTo>
                    <a:pt x="9799" y="190"/>
                  </a:lnTo>
                  <a:cubicBezTo>
                    <a:pt x="9751" y="63"/>
                    <a:pt x="9625" y="0"/>
                    <a:pt x="9495" y="0"/>
                  </a:cubicBezTo>
                  <a:cubicBezTo>
                    <a:pt x="9366" y="0"/>
                    <a:pt x="9232" y="63"/>
                    <a:pt x="9169" y="190"/>
                  </a:cubicBezTo>
                  <a:lnTo>
                    <a:pt x="8759" y="1072"/>
                  </a:lnTo>
                  <a:lnTo>
                    <a:pt x="7782" y="1229"/>
                  </a:lnTo>
                  <a:cubicBezTo>
                    <a:pt x="7719" y="1229"/>
                    <a:pt x="7688" y="1292"/>
                    <a:pt x="7656" y="1292"/>
                  </a:cubicBezTo>
                  <a:cubicBezTo>
                    <a:pt x="7593" y="1229"/>
                    <a:pt x="7562" y="1229"/>
                    <a:pt x="7530" y="1229"/>
                  </a:cubicBezTo>
                  <a:lnTo>
                    <a:pt x="6554" y="1072"/>
                  </a:lnTo>
                  <a:lnTo>
                    <a:pt x="6113" y="190"/>
                  </a:lnTo>
                  <a:cubicBezTo>
                    <a:pt x="6050" y="63"/>
                    <a:pt x="5924" y="0"/>
                    <a:pt x="5798" y="0"/>
                  </a:cubicBezTo>
                  <a:cubicBezTo>
                    <a:pt x="5672" y="0"/>
                    <a:pt x="5546" y="63"/>
                    <a:pt x="5483" y="190"/>
                  </a:cubicBezTo>
                  <a:lnTo>
                    <a:pt x="5041" y="1072"/>
                  </a:lnTo>
                  <a:lnTo>
                    <a:pt x="4065" y="1229"/>
                  </a:lnTo>
                  <a:cubicBezTo>
                    <a:pt x="4033" y="1229"/>
                    <a:pt x="4002" y="1292"/>
                    <a:pt x="3939" y="1292"/>
                  </a:cubicBezTo>
                  <a:cubicBezTo>
                    <a:pt x="3907" y="1229"/>
                    <a:pt x="3876" y="1229"/>
                    <a:pt x="3813" y="1229"/>
                  </a:cubicBezTo>
                  <a:lnTo>
                    <a:pt x="2836" y="1072"/>
                  </a:lnTo>
                  <a:lnTo>
                    <a:pt x="2395" y="190"/>
                  </a:lnTo>
                  <a:cubicBezTo>
                    <a:pt x="2348" y="63"/>
                    <a:pt x="2222" y="0"/>
                    <a:pt x="20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43" name="Google Shape;8043;p85"/>
          <p:cNvGrpSpPr/>
          <p:nvPr/>
        </p:nvGrpSpPr>
        <p:grpSpPr>
          <a:xfrm>
            <a:off x="2913114" y="4470211"/>
            <a:ext cx="471527" cy="474076"/>
            <a:chOff x="-31811100" y="3550975"/>
            <a:chExt cx="291450" cy="293025"/>
          </a:xfrm>
        </p:grpSpPr>
        <p:sp>
          <p:nvSpPr>
            <p:cNvPr id="8044" name="Google Shape;8044;p85"/>
            <p:cNvSpPr/>
            <p:nvPr/>
          </p:nvSpPr>
          <p:spPr>
            <a:xfrm>
              <a:off x="-31554325" y="3595875"/>
              <a:ext cx="34675" cy="33900"/>
            </a:xfrm>
            <a:custGeom>
              <a:avLst/>
              <a:gdLst/>
              <a:ahLst/>
              <a:cxnLst/>
              <a:rect l="l" t="t" r="r" b="b"/>
              <a:pathLst>
                <a:path w="1387" h="1356" extrusionOk="0">
                  <a:moveTo>
                    <a:pt x="0" y="1"/>
                  </a:moveTo>
                  <a:lnTo>
                    <a:pt x="0" y="1355"/>
                  </a:lnTo>
                  <a:lnTo>
                    <a:pt x="662" y="1355"/>
                  </a:lnTo>
                  <a:cubicBezTo>
                    <a:pt x="1071" y="1355"/>
                    <a:pt x="1324" y="1040"/>
                    <a:pt x="1324" y="694"/>
                  </a:cubicBezTo>
                  <a:cubicBezTo>
                    <a:pt x="1387" y="316"/>
                    <a:pt x="1071" y="1"/>
                    <a:pt x="6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5" name="Google Shape;8045;p85"/>
            <p:cNvSpPr/>
            <p:nvPr/>
          </p:nvSpPr>
          <p:spPr>
            <a:xfrm>
              <a:off x="-31659075" y="3628650"/>
              <a:ext cx="139425" cy="71650"/>
            </a:xfrm>
            <a:custGeom>
              <a:avLst/>
              <a:gdLst/>
              <a:ahLst/>
              <a:cxnLst/>
              <a:rect l="l" t="t" r="r" b="b"/>
              <a:pathLst>
                <a:path w="5577" h="2866" extrusionOk="0">
                  <a:moveTo>
                    <a:pt x="1438" y="1"/>
                  </a:moveTo>
                  <a:cubicBezTo>
                    <a:pt x="1338" y="1"/>
                    <a:pt x="1235" y="30"/>
                    <a:pt x="1166" y="76"/>
                  </a:cubicBezTo>
                  <a:lnTo>
                    <a:pt x="126" y="1179"/>
                  </a:lnTo>
                  <a:cubicBezTo>
                    <a:pt x="0" y="1305"/>
                    <a:pt x="0" y="1525"/>
                    <a:pt x="126" y="1651"/>
                  </a:cubicBezTo>
                  <a:lnTo>
                    <a:pt x="1166" y="2754"/>
                  </a:lnTo>
                  <a:cubicBezTo>
                    <a:pt x="1208" y="2838"/>
                    <a:pt x="1292" y="2866"/>
                    <a:pt x="1390" y="2866"/>
                  </a:cubicBezTo>
                  <a:cubicBezTo>
                    <a:pt x="1439" y="2866"/>
                    <a:pt x="1491" y="2859"/>
                    <a:pt x="1544" y="2848"/>
                  </a:cubicBezTo>
                  <a:cubicBezTo>
                    <a:pt x="1670" y="2817"/>
                    <a:pt x="1796" y="2659"/>
                    <a:pt x="1796" y="2533"/>
                  </a:cubicBezTo>
                  <a:lnTo>
                    <a:pt x="1796" y="2124"/>
                  </a:lnTo>
                  <a:lnTo>
                    <a:pt x="4190" y="2124"/>
                  </a:lnTo>
                  <a:cubicBezTo>
                    <a:pt x="4946" y="2124"/>
                    <a:pt x="5577" y="1494"/>
                    <a:pt x="5577" y="769"/>
                  </a:cubicBezTo>
                  <a:lnTo>
                    <a:pt x="5577" y="549"/>
                  </a:lnTo>
                  <a:cubicBezTo>
                    <a:pt x="5356" y="675"/>
                    <a:pt x="5135" y="769"/>
                    <a:pt x="4883" y="769"/>
                  </a:cubicBezTo>
                  <a:cubicBezTo>
                    <a:pt x="3686" y="738"/>
                    <a:pt x="2930" y="738"/>
                    <a:pt x="1796" y="738"/>
                  </a:cubicBezTo>
                  <a:lnTo>
                    <a:pt x="1796" y="328"/>
                  </a:lnTo>
                  <a:cubicBezTo>
                    <a:pt x="1796" y="170"/>
                    <a:pt x="1701" y="44"/>
                    <a:pt x="1544" y="13"/>
                  </a:cubicBezTo>
                  <a:cubicBezTo>
                    <a:pt x="1510" y="5"/>
                    <a:pt x="1474" y="1"/>
                    <a:pt x="14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6" name="Google Shape;8046;p85"/>
            <p:cNvSpPr/>
            <p:nvPr/>
          </p:nvSpPr>
          <p:spPr>
            <a:xfrm>
              <a:off x="-31811100" y="3647075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253" y="1"/>
                    <a:pt x="1" y="316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7" name="Google Shape;8047;p85"/>
            <p:cNvSpPr/>
            <p:nvPr/>
          </p:nvSpPr>
          <p:spPr>
            <a:xfrm>
              <a:off x="-31811100" y="3678325"/>
              <a:ext cx="138650" cy="72250"/>
            </a:xfrm>
            <a:custGeom>
              <a:avLst/>
              <a:gdLst/>
              <a:ahLst/>
              <a:cxnLst/>
              <a:rect l="l" t="t" r="r" b="b"/>
              <a:pathLst>
                <a:path w="5546" h="2890" extrusionOk="0">
                  <a:moveTo>
                    <a:pt x="4193" y="1"/>
                  </a:moveTo>
                  <a:cubicBezTo>
                    <a:pt x="4132" y="1"/>
                    <a:pt x="4067" y="16"/>
                    <a:pt x="4002" y="42"/>
                  </a:cubicBezTo>
                  <a:cubicBezTo>
                    <a:pt x="3876" y="74"/>
                    <a:pt x="3781" y="231"/>
                    <a:pt x="3781" y="357"/>
                  </a:cubicBezTo>
                  <a:lnTo>
                    <a:pt x="3781" y="735"/>
                  </a:lnTo>
                  <a:lnTo>
                    <a:pt x="662" y="735"/>
                  </a:lnTo>
                  <a:cubicBezTo>
                    <a:pt x="410" y="735"/>
                    <a:pt x="190" y="672"/>
                    <a:pt x="1" y="546"/>
                  </a:cubicBezTo>
                  <a:lnTo>
                    <a:pt x="1" y="767"/>
                  </a:lnTo>
                  <a:cubicBezTo>
                    <a:pt x="1" y="1523"/>
                    <a:pt x="631" y="2153"/>
                    <a:pt x="1355" y="2153"/>
                  </a:cubicBezTo>
                  <a:lnTo>
                    <a:pt x="3781" y="2153"/>
                  </a:lnTo>
                  <a:lnTo>
                    <a:pt x="3781" y="2563"/>
                  </a:lnTo>
                  <a:cubicBezTo>
                    <a:pt x="3781" y="2720"/>
                    <a:pt x="3844" y="2815"/>
                    <a:pt x="4002" y="2878"/>
                  </a:cubicBezTo>
                  <a:cubicBezTo>
                    <a:pt x="4033" y="2886"/>
                    <a:pt x="4067" y="2890"/>
                    <a:pt x="4101" y="2890"/>
                  </a:cubicBezTo>
                  <a:cubicBezTo>
                    <a:pt x="4205" y="2890"/>
                    <a:pt x="4317" y="2854"/>
                    <a:pt x="4411" y="2783"/>
                  </a:cubicBezTo>
                  <a:lnTo>
                    <a:pt x="5420" y="1681"/>
                  </a:lnTo>
                  <a:cubicBezTo>
                    <a:pt x="5546" y="1555"/>
                    <a:pt x="5546" y="1365"/>
                    <a:pt x="5420" y="1208"/>
                  </a:cubicBezTo>
                  <a:lnTo>
                    <a:pt x="4411" y="105"/>
                  </a:lnTo>
                  <a:cubicBezTo>
                    <a:pt x="4356" y="31"/>
                    <a:pt x="4279" y="1"/>
                    <a:pt x="41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8" name="Google Shape;8048;p85"/>
            <p:cNvSpPr/>
            <p:nvPr/>
          </p:nvSpPr>
          <p:spPr>
            <a:xfrm>
              <a:off x="-31759900" y="3791200"/>
              <a:ext cx="187475" cy="52800"/>
            </a:xfrm>
            <a:custGeom>
              <a:avLst/>
              <a:gdLst/>
              <a:ahLst/>
              <a:cxnLst/>
              <a:rect l="l" t="t" r="r" b="b"/>
              <a:pathLst>
                <a:path w="7499" h="2112" extrusionOk="0">
                  <a:moveTo>
                    <a:pt x="1" y="1"/>
                  </a:moveTo>
                  <a:lnTo>
                    <a:pt x="1" y="1072"/>
                  </a:lnTo>
                  <a:cubicBezTo>
                    <a:pt x="1" y="1639"/>
                    <a:pt x="473" y="2112"/>
                    <a:pt x="1009" y="2112"/>
                  </a:cubicBezTo>
                  <a:lnTo>
                    <a:pt x="6491" y="2112"/>
                  </a:lnTo>
                  <a:cubicBezTo>
                    <a:pt x="7026" y="2112"/>
                    <a:pt x="7499" y="1639"/>
                    <a:pt x="7499" y="1072"/>
                  </a:cubicBezTo>
                  <a:lnTo>
                    <a:pt x="74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9" name="Google Shape;8049;p85"/>
            <p:cNvSpPr/>
            <p:nvPr/>
          </p:nvSpPr>
          <p:spPr>
            <a:xfrm>
              <a:off x="-31759900" y="3550975"/>
              <a:ext cx="187475" cy="35475"/>
            </a:xfrm>
            <a:custGeom>
              <a:avLst/>
              <a:gdLst/>
              <a:ahLst/>
              <a:cxnLst/>
              <a:rect l="l" t="t" r="r" b="b"/>
              <a:pathLst>
                <a:path w="7499" h="1419" extrusionOk="0">
                  <a:moveTo>
                    <a:pt x="1009" y="1"/>
                  </a:moveTo>
                  <a:cubicBezTo>
                    <a:pt x="473" y="1"/>
                    <a:pt x="1" y="474"/>
                    <a:pt x="1" y="1072"/>
                  </a:cubicBezTo>
                  <a:lnTo>
                    <a:pt x="1" y="1419"/>
                  </a:lnTo>
                  <a:lnTo>
                    <a:pt x="7499" y="1419"/>
                  </a:lnTo>
                  <a:lnTo>
                    <a:pt x="7499" y="1072"/>
                  </a:lnTo>
                  <a:cubicBezTo>
                    <a:pt x="7499" y="537"/>
                    <a:pt x="7026" y="1"/>
                    <a:pt x="64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0" name="Google Shape;8050;p85"/>
            <p:cNvSpPr/>
            <p:nvPr/>
          </p:nvSpPr>
          <p:spPr>
            <a:xfrm>
              <a:off x="-31759100" y="3602975"/>
              <a:ext cx="188250" cy="172500"/>
            </a:xfrm>
            <a:custGeom>
              <a:avLst/>
              <a:gdLst/>
              <a:ahLst/>
              <a:cxnLst/>
              <a:rect l="l" t="t" r="r" b="b"/>
              <a:pathLst>
                <a:path w="7530" h="6900" extrusionOk="0">
                  <a:moveTo>
                    <a:pt x="0" y="0"/>
                  </a:moveTo>
                  <a:lnTo>
                    <a:pt x="0" y="3088"/>
                  </a:lnTo>
                  <a:lnTo>
                    <a:pt x="1071" y="3088"/>
                  </a:lnTo>
                  <a:cubicBezTo>
                    <a:pt x="1134" y="2773"/>
                    <a:pt x="1386" y="2552"/>
                    <a:pt x="1701" y="2426"/>
                  </a:cubicBezTo>
                  <a:cubicBezTo>
                    <a:pt x="1822" y="2376"/>
                    <a:pt x="1952" y="2351"/>
                    <a:pt x="2083" y="2351"/>
                  </a:cubicBezTo>
                  <a:cubicBezTo>
                    <a:pt x="2361" y="2351"/>
                    <a:pt x="2642" y="2464"/>
                    <a:pt x="2835" y="2678"/>
                  </a:cubicBezTo>
                  <a:lnTo>
                    <a:pt x="3844" y="3781"/>
                  </a:lnTo>
                  <a:cubicBezTo>
                    <a:pt x="4222" y="4190"/>
                    <a:pt x="4222" y="4789"/>
                    <a:pt x="3844" y="5167"/>
                  </a:cubicBezTo>
                  <a:lnTo>
                    <a:pt x="2835" y="6270"/>
                  </a:lnTo>
                  <a:cubicBezTo>
                    <a:pt x="2635" y="6493"/>
                    <a:pt x="2339" y="6621"/>
                    <a:pt x="2050" y="6621"/>
                  </a:cubicBezTo>
                  <a:cubicBezTo>
                    <a:pt x="1930" y="6621"/>
                    <a:pt x="1812" y="6599"/>
                    <a:pt x="1701" y="6553"/>
                  </a:cubicBezTo>
                  <a:cubicBezTo>
                    <a:pt x="1386" y="6427"/>
                    <a:pt x="1134" y="6144"/>
                    <a:pt x="1071" y="5892"/>
                  </a:cubicBezTo>
                  <a:lnTo>
                    <a:pt x="0" y="5892"/>
                  </a:lnTo>
                  <a:lnTo>
                    <a:pt x="0" y="6900"/>
                  </a:lnTo>
                  <a:lnTo>
                    <a:pt x="7530" y="6900"/>
                  </a:lnTo>
                  <a:lnTo>
                    <a:pt x="7530" y="3844"/>
                  </a:lnTo>
                  <a:lnTo>
                    <a:pt x="6459" y="3844"/>
                  </a:lnTo>
                  <a:cubicBezTo>
                    <a:pt x="6364" y="4159"/>
                    <a:pt x="6143" y="4379"/>
                    <a:pt x="5828" y="4505"/>
                  </a:cubicBezTo>
                  <a:cubicBezTo>
                    <a:pt x="5709" y="4551"/>
                    <a:pt x="5589" y="4573"/>
                    <a:pt x="5472" y="4573"/>
                  </a:cubicBezTo>
                  <a:cubicBezTo>
                    <a:pt x="5188" y="4573"/>
                    <a:pt x="4917" y="4445"/>
                    <a:pt x="4694" y="4222"/>
                  </a:cubicBezTo>
                  <a:lnTo>
                    <a:pt x="3655" y="3119"/>
                  </a:lnTo>
                  <a:cubicBezTo>
                    <a:pt x="3308" y="2741"/>
                    <a:pt x="3308" y="2143"/>
                    <a:pt x="3655" y="1765"/>
                  </a:cubicBezTo>
                  <a:lnTo>
                    <a:pt x="4694" y="630"/>
                  </a:lnTo>
                  <a:cubicBezTo>
                    <a:pt x="4866" y="416"/>
                    <a:pt x="5140" y="304"/>
                    <a:pt x="5427" y="304"/>
                  </a:cubicBezTo>
                  <a:cubicBezTo>
                    <a:pt x="5561" y="304"/>
                    <a:pt x="5698" y="328"/>
                    <a:pt x="5828" y="378"/>
                  </a:cubicBezTo>
                  <a:cubicBezTo>
                    <a:pt x="6143" y="504"/>
                    <a:pt x="6364" y="756"/>
                    <a:pt x="6459" y="1040"/>
                  </a:cubicBezTo>
                  <a:lnTo>
                    <a:pt x="7530" y="1040"/>
                  </a:lnTo>
                  <a:lnTo>
                    <a:pt x="75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51" name="Google Shape;8051;p85"/>
          <p:cNvGrpSpPr/>
          <p:nvPr/>
        </p:nvGrpSpPr>
        <p:grpSpPr>
          <a:xfrm>
            <a:off x="2904842" y="5089283"/>
            <a:ext cx="488069" cy="475775"/>
            <a:chOff x="-31817400" y="3910025"/>
            <a:chExt cx="301675" cy="294075"/>
          </a:xfrm>
        </p:grpSpPr>
        <p:sp>
          <p:nvSpPr>
            <p:cNvPr id="8052" name="Google Shape;8052;p85"/>
            <p:cNvSpPr/>
            <p:nvPr/>
          </p:nvSpPr>
          <p:spPr>
            <a:xfrm>
              <a:off x="-31817400" y="3911550"/>
              <a:ext cx="301675" cy="292550"/>
            </a:xfrm>
            <a:custGeom>
              <a:avLst/>
              <a:gdLst/>
              <a:ahLst/>
              <a:cxnLst/>
              <a:rect l="l" t="t" r="r" b="b"/>
              <a:pathLst>
                <a:path w="12067" h="11702" extrusionOk="0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3" name="Google Shape;8053;p85"/>
            <p:cNvSpPr/>
            <p:nvPr/>
          </p:nvSpPr>
          <p:spPr>
            <a:xfrm>
              <a:off x="-31816600" y="4062950"/>
              <a:ext cx="144150" cy="140600"/>
            </a:xfrm>
            <a:custGeom>
              <a:avLst/>
              <a:gdLst/>
              <a:ahLst/>
              <a:cxnLst/>
              <a:rect l="l" t="t" r="r" b="b"/>
              <a:pathLst>
                <a:path w="5766" h="5624" extrusionOk="0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4" name="Google Shape;8054;p85"/>
            <p:cNvSpPr/>
            <p:nvPr/>
          </p:nvSpPr>
          <p:spPr>
            <a:xfrm>
              <a:off x="-31648050" y="3910025"/>
              <a:ext cx="129175" cy="127725"/>
            </a:xfrm>
            <a:custGeom>
              <a:avLst/>
              <a:gdLst/>
              <a:ahLst/>
              <a:cxnLst/>
              <a:rect l="l" t="t" r="r" b="b"/>
              <a:pathLst>
                <a:path w="5167" h="5109" extrusionOk="0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55" name="Google Shape;8055;p85"/>
          <p:cNvGrpSpPr/>
          <p:nvPr/>
        </p:nvGrpSpPr>
        <p:grpSpPr>
          <a:xfrm>
            <a:off x="5293679" y="4470858"/>
            <a:ext cx="472821" cy="472781"/>
            <a:chOff x="-30354000" y="3569100"/>
            <a:chExt cx="292250" cy="292225"/>
          </a:xfrm>
        </p:grpSpPr>
        <p:sp>
          <p:nvSpPr>
            <p:cNvPr id="8056" name="Google Shape;8056;p85"/>
            <p:cNvSpPr/>
            <p:nvPr/>
          </p:nvSpPr>
          <p:spPr>
            <a:xfrm>
              <a:off x="-30354000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85"/>
            <p:cNvSpPr/>
            <p:nvPr/>
          </p:nvSpPr>
          <p:spPr>
            <a:xfrm>
              <a:off x="-30198825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85"/>
            <p:cNvSpPr/>
            <p:nvPr/>
          </p:nvSpPr>
          <p:spPr>
            <a:xfrm>
              <a:off x="-30139750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85"/>
            <p:cNvSpPr/>
            <p:nvPr/>
          </p:nvSpPr>
          <p:spPr>
            <a:xfrm>
              <a:off x="-30302800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85"/>
            <p:cNvSpPr/>
            <p:nvPr/>
          </p:nvSpPr>
          <p:spPr>
            <a:xfrm>
              <a:off x="-30242925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85"/>
            <p:cNvSpPr/>
            <p:nvPr/>
          </p:nvSpPr>
          <p:spPr>
            <a:xfrm>
              <a:off x="-30262625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85"/>
          <p:cNvGrpSpPr/>
          <p:nvPr/>
        </p:nvGrpSpPr>
        <p:grpSpPr>
          <a:xfrm>
            <a:off x="2331783" y="2043929"/>
            <a:ext cx="456197" cy="471527"/>
            <a:chOff x="-35118325" y="3202075"/>
            <a:chExt cx="281975" cy="291450"/>
          </a:xfrm>
        </p:grpSpPr>
        <p:sp>
          <p:nvSpPr>
            <p:cNvPr id="8063" name="Google Shape;8063;p85"/>
            <p:cNvSpPr/>
            <p:nvPr/>
          </p:nvSpPr>
          <p:spPr>
            <a:xfrm>
              <a:off x="-35008050" y="3202075"/>
              <a:ext cx="171700" cy="171250"/>
            </a:xfrm>
            <a:custGeom>
              <a:avLst/>
              <a:gdLst/>
              <a:ahLst/>
              <a:cxnLst/>
              <a:rect l="l" t="t" r="r" b="b"/>
              <a:pathLst>
                <a:path w="6868" h="6850" extrusionOk="0">
                  <a:moveTo>
                    <a:pt x="3466" y="1355"/>
                  </a:moveTo>
                  <a:cubicBezTo>
                    <a:pt x="4222" y="1355"/>
                    <a:pt x="4852" y="1985"/>
                    <a:pt x="4852" y="2741"/>
                  </a:cubicBezTo>
                  <a:lnTo>
                    <a:pt x="4852" y="4127"/>
                  </a:lnTo>
                  <a:cubicBezTo>
                    <a:pt x="4852" y="4348"/>
                    <a:pt x="4757" y="4600"/>
                    <a:pt x="4631" y="4821"/>
                  </a:cubicBezTo>
                  <a:lnTo>
                    <a:pt x="4726" y="4915"/>
                  </a:lnTo>
                  <a:cubicBezTo>
                    <a:pt x="4852" y="5041"/>
                    <a:pt x="4852" y="5262"/>
                    <a:pt x="4726" y="5388"/>
                  </a:cubicBezTo>
                  <a:cubicBezTo>
                    <a:pt x="4663" y="5451"/>
                    <a:pt x="4576" y="5482"/>
                    <a:pt x="4489" y="5482"/>
                  </a:cubicBezTo>
                  <a:cubicBezTo>
                    <a:pt x="4403" y="5482"/>
                    <a:pt x="4316" y="5451"/>
                    <a:pt x="4253" y="5388"/>
                  </a:cubicBezTo>
                  <a:lnTo>
                    <a:pt x="4190" y="5293"/>
                  </a:lnTo>
                  <a:cubicBezTo>
                    <a:pt x="3970" y="5419"/>
                    <a:pt x="3749" y="5514"/>
                    <a:pt x="3466" y="5514"/>
                  </a:cubicBezTo>
                  <a:cubicBezTo>
                    <a:pt x="2709" y="5514"/>
                    <a:pt x="2079" y="4884"/>
                    <a:pt x="2079" y="4127"/>
                  </a:cubicBezTo>
                  <a:lnTo>
                    <a:pt x="2079" y="2741"/>
                  </a:lnTo>
                  <a:cubicBezTo>
                    <a:pt x="2079" y="1985"/>
                    <a:pt x="2709" y="1355"/>
                    <a:pt x="3466" y="1355"/>
                  </a:cubicBezTo>
                  <a:close/>
                  <a:moveTo>
                    <a:pt x="3466" y="0"/>
                  </a:moveTo>
                  <a:cubicBezTo>
                    <a:pt x="1575" y="0"/>
                    <a:pt x="32" y="1576"/>
                    <a:pt x="32" y="3403"/>
                  </a:cubicBezTo>
                  <a:cubicBezTo>
                    <a:pt x="32" y="4001"/>
                    <a:pt x="189" y="4569"/>
                    <a:pt x="473" y="5104"/>
                  </a:cubicBezTo>
                  <a:lnTo>
                    <a:pt x="32" y="6396"/>
                  </a:lnTo>
                  <a:cubicBezTo>
                    <a:pt x="0" y="6522"/>
                    <a:pt x="32" y="6679"/>
                    <a:pt x="126" y="6774"/>
                  </a:cubicBezTo>
                  <a:cubicBezTo>
                    <a:pt x="172" y="6820"/>
                    <a:pt x="269" y="6849"/>
                    <a:pt x="367" y="6849"/>
                  </a:cubicBezTo>
                  <a:cubicBezTo>
                    <a:pt x="403" y="6849"/>
                    <a:pt x="439" y="6845"/>
                    <a:pt x="473" y="6837"/>
                  </a:cubicBezTo>
                  <a:lnTo>
                    <a:pt x="1764" y="6396"/>
                  </a:lnTo>
                  <a:cubicBezTo>
                    <a:pt x="2300" y="6679"/>
                    <a:pt x="2867" y="6837"/>
                    <a:pt x="3466" y="6837"/>
                  </a:cubicBezTo>
                  <a:cubicBezTo>
                    <a:pt x="5356" y="6837"/>
                    <a:pt x="6868" y="5293"/>
                    <a:pt x="6868" y="3403"/>
                  </a:cubicBezTo>
                  <a:cubicBezTo>
                    <a:pt x="6868" y="1513"/>
                    <a:pt x="5356" y="0"/>
                    <a:pt x="34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4" name="Google Shape;8064;p85"/>
            <p:cNvSpPr/>
            <p:nvPr/>
          </p:nvSpPr>
          <p:spPr>
            <a:xfrm>
              <a:off x="-34937975" y="3254050"/>
              <a:ext cx="33125" cy="67775"/>
            </a:xfrm>
            <a:custGeom>
              <a:avLst/>
              <a:gdLst/>
              <a:ahLst/>
              <a:cxnLst/>
              <a:rect l="l" t="t" r="r" b="b"/>
              <a:pathLst>
                <a:path w="1325" h="2711" extrusionOk="0">
                  <a:moveTo>
                    <a:pt x="663" y="1"/>
                  </a:moveTo>
                  <a:cubicBezTo>
                    <a:pt x="253" y="1"/>
                    <a:pt x="1" y="316"/>
                    <a:pt x="1" y="662"/>
                  </a:cubicBezTo>
                  <a:lnTo>
                    <a:pt x="1" y="2048"/>
                  </a:lnTo>
                  <a:cubicBezTo>
                    <a:pt x="1" y="2427"/>
                    <a:pt x="316" y="2710"/>
                    <a:pt x="663" y="2710"/>
                  </a:cubicBezTo>
                  <a:cubicBezTo>
                    <a:pt x="694" y="2710"/>
                    <a:pt x="789" y="2710"/>
                    <a:pt x="820" y="2679"/>
                  </a:cubicBezTo>
                  <a:lnTo>
                    <a:pt x="757" y="2584"/>
                  </a:lnTo>
                  <a:cubicBezTo>
                    <a:pt x="631" y="2490"/>
                    <a:pt x="631" y="2238"/>
                    <a:pt x="757" y="2111"/>
                  </a:cubicBezTo>
                  <a:cubicBezTo>
                    <a:pt x="804" y="2064"/>
                    <a:pt x="891" y="2041"/>
                    <a:pt x="978" y="2041"/>
                  </a:cubicBezTo>
                  <a:cubicBezTo>
                    <a:pt x="1064" y="2041"/>
                    <a:pt x="1151" y="2064"/>
                    <a:pt x="1198" y="2111"/>
                  </a:cubicBezTo>
                  <a:lnTo>
                    <a:pt x="1293" y="2206"/>
                  </a:lnTo>
                  <a:cubicBezTo>
                    <a:pt x="1293" y="2175"/>
                    <a:pt x="1324" y="2080"/>
                    <a:pt x="1324" y="2048"/>
                  </a:cubicBezTo>
                  <a:lnTo>
                    <a:pt x="1324" y="662"/>
                  </a:lnTo>
                  <a:cubicBezTo>
                    <a:pt x="1324" y="284"/>
                    <a:pt x="1041" y="1"/>
                    <a:pt x="6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5" name="Google Shape;8065;p85"/>
            <p:cNvSpPr/>
            <p:nvPr/>
          </p:nvSpPr>
          <p:spPr>
            <a:xfrm>
              <a:off x="-35085250" y="3338325"/>
              <a:ext cx="69325" cy="69350"/>
            </a:xfrm>
            <a:custGeom>
              <a:avLst/>
              <a:gdLst/>
              <a:ahLst/>
              <a:cxnLst/>
              <a:rect l="l" t="t" r="r" b="b"/>
              <a:pathLst>
                <a:path w="2773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64" y="2143"/>
                    <a:pt x="631" y="2773"/>
                    <a:pt x="1387" y="2773"/>
                  </a:cubicBezTo>
                  <a:cubicBezTo>
                    <a:pt x="2143" y="2773"/>
                    <a:pt x="2773" y="2143"/>
                    <a:pt x="2773" y="1387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6" name="Google Shape;8066;p85"/>
            <p:cNvSpPr/>
            <p:nvPr/>
          </p:nvSpPr>
          <p:spPr>
            <a:xfrm>
              <a:off x="-35118325" y="3424175"/>
              <a:ext cx="137075" cy="69350"/>
            </a:xfrm>
            <a:custGeom>
              <a:avLst/>
              <a:gdLst/>
              <a:ahLst/>
              <a:cxnLst/>
              <a:rect l="l" t="t" r="r" b="b"/>
              <a:pathLst>
                <a:path w="5483" h="2774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64"/>
                  </a:cubicBezTo>
                  <a:cubicBezTo>
                    <a:pt x="0" y="2553"/>
                    <a:pt x="158" y="2773"/>
                    <a:pt x="347" y="2773"/>
                  </a:cubicBezTo>
                  <a:lnTo>
                    <a:pt x="5104" y="2773"/>
                  </a:lnTo>
                  <a:cubicBezTo>
                    <a:pt x="5325" y="2773"/>
                    <a:pt x="5482" y="2553"/>
                    <a:pt x="5482" y="2364"/>
                  </a:cubicBezTo>
                  <a:cubicBezTo>
                    <a:pt x="5262" y="1040"/>
                    <a:pt x="4127" y="1"/>
                    <a:pt x="27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7" name="Google Shape;8067;p85"/>
          <p:cNvGrpSpPr/>
          <p:nvPr/>
        </p:nvGrpSpPr>
        <p:grpSpPr>
          <a:xfrm>
            <a:off x="2323491" y="2632266"/>
            <a:ext cx="472781" cy="470961"/>
            <a:chOff x="-35123050" y="3561225"/>
            <a:chExt cx="292225" cy="291100"/>
          </a:xfrm>
        </p:grpSpPr>
        <p:sp>
          <p:nvSpPr>
            <p:cNvPr id="8068" name="Google Shape;8068;p85"/>
            <p:cNvSpPr/>
            <p:nvPr/>
          </p:nvSpPr>
          <p:spPr>
            <a:xfrm>
              <a:off x="-35123050" y="3629750"/>
              <a:ext cx="205575" cy="222575"/>
            </a:xfrm>
            <a:custGeom>
              <a:avLst/>
              <a:gdLst/>
              <a:ahLst/>
              <a:cxnLst/>
              <a:rect l="l" t="t" r="r" b="b"/>
              <a:pathLst>
                <a:path w="8223" h="8903" extrusionOk="0">
                  <a:moveTo>
                    <a:pt x="2080" y="2710"/>
                  </a:moveTo>
                  <a:cubicBezTo>
                    <a:pt x="2458" y="2710"/>
                    <a:pt x="2741" y="3056"/>
                    <a:pt x="2741" y="3403"/>
                  </a:cubicBezTo>
                  <a:cubicBezTo>
                    <a:pt x="2741" y="3781"/>
                    <a:pt x="2426" y="4065"/>
                    <a:pt x="2080" y="4065"/>
                  </a:cubicBezTo>
                  <a:cubicBezTo>
                    <a:pt x="1733" y="4065"/>
                    <a:pt x="1418" y="3750"/>
                    <a:pt x="1418" y="3403"/>
                  </a:cubicBezTo>
                  <a:cubicBezTo>
                    <a:pt x="1418" y="3056"/>
                    <a:pt x="1670" y="2710"/>
                    <a:pt x="2080" y="2710"/>
                  </a:cubicBezTo>
                  <a:close/>
                  <a:moveTo>
                    <a:pt x="4127" y="2710"/>
                  </a:moveTo>
                  <a:cubicBezTo>
                    <a:pt x="4506" y="2710"/>
                    <a:pt x="4789" y="3056"/>
                    <a:pt x="4789" y="3403"/>
                  </a:cubicBezTo>
                  <a:cubicBezTo>
                    <a:pt x="4789" y="3781"/>
                    <a:pt x="4474" y="4065"/>
                    <a:pt x="4127" y="4065"/>
                  </a:cubicBezTo>
                  <a:cubicBezTo>
                    <a:pt x="3718" y="4065"/>
                    <a:pt x="3466" y="3750"/>
                    <a:pt x="3466" y="3403"/>
                  </a:cubicBezTo>
                  <a:cubicBezTo>
                    <a:pt x="3466" y="3056"/>
                    <a:pt x="3718" y="2710"/>
                    <a:pt x="4127" y="2710"/>
                  </a:cubicBezTo>
                  <a:close/>
                  <a:moveTo>
                    <a:pt x="6207" y="2710"/>
                  </a:moveTo>
                  <a:cubicBezTo>
                    <a:pt x="6616" y="2710"/>
                    <a:pt x="6868" y="3056"/>
                    <a:pt x="6868" y="3403"/>
                  </a:cubicBezTo>
                  <a:cubicBezTo>
                    <a:pt x="6868" y="3781"/>
                    <a:pt x="6553" y="4065"/>
                    <a:pt x="6207" y="4065"/>
                  </a:cubicBezTo>
                  <a:cubicBezTo>
                    <a:pt x="5829" y="4065"/>
                    <a:pt x="5545" y="3750"/>
                    <a:pt x="5545" y="3403"/>
                  </a:cubicBezTo>
                  <a:cubicBezTo>
                    <a:pt x="5514" y="3056"/>
                    <a:pt x="5829" y="2710"/>
                    <a:pt x="6207" y="2710"/>
                  </a:cubicBezTo>
                  <a:close/>
                  <a:moveTo>
                    <a:pt x="1733" y="0"/>
                  </a:moveTo>
                  <a:cubicBezTo>
                    <a:pt x="788" y="0"/>
                    <a:pt x="0" y="757"/>
                    <a:pt x="0" y="1702"/>
                  </a:cubicBezTo>
                  <a:lnTo>
                    <a:pt x="0" y="5136"/>
                  </a:lnTo>
                  <a:cubicBezTo>
                    <a:pt x="0" y="5955"/>
                    <a:pt x="630" y="6616"/>
                    <a:pt x="1418" y="6774"/>
                  </a:cubicBezTo>
                  <a:lnTo>
                    <a:pt x="1418" y="8570"/>
                  </a:lnTo>
                  <a:cubicBezTo>
                    <a:pt x="1418" y="8696"/>
                    <a:pt x="1481" y="8822"/>
                    <a:pt x="1607" y="8885"/>
                  </a:cubicBezTo>
                  <a:cubicBezTo>
                    <a:pt x="1649" y="8895"/>
                    <a:pt x="1695" y="8902"/>
                    <a:pt x="1739" y="8902"/>
                  </a:cubicBezTo>
                  <a:cubicBezTo>
                    <a:pt x="1828" y="8902"/>
                    <a:pt x="1912" y="8874"/>
                    <a:pt x="1954" y="8790"/>
                  </a:cubicBezTo>
                  <a:lnTo>
                    <a:pt x="3938" y="6837"/>
                  </a:lnTo>
                  <a:lnTo>
                    <a:pt x="6522" y="6837"/>
                  </a:lnTo>
                  <a:cubicBezTo>
                    <a:pt x="7467" y="6837"/>
                    <a:pt x="8223" y="6081"/>
                    <a:pt x="8223" y="5136"/>
                  </a:cubicBezTo>
                  <a:lnTo>
                    <a:pt x="8223" y="1702"/>
                  </a:lnTo>
                  <a:cubicBezTo>
                    <a:pt x="8223" y="757"/>
                    <a:pt x="7467" y="0"/>
                    <a:pt x="65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9" name="Google Shape;8069;p85"/>
            <p:cNvSpPr/>
            <p:nvPr/>
          </p:nvSpPr>
          <p:spPr>
            <a:xfrm>
              <a:off x="-35053750" y="3561225"/>
              <a:ext cx="222925" cy="221825"/>
            </a:xfrm>
            <a:custGeom>
              <a:avLst/>
              <a:gdLst/>
              <a:ahLst/>
              <a:cxnLst/>
              <a:rect l="l" t="t" r="r" b="b"/>
              <a:pathLst>
                <a:path w="8917" h="8873" extrusionOk="0">
                  <a:moveTo>
                    <a:pt x="1702" y="1"/>
                  </a:moveTo>
                  <a:cubicBezTo>
                    <a:pt x="757" y="1"/>
                    <a:pt x="1" y="725"/>
                    <a:pt x="1" y="1702"/>
                  </a:cubicBezTo>
                  <a:lnTo>
                    <a:pt x="1" y="2048"/>
                  </a:lnTo>
                  <a:lnTo>
                    <a:pt x="3781" y="2048"/>
                  </a:lnTo>
                  <a:cubicBezTo>
                    <a:pt x="5136" y="2048"/>
                    <a:pt x="6207" y="3088"/>
                    <a:pt x="6207" y="4443"/>
                  </a:cubicBezTo>
                  <a:lnTo>
                    <a:pt x="6207" y="7877"/>
                  </a:lnTo>
                  <a:lnTo>
                    <a:pt x="6207" y="8003"/>
                  </a:lnTo>
                  <a:lnTo>
                    <a:pt x="6995" y="8790"/>
                  </a:lnTo>
                  <a:cubicBezTo>
                    <a:pt x="7055" y="8850"/>
                    <a:pt x="7127" y="8872"/>
                    <a:pt x="7205" y="8872"/>
                  </a:cubicBezTo>
                  <a:cubicBezTo>
                    <a:pt x="7249" y="8872"/>
                    <a:pt x="7295" y="8865"/>
                    <a:pt x="7341" y="8853"/>
                  </a:cubicBezTo>
                  <a:cubicBezTo>
                    <a:pt x="7467" y="8822"/>
                    <a:pt x="7530" y="8664"/>
                    <a:pt x="7530" y="8538"/>
                  </a:cubicBezTo>
                  <a:lnTo>
                    <a:pt x="7530" y="6806"/>
                  </a:lnTo>
                  <a:cubicBezTo>
                    <a:pt x="8318" y="6648"/>
                    <a:pt x="8917" y="5955"/>
                    <a:pt x="8917" y="5104"/>
                  </a:cubicBezTo>
                  <a:lnTo>
                    <a:pt x="8917" y="1702"/>
                  </a:lnTo>
                  <a:cubicBezTo>
                    <a:pt x="8917" y="725"/>
                    <a:pt x="8129" y="1"/>
                    <a:pt x="71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70" name="Google Shape;8070;p85"/>
          <p:cNvGrpSpPr/>
          <p:nvPr/>
        </p:nvGrpSpPr>
        <p:grpSpPr>
          <a:xfrm>
            <a:off x="2379570" y="3212454"/>
            <a:ext cx="360623" cy="471487"/>
            <a:chOff x="-35089175" y="3919600"/>
            <a:chExt cx="222900" cy="291425"/>
          </a:xfrm>
        </p:grpSpPr>
        <p:sp>
          <p:nvSpPr>
            <p:cNvPr id="8071" name="Google Shape;8071;p85"/>
            <p:cNvSpPr/>
            <p:nvPr/>
          </p:nvSpPr>
          <p:spPr>
            <a:xfrm>
              <a:off x="-35089175" y="3919600"/>
              <a:ext cx="222900" cy="291425"/>
            </a:xfrm>
            <a:custGeom>
              <a:avLst/>
              <a:gdLst/>
              <a:ahLst/>
              <a:cxnLst/>
              <a:rect l="l" t="t" r="r" b="b"/>
              <a:pathLst>
                <a:path w="8916" h="11657" extrusionOk="0">
                  <a:moveTo>
                    <a:pt x="4474" y="1418"/>
                  </a:moveTo>
                  <a:cubicBezTo>
                    <a:pt x="6143" y="1418"/>
                    <a:pt x="7530" y="2804"/>
                    <a:pt x="7530" y="4474"/>
                  </a:cubicBezTo>
                  <a:cubicBezTo>
                    <a:pt x="7561" y="6175"/>
                    <a:pt x="6143" y="7561"/>
                    <a:pt x="4474" y="7561"/>
                  </a:cubicBezTo>
                  <a:cubicBezTo>
                    <a:pt x="2772" y="7561"/>
                    <a:pt x="1386" y="6175"/>
                    <a:pt x="1386" y="4474"/>
                  </a:cubicBezTo>
                  <a:cubicBezTo>
                    <a:pt x="1386" y="2804"/>
                    <a:pt x="2772" y="1418"/>
                    <a:pt x="4474" y="1418"/>
                  </a:cubicBezTo>
                  <a:close/>
                  <a:moveTo>
                    <a:pt x="4474" y="0"/>
                  </a:moveTo>
                  <a:cubicBezTo>
                    <a:pt x="2016" y="0"/>
                    <a:pt x="0" y="2017"/>
                    <a:pt x="0" y="4442"/>
                  </a:cubicBezTo>
                  <a:cubicBezTo>
                    <a:pt x="0" y="5419"/>
                    <a:pt x="315" y="6333"/>
                    <a:pt x="914" y="7120"/>
                  </a:cubicBezTo>
                  <a:lnTo>
                    <a:pt x="4190" y="11531"/>
                  </a:lnTo>
                  <a:cubicBezTo>
                    <a:pt x="4253" y="11626"/>
                    <a:pt x="4348" y="11657"/>
                    <a:pt x="4474" y="11657"/>
                  </a:cubicBezTo>
                  <a:cubicBezTo>
                    <a:pt x="4568" y="11657"/>
                    <a:pt x="4663" y="11626"/>
                    <a:pt x="4726" y="11531"/>
                  </a:cubicBezTo>
                  <a:lnTo>
                    <a:pt x="8002" y="7120"/>
                  </a:lnTo>
                  <a:cubicBezTo>
                    <a:pt x="8601" y="6333"/>
                    <a:pt x="8916" y="5419"/>
                    <a:pt x="8916" y="4442"/>
                  </a:cubicBezTo>
                  <a:cubicBezTo>
                    <a:pt x="8916" y="2017"/>
                    <a:pt x="6931" y="0"/>
                    <a:pt x="44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2" name="Google Shape;8072;p85"/>
            <p:cNvSpPr/>
            <p:nvPr/>
          </p:nvSpPr>
          <p:spPr>
            <a:xfrm>
              <a:off x="-35038000" y="3971575"/>
              <a:ext cx="120525" cy="120525"/>
            </a:xfrm>
            <a:custGeom>
              <a:avLst/>
              <a:gdLst/>
              <a:ahLst/>
              <a:cxnLst/>
              <a:rect l="l" t="t" r="r" b="b"/>
              <a:pathLst>
                <a:path w="4821" h="4821" extrusionOk="0">
                  <a:moveTo>
                    <a:pt x="2427" y="662"/>
                  </a:moveTo>
                  <a:cubicBezTo>
                    <a:pt x="2616" y="662"/>
                    <a:pt x="2773" y="820"/>
                    <a:pt x="2773" y="1040"/>
                  </a:cubicBezTo>
                  <a:cubicBezTo>
                    <a:pt x="2773" y="1229"/>
                    <a:pt x="2616" y="1387"/>
                    <a:pt x="2427" y="1387"/>
                  </a:cubicBezTo>
                  <a:cubicBezTo>
                    <a:pt x="2206" y="1387"/>
                    <a:pt x="2049" y="1229"/>
                    <a:pt x="2049" y="1040"/>
                  </a:cubicBezTo>
                  <a:cubicBezTo>
                    <a:pt x="2049" y="820"/>
                    <a:pt x="2206" y="662"/>
                    <a:pt x="2427" y="662"/>
                  </a:cubicBezTo>
                  <a:close/>
                  <a:moveTo>
                    <a:pt x="2427" y="2017"/>
                  </a:moveTo>
                  <a:cubicBezTo>
                    <a:pt x="2616" y="2017"/>
                    <a:pt x="2773" y="2174"/>
                    <a:pt x="2773" y="2363"/>
                  </a:cubicBezTo>
                  <a:lnTo>
                    <a:pt x="2773" y="3750"/>
                  </a:lnTo>
                  <a:cubicBezTo>
                    <a:pt x="2773" y="3939"/>
                    <a:pt x="2616" y="4096"/>
                    <a:pt x="2427" y="4096"/>
                  </a:cubicBezTo>
                  <a:cubicBezTo>
                    <a:pt x="2206" y="4096"/>
                    <a:pt x="2049" y="3939"/>
                    <a:pt x="2049" y="3750"/>
                  </a:cubicBezTo>
                  <a:lnTo>
                    <a:pt x="2049" y="2363"/>
                  </a:lnTo>
                  <a:cubicBezTo>
                    <a:pt x="2049" y="2174"/>
                    <a:pt x="2206" y="2017"/>
                    <a:pt x="2427" y="2017"/>
                  </a:cubicBezTo>
                  <a:close/>
                  <a:moveTo>
                    <a:pt x="2427" y="1"/>
                  </a:moveTo>
                  <a:cubicBezTo>
                    <a:pt x="1072" y="1"/>
                    <a:pt x="1" y="1072"/>
                    <a:pt x="1" y="2395"/>
                  </a:cubicBezTo>
                  <a:cubicBezTo>
                    <a:pt x="1" y="3750"/>
                    <a:pt x="1072" y="4821"/>
                    <a:pt x="2427" y="4821"/>
                  </a:cubicBezTo>
                  <a:cubicBezTo>
                    <a:pt x="3750" y="4821"/>
                    <a:pt x="4821" y="3750"/>
                    <a:pt x="4821" y="2395"/>
                  </a:cubicBezTo>
                  <a:cubicBezTo>
                    <a:pt x="4821" y="1072"/>
                    <a:pt x="3750" y="1"/>
                    <a:pt x="24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73" name="Google Shape;8073;p85"/>
          <p:cNvGrpSpPr/>
          <p:nvPr/>
        </p:nvGrpSpPr>
        <p:grpSpPr>
          <a:xfrm>
            <a:off x="5308898" y="2043605"/>
            <a:ext cx="448593" cy="472175"/>
            <a:chOff x="-33277650" y="3226875"/>
            <a:chExt cx="277275" cy="291850"/>
          </a:xfrm>
        </p:grpSpPr>
        <p:sp>
          <p:nvSpPr>
            <p:cNvPr id="8074" name="Google Shape;8074;p85"/>
            <p:cNvSpPr/>
            <p:nvPr/>
          </p:nvSpPr>
          <p:spPr>
            <a:xfrm>
              <a:off x="-33071300" y="3440725"/>
              <a:ext cx="33100" cy="33900"/>
            </a:xfrm>
            <a:custGeom>
              <a:avLst/>
              <a:gdLst/>
              <a:ahLst/>
              <a:cxnLst/>
              <a:rect l="l" t="t" r="r" b="b"/>
              <a:pathLst>
                <a:path w="1324" h="1356" extrusionOk="0">
                  <a:moveTo>
                    <a:pt x="662" y="0"/>
                  </a:moveTo>
                  <a:cubicBezTo>
                    <a:pt x="284" y="0"/>
                    <a:pt x="1" y="315"/>
                    <a:pt x="1" y="693"/>
                  </a:cubicBezTo>
                  <a:cubicBezTo>
                    <a:pt x="1" y="1040"/>
                    <a:pt x="284" y="1355"/>
                    <a:pt x="662" y="1355"/>
                  </a:cubicBezTo>
                  <a:cubicBezTo>
                    <a:pt x="1040" y="1355"/>
                    <a:pt x="1324" y="1040"/>
                    <a:pt x="1324" y="693"/>
                  </a:cubicBezTo>
                  <a:cubicBezTo>
                    <a:pt x="1324" y="315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5" name="Google Shape;8075;p85"/>
            <p:cNvSpPr/>
            <p:nvPr/>
          </p:nvSpPr>
          <p:spPr>
            <a:xfrm>
              <a:off x="-33157925" y="3227275"/>
              <a:ext cx="17350" cy="103200"/>
            </a:xfrm>
            <a:custGeom>
              <a:avLst/>
              <a:gdLst/>
              <a:ahLst/>
              <a:cxnLst/>
              <a:rect l="l" t="t" r="r" b="b"/>
              <a:pathLst>
                <a:path w="694" h="4128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128"/>
                  </a:lnTo>
                  <a:cubicBezTo>
                    <a:pt x="95" y="4096"/>
                    <a:pt x="221" y="4096"/>
                    <a:pt x="347" y="4096"/>
                  </a:cubicBezTo>
                  <a:cubicBezTo>
                    <a:pt x="473" y="4096"/>
                    <a:pt x="567" y="4096"/>
                    <a:pt x="693" y="412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6" name="Google Shape;8076;p85"/>
            <p:cNvSpPr/>
            <p:nvPr/>
          </p:nvSpPr>
          <p:spPr>
            <a:xfrm>
              <a:off x="-33175250" y="3347650"/>
              <a:ext cx="51200" cy="51350"/>
            </a:xfrm>
            <a:custGeom>
              <a:avLst/>
              <a:gdLst/>
              <a:ahLst/>
              <a:cxnLst/>
              <a:rect l="l" t="t" r="r" b="b"/>
              <a:pathLst>
                <a:path w="2048" h="2054" extrusionOk="0">
                  <a:moveTo>
                    <a:pt x="938" y="0"/>
                  </a:moveTo>
                  <a:cubicBezTo>
                    <a:pt x="417" y="0"/>
                    <a:pt x="0" y="451"/>
                    <a:pt x="0" y="1014"/>
                  </a:cubicBezTo>
                  <a:cubicBezTo>
                    <a:pt x="0" y="1549"/>
                    <a:pt x="473" y="2054"/>
                    <a:pt x="1040" y="2054"/>
                  </a:cubicBezTo>
                  <a:cubicBezTo>
                    <a:pt x="1575" y="2054"/>
                    <a:pt x="2048" y="1581"/>
                    <a:pt x="2048" y="1014"/>
                  </a:cubicBezTo>
                  <a:cubicBezTo>
                    <a:pt x="2048" y="447"/>
                    <a:pt x="1575" y="6"/>
                    <a:pt x="1040" y="6"/>
                  </a:cubicBezTo>
                  <a:cubicBezTo>
                    <a:pt x="1006" y="2"/>
                    <a:pt x="972" y="0"/>
                    <a:pt x="9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7" name="Google Shape;8077;p85"/>
            <p:cNvSpPr/>
            <p:nvPr/>
          </p:nvSpPr>
          <p:spPr>
            <a:xfrm>
              <a:off x="-33224875" y="3404500"/>
              <a:ext cx="159900" cy="114225"/>
            </a:xfrm>
            <a:custGeom>
              <a:avLst/>
              <a:gdLst/>
              <a:ahLst/>
              <a:cxnLst/>
              <a:rect l="l" t="t" r="r" b="b"/>
              <a:pathLst>
                <a:path w="6396" h="4569" extrusionOk="0">
                  <a:moveTo>
                    <a:pt x="1954" y="0"/>
                  </a:moveTo>
                  <a:lnTo>
                    <a:pt x="0" y="2520"/>
                  </a:lnTo>
                  <a:lnTo>
                    <a:pt x="0" y="4222"/>
                  </a:lnTo>
                  <a:cubicBezTo>
                    <a:pt x="0" y="4411"/>
                    <a:pt x="158" y="4568"/>
                    <a:pt x="347" y="4568"/>
                  </a:cubicBezTo>
                  <a:lnTo>
                    <a:pt x="3781" y="4568"/>
                  </a:lnTo>
                  <a:cubicBezTo>
                    <a:pt x="3970" y="4568"/>
                    <a:pt x="4127" y="4411"/>
                    <a:pt x="4127" y="4222"/>
                  </a:cubicBezTo>
                  <a:lnTo>
                    <a:pt x="4127" y="3875"/>
                  </a:lnTo>
                  <a:lnTo>
                    <a:pt x="5136" y="3875"/>
                  </a:lnTo>
                  <a:cubicBezTo>
                    <a:pt x="5577" y="3844"/>
                    <a:pt x="6018" y="3718"/>
                    <a:pt x="6396" y="3434"/>
                  </a:cubicBezTo>
                  <a:cubicBezTo>
                    <a:pt x="5986" y="3277"/>
                    <a:pt x="5608" y="2930"/>
                    <a:pt x="5514" y="2489"/>
                  </a:cubicBezTo>
                  <a:lnTo>
                    <a:pt x="4442" y="2489"/>
                  </a:lnTo>
                  <a:cubicBezTo>
                    <a:pt x="3497" y="2489"/>
                    <a:pt x="2741" y="1733"/>
                    <a:pt x="2741" y="788"/>
                  </a:cubicBezTo>
                  <a:lnTo>
                    <a:pt x="2741" y="410"/>
                  </a:lnTo>
                  <a:cubicBezTo>
                    <a:pt x="2426" y="315"/>
                    <a:pt x="2206" y="189"/>
                    <a:pt x="19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8" name="Google Shape;8078;p85"/>
            <p:cNvSpPr/>
            <p:nvPr/>
          </p:nvSpPr>
          <p:spPr>
            <a:xfrm>
              <a:off x="-33141400" y="3312350"/>
              <a:ext cx="127625" cy="138625"/>
            </a:xfrm>
            <a:custGeom>
              <a:avLst/>
              <a:gdLst/>
              <a:ahLst/>
              <a:cxnLst/>
              <a:rect l="l" t="t" r="r" b="b"/>
              <a:pathLst>
                <a:path w="5105" h="5545" extrusionOk="0">
                  <a:moveTo>
                    <a:pt x="4128" y="0"/>
                  </a:moveTo>
                  <a:lnTo>
                    <a:pt x="694" y="662"/>
                  </a:lnTo>
                  <a:lnTo>
                    <a:pt x="694" y="1040"/>
                  </a:lnTo>
                  <a:cubicBezTo>
                    <a:pt x="1103" y="1355"/>
                    <a:pt x="1387" y="1827"/>
                    <a:pt x="1387" y="2426"/>
                  </a:cubicBezTo>
                  <a:cubicBezTo>
                    <a:pt x="1387" y="3245"/>
                    <a:pt x="788" y="3938"/>
                    <a:pt x="1" y="4127"/>
                  </a:cubicBezTo>
                  <a:lnTo>
                    <a:pt x="1" y="4505"/>
                  </a:lnTo>
                  <a:cubicBezTo>
                    <a:pt x="1" y="5072"/>
                    <a:pt x="473" y="5545"/>
                    <a:pt x="1009" y="5545"/>
                  </a:cubicBezTo>
                  <a:lnTo>
                    <a:pt x="2080" y="5545"/>
                  </a:lnTo>
                  <a:cubicBezTo>
                    <a:pt x="2238" y="4946"/>
                    <a:pt x="2742" y="4505"/>
                    <a:pt x="3372" y="4505"/>
                  </a:cubicBezTo>
                  <a:cubicBezTo>
                    <a:pt x="3624" y="4505"/>
                    <a:pt x="3844" y="4600"/>
                    <a:pt x="4065" y="4726"/>
                  </a:cubicBezTo>
                  <a:lnTo>
                    <a:pt x="4065" y="4127"/>
                  </a:lnTo>
                  <a:lnTo>
                    <a:pt x="4128" y="4127"/>
                  </a:lnTo>
                  <a:cubicBezTo>
                    <a:pt x="4443" y="4064"/>
                    <a:pt x="4758" y="3938"/>
                    <a:pt x="4916" y="3655"/>
                  </a:cubicBezTo>
                  <a:cubicBezTo>
                    <a:pt x="5105" y="3340"/>
                    <a:pt x="5105" y="2993"/>
                    <a:pt x="4947" y="2678"/>
                  </a:cubicBezTo>
                  <a:lnTo>
                    <a:pt x="4128" y="1008"/>
                  </a:lnTo>
                  <a:lnTo>
                    <a:pt x="41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9" name="Google Shape;8079;p85"/>
            <p:cNvSpPr/>
            <p:nvPr/>
          </p:nvSpPr>
          <p:spPr>
            <a:xfrm>
              <a:off x="-33122500" y="3226875"/>
              <a:ext cx="122125" cy="83925"/>
            </a:xfrm>
            <a:custGeom>
              <a:avLst/>
              <a:gdLst/>
              <a:ahLst/>
              <a:cxnLst/>
              <a:rect l="l" t="t" r="r" b="b"/>
              <a:pathLst>
                <a:path w="4885" h="3357" extrusionOk="0">
                  <a:moveTo>
                    <a:pt x="3376" y="1"/>
                  </a:moveTo>
                  <a:cubicBezTo>
                    <a:pt x="3025" y="1"/>
                    <a:pt x="2679" y="143"/>
                    <a:pt x="2427" y="426"/>
                  </a:cubicBezTo>
                  <a:lnTo>
                    <a:pt x="2143" y="678"/>
                  </a:lnTo>
                  <a:lnTo>
                    <a:pt x="1" y="678"/>
                  </a:lnTo>
                  <a:lnTo>
                    <a:pt x="1" y="3356"/>
                  </a:lnTo>
                  <a:lnTo>
                    <a:pt x="4191" y="2537"/>
                  </a:lnTo>
                  <a:lnTo>
                    <a:pt x="4349" y="2379"/>
                  </a:lnTo>
                  <a:cubicBezTo>
                    <a:pt x="4884" y="1844"/>
                    <a:pt x="4884" y="962"/>
                    <a:pt x="4349" y="426"/>
                  </a:cubicBezTo>
                  <a:cubicBezTo>
                    <a:pt x="4081" y="143"/>
                    <a:pt x="3726" y="1"/>
                    <a:pt x="3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85"/>
            <p:cNvSpPr/>
            <p:nvPr/>
          </p:nvSpPr>
          <p:spPr>
            <a:xfrm>
              <a:off x="-33277650" y="3245400"/>
              <a:ext cx="102400" cy="198500"/>
            </a:xfrm>
            <a:custGeom>
              <a:avLst/>
              <a:gdLst/>
              <a:ahLst/>
              <a:cxnLst/>
              <a:rect l="l" t="t" r="r" b="b"/>
              <a:pathLst>
                <a:path w="4096" h="7940" extrusionOk="0">
                  <a:moveTo>
                    <a:pt x="4096" y="0"/>
                  </a:moveTo>
                  <a:cubicBezTo>
                    <a:pt x="1828" y="95"/>
                    <a:pt x="0" y="1985"/>
                    <a:pt x="0" y="4316"/>
                  </a:cubicBezTo>
                  <a:cubicBezTo>
                    <a:pt x="0" y="5766"/>
                    <a:pt x="757" y="7120"/>
                    <a:pt x="1954" y="7939"/>
                  </a:cubicBezTo>
                  <a:lnTo>
                    <a:pt x="3592" y="5829"/>
                  </a:lnTo>
                  <a:cubicBezTo>
                    <a:pt x="3466" y="5576"/>
                    <a:pt x="3434" y="5356"/>
                    <a:pt x="3434" y="5104"/>
                  </a:cubicBezTo>
                  <a:cubicBezTo>
                    <a:pt x="3434" y="4568"/>
                    <a:pt x="3718" y="4033"/>
                    <a:pt x="4096" y="3718"/>
                  </a:cubicBezTo>
                  <a:lnTo>
                    <a:pt x="409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1" name="Google Shape;8081;p85"/>
          <p:cNvGrpSpPr/>
          <p:nvPr/>
        </p:nvGrpSpPr>
        <p:grpSpPr>
          <a:xfrm>
            <a:off x="5297431" y="2631983"/>
            <a:ext cx="471527" cy="471527"/>
            <a:chOff x="-33286325" y="3586425"/>
            <a:chExt cx="291450" cy="291450"/>
          </a:xfrm>
        </p:grpSpPr>
        <p:sp>
          <p:nvSpPr>
            <p:cNvPr id="8082" name="Google Shape;8082;p85"/>
            <p:cNvSpPr/>
            <p:nvPr/>
          </p:nvSpPr>
          <p:spPr>
            <a:xfrm>
              <a:off x="-33114625" y="3586425"/>
              <a:ext cx="119750" cy="120525"/>
            </a:xfrm>
            <a:custGeom>
              <a:avLst/>
              <a:gdLst/>
              <a:ahLst/>
              <a:cxnLst/>
              <a:rect l="l" t="t" r="r" b="b"/>
              <a:pathLst>
                <a:path w="4790" h="4821" extrusionOk="0">
                  <a:moveTo>
                    <a:pt x="2395" y="631"/>
                  </a:moveTo>
                  <a:cubicBezTo>
                    <a:pt x="2584" y="631"/>
                    <a:pt x="2742" y="788"/>
                    <a:pt x="2742" y="1009"/>
                  </a:cubicBezTo>
                  <a:lnTo>
                    <a:pt x="2742" y="2017"/>
                  </a:lnTo>
                  <a:lnTo>
                    <a:pt x="3782" y="2017"/>
                  </a:lnTo>
                  <a:cubicBezTo>
                    <a:pt x="3971" y="2017"/>
                    <a:pt x="4128" y="2175"/>
                    <a:pt x="4128" y="2364"/>
                  </a:cubicBezTo>
                  <a:cubicBezTo>
                    <a:pt x="4128" y="2584"/>
                    <a:pt x="3971" y="2742"/>
                    <a:pt x="3782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64"/>
                  </a:cubicBezTo>
                  <a:lnTo>
                    <a:pt x="2049" y="1009"/>
                  </a:lnTo>
                  <a:cubicBezTo>
                    <a:pt x="2049" y="788"/>
                    <a:pt x="2206" y="631"/>
                    <a:pt x="2395" y="631"/>
                  </a:cubicBezTo>
                  <a:close/>
                  <a:moveTo>
                    <a:pt x="2395" y="1"/>
                  </a:moveTo>
                  <a:cubicBezTo>
                    <a:pt x="1041" y="1"/>
                    <a:pt x="1" y="1072"/>
                    <a:pt x="1" y="2427"/>
                  </a:cubicBezTo>
                  <a:cubicBezTo>
                    <a:pt x="1" y="3750"/>
                    <a:pt x="1041" y="4821"/>
                    <a:pt x="2395" y="4821"/>
                  </a:cubicBezTo>
                  <a:cubicBezTo>
                    <a:pt x="3719" y="4821"/>
                    <a:pt x="4790" y="3750"/>
                    <a:pt x="4790" y="2427"/>
                  </a:cubicBezTo>
                  <a:cubicBezTo>
                    <a:pt x="4790" y="1072"/>
                    <a:pt x="3719" y="1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3" name="Google Shape;8083;p85"/>
            <p:cNvSpPr/>
            <p:nvPr/>
          </p:nvSpPr>
          <p:spPr>
            <a:xfrm>
              <a:off x="-33286325" y="3825875"/>
              <a:ext cx="241050" cy="52000"/>
            </a:xfrm>
            <a:custGeom>
              <a:avLst/>
              <a:gdLst/>
              <a:ahLst/>
              <a:cxnLst/>
              <a:rect l="l" t="t" r="r" b="b"/>
              <a:pathLst>
                <a:path w="9642" h="2080" extrusionOk="0">
                  <a:moveTo>
                    <a:pt x="32" y="0"/>
                  </a:moveTo>
                  <a:lnTo>
                    <a:pt x="32" y="1764"/>
                  </a:lnTo>
                  <a:cubicBezTo>
                    <a:pt x="1" y="1922"/>
                    <a:pt x="158" y="2079"/>
                    <a:pt x="347" y="2079"/>
                  </a:cubicBezTo>
                  <a:lnTo>
                    <a:pt x="9295" y="2079"/>
                  </a:lnTo>
                  <a:cubicBezTo>
                    <a:pt x="9484" y="2079"/>
                    <a:pt x="9641" y="1922"/>
                    <a:pt x="9641" y="1733"/>
                  </a:cubicBezTo>
                  <a:lnTo>
                    <a:pt x="9641" y="1040"/>
                  </a:lnTo>
                  <a:cubicBezTo>
                    <a:pt x="9641" y="473"/>
                    <a:pt x="9169" y="0"/>
                    <a:pt x="86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4" name="Google Shape;8084;p85"/>
            <p:cNvSpPr/>
            <p:nvPr/>
          </p:nvSpPr>
          <p:spPr>
            <a:xfrm>
              <a:off x="-33183925" y="3756550"/>
              <a:ext cx="103200" cy="52025"/>
            </a:xfrm>
            <a:custGeom>
              <a:avLst/>
              <a:gdLst/>
              <a:ahLst/>
              <a:cxnLst/>
              <a:rect l="l" t="t" r="r" b="b"/>
              <a:pathLst>
                <a:path w="4128" h="2081" extrusionOk="0">
                  <a:moveTo>
                    <a:pt x="1040" y="1"/>
                  </a:moveTo>
                  <a:cubicBezTo>
                    <a:pt x="473" y="1"/>
                    <a:pt x="1" y="505"/>
                    <a:pt x="1" y="1040"/>
                  </a:cubicBezTo>
                  <a:lnTo>
                    <a:pt x="1" y="2080"/>
                  </a:lnTo>
                  <a:lnTo>
                    <a:pt x="4128" y="2080"/>
                  </a:lnTo>
                  <a:lnTo>
                    <a:pt x="4128" y="1040"/>
                  </a:lnTo>
                  <a:cubicBezTo>
                    <a:pt x="4128" y="505"/>
                    <a:pt x="3687" y="1"/>
                    <a:pt x="31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85"/>
            <p:cNvSpPr/>
            <p:nvPr/>
          </p:nvSpPr>
          <p:spPr>
            <a:xfrm>
              <a:off x="-33252450" y="3636850"/>
              <a:ext cx="68550" cy="69325"/>
            </a:xfrm>
            <a:custGeom>
              <a:avLst/>
              <a:gdLst/>
              <a:ahLst/>
              <a:cxnLst/>
              <a:rect l="l" t="t" r="r" b="b"/>
              <a:pathLst>
                <a:path w="2742" h="2773" extrusionOk="0">
                  <a:moveTo>
                    <a:pt x="1387" y="0"/>
                  </a:moveTo>
                  <a:cubicBezTo>
                    <a:pt x="599" y="0"/>
                    <a:pt x="1" y="630"/>
                    <a:pt x="1" y="1386"/>
                  </a:cubicBezTo>
                  <a:cubicBezTo>
                    <a:pt x="1" y="2142"/>
                    <a:pt x="599" y="2772"/>
                    <a:pt x="1387" y="2772"/>
                  </a:cubicBezTo>
                  <a:cubicBezTo>
                    <a:pt x="2143" y="2772"/>
                    <a:pt x="2742" y="2142"/>
                    <a:pt x="2742" y="1386"/>
                  </a:cubicBezTo>
                  <a:cubicBezTo>
                    <a:pt x="2742" y="630"/>
                    <a:pt x="2143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85"/>
            <p:cNvSpPr/>
            <p:nvPr/>
          </p:nvSpPr>
          <p:spPr>
            <a:xfrm>
              <a:off x="-33286325" y="3723050"/>
              <a:ext cx="116600" cy="85525"/>
            </a:xfrm>
            <a:custGeom>
              <a:avLst/>
              <a:gdLst/>
              <a:ahLst/>
              <a:cxnLst/>
              <a:rect l="l" t="t" r="r" b="b"/>
              <a:pathLst>
                <a:path w="4664" h="3421" extrusionOk="0">
                  <a:moveTo>
                    <a:pt x="2788" y="1"/>
                  </a:moveTo>
                  <a:cubicBezTo>
                    <a:pt x="2690" y="1"/>
                    <a:pt x="2591" y="6"/>
                    <a:pt x="2490" y="18"/>
                  </a:cubicBezTo>
                  <a:cubicBezTo>
                    <a:pt x="1072" y="144"/>
                    <a:pt x="1" y="1435"/>
                    <a:pt x="1" y="2853"/>
                  </a:cubicBezTo>
                  <a:lnTo>
                    <a:pt x="1" y="3105"/>
                  </a:lnTo>
                  <a:cubicBezTo>
                    <a:pt x="1" y="3263"/>
                    <a:pt x="158" y="3420"/>
                    <a:pt x="347" y="3420"/>
                  </a:cubicBezTo>
                  <a:lnTo>
                    <a:pt x="3435" y="3420"/>
                  </a:lnTo>
                  <a:lnTo>
                    <a:pt x="3435" y="2380"/>
                  </a:lnTo>
                  <a:cubicBezTo>
                    <a:pt x="3435" y="1624"/>
                    <a:pt x="3939" y="963"/>
                    <a:pt x="4664" y="774"/>
                  </a:cubicBezTo>
                  <a:cubicBezTo>
                    <a:pt x="4164" y="302"/>
                    <a:pt x="3517" y="1"/>
                    <a:pt x="27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7" name="Google Shape;8087;p85"/>
          <p:cNvGrpSpPr/>
          <p:nvPr/>
        </p:nvGrpSpPr>
        <p:grpSpPr>
          <a:xfrm>
            <a:off x="5297431" y="3211159"/>
            <a:ext cx="471527" cy="474076"/>
            <a:chOff x="-33286325" y="3944800"/>
            <a:chExt cx="291450" cy="293025"/>
          </a:xfrm>
        </p:grpSpPr>
        <p:sp>
          <p:nvSpPr>
            <p:cNvPr id="8088" name="Google Shape;8088;p85"/>
            <p:cNvSpPr/>
            <p:nvPr/>
          </p:nvSpPr>
          <p:spPr>
            <a:xfrm>
              <a:off x="-33194950" y="3996000"/>
              <a:ext cx="200075" cy="241825"/>
            </a:xfrm>
            <a:custGeom>
              <a:avLst/>
              <a:gdLst/>
              <a:ahLst/>
              <a:cxnLst/>
              <a:rect l="l" t="t" r="r" b="b"/>
              <a:pathLst>
                <a:path w="8003" h="9673" extrusionOk="0">
                  <a:moveTo>
                    <a:pt x="2300" y="0"/>
                  </a:moveTo>
                  <a:cubicBezTo>
                    <a:pt x="2017" y="0"/>
                    <a:pt x="1796" y="252"/>
                    <a:pt x="1796" y="536"/>
                  </a:cubicBezTo>
                  <a:lnTo>
                    <a:pt x="1796" y="2962"/>
                  </a:lnTo>
                  <a:lnTo>
                    <a:pt x="694" y="4064"/>
                  </a:lnTo>
                  <a:cubicBezTo>
                    <a:pt x="95" y="4663"/>
                    <a:pt x="0" y="5640"/>
                    <a:pt x="536" y="6301"/>
                  </a:cubicBezTo>
                  <a:lnTo>
                    <a:pt x="1576" y="7719"/>
                  </a:lnTo>
                  <a:cubicBezTo>
                    <a:pt x="1702" y="7876"/>
                    <a:pt x="1796" y="8128"/>
                    <a:pt x="1796" y="8349"/>
                  </a:cubicBezTo>
                  <a:lnTo>
                    <a:pt x="1796" y="9294"/>
                  </a:lnTo>
                  <a:cubicBezTo>
                    <a:pt x="1796" y="9515"/>
                    <a:pt x="1954" y="9672"/>
                    <a:pt x="2143" y="9672"/>
                  </a:cubicBezTo>
                  <a:lnTo>
                    <a:pt x="6932" y="9672"/>
                  </a:lnTo>
                  <a:cubicBezTo>
                    <a:pt x="7152" y="9672"/>
                    <a:pt x="7310" y="9515"/>
                    <a:pt x="7310" y="9294"/>
                  </a:cubicBezTo>
                  <a:lnTo>
                    <a:pt x="7310" y="8349"/>
                  </a:lnTo>
                  <a:cubicBezTo>
                    <a:pt x="7310" y="8128"/>
                    <a:pt x="7373" y="7939"/>
                    <a:pt x="7530" y="7782"/>
                  </a:cubicBezTo>
                  <a:cubicBezTo>
                    <a:pt x="7814" y="7498"/>
                    <a:pt x="7971" y="7089"/>
                    <a:pt x="7971" y="6711"/>
                  </a:cubicBezTo>
                  <a:lnTo>
                    <a:pt x="7971" y="3938"/>
                  </a:lnTo>
                  <a:cubicBezTo>
                    <a:pt x="8003" y="3686"/>
                    <a:pt x="7782" y="3434"/>
                    <a:pt x="7499" y="3434"/>
                  </a:cubicBezTo>
                  <a:cubicBezTo>
                    <a:pt x="7215" y="3434"/>
                    <a:pt x="6995" y="3686"/>
                    <a:pt x="6995" y="3938"/>
                  </a:cubicBezTo>
                  <a:lnTo>
                    <a:pt x="6995" y="4474"/>
                  </a:lnTo>
                  <a:cubicBezTo>
                    <a:pt x="6995" y="4663"/>
                    <a:pt x="6837" y="4820"/>
                    <a:pt x="6617" y="4820"/>
                  </a:cubicBezTo>
                  <a:cubicBezTo>
                    <a:pt x="6427" y="4820"/>
                    <a:pt x="6270" y="4663"/>
                    <a:pt x="6270" y="4474"/>
                  </a:cubicBezTo>
                  <a:lnTo>
                    <a:pt x="6270" y="3277"/>
                  </a:lnTo>
                  <a:cubicBezTo>
                    <a:pt x="6270" y="2993"/>
                    <a:pt x="6049" y="2773"/>
                    <a:pt x="5766" y="2773"/>
                  </a:cubicBezTo>
                  <a:cubicBezTo>
                    <a:pt x="5482" y="2773"/>
                    <a:pt x="5262" y="2993"/>
                    <a:pt x="5262" y="3277"/>
                  </a:cubicBezTo>
                  <a:lnTo>
                    <a:pt x="5262" y="4474"/>
                  </a:lnTo>
                  <a:cubicBezTo>
                    <a:pt x="5262" y="4663"/>
                    <a:pt x="5104" y="4820"/>
                    <a:pt x="4884" y="4820"/>
                  </a:cubicBezTo>
                  <a:cubicBezTo>
                    <a:pt x="4695" y="4820"/>
                    <a:pt x="4537" y="4663"/>
                    <a:pt x="4537" y="4474"/>
                  </a:cubicBezTo>
                  <a:lnTo>
                    <a:pt x="4537" y="1890"/>
                  </a:lnTo>
                  <a:cubicBezTo>
                    <a:pt x="4537" y="1638"/>
                    <a:pt x="4317" y="1386"/>
                    <a:pt x="4033" y="1386"/>
                  </a:cubicBezTo>
                  <a:cubicBezTo>
                    <a:pt x="3750" y="1386"/>
                    <a:pt x="3529" y="1638"/>
                    <a:pt x="3529" y="1890"/>
                  </a:cubicBezTo>
                  <a:lnTo>
                    <a:pt x="3529" y="4474"/>
                  </a:lnTo>
                  <a:cubicBezTo>
                    <a:pt x="3529" y="4663"/>
                    <a:pt x="3371" y="4820"/>
                    <a:pt x="3151" y="4820"/>
                  </a:cubicBezTo>
                  <a:cubicBezTo>
                    <a:pt x="2962" y="4820"/>
                    <a:pt x="2804" y="4663"/>
                    <a:pt x="2804" y="4474"/>
                  </a:cubicBezTo>
                  <a:lnTo>
                    <a:pt x="2804" y="4159"/>
                  </a:lnTo>
                  <a:lnTo>
                    <a:pt x="2804" y="536"/>
                  </a:lnTo>
                  <a:cubicBezTo>
                    <a:pt x="2804" y="252"/>
                    <a:pt x="2584" y="0"/>
                    <a:pt x="23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9" name="Google Shape;8089;p85"/>
            <p:cNvSpPr/>
            <p:nvPr/>
          </p:nvSpPr>
          <p:spPr>
            <a:xfrm>
              <a:off x="-33027975" y="3962900"/>
              <a:ext cx="33100" cy="105575"/>
            </a:xfrm>
            <a:custGeom>
              <a:avLst/>
              <a:gdLst/>
              <a:ahLst/>
              <a:cxnLst/>
              <a:rect l="l" t="t" r="r" b="b"/>
              <a:pathLst>
                <a:path w="1324" h="4223" extrusionOk="0">
                  <a:moveTo>
                    <a:pt x="1" y="1"/>
                  </a:moveTo>
                  <a:lnTo>
                    <a:pt x="1" y="3782"/>
                  </a:lnTo>
                  <a:cubicBezTo>
                    <a:pt x="95" y="3908"/>
                    <a:pt x="221" y="4065"/>
                    <a:pt x="253" y="4223"/>
                  </a:cubicBezTo>
                  <a:cubicBezTo>
                    <a:pt x="410" y="4128"/>
                    <a:pt x="631" y="4065"/>
                    <a:pt x="820" y="4065"/>
                  </a:cubicBezTo>
                  <a:cubicBezTo>
                    <a:pt x="1009" y="4065"/>
                    <a:pt x="1166" y="4097"/>
                    <a:pt x="1324" y="4160"/>
                  </a:cubicBezTo>
                  <a:lnTo>
                    <a:pt x="1324" y="285"/>
                  </a:lnTo>
                  <a:cubicBezTo>
                    <a:pt x="1324" y="127"/>
                    <a:pt x="1166" y="1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0" name="Google Shape;8090;p85"/>
            <p:cNvSpPr/>
            <p:nvPr/>
          </p:nvSpPr>
          <p:spPr>
            <a:xfrm>
              <a:off x="-33286325" y="3962125"/>
              <a:ext cx="96125" cy="205600"/>
            </a:xfrm>
            <a:custGeom>
              <a:avLst/>
              <a:gdLst/>
              <a:ahLst/>
              <a:cxnLst/>
              <a:rect l="l" t="t" r="r" b="b"/>
              <a:pathLst>
                <a:path w="3845" h="8224" extrusionOk="0">
                  <a:moveTo>
                    <a:pt x="379" y="0"/>
                  </a:moveTo>
                  <a:cubicBezTo>
                    <a:pt x="158" y="0"/>
                    <a:pt x="1" y="127"/>
                    <a:pt x="1" y="347"/>
                  </a:cubicBezTo>
                  <a:lnTo>
                    <a:pt x="1" y="7877"/>
                  </a:lnTo>
                  <a:cubicBezTo>
                    <a:pt x="1" y="8066"/>
                    <a:pt x="158" y="8223"/>
                    <a:pt x="347" y="8223"/>
                  </a:cubicBezTo>
                  <a:lnTo>
                    <a:pt x="3844" y="8223"/>
                  </a:lnTo>
                  <a:lnTo>
                    <a:pt x="3718" y="8066"/>
                  </a:lnTo>
                  <a:cubicBezTo>
                    <a:pt x="3435" y="7719"/>
                    <a:pt x="3277" y="7278"/>
                    <a:pt x="3246" y="6837"/>
                  </a:cubicBezTo>
                  <a:lnTo>
                    <a:pt x="2458" y="6837"/>
                  </a:lnTo>
                  <a:cubicBezTo>
                    <a:pt x="1891" y="6837"/>
                    <a:pt x="1419" y="6364"/>
                    <a:pt x="1419" y="5829"/>
                  </a:cubicBezTo>
                  <a:lnTo>
                    <a:pt x="14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1" name="Google Shape;8091;p85"/>
            <p:cNvSpPr/>
            <p:nvPr/>
          </p:nvSpPr>
          <p:spPr>
            <a:xfrm>
              <a:off x="-33235125" y="3944800"/>
              <a:ext cx="189050" cy="171725"/>
            </a:xfrm>
            <a:custGeom>
              <a:avLst/>
              <a:gdLst/>
              <a:ahLst/>
              <a:cxnLst/>
              <a:rect l="l" t="t" r="r" b="b"/>
              <a:pathLst>
                <a:path w="7562" h="6869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6522"/>
                  </a:lnTo>
                  <a:cubicBezTo>
                    <a:pt x="1" y="6711"/>
                    <a:pt x="158" y="6868"/>
                    <a:pt x="379" y="6868"/>
                  </a:cubicBezTo>
                  <a:lnTo>
                    <a:pt x="1198" y="6868"/>
                  </a:lnTo>
                  <a:cubicBezTo>
                    <a:pt x="1261" y="6427"/>
                    <a:pt x="1513" y="5986"/>
                    <a:pt x="1828" y="5640"/>
                  </a:cubicBezTo>
                  <a:lnTo>
                    <a:pt x="2742" y="4726"/>
                  </a:lnTo>
                  <a:lnTo>
                    <a:pt x="2742" y="2584"/>
                  </a:lnTo>
                  <a:cubicBezTo>
                    <a:pt x="2742" y="1891"/>
                    <a:pt x="3277" y="1387"/>
                    <a:pt x="3907" y="1387"/>
                  </a:cubicBezTo>
                  <a:cubicBezTo>
                    <a:pt x="4537" y="1387"/>
                    <a:pt x="5105" y="1922"/>
                    <a:pt x="5105" y="2584"/>
                  </a:cubicBezTo>
                  <a:lnTo>
                    <a:pt x="5105" y="2836"/>
                  </a:lnTo>
                  <a:cubicBezTo>
                    <a:pt x="5262" y="2773"/>
                    <a:pt x="5420" y="2710"/>
                    <a:pt x="5609" y="2710"/>
                  </a:cubicBezTo>
                  <a:cubicBezTo>
                    <a:pt x="6270" y="2710"/>
                    <a:pt x="6774" y="3277"/>
                    <a:pt x="6774" y="3907"/>
                  </a:cubicBezTo>
                  <a:lnTo>
                    <a:pt x="6774" y="4191"/>
                  </a:lnTo>
                  <a:cubicBezTo>
                    <a:pt x="7058" y="4159"/>
                    <a:pt x="7215" y="4096"/>
                    <a:pt x="7404" y="4096"/>
                  </a:cubicBezTo>
                  <a:cubicBezTo>
                    <a:pt x="7499" y="4096"/>
                    <a:pt x="7530" y="4096"/>
                    <a:pt x="7562" y="4159"/>
                  </a:cubicBezTo>
                  <a:lnTo>
                    <a:pt x="7562" y="347"/>
                  </a:lnTo>
                  <a:cubicBezTo>
                    <a:pt x="7562" y="158"/>
                    <a:pt x="7404" y="0"/>
                    <a:pt x="7215" y="0"/>
                  </a:cubicBezTo>
                  <a:lnTo>
                    <a:pt x="5168" y="0"/>
                  </a:lnTo>
                  <a:cubicBezTo>
                    <a:pt x="4600" y="0"/>
                    <a:pt x="4096" y="284"/>
                    <a:pt x="3781" y="725"/>
                  </a:cubicBezTo>
                  <a:cubicBezTo>
                    <a:pt x="3466" y="284"/>
                    <a:pt x="2994" y="0"/>
                    <a:pt x="23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2" name="Google Shape;8092;p85"/>
          <p:cNvGrpSpPr/>
          <p:nvPr/>
        </p:nvGrpSpPr>
        <p:grpSpPr>
          <a:xfrm>
            <a:off x="3508627" y="3842040"/>
            <a:ext cx="471527" cy="475369"/>
            <a:chOff x="-31452725" y="3191825"/>
            <a:chExt cx="291450" cy="293825"/>
          </a:xfrm>
        </p:grpSpPr>
        <p:sp>
          <p:nvSpPr>
            <p:cNvPr id="8093" name="Google Shape;8093;p85"/>
            <p:cNvSpPr/>
            <p:nvPr/>
          </p:nvSpPr>
          <p:spPr>
            <a:xfrm>
              <a:off x="-31314900" y="3278475"/>
              <a:ext cx="103200" cy="18125"/>
            </a:xfrm>
            <a:custGeom>
              <a:avLst/>
              <a:gdLst/>
              <a:ahLst/>
              <a:cxnLst/>
              <a:rect l="l" t="t" r="r" b="b"/>
              <a:pathLst>
                <a:path w="4128" h="725" extrusionOk="0">
                  <a:moveTo>
                    <a:pt x="1" y="0"/>
                  </a:moveTo>
                  <a:lnTo>
                    <a:pt x="1" y="725"/>
                  </a:lnTo>
                  <a:lnTo>
                    <a:pt x="4128" y="725"/>
                  </a:lnTo>
                  <a:lnTo>
                    <a:pt x="41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4" name="Google Shape;8094;p85"/>
            <p:cNvSpPr/>
            <p:nvPr/>
          </p:nvSpPr>
          <p:spPr>
            <a:xfrm>
              <a:off x="-31367675" y="3227275"/>
              <a:ext cx="206400" cy="221350"/>
            </a:xfrm>
            <a:custGeom>
              <a:avLst/>
              <a:gdLst/>
              <a:ahLst/>
              <a:cxnLst/>
              <a:rect l="l" t="t" r="r" b="b"/>
              <a:pathLst>
                <a:path w="8256" h="8854" extrusionOk="0">
                  <a:moveTo>
                    <a:pt x="6554" y="1387"/>
                  </a:moveTo>
                  <a:cubicBezTo>
                    <a:pt x="6743" y="1387"/>
                    <a:pt x="6901" y="1544"/>
                    <a:pt x="6901" y="1733"/>
                  </a:cubicBezTo>
                  <a:lnTo>
                    <a:pt x="6901" y="3119"/>
                  </a:lnTo>
                  <a:cubicBezTo>
                    <a:pt x="6901" y="3309"/>
                    <a:pt x="6743" y="3466"/>
                    <a:pt x="6554" y="3466"/>
                  </a:cubicBezTo>
                  <a:lnTo>
                    <a:pt x="1734" y="3466"/>
                  </a:lnTo>
                  <a:cubicBezTo>
                    <a:pt x="1545" y="3466"/>
                    <a:pt x="1387" y="3309"/>
                    <a:pt x="1387" y="3119"/>
                  </a:cubicBezTo>
                  <a:lnTo>
                    <a:pt x="1387" y="1733"/>
                  </a:lnTo>
                  <a:cubicBezTo>
                    <a:pt x="1387" y="1544"/>
                    <a:pt x="1545" y="1387"/>
                    <a:pt x="1734" y="1387"/>
                  </a:cubicBezTo>
                  <a:close/>
                  <a:moveTo>
                    <a:pt x="2427" y="4096"/>
                  </a:moveTo>
                  <a:cubicBezTo>
                    <a:pt x="2616" y="4096"/>
                    <a:pt x="2773" y="4254"/>
                    <a:pt x="2773" y="4443"/>
                  </a:cubicBezTo>
                  <a:cubicBezTo>
                    <a:pt x="2773" y="4663"/>
                    <a:pt x="2616" y="4821"/>
                    <a:pt x="2427" y="4821"/>
                  </a:cubicBezTo>
                  <a:lnTo>
                    <a:pt x="1734" y="4821"/>
                  </a:lnTo>
                  <a:cubicBezTo>
                    <a:pt x="1545" y="4821"/>
                    <a:pt x="1387" y="4663"/>
                    <a:pt x="1387" y="4443"/>
                  </a:cubicBezTo>
                  <a:cubicBezTo>
                    <a:pt x="1387" y="4254"/>
                    <a:pt x="1545" y="4096"/>
                    <a:pt x="1734" y="4096"/>
                  </a:cubicBezTo>
                  <a:close/>
                  <a:moveTo>
                    <a:pt x="4475" y="4096"/>
                  </a:moveTo>
                  <a:cubicBezTo>
                    <a:pt x="4664" y="4096"/>
                    <a:pt x="4821" y="4254"/>
                    <a:pt x="4821" y="4443"/>
                  </a:cubicBezTo>
                  <a:cubicBezTo>
                    <a:pt x="4821" y="4663"/>
                    <a:pt x="4664" y="4821"/>
                    <a:pt x="4475" y="4821"/>
                  </a:cubicBezTo>
                  <a:lnTo>
                    <a:pt x="3782" y="4821"/>
                  </a:lnTo>
                  <a:cubicBezTo>
                    <a:pt x="3593" y="4821"/>
                    <a:pt x="3435" y="4663"/>
                    <a:pt x="3435" y="4443"/>
                  </a:cubicBezTo>
                  <a:cubicBezTo>
                    <a:pt x="3435" y="4254"/>
                    <a:pt x="3593" y="4096"/>
                    <a:pt x="3782" y="4096"/>
                  </a:cubicBezTo>
                  <a:close/>
                  <a:moveTo>
                    <a:pt x="6554" y="4096"/>
                  </a:moveTo>
                  <a:cubicBezTo>
                    <a:pt x="6743" y="4096"/>
                    <a:pt x="6901" y="4254"/>
                    <a:pt x="6901" y="4443"/>
                  </a:cubicBezTo>
                  <a:cubicBezTo>
                    <a:pt x="6901" y="4663"/>
                    <a:pt x="6743" y="4821"/>
                    <a:pt x="6554" y="4821"/>
                  </a:cubicBezTo>
                  <a:lnTo>
                    <a:pt x="5892" y="4821"/>
                  </a:lnTo>
                  <a:cubicBezTo>
                    <a:pt x="5672" y="4821"/>
                    <a:pt x="5514" y="4663"/>
                    <a:pt x="5514" y="4443"/>
                  </a:cubicBezTo>
                  <a:cubicBezTo>
                    <a:pt x="5514" y="4254"/>
                    <a:pt x="5672" y="4096"/>
                    <a:pt x="5892" y="4096"/>
                  </a:cubicBezTo>
                  <a:close/>
                  <a:moveTo>
                    <a:pt x="2427" y="5482"/>
                  </a:moveTo>
                  <a:cubicBezTo>
                    <a:pt x="2616" y="5482"/>
                    <a:pt x="2773" y="5640"/>
                    <a:pt x="2773" y="5829"/>
                  </a:cubicBezTo>
                  <a:cubicBezTo>
                    <a:pt x="2773" y="6018"/>
                    <a:pt x="2616" y="6175"/>
                    <a:pt x="2427" y="6175"/>
                  </a:cubicBezTo>
                  <a:lnTo>
                    <a:pt x="1734" y="6175"/>
                  </a:lnTo>
                  <a:cubicBezTo>
                    <a:pt x="1545" y="6175"/>
                    <a:pt x="1387" y="6018"/>
                    <a:pt x="1387" y="5829"/>
                  </a:cubicBezTo>
                  <a:cubicBezTo>
                    <a:pt x="1387" y="5640"/>
                    <a:pt x="1545" y="5482"/>
                    <a:pt x="1734" y="5482"/>
                  </a:cubicBezTo>
                  <a:close/>
                  <a:moveTo>
                    <a:pt x="4475" y="5482"/>
                  </a:moveTo>
                  <a:cubicBezTo>
                    <a:pt x="4664" y="5482"/>
                    <a:pt x="4821" y="5640"/>
                    <a:pt x="4821" y="5829"/>
                  </a:cubicBezTo>
                  <a:cubicBezTo>
                    <a:pt x="4821" y="6018"/>
                    <a:pt x="4664" y="6175"/>
                    <a:pt x="4475" y="6175"/>
                  </a:cubicBezTo>
                  <a:lnTo>
                    <a:pt x="3782" y="6175"/>
                  </a:lnTo>
                  <a:cubicBezTo>
                    <a:pt x="3593" y="6175"/>
                    <a:pt x="3435" y="6018"/>
                    <a:pt x="3435" y="5829"/>
                  </a:cubicBezTo>
                  <a:cubicBezTo>
                    <a:pt x="3435" y="5640"/>
                    <a:pt x="3593" y="5482"/>
                    <a:pt x="3782" y="5482"/>
                  </a:cubicBezTo>
                  <a:close/>
                  <a:moveTo>
                    <a:pt x="6554" y="5482"/>
                  </a:moveTo>
                  <a:cubicBezTo>
                    <a:pt x="6743" y="5482"/>
                    <a:pt x="6901" y="5640"/>
                    <a:pt x="6901" y="5829"/>
                  </a:cubicBezTo>
                  <a:cubicBezTo>
                    <a:pt x="6901" y="6018"/>
                    <a:pt x="6743" y="6175"/>
                    <a:pt x="6554" y="6175"/>
                  </a:cubicBezTo>
                  <a:lnTo>
                    <a:pt x="5892" y="6175"/>
                  </a:lnTo>
                  <a:cubicBezTo>
                    <a:pt x="5672" y="6175"/>
                    <a:pt x="5514" y="6018"/>
                    <a:pt x="5514" y="5829"/>
                  </a:cubicBezTo>
                  <a:cubicBezTo>
                    <a:pt x="5514" y="5640"/>
                    <a:pt x="5672" y="5482"/>
                    <a:pt x="5892" y="5482"/>
                  </a:cubicBezTo>
                  <a:close/>
                  <a:moveTo>
                    <a:pt x="2427" y="6869"/>
                  </a:moveTo>
                  <a:cubicBezTo>
                    <a:pt x="2616" y="6869"/>
                    <a:pt x="2773" y="7026"/>
                    <a:pt x="2773" y="7215"/>
                  </a:cubicBezTo>
                  <a:cubicBezTo>
                    <a:pt x="2773" y="7404"/>
                    <a:pt x="2616" y="7562"/>
                    <a:pt x="2427" y="7562"/>
                  </a:cubicBezTo>
                  <a:lnTo>
                    <a:pt x="1734" y="7562"/>
                  </a:lnTo>
                  <a:cubicBezTo>
                    <a:pt x="1545" y="7562"/>
                    <a:pt x="1387" y="7404"/>
                    <a:pt x="1387" y="7215"/>
                  </a:cubicBezTo>
                  <a:cubicBezTo>
                    <a:pt x="1387" y="7026"/>
                    <a:pt x="1545" y="6869"/>
                    <a:pt x="1734" y="6869"/>
                  </a:cubicBezTo>
                  <a:close/>
                  <a:moveTo>
                    <a:pt x="4475" y="6869"/>
                  </a:moveTo>
                  <a:cubicBezTo>
                    <a:pt x="4664" y="6869"/>
                    <a:pt x="4821" y="7026"/>
                    <a:pt x="4821" y="7215"/>
                  </a:cubicBezTo>
                  <a:cubicBezTo>
                    <a:pt x="4821" y="7404"/>
                    <a:pt x="4664" y="7562"/>
                    <a:pt x="4475" y="7562"/>
                  </a:cubicBezTo>
                  <a:lnTo>
                    <a:pt x="3782" y="7562"/>
                  </a:lnTo>
                  <a:cubicBezTo>
                    <a:pt x="3593" y="7562"/>
                    <a:pt x="3435" y="7404"/>
                    <a:pt x="3435" y="7215"/>
                  </a:cubicBezTo>
                  <a:cubicBezTo>
                    <a:pt x="3435" y="7026"/>
                    <a:pt x="3593" y="6869"/>
                    <a:pt x="3782" y="6869"/>
                  </a:cubicBezTo>
                  <a:close/>
                  <a:moveTo>
                    <a:pt x="6554" y="6869"/>
                  </a:moveTo>
                  <a:cubicBezTo>
                    <a:pt x="6743" y="6869"/>
                    <a:pt x="6901" y="7026"/>
                    <a:pt x="6901" y="7215"/>
                  </a:cubicBezTo>
                  <a:cubicBezTo>
                    <a:pt x="6901" y="7404"/>
                    <a:pt x="6743" y="7562"/>
                    <a:pt x="6554" y="7562"/>
                  </a:cubicBezTo>
                  <a:lnTo>
                    <a:pt x="5892" y="7562"/>
                  </a:lnTo>
                  <a:cubicBezTo>
                    <a:pt x="5672" y="7562"/>
                    <a:pt x="5514" y="7404"/>
                    <a:pt x="5514" y="7215"/>
                  </a:cubicBezTo>
                  <a:cubicBezTo>
                    <a:pt x="5514" y="7026"/>
                    <a:pt x="5672" y="6869"/>
                    <a:pt x="5892" y="6869"/>
                  </a:cubicBezTo>
                  <a:close/>
                  <a:moveTo>
                    <a:pt x="694" y="1"/>
                  </a:moveTo>
                  <a:lnTo>
                    <a:pt x="694" y="95"/>
                  </a:lnTo>
                  <a:cubicBezTo>
                    <a:pt x="694" y="631"/>
                    <a:pt x="442" y="1198"/>
                    <a:pt x="64" y="1576"/>
                  </a:cubicBezTo>
                  <a:lnTo>
                    <a:pt x="1" y="1607"/>
                  </a:lnTo>
                  <a:lnTo>
                    <a:pt x="1" y="5860"/>
                  </a:lnTo>
                  <a:lnTo>
                    <a:pt x="64" y="5923"/>
                  </a:lnTo>
                  <a:cubicBezTo>
                    <a:pt x="442" y="6301"/>
                    <a:pt x="694" y="6869"/>
                    <a:pt x="694" y="7404"/>
                  </a:cubicBezTo>
                  <a:cubicBezTo>
                    <a:pt x="694" y="7971"/>
                    <a:pt x="442" y="8475"/>
                    <a:pt x="95" y="8853"/>
                  </a:cubicBezTo>
                  <a:lnTo>
                    <a:pt x="7184" y="8853"/>
                  </a:lnTo>
                  <a:cubicBezTo>
                    <a:pt x="7720" y="8853"/>
                    <a:pt x="8192" y="8381"/>
                    <a:pt x="8192" y="7845"/>
                  </a:cubicBezTo>
                  <a:lnTo>
                    <a:pt x="8192" y="946"/>
                  </a:lnTo>
                  <a:cubicBezTo>
                    <a:pt x="8255" y="473"/>
                    <a:pt x="7814" y="1"/>
                    <a:pt x="72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85"/>
            <p:cNvSpPr/>
            <p:nvPr/>
          </p:nvSpPr>
          <p:spPr>
            <a:xfrm>
              <a:off x="-31452725" y="3191825"/>
              <a:ext cx="86650" cy="259150"/>
            </a:xfrm>
            <a:custGeom>
              <a:avLst/>
              <a:gdLst/>
              <a:ahLst/>
              <a:cxnLst/>
              <a:rect l="l" t="t" r="r" b="b"/>
              <a:pathLst>
                <a:path w="3466" h="10366" extrusionOk="0">
                  <a:moveTo>
                    <a:pt x="1450" y="1"/>
                  </a:moveTo>
                  <a:cubicBezTo>
                    <a:pt x="662" y="1"/>
                    <a:pt x="0" y="662"/>
                    <a:pt x="0" y="1450"/>
                  </a:cubicBezTo>
                  <a:cubicBezTo>
                    <a:pt x="0" y="1860"/>
                    <a:pt x="158" y="2206"/>
                    <a:pt x="410" y="2490"/>
                  </a:cubicBezTo>
                  <a:lnTo>
                    <a:pt x="694" y="2773"/>
                  </a:lnTo>
                  <a:lnTo>
                    <a:pt x="694" y="7593"/>
                  </a:lnTo>
                  <a:lnTo>
                    <a:pt x="410" y="7877"/>
                  </a:lnTo>
                  <a:cubicBezTo>
                    <a:pt x="158" y="8161"/>
                    <a:pt x="0" y="8507"/>
                    <a:pt x="0" y="8917"/>
                  </a:cubicBezTo>
                  <a:cubicBezTo>
                    <a:pt x="0" y="9704"/>
                    <a:pt x="662" y="10366"/>
                    <a:pt x="1450" y="10366"/>
                  </a:cubicBezTo>
                  <a:lnTo>
                    <a:pt x="1985" y="10366"/>
                  </a:lnTo>
                  <a:cubicBezTo>
                    <a:pt x="2773" y="10366"/>
                    <a:pt x="3466" y="9704"/>
                    <a:pt x="3466" y="8917"/>
                  </a:cubicBezTo>
                  <a:cubicBezTo>
                    <a:pt x="3466" y="8507"/>
                    <a:pt x="3308" y="8161"/>
                    <a:pt x="3025" y="7877"/>
                  </a:cubicBezTo>
                  <a:lnTo>
                    <a:pt x="2741" y="7593"/>
                  </a:lnTo>
                  <a:lnTo>
                    <a:pt x="2741" y="2773"/>
                  </a:lnTo>
                  <a:lnTo>
                    <a:pt x="3025" y="2490"/>
                  </a:lnTo>
                  <a:cubicBezTo>
                    <a:pt x="3308" y="2206"/>
                    <a:pt x="3466" y="1860"/>
                    <a:pt x="3466" y="1450"/>
                  </a:cubicBezTo>
                  <a:cubicBezTo>
                    <a:pt x="3466" y="662"/>
                    <a:pt x="2773" y="1"/>
                    <a:pt x="19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6" name="Google Shape;8096;p85"/>
            <p:cNvSpPr/>
            <p:nvPr/>
          </p:nvSpPr>
          <p:spPr>
            <a:xfrm>
              <a:off x="-31409400" y="3468275"/>
              <a:ext cx="92950" cy="17375"/>
            </a:xfrm>
            <a:custGeom>
              <a:avLst/>
              <a:gdLst/>
              <a:ahLst/>
              <a:cxnLst/>
              <a:rect l="l" t="t" r="r" b="b"/>
              <a:pathLst>
                <a:path w="3718" h="695" extrusionOk="0">
                  <a:moveTo>
                    <a:pt x="0" y="1"/>
                  </a:moveTo>
                  <a:cubicBezTo>
                    <a:pt x="0" y="379"/>
                    <a:pt x="315" y="694"/>
                    <a:pt x="662" y="694"/>
                  </a:cubicBezTo>
                  <a:lnTo>
                    <a:pt x="3056" y="694"/>
                  </a:lnTo>
                  <a:cubicBezTo>
                    <a:pt x="3466" y="694"/>
                    <a:pt x="3718" y="379"/>
                    <a:pt x="37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7" name="Google Shape;8097;p85"/>
          <p:cNvGrpSpPr/>
          <p:nvPr/>
        </p:nvGrpSpPr>
        <p:grpSpPr>
          <a:xfrm>
            <a:off x="3508000" y="4470859"/>
            <a:ext cx="472781" cy="472781"/>
            <a:chOff x="-31452725" y="3551775"/>
            <a:chExt cx="292225" cy="292225"/>
          </a:xfrm>
        </p:grpSpPr>
        <p:sp>
          <p:nvSpPr>
            <p:cNvPr id="8098" name="Google Shape;8098;p85"/>
            <p:cNvSpPr/>
            <p:nvPr/>
          </p:nvSpPr>
          <p:spPr>
            <a:xfrm>
              <a:off x="-31452725" y="3756550"/>
              <a:ext cx="155175" cy="34675"/>
            </a:xfrm>
            <a:custGeom>
              <a:avLst/>
              <a:gdLst/>
              <a:ahLst/>
              <a:cxnLst/>
              <a:rect l="l" t="t" r="r" b="b"/>
              <a:pathLst>
                <a:path w="6207" h="1387" extrusionOk="0">
                  <a:moveTo>
                    <a:pt x="32" y="1"/>
                  </a:moveTo>
                  <a:lnTo>
                    <a:pt x="32" y="1040"/>
                  </a:lnTo>
                  <a:cubicBezTo>
                    <a:pt x="0" y="1292"/>
                    <a:pt x="158" y="1387"/>
                    <a:pt x="347" y="1387"/>
                  </a:cubicBezTo>
                  <a:lnTo>
                    <a:pt x="6207" y="1387"/>
                  </a:lnTo>
                  <a:lnTo>
                    <a:pt x="62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85"/>
            <p:cNvSpPr/>
            <p:nvPr/>
          </p:nvSpPr>
          <p:spPr>
            <a:xfrm>
              <a:off x="-31452725" y="3551775"/>
              <a:ext cx="183525" cy="188275"/>
            </a:xfrm>
            <a:custGeom>
              <a:avLst/>
              <a:gdLst/>
              <a:ahLst/>
              <a:cxnLst/>
              <a:rect l="l" t="t" r="r" b="b"/>
              <a:pathLst>
                <a:path w="7341" h="7531" extrusionOk="0">
                  <a:moveTo>
                    <a:pt x="4474" y="0"/>
                  </a:moveTo>
                  <a:cubicBezTo>
                    <a:pt x="3939" y="0"/>
                    <a:pt x="3466" y="473"/>
                    <a:pt x="3466" y="1040"/>
                  </a:cubicBezTo>
                  <a:cubicBezTo>
                    <a:pt x="3466" y="1576"/>
                    <a:pt x="3939" y="2080"/>
                    <a:pt x="4474" y="2080"/>
                  </a:cubicBezTo>
                  <a:cubicBezTo>
                    <a:pt x="4600" y="2080"/>
                    <a:pt x="4726" y="2017"/>
                    <a:pt x="4852" y="1985"/>
                  </a:cubicBezTo>
                  <a:lnTo>
                    <a:pt x="4852" y="2773"/>
                  </a:lnTo>
                  <a:lnTo>
                    <a:pt x="2741" y="2773"/>
                  </a:lnTo>
                  <a:cubicBezTo>
                    <a:pt x="1261" y="2773"/>
                    <a:pt x="0" y="4002"/>
                    <a:pt x="0" y="5482"/>
                  </a:cubicBezTo>
                  <a:lnTo>
                    <a:pt x="0" y="7530"/>
                  </a:lnTo>
                  <a:lnTo>
                    <a:pt x="6175" y="7530"/>
                  </a:lnTo>
                  <a:lnTo>
                    <a:pt x="6175" y="5167"/>
                  </a:lnTo>
                  <a:cubicBezTo>
                    <a:pt x="6175" y="4191"/>
                    <a:pt x="6648" y="3372"/>
                    <a:pt x="7341" y="2773"/>
                  </a:cubicBezTo>
                  <a:lnTo>
                    <a:pt x="5514" y="2773"/>
                  </a:lnTo>
                  <a:lnTo>
                    <a:pt x="5514" y="1040"/>
                  </a:lnTo>
                  <a:cubicBezTo>
                    <a:pt x="5514" y="505"/>
                    <a:pt x="5041" y="0"/>
                    <a:pt x="44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0" name="Google Shape;8100;p85"/>
            <p:cNvSpPr/>
            <p:nvPr/>
          </p:nvSpPr>
          <p:spPr>
            <a:xfrm>
              <a:off x="-31366100" y="3808550"/>
              <a:ext cx="52025" cy="35450"/>
            </a:xfrm>
            <a:custGeom>
              <a:avLst/>
              <a:gdLst/>
              <a:ahLst/>
              <a:cxnLst/>
              <a:rect l="l" t="t" r="r" b="b"/>
              <a:pathLst>
                <a:path w="2081" h="1418" extrusionOk="0">
                  <a:moveTo>
                    <a:pt x="32" y="0"/>
                  </a:moveTo>
                  <a:lnTo>
                    <a:pt x="32" y="1040"/>
                  </a:lnTo>
                  <a:lnTo>
                    <a:pt x="1" y="1040"/>
                  </a:lnTo>
                  <a:cubicBezTo>
                    <a:pt x="1" y="1260"/>
                    <a:pt x="159" y="1418"/>
                    <a:pt x="348" y="1418"/>
                  </a:cubicBezTo>
                  <a:lnTo>
                    <a:pt x="1734" y="1418"/>
                  </a:lnTo>
                  <a:cubicBezTo>
                    <a:pt x="1923" y="1418"/>
                    <a:pt x="2080" y="1260"/>
                    <a:pt x="2080" y="1040"/>
                  </a:cubicBezTo>
                  <a:lnTo>
                    <a:pt x="20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1" name="Google Shape;8101;p85"/>
            <p:cNvSpPr/>
            <p:nvPr/>
          </p:nvSpPr>
          <p:spPr>
            <a:xfrm>
              <a:off x="-31281025" y="3621075"/>
              <a:ext cx="120525" cy="171725"/>
            </a:xfrm>
            <a:custGeom>
              <a:avLst/>
              <a:gdLst/>
              <a:ahLst/>
              <a:cxnLst/>
              <a:rect l="l" t="t" r="r" b="b"/>
              <a:pathLst>
                <a:path w="4821" h="6869" extrusionOk="0">
                  <a:moveTo>
                    <a:pt x="3435" y="2017"/>
                  </a:moveTo>
                  <a:cubicBezTo>
                    <a:pt x="3624" y="2017"/>
                    <a:pt x="3781" y="2175"/>
                    <a:pt x="3781" y="2364"/>
                  </a:cubicBezTo>
                  <a:cubicBezTo>
                    <a:pt x="3750" y="2553"/>
                    <a:pt x="3592" y="2710"/>
                    <a:pt x="3435" y="2710"/>
                  </a:cubicBezTo>
                  <a:lnTo>
                    <a:pt x="1387" y="2710"/>
                  </a:lnTo>
                  <a:cubicBezTo>
                    <a:pt x="1198" y="2710"/>
                    <a:pt x="1040" y="2553"/>
                    <a:pt x="1040" y="2364"/>
                  </a:cubicBezTo>
                  <a:cubicBezTo>
                    <a:pt x="1040" y="2175"/>
                    <a:pt x="1198" y="2017"/>
                    <a:pt x="1387" y="2017"/>
                  </a:cubicBezTo>
                  <a:close/>
                  <a:moveTo>
                    <a:pt x="3088" y="4128"/>
                  </a:moveTo>
                  <a:cubicBezTo>
                    <a:pt x="3466" y="4128"/>
                    <a:pt x="3750" y="4443"/>
                    <a:pt x="3750" y="4821"/>
                  </a:cubicBezTo>
                  <a:cubicBezTo>
                    <a:pt x="3750" y="5168"/>
                    <a:pt x="3466" y="5483"/>
                    <a:pt x="3088" y="5483"/>
                  </a:cubicBezTo>
                  <a:lnTo>
                    <a:pt x="1702" y="5483"/>
                  </a:lnTo>
                  <a:cubicBezTo>
                    <a:pt x="1324" y="5483"/>
                    <a:pt x="1040" y="5168"/>
                    <a:pt x="1040" y="4821"/>
                  </a:cubicBezTo>
                  <a:cubicBezTo>
                    <a:pt x="1040" y="4412"/>
                    <a:pt x="1355" y="4128"/>
                    <a:pt x="1702" y="4128"/>
                  </a:cubicBezTo>
                  <a:close/>
                  <a:moveTo>
                    <a:pt x="2426" y="1"/>
                  </a:moveTo>
                  <a:cubicBezTo>
                    <a:pt x="1072" y="1"/>
                    <a:pt x="1" y="1072"/>
                    <a:pt x="1" y="2395"/>
                  </a:cubicBezTo>
                  <a:lnTo>
                    <a:pt x="1" y="6869"/>
                  </a:lnTo>
                  <a:lnTo>
                    <a:pt x="4474" y="6869"/>
                  </a:lnTo>
                  <a:cubicBezTo>
                    <a:pt x="4663" y="6869"/>
                    <a:pt x="4821" y="6711"/>
                    <a:pt x="4821" y="6491"/>
                  </a:cubicBezTo>
                  <a:lnTo>
                    <a:pt x="4821" y="2395"/>
                  </a:lnTo>
                  <a:cubicBezTo>
                    <a:pt x="4789" y="1072"/>
                    <a:pt x="3718" y="1"/>
                    <a:pt x="24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2" name="Google Shape;8102;p85"/>
          <p:cNvGrpSpPr/>
          <p:nvPr/>
        </p:nvGrpSpPr>
        <p:grpSpPr>
          <a:xfrm>
            <a:off x="3506079" y="5089506"/>
            <a:ext cx="476624" cy="475329"/>
            <a:chOff x="-31455100" y="3909350"/>
            <a:chExt cx="294600" cy="293800"/>
          </a:xfrm>
        </p:grpSpPr>
        <p:sp>
          <p:nvSpPr>
            <p:cNvPr id="8103" name="Google Shape;8103;p85"/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4" name="Google Shape;8104;p85"/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5" name="Google Shape;8105;p85"/>
          <p:cNvGrpSpPr/>
          <p:nvPr/>
        </p:nvGrpSpPr>
        <p:grpSpPr>
          <a:xfrm>
            <a:off x="5294326" y="5090779"/>
            <a:ext cx="471527" cy="472781"/>
            <a:chOff x="-30345325" y="3918800"/>
            <a:chExt cx="291450" cy="292225"/>
          </a:xfrm>
        </p:grpSpPr>
        <p:sp>
          <p:nvSpPr>
            <p:cNvPr id="8106" name="Google Shape;8106;p85"/>
            <p:cNvSpPr/>
            <p:nvPr/>
          </p:nvSpPr>
          <p:spPr>
            <a:xfrm>
              <a:off x="-30174425" y="3988125"/>
              <a:ext cx="120550" cy="120175"/>
            </a:xfrm>
            <a:custGeom>
              <a:avLst/>
              <a:gdLst/>
              <a:ahLst/>
              <a:cxnLst/>
              <a:rect l="l" t="t" r="r" b="b"/>
              <a:pathLst>
                <a:path w="4822" h="4807" extrusionOk="0">
                  <a:moveTo>
                    <a:pt x="1041" y="0"/>
                  </a:moveTo>
                  <a:cubicBezTo>
                    <a:pt x="474" y="0"/>
                    <a:pt x="1" y="473"/>
                    <a:pt x="1" y="1040"/>
                  </a:cubicBezTo>
                  <a:lnTo>
                    <a:pt x="1" y="2426"/>
                  </a:lnTo>
                  <a:cubicBezTo>
                    <a:pt x="1" y="2962"/>
                    <a:pt x="474" y="3434"/>
                    <a:pt x="1041" y="3434"/>
                  </a:cubicBezTo>
                  <a:lnTo>
                    <a:pt x="1387" y="3434"/>
                  </a:lnTo>
                  <a:lnTo>
                    <a:pt x="1387" y="4474"/>
                  </a:lnTo>
                  <a:cubicBezTo>
                    <a:pt x="1387" y="4631"/>
                    <a:pt x="1482" y="4726"/>
                    <a:pt x="1576" y="4789"/>
                  </a:cubicBezTo>
                  <a:cubicBezTo>
                    <a:pt x="1618" y="4799"/>
                    <a:pt x="1664" y="4806"/>
                    <a:pt x="1709" y="4806"/>
                  </a:cubicBezTo>
                  <a:cubicBezTo>
                    <a:pt x="1800" y="4806"/>
                    <a:pt x="1891" y="4778"/>
                    <a:pt x="1954" y="4694"/>
                  </a:cubicBezTo>
                  <a:lnTo>
                    <a:pt x="3214" y="3434"/>
                  </a:lnTo>
                  <a:lnTo>
                    <a:pt x="3750" y="3434"/>
                  </a:lnTo>
                  <a:cubicBezTo>
                    <a:pt x="4317" y="3434"/>
                    <a:pt x="4790" y="2962"/>
                    <a:pt x="4790" y="2426"/>
                  </a:cubicBezTo>
                  <a:lnTo>
                    <a:pt x="4790" y="1040"/>
                  </a:lnTo>
                  <a:cubicBezTo>
                    <a:pt x="4821" y="473"/>
                    <a:pt x="4380" y="0"/>
                    <a:pt x="378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85"/>
            <p:cNvSpPr/>
            <p:nvPr/>
          </p:nvSpPr>
          <p:spPr>
            <a:xfrm>
              <a:off x="-30345325" y="3988125"/>
              <a:ext cx="119750" cy="120175"/>
            </a:xfrm>
            <a:custGeom>
              <a:avLst/>
              <a:gdLst/>
              <a:ahLst/>
              <a:cxnLst/>
              <a:rect l="l" t="t" r="r" b="b"/>
              <a:pathLst>
                <a:path w="4790" h="4807" extrusionOk="0">
                  <a:moveTo>
                    <a:pt x="1009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2395"/>
                  </a:lnTo>
                  <a:cubicBezTo>
                    <a:pt x="0" y="2962"/>
                    <a:pt x="473" y="3434"/>
                    <a:pt x="1009" y="3434"/>
                  </a:cubicBezTo>
                  <a:lnTo>
                    <a:pt x="1576" y="3434"/>
                  </a:lnTo>
                  <a:lnTo>
                    <a:pt x="2836" y="4694"/>
                  </a:lnTo>
                  <a:cubicBezTo>
                    <a:pt x="2920" y="4778"/>
                    <a:pt x="3018" y="4806"/>
                    <a:pt x="3102" y="4806"/>
                  </a:cubicBezTo>
                  <a:cubicBezTo>
                    <a:pt x="3144" y="4806"/>
                    <a:pt x="3182" y="4799"/>
                    <a:pt x="3214" y="4789"/>
                  </a:cubicBezTo>
                  <a:cubicBezTo>
                    <a:pt x="3340" y="4726"/>
                    <a:pt x="3434" y="4568"/>
                    <a:pt x="3434" y="4474"/>
                  </a:cubicBezTo>
                  <a:lnTo>
                    <a:pt x="3434" y="3434"/>
                  </a:lnTo>
                  <a:lnTo>
                    <a:pt x="3781" y="3434"/>
                  </a:lnTo>
                  <a:cubicBezTo>
                    <a:pt x="4348" y="3434"/>
                    <a:pt x="4789" y="2962"/>
                    <a:pt x="4789" y="2395"/>
                  </a:cubicBezTo>
                  <a:lnTo>
                    <a:pt x="4789" y="1040"/>
                  </a:lnTo>
                  <a:cubicBezTo>
                    <a:pt x="4789" y="473"/>
                    <a:pt x="4348" y="0"/>
                    <a:pt x="37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85"/>
            <p:cNvSpPr/>
            <p:nvPr/>
          </p:nvSpPr>
          <p:spPr>
            <a:xfrm>
              <a:off x="-30293350" y="4159025"/>
              <a:ext cx="188275" cy="52000"/>
            </a:xfrm>
            <a:custGeom>
              <a:avLst/>
              <a:gdLst/>
              <a:ahLst/>
              <a:cxnLst/>
              <a:rect l="l" t="t" r="r" b="b"/>
              <a:pathLst>
                <a:path w="7531" h="2080" extrusionOk="0">
                  <a:moveTo>
                    <a:pt x="1" y="1"/>
                  </a:moveTo>
                  <a:lnTo>
                    <a:pt x="1" y="1040"/>
                  </a:lnTo>
                  <a:cubicBezTo>
                    <a:pt x="1" y="1607"/>
                    <a:pt x="473" y="2080"/>
                    <a:pt x="1040" y="2080"/>
                  </a:cubicBezTo>
                  <a:lnTo>
                    <a:pt x="6491" y="2080"/>
                  </a:lnTo>
                  <a:cubicBezTo>
                    <a:pt x="7058" y="2080"/>
                    <a:pt x="7530" y="1607"/>
                    <a:pt x="7530" y="1040"/>
                  </a:cubicBezTo>
                  <a:lnTo>
                    <a:pt x="753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85"/>
            <p:cNvSpPr/>
            <p:nvPr/>
          </p:nvSpPr>
          <p:spPr>
            <a:xfrm>
              <a:off x="-30293350" y="3918800"/>
              <a:ext cx="188275" cy="34675"/>
            </a:xfrm>
            <a:custGeom>
              <a:avLst/>
              <a:gdLst/>
              <a:ahLst/>
              <a:cxnLst/>
              <a:rect l="l" t="t" r="r" b="b"/>
              <a:pathLst>
                <a:path w="7531" h="1387" extrusionOk="0">
                  <a:moveTo>
                    <a:pt x="1040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30" y="1387"/>
                  </a:lnTo>
                  <a:lnTo>
                    <a:pt x="7530" y="1040"/>
                  </a:lnTo>
                  <a:cubicBezTo>
                    <a:pt x="7530" y="505"/>
                    <a:pt x="7058" y="1"/>
                    <a:pt x="64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0" name="Google Shape;8110;p85"/>
            <p:cNvSpPr/>
            <p:nvPr/>
          </p:nvSpPr>
          <p:spPr>
            <a:xfrm>
              <a:off x="-30294125" y="3970800"/>
              <a:ext cx="188250" cy="170925"/>
            </a:xfrm>
            <a:custGeom>
              <a:avLst/>
              <a:gdLst/>
              <a:ahLst/>
              <a:cxnLst/>
              <a:rect l="l" t="t" r="r" b="b"/>
              <a:pathLst>
                <a:path w="7530" h="6837" extrusionOk="0">
                  <a:moveTo>
                    <a:pt x="1733" y="0"/>
                  </a:moveTo>
                  <a:cubicBezTo>
                    <a:pt x="2678" y="0"/>
                    <a:pt x="3434" y="756"/>
                    <a:pt x="3434" y="1701"/>
                  </a:cubicBezTo>
                  <a:lnTo>
                    <a:pt x="3434" y="3056"/>
                  </a:lnTo>
                  <a:cubicBezTo>
                    <a:pt x="3434" y="3907"/>
                    <a:pt x="2836" y="4568"/>
                    <a:pt x="2048" y="4757"/>
                  </a:cubicBezTo>
                  <a:lnTo>
                    <a:pt x="2048" y="5167"/>
                  </a:lnTo>
                  <a:cubicBezTo>
                    <a:pt x="2048" y="5576"/>
                    <a:pt x="1828" y="5954"/>
                    <a:pt x="1418" y="6112"/>
                  </a:cubicBezTo>
                  <a:cubicBezTo>
                    <a:pt x="1307" y="6162"/>
                    <a:pt x="1184" y="6187"/>
                    <a:pt x="1058" y="6187"/>
                  </a:cubicBezTo>
                  <a:cubicBezTo>
                    <a:pt x="789" y="6187"/>
                    <a:pt x="508" y="6075"/>
                    <a:pt x="315" y="5860"/>
                  </a:cubicBezTo>
                  <a:lnTo>
                    <a:pt x="0" y="5545"/>
                  </a:lnTo>
                  <a:lnTo>
                    <a:pt x="0" y="6837"/>
                  </a:lnTo>
                  <a:lnTo>
                    <a:pt x="7530" y="6837"/>
                  </a:lnTo>
                  <a:lnTo>
                    <a:pt x="7530" y="5545"/>
                  </a:lnTo>
                  <a:lnTo>
                    <a:pt x="7215" y="5860"/>
                  </a:lnTo>
                  <a:cubicBezTo>
                    <a:pt x="7022" y="6075"/>
                    <a:pt x="6756" y="6187"/>
                    <a:pt x="6496" y="6187"/>
                  </a:cubicBezTo>
                  <a:cubicBezTo>
                    <a:pt x="6374" y="6187"/>
                    <a:pt x="6254" y="6162"/>
                    <a:pt x="6144" y="6112"/>
                  </a:cubicBezTo>
                  <a:cubicBezTo>
                    <a:pt x="5734" y="5954"/>
                    <a:pt x="5514" y="5576"/>
                    <a:pt x="5514" y="5167"/>
                  </a:cubicBezTo>
                  <a:lnTo>
                    <a:pt x="5514" y="4757"/>
                  </a:lnTo>
                  <a:cubicBezTo>
                    <a:pt x="4726" y="4600"/>
                    <a:pt x="4127" y="3907"/>
                    <a:pt x="4127" y="3056"/>
                  </a:cubicBezTo>
                  <a:lnTo>
                    <a:pt x="4127" y="1701"/>
                  </a:lnTo>
                  <a:cubicBezTo>
                    <a:pt x="4127" y="756"/>
                    <a:pt x="4884" y="0"/>
                    <a:pt x="5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1" name="Google Shape;8111;p85"/>
          <p:cNvGrpSpPr/>
          <p:nvPr/>
        </p:nvGrpSpPr>
        <p:grpSpPr>
          <a:xfrm>
            <a:off x="2934316" y="2043929"/>
            <a:ext cx="443457" cy="471527"/>
            <a:chOff x="-34755225" y="3202075"/>
            <a:chExt cx="274100" cy="291450"/>
          </a:xfrm>
        </p:grpSpPr>
        <p:sp>
          <p:nvSpPr>
            <p:cNvPr id="8112" name="Google Shape;8112;p85"/>
            <p:cNvSpPr/>
            <p:nvPr/>
          </p:nvSpPr>
          <p:spPr>
            <a:xfrm>
              <a:off x="-34703250" y="3389525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670" y="1"/>
                  </a:moveTo>
                  <a:cubicBezTo>
                    <a:pt x="883" y="1"/>
                    <a:pt x="158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489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85"/>
            <p:cNvSpPr/>
            <p:nvPr/>
          </p:nvSpPr>
          <p:spPr>
            <a:xfrm>
              <a:off x="-34636300" y="3348575"/>
              <a:ext cx="69325" cy="75625"/>
            </a:xfrm>
            <a:custGeom>
              <a:avLst/>
              <a:gdLst/>
              <a:ahLst/>
              <a:cxnLst/>
              <a:rect l="l" t="t" r="r" b="b"/>
              <a:pathLst>
                <a:path w="2773" h="3025" extrusionOk="0">
                  <a:moveTo>
                    <a:pt x="2111" y="0"/>
                  </a:moveTo>
                  <a:lnTo>
                    <a:pt x="1387" y="221"/>
                  </a:lnTo>
                  <a:cubicBezTo>
                    <a:pt x="1298" y="265"/>
                    <a:pt x="1179" y="290"/>
                    <a:pt x="1049" y="290"/>
                  </a:cubicBezTo>
                  <a:cubicBezTo>
                    <a:pt x="808" y="290"/>
                    <a:pt x="531" y="205"/>
                    <a:pt x="347" y="0"/>
                  </a:cubicBezTo>
                  <a:lnTo>
                    <a:pt x="347" y="0"/>
                  </a:lnTo>
                  <a:cubicBezTo>
                    <a:pt x="378" y="63"/>
                    <a:pt x="378" y="189"/>
                    <a:pt x="378" y="315"/>
                  </a:cubicBezTo>
                  <a:cubicBezTo>
                    <a:pt x="378" y="662"/>
                    <a:pt x="221" y="977"/>
                    <a:pt x="0" y="1229"/>
                  </a:cubicBezTo>
                  <a:cubicBezTo>
                    <a:pt x="725" y="1575"/>
                    <a:pt x="1229" y="2237"/>
                    <a:pt x="1355" y="3025"/>
                  </a:cubicBezTo>
                  <a:lnTo>
                    <a:pt x="2773" y="3025"/>
                  </a:lnTo>
                  <a:lnTo>
                    <a:pt x="2773" y="221"/>
                  </a:lnTo>
                  <a:cubicBezTo>
                    <a:pt x="2521" y="189"/>
                    <a:pt x="2300" y="126"/>
                    <a:pt x="21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85"/>
            <p:cNvSpPr/>
            <p:nvPr/>
          </p:nvSpPr>
          <p:spPr>
            <a:xfrm>
              <a:off x="-34752875" y="3253275"/>
              <a:ext cx="126050" cy="170925"/>
            </a:xfrm>
            <a:custGeom>
              <a:avLst/>
              <a:gdLst/>
              <a:ahLst/>
              <a:cxnLst/>
              <a:rect l="l" t="t" r="r" b="b"/>
              <a:pathLst>
                <a:path w="5042" h="6837" extrusionOk="0">
                  <a:moveTo>
                    <a:pt x="1" y="0"/>
                  </a:moveTo>
                  <a:lnTo>
                    <a:pt x="1" y="6837"/>
                  </a:lnTo>
                  <a:lnTo>
                    <a:pt x="1418" y="6837"/>
                  </a:lnTo>
                  <a:cubicBezTo>
                    <a:pt x="1450" y="6018"/>
                    <a:pt x="1954" y="5356"/>
                    <a:pt x="2679" y="4978"/>
                  </a:cubicBezTo>
                  <a:cubicBezTo>
                    <a:pt x="2427" y="4757"/>
                    <a:pt x="2301" y="4442"/>
                    <a:pt x="2301" y="4064"/>
                  </a:cubicBezTo>
                  <a:cubicBezTo>
                    <a:pt x="2301" y="3340"/>
                    <a:pt x="2931" y="2710"/>
                    <a:pt x="3687" y="2710"/>
                  </a:cubicBezTo>
                  <a:cubicBezTo>
                    <a:pt x="4128" y="2710"/>
                    <a:pt x="4474" y="2899"/>
                    <a:pt x="4758" y="3214"/>
                  </a:cubicBezTo>
                  <a:cubicBezTo>
                    <a:pt x="4726" y="3056"/>
                    <a:pt x="4758" y="2899"/>
                    <a:pt x="4789" y="2741"/>
                  </a:cubicBezTo>
                  <a:lnTo>
                    <a:pt x="5041" y="2016"/>
                  </a:lnTo>
                  <a:cubicBezTo>
                    <a:pt x="4821" y="1607"/>
                    <a:pt x="4758" y="1134"/>
                    <a:pt x="4758" y="662"/>
                  </a:cubicBezTo>
                  <a:cubicBezTo>
                    <a:pt x="4758" y="410"/>
                    <a:pt x="4789" y="189"/>
                    <a:pt x="48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85"/>
            <p:cNvSpPr/>
            <p:nvPr/>
          </p:nvSpPr>
          <p:spPr>
            <a:xfrm>
              <a:off x="-34677250" y="3338325"/>
              <a:ext cx="33875" cy="33900"/>
            </a:xfrm>
            <a:custGeom>
              <a:avLst/>
              <a:gdLst/>
              <a:ahLst/>
              <a:cxnLst/>
              <a:rect l="l" t="t" r="r" b="b"/>
              <a:pathLst>
                <a:path w="1355" h="1356" extrusionOk="0">
                  <a:moveTo>
                    <a:pt x="662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40"/>
                    <a:pt x="315" y="1355"/>
                    <a:pt x="662" y="1355"/>
                  </a:cubicBezTo>
                  <a:cubicBezTo>
                    <a:pt x="1040" y="1355"/>
                    <a:pt x="1355" y="1040"/>
                    <a:pt x="1355" y="694"/>
                  </a:cubicBezTo>
                  <a:cubicBezTo>
                    <a:pt x="1355" y="316"/>
                    <a:pt x="1040" y="1"/>
                    <a:pt x="6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6" name="Google Shape;8116;p85"/>
            <p:cNvSpPr/>
            <p:nvPr/>
          </p:nvSpPr>
          <p:spPr>
            <a:xfrm>
              <a:off x="-34618200" y="3202500"/>
              <a:ext cx="137075" cy="135850"/>
            </a:xfrm>
            <a:custGeom>
              <a:avLst/>
              <a:gdLst/>
              <a:ahLst/>
              <a:cxnLst/>
              <a:rect l="l" t="t" r="r" b="b"/>
              <a:pathLst>
                <a:path w="5483" h="5434" extrusionOk="0">
                  <a:moveTo>
                    <a:pt x="2710" y="992"/>
                  </a:moveTo>
                  <a:cubicBezTo>
                    <a:pt x="2899" y="992"/>
                    <a:pt x="3057" y="1149"/>
                    <a:pt x="3057" y="1338"/>
                  </a:cubicBezTo>
                  <a:cubicBezTo>
                    <a:pt x="3057" y="1559"/>
                    <a:pt x="2899" y="1716"/>
                    <a:pt x="2710" y="1716"/>
                  </a:cubicBezTo>
                  <a:cubicBezTo>
                    <a:pt x="2521" y="1716"/>
                    <a:pt x="2364" y="1559"/>
                    <a:pt x="2364" y="1338"/>
                  </a:cubicBezTo>
                  <a:cubicBezTo>
                    <a:pt x="2395" y="1149"/>
                    <a:pt x="2553" y="992"/>
                    <a:pt x="2710" y="992"/>
                  </a:cubicBezTo>
                  <a:close/>
                  <a:moveTo>
                    <a:pt x="2742" y="2346"/>
                  </a:moveTo>
                  <a:cubicBezTo>
                    <a:pt x="2962" y="2346"/>
                    <a:pt x="3120" y="2504"/>
                    <a:pt x="3120" y="2693"/>
                  </a:cubicBezTo>
                  <a:lnTo>
                    <a:pt x="3120" y="4079"/>
                  </a:lnTo>
                  <a:cubicBezTo>
                    <a:pt x="3120" y="4268"/>
                    <a:pt x="2962" y="4426"/>
                    <a:pt x="2742" y="4426"/>
                  </a:cubicBezTo>
                  <a:cubicBezTo>
                    <a:pt x="2553" y="4426"/>
                    <a:pt x="2395" y="4268"/>
                    <a:pt x="2395" y="4079"/>
                  </a:cubicBezTo>
                  <a:lnTo>
                    <a:pt x="2395" y="2693"/>
                  </a:lnTo>
                  <a:cubicBezTo>
                    <a:pt x="2395" y="2504"/>
                    <a:pt x="2553" y="2346"/>
                    <a:pt x="2742" y="2346"/>
                  </a:cubicBezTo>
                  <a:close/>
                  <a:moveTo>
                    <a:pt x="2646" y="0"/>
                  </a:moveTo>
                  <a:cubicBezTo>
                    <a:pt x="1359" y="0"/>
                    <a:pt x="1" y="1099"/>
                    <a:pt x="1" y="2724"/>
                  </a:cubicBezTo>
                  <a:cubicBezTo>
                    <a:pt x="1" y="3197"/>
                    <a:pt x="127" y="3638"/>
                    <a:pt x="348" y="4016"/>
                  </a:cubicBezTo>
                  <a:lnTo>
                    <a:pt x="33" y="4961"/>
                  </a:lnTo>
                  <a:cubicBezTo>
                    <a:pt x="1" y="5087"/>
                    <a:pt x="33" y="5245"/>
                    <a:pt x="127" y="5339"/>
                  </a:cubicBezTo>
                  <a:cubicBezTo>
                    <a:pt x="167" y="5399"/>
                    <a:pt x="245" y="5421"/>
                    <a:pt x="329" y="5421"/>
                  </a:cubicBezTo>
                  <a:cubicBezTo>
                    <a:pt x="377" y="5421"/>
                    <a:pt x="427" y="5414"/>
                    <a:pt x="474" y="5402"/>
                  </a:cubicBezTo>
                  <a:lnTo>
                    <a:pt x="1419" y="5087"/>
                  </a:lnTo>
                  <a:cubicBezTo>
                    <a:pt x="1797" y="5339"/>
                    <a:pt x="2238" y="5434"/>
                    <a:pt x="2742" y="5434"/>
                  </a:cubicBezTo>
                  <a:cubicBezTo>
                    <a:pt x="4254" y="5434"/>
                    <a:pt x="5483" y="4237"/>
                    <a:pt x="5483" y="2724"/>
                  </a:cubicBezTo>
                  <a:cubicBezTo>
                    <a:pt x="5483" y="1275"/>
                    <a:pt x="4317" y="78"/>
                    <a:pt x="2899" y="15"/>
                  </a:cubicBezTo>
                  <a:cubicBezTo>
                    <a:pt x="2815" y="5"/>
                    <a:pt x="2731" y="0"/>
                    <a:pt x="264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7" name="Google Shape;8117;p85"/>
            <p:cNvSpPr/>
            <p:nvPr/>
          </p:nvSpPr>
          <p:spPr>
            <a:xfrm>
              <a:off x="-34755225" y="3440725"/>
              <a:ext cx="188250" cy="52800"/>
            </a:xfrm>
            <a:custGeom>
              <a:avLst/>
              <a:gdLst/>
              <a:ahLst/>
              <a:cxnLst/>
              <a:rect l="l" t="t" r="r" b="b"/>
              <a:pathLst>
                <a:path w="7530" h="2112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670"/>
                    <a:pt x="473" y="2111"/>
                    <a:pt x="1040" y="2111"/>
                  </a:cubicBezTo>
                  <a:lnTo>
                    <a:pt x="6490" y="2111"/>
                  </a:lnTo>
                  <a:cubicBezTo>
                    <a:pt x="7057" y="2111"/>
                    <a:pt x="7530" y="1639"/>
                    <a:pt x="7530" y="1071"/>
                  </a:cubicBezTo>
                  <a:lnTo>
                    <a:pt x="753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85"/>
            <p:cNvSpPr/>
            <p:nvPr/>
          </p:nvSpPr>
          <p:spPr>
            <a:xfrm>
              <a:off x="-34754450" y="3202075"/>
              <a:ext cx="153600" cy="33900"/>
            </a:xfrm>
            <a:custGeom>
              <a:avLst/>
              <a:gdLst/>
              <a:ahLst/>
              <a:cxnLst/>
              <a:rect l="l" t="t" r="r" b="b"/>
              <a:pathLst>
                <a:path w="6144" h="1356" extrusionOk="0">
                  <a:moveTo>
                    <a:pt x="1040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55"/>
                  </a:lnTo>
                  <a:lnTo>
                    <a:pt x="5104" y="1355"/>
                  </a:lnTo>
                  <a:cubicBezTo>
                    <a:pt x="5293" y="819"/>
                    <a:pt x="5672" y="347"/>
                    <a:pt x="61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9" name="Google Shape;8119;p85"/>
          <p:cNvGrpSpPr/>
          <p:nvPr/>
        </p:nvGrpSpPr>
        <p:grpSpPr>
          <a:xfrm>
            <a:off x="2920279" y="2631983"/>
            <a:ext cx="471527" cy="471527"/>
            <a:chOff x="-34763900" y="3561225"/>
            <a:chExt cx="291450" cy="291450"/>
          </a:xfrm>
        </p:grpSpPr>
        <p:sp>
          <p:nvSpPr>
            <p:cNvPr id="8120" name="Google Shape;8120;p85"/>
            <p:cNvSpPr/>
            <p:nvPr/>
          </p:nvSpPr>
          <p:spPr>
            <a:xfrm>
              <a:off x="-34693800" y="3629750"/>
              <a:ext cx="152025" cy="152825"/>
            </a:xfrm>
            <a:custGeom>
              <a:avLst/>
              <a:gdLst/>
              <a:ahLst/>
              <a:cxnLst/>
              <a:rect l="l" t="t" r="r" b="b"/>
              <a:pathLst>
                <a:path w="6081" h="6113" extrusionOk="0">
                  <a:moveTo>
                    <a:pt x="3025" y="1387"/>
                  </a:moveTo>
                  <a:cubicBezTo>
                    <a:pt x="3970" y="1387"/>
                    <a:pt x="4726" y="2143"/>
                    <a:pt x="4726" y="3088"/>
                  </a:cubicBezTo>
                  <a:cubicBezTo>
                    <a:pt x="4726" y="4033"/>
                    <a:pt x="3970" y="4789"/>
                    <a:pt x="3025" y="4789"/>
                  </a:cubicBezTo>
                  <a:cubicBezTo>
                    <a:pt x="2080" y="4789"/>
                    <a:pt x="1324" y="4033"/>
                    <a:pt x="1324" y="3088"/>
                  </a:cubicBezTo>
                  <a:cubicBezTo>
                    <a:pt x="1324" y="2143"/>
                    <a:pt x="2080" y="1387"/>
                    <a:pt x="3025" y="1387"/>
                  </a:cubicBezTo>
                  <a:close/>
                  <a:moveTo>
                    <a:pt x="2710" y="0"/>
                  </a:moveTo>
                  <a:lnTo>
                    <a:pt x="2710" y="442"/>
                  </a:lnTo>
                  <a:cubicBezTo>
                    <a:pt x="2710" y="599"/>
                    <a:pt x="2584" y="725"/>
                    <a:pt x="2426" y="757"/>
                  </a:cubicBezTo>
                  <a:cubicBezTo>
                    <a:pt x="2237" y="788"/>
                    <a:pt x="2017" y="914"/>
                    <a:pt x="1859" y="1009"/>
                  </a:cubicBezTo>
                  <a:cubicBezTo>
                    <a:pt x="1815" y="1031"/>
                    <a:pt x="1762" y="1041"/>
                    <a:pt x="1707" y="1041"/>
                  </a:cubicBezTo>
                  <a:cubicBezTo>
                    <a:pt x="1607" y="1041"/>
                    <a:pt x="1500" y="1007"/>
                    <a:pt x="1418" y="946"/>
                  </a:cubicBezTo>
                  <a:lnTo>
                    <a:pt x="1103" y="631"/>
                  </a:lnTo>
                  <a:lnTo>
                    <a:pt x="631" y="1103"/>
                  </a:lnTo>
                  <a:lnTo>
                    <a:pt x="946" y="1418"/>
                  </a:lnTo>
                  <a:cubicBezTo>
                    <a:pt x="1072" y="1544"/>
                    <a:pt x="1072" y="1702"/>
                    <a:pt x="977" y="1859"/>
                  </a:cubicBezTo>
                  <a:cubicBezTo>
                    <a:pt x="851" y="2048"/>
                    <a:pt x="788" y="2269"/>
                    <a:pt x="757" y="2458"/>
                  </a:cubicBezTo>
                  <a:cubicBezTo>
                    <a:pt x="694" y="2615"/>
                    <a:pt x="599" y="2710"/>
                    <a:pt x="442" y="2710"/>
                  </a:cubicBezTo>
                  <a:lnTo>
                    <a:pt x="1" y="2710"/>
                  </a:lnTo>
                  <a:lnTo>
                    <a:pt x="1" y="3403"/>
                  </a:lnTo>
                  <a:lnTo>
                    <a:pt x="442" y="3403"/>
                  </a:lnTo>
                  <a:cubicBezTo>
                    <a:pt x="599" y="3403"/>
                    <a:pt x="694" y="3498"/>
                    <a:pt x="757" y="3655"/>
                  </a:cubicBezTo>
                  <a:cubicBezTo>
                    <a:pt x="788" y="3876"/>
                    <a:pt x="914" y="4096"/>
                    <a:pt x="977" y="4254"/>
                  </a:cubicBezTo>
                  <a:cubicBezTo>
                    <a:pt x="1072" y="4380"/>
                    <a:pt x="1009" y="4569"/>
                    <a:pt x="946" y="4695"/>
                  </a:cubicBezTo>
                  <a:lnTo>
                    <a:pt x="631" y="5010"/>
                  </a:lnTo>
                  <a:lnTo>
                    <a:pt x="1103" y="5482"/>
                  </a:lnTo>
                  <a:lnTo>
                    <a:pt x="1418" y="5167"/>
                  </a:lnTo>
                  <a:cubicBezTo>
                    <a:pt x="1486" y="5100"/>
                    <a:pt x="1562" y="5068"/>
                    <a:pt x="1643" y="5068"/>
                  </a:cubicBezTo>
                  <a:cubicBezTo>
                    <a:pt x="1713" y="5068"/>
                    <a:pt x="1786" y="5092"/>
                    <a:pt x="1859" y="5136"/>
                  </a:cubicBezTo>
                  <a:cubicBezTo>
                    <a:pt x="2048" y="5230"/>
                    <a:pt x="2237" y="5325"/>
                    <a:pt x="2426" y="5356"/>
                  </a:cubicBezTo>
                  <a:cubicBezTo>
                    <a:pt x="2584" y="5419"/>
                    <a:pt x="2710" y="5514"/>
                    <a:pt x="2710" y="5671"/>
                  </a:cubicBezTo>
                  <a:lnTo>
                    <a:pt x="2710" y="6112"/>
                  </a:lnTo>
                  <a:lnTo>
                    <a:pt x="3372" y="6112"/>
                  </a:lnTo>
                  <a:lnTo>
                    <a:pt x="3372" y="5734"/>
                  </a:lnTo>
                  <a:cubicBezTo>
                    <a:pt x="3372" y="5577"/>
                    <a:pt x="3498" y="5451"/>
                    <a:pt x="3655" y="5419"/>
                  </a:cubicBezTo>
                  <a:cubicBezTo>
                    <a:pt x="3844" y="5356"/>
                    <a:pt x="4096" y="5262"/>
                    <a:pt x="4254" y="5167"/>
                  </a:cubicBezTo>
                  <a:cubicBezTo>
                    <a:pt x="4300" y="5133"/>
                    <a:pt x="4355" y="5119"/>
                    <a:pt x="4410" y="5119"/>
                  </a:cubicBezTo>
                  <a:cubicBezTo>
                    <a:pt x="4506" y="5119"/>
                    <a:pt x="4603" y="5159"/>
                    <a:pt x="4663" y="5199"/>
                  </a:cubicBezTo>
                  <a:lnTo>
                    <a:pt x="5010" y="5514"/>
                  </a:lnTo>
                  <a:lnTo>
                    <a:pt x="5451" y="5041"/>
                  </a:lnTo>
                  <a:lnTo>
                    <a:pt x="5136" y="4726"/>
                  </a:lnTo>
                  <a:cubicBezTo>
                    <a:pt x="5041" y="4632"/>
                    <a:pt x="5041" y="4474"/>
                    <a:pt x="5104" y="4285"/>
                  </a:cubicBezTo>
                  <a:cubicBezTo>
                    <a:pt x="5230" y="4096"/>
                    <a:pt x="5293" y="3907"/>
                    <a:pt x="5356" y="3718"/>
                  </a:cubicBezTo>
                  <a:cubicBezTo>
                    <a:pt x="5388" y="3561"/>
                    <a:pt x="5514" y="3434"/>
                    <a:pt x="5671" y="3434"/>
                  </a:cubicBezTo>
                  <a:lnTo>
                    <a:pt x="6081" y="3434"/>
                  </a:lnTo>
                  <a:lnTo>
                    <a:pt x="6081" y="2773"/>
                  </a:lnTo>
                  <a:lnTo>
                    <a:pt x="5671" y="2773"/>
                  </a:lnTo>
                  <a:cubicBezTo>
                    <a:pt x="5514" y="2710"/>
                    <a:pt x="5388" y="2615"/>
                    <a:pt x="5356" y="2458"/>
                  </a:cubicBezTo>
                  <a:cubicBezTo>
                    <a:pt x="5293" y="2269"/>
                    <a:pt x="5199" y="2017"/>
                    <a:pt x="5104" y="1859"/>
                  </a:cubicBezTo>
                  <a:cubicBezTo>
                    <a:pt x="5041" y="1733"/>
                    <a:pt x="5073" y="1544"/>
                    <a:pt x="5136" y="1418"/>
                  </a:cubicBezTo>
                  <a:lnTo>
                    <a:pt x="5451" y="1103"/>
                  </a:lnTo>
                  <a:lnTo>
                    <a:pt x="5010" y="631"/>
                  </a:lnTo>
                  <a:lnTo>
                    <a:pt x="4663" y="946"/>
                  </a:lnTo>
                  <a:cubicBezTo>
                    <a:pt x="4608" y="1019"/>
                    <a:pt x="4531" y="1050"/>
                    <a:pt x="4445" y="1050"/>
                  </a:cubicBezTo>
                  <a:cubicBezTo>
                    <a:pt x="4384" y="1050"/>
                    <a:pt x="4319" y="1035"/>
                    <a:pt x="4254" y="1009"/>
                  </a:cubicBezTo>
                  <a:cubicBezTo>
                    <a:pt x="4033" y="883"/>
                    <a:pt x="3844" y="788"/>
                    <a:pt x="3655" y="757"/>
                  </a:cubicBezTo>
                  <a:cubicBezTo>
                    <a:pt x="3498" y="725"/>
                    <a:pt x="3372" y="599"/>
                    <a:pt x="3372" y="442"/>
                  </a:cubicBezTo>
                  <a:lnTo>
                    <a:pt x="337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1" name="Google Shape;8121;p85"/>
            <p:cNvSpPr/>
            <p:nvPr/>
          </p:nvSpPr>
          <p:spPr>
            <a:xfrm>
              <a:off x="-34763900" y="3561225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6522" y="2048"/>
                  </a:moveTo>
                  <a:cubicBezTo>
                    <a:pt x="6743" y="2048"/>
                    <a:pt x="6900" y="2206"/>
                    <a:pt x="6900" y="2395"/>
                  </a:cubicBezTo>
                  <a:lnTo>
                    <a:pt x="6900" y="2899"/>
                  </a:lnTo>
                  <a:cubicBezTo>
                    <a:pt x="6995" y="2962"/>
                    <a:pt x="7089" y="2994"/>
                    <a:pt x="7152" y="3025"/>
                  </a:cubicBezTo>
                  <a:lnTo>
                    <a:pt x="7530" y="2678"/>
                  </a:lnTo>
                  <a:cubicBezTo>
                    <a:pt x="7578" y="2615"/>
                    <a:pt x="7664" y="2584"/>
                    <a:pt x="7755" y="2584"/>
                  </a:cubicBezTo>
                  <a:cubicBezTo>
                    <a:pt x="7845" y="2584"/>
                    <a:pt x="7940" y="2615"/>
                    <a:pt x="8003" y="2678"/>
                  </a:cubicBezTo>
                  <a:lnTo>
                    <a:pt x="8979" y="3655"/>
                  </a:lnTo>
                  <a:cubicBezTo>
                    <a:pt x="9106" y="3781"/>
                    <a:pt x="9106" y="4002"/>
                    <a:pt x="8979" y="4128"/>
                  </a:cubicBezTo>
                  <a:lnTo>
                    <a:pt x="8633" y="4474"/>
                  </a:lnTo>
                  <a:cubicBezTo>
                    <a:pt x="8664" y="4569"/>
                    <a:pt x="8696" y="4695"/>
                    <a:pt x="8727" y="4758"/>
                  </a:cubicBezTo>
                  <a:lnTo>
                    <a:pt x="9263" y="4758"/>
                  </a:lnTo>
                  <a:cubicBezTo>
                    <a:pt x="9452" y="4758"/>
                    <a:pt x="9610" y="4915"/>
                    <a:pt x="9610" y="5104"/>
                  </a:cubicBezTo>
                  <a:lnTo>
                    <a:pt x="9610" y="6491"/>
                  </a:lnTo>
                  <a:cubicBezTo>
                    <a:pt x="9610" y="6680"/>
                    <a:pt x="9452" y="6837"/>
                    <a:pt x="9263" y="6837"/>
                  </a:cubicBezTo>
                  <a:lnTo>
                    <a:pt x="8727" y="6837"/>
                  </a:lnTo>
                  <a:cubicBezTo>
                    <a:pt x="8696" y="6963"/>
                    <a:pt x="8664" y="7026"/>
                    <a:pt x="8633" y="7121"/>
                  </a:cubicBezTo>
                  <a:lnTo>
                    <a:pt x="8979" y="7467"/>
                  </a:lnTo>
                  <a:cubicBezTo>
                    <a:pt x="9106" y="7593"/>
                    <a:pt x="9106" y="7814"/>
                    <a:pt x="8979" y="7940"/>
                  </a:cubicBezTo>
                  <a:lnTo>
                    <a:pt x="8003" y="8916"/>
                  </a:lnTo>
                  <a:cubicBezTo>
                    <a:pt x="7940" y="8979"/>
                    <a:pt x="7845" y="9011"/>
                    <a:pt x="7755" y="9011"/>
                  </a:cubicBezTo>
                  <a:cubicBezTo>
                    <a:pt x="7664" y="9011"/>
                    <a:pt x="7578" y="8979"/>
                    <a:pt x="7530" y="8916"/>
                  </a:cubicBezTo>
                  <a:lnTo>
                    <a:pt x="7152" y="8570"/>
                  </a:lnTo>
                  <a:cubicBezTo>
                    <a:pt x="7089" y="8601"/>
                    <a:pt x="6963" y="8664"/>
                    <a:pt x="6900" y="8696"/>
                  </a:cubicBezTo>
                  <a:lnTo>
                    <a:pt x="6900" y="9200"/>
                  </a:lnTo>
                  <a:cubicBezTo>
                    <a:pt x="6900" y="9389"/>
                    <a:pt x="6743" y="9547"/>
                    <a:pt x="6522" y="9547"/>
                  </a:cubicBezTo>
                  <a:lnTo>
                    <a:pt x="5167" y="9547"/>
                  </a:lnTo>
                  <a:cubicBezTo>
                    <a:pt x="4947" y="9547"/>
                    <a:pt x="4789" y="9389"/>
                    <a:pt x="4789" y="9200"/>
                  </a:cubicBezTo>
                  <a:lnTo>
                    <a:pt x="4789" y="8696"/>
                  </a:lnTo>
                  <a:cubicBezTo>
                    <a:pt x="4695" y="8664"/>
                    <a:pt x="4600" y="8601"/>
                    <a:pt x="4537" y="8570"/>
                  </a:cubicBezTo>
                  <a:lnTo>
                    <a:pt x="4159" y="8916"/>
                  </a:lnTo>
                  <a:cubicBezTo>
                    <a:pt x="4112" y="8979"/>
                    <a:pt x="4025" y="9011"/>
                    <a:pt x="3935" y="9011"/>
                  </a:cubicBezTo>
                  <a:cubicBezTo>
                    <a:pt x="3844" y="9011"/>
                    <a:pt x="3750" y="8979"/>
                    <a:pt x="3687" y="8916"/>
                  </a:cubicBezTo>
                  <a:lnTo>
                    <a:pt x="2710" y="7940"/>
                  </a:lnTo>
                  <a:cubicBezTo>
                    <a:pt x="2584" y="7814"/>
                    <a:pt x="2584" y="7593"/>
                    <a:pt x="2710" y="7467"/>
                  </a:cubicBezTo>
                  <a:lnTo>
                    <a:pt x="3057" y="7121"/>
                  </a:lnTo>
                  <a:cubicBezTo>
                    <a:pt x="3025" y="7026"/>
                    <a:pt x="2994" y="6932"/>
                    <a:pt x="2962" y="6837"/>
                  </a:cubicBezTo>
                  <a:lnTo>
                    <a:pt x="2426" y="6837"/>
                  </a:lnTo>
                  <a:cubicBezTo>
                    <a:pt x="2237" y="6837"/>
                    <a:pt x="2080" y="6680"/>
                    <a:pt x="2080" y="6491"/>
                  </a:cubicBezTo>
                  <a:lnTo>
                    <a:pt x="2080" y="5104"/>
                  </a:lnTo>
                  <a:cubicBezTo>
                    <a:pt x="2080" y="4915"/>
                    <a:pt x="2237" y="4758"/>
                    <a:pt x="2426" y="4758"/>
                  </a:cubicBezTo>
                  <a:lnTo>
                    <a:pt x="2962" y="4758"/>
                  </a:lnTo>
                  <a:cubicBezTo>
                    <a:pt x="2994" y="4632"/>
                    <a:pt x="3025" y="4569"/>
                    <a:pt x="3057" y="4474"/>
                  </a:cubicBezTo>
                  <a:lnTo>
                    <a:pt x="2710" y="4128"/>
                  </a:lnTo>
                  <a:cubicBezTo>
                    <a:pt x="2584" y="4002"/>
                    <a:pt x="2584" y="3781"/>
                    <a:pt x="2710" y="3655"/>
                  </a:cubicBezTo>
                  <a:lnTo>
                    <a:pt x="3687" y="2678"/>
                  </a:lnTo>
                  <a:cubicBezTo>
                    <a:pt x="3750" y="2615"/>
                    <a:pt x="3844" y="2584"/>
                    <a:pt x="3935" y="2584"/>
                  </a:cubicBezTo>
                  <a:cubicBezTo>
                    <a:pt x="4025" y="2584"/>
                    <a:pt x="4112" y="2615"/>
                    <a:pt x="4159" y="2678"/>
                  </a:cubicBezTo>
                  <a:lnTo>
                    <a:pt x="4537" y="3025"/>
                  </a:lnTo>
                  <a:cubicBezTo>
                    <a:pt x="4600" y="2994"/>
                    <a:pt x="4726" y="2962"/>
                    <a:pt x="4789" y="2899"/>
                  </a:cubicBezTo>
                  <a:lnTo>
                    <a:pt x="4789" y="2395"/>
                  </a:lnTo>
                  <a:cubicBezTo>
                    <a:pt x="4789" y="2206"/>
                    <a:pt x="4947" y="2048"/>
                    <a:pt x="5167" y="2048"/>
                  </a:cubicBezTo>
                  <a:close/>
                  <a:moveTo>
                    <a:pt x="5829" y="1"/>
                  </a:moveTo>
                  <a:cubicBezTo>
                    <a:pt x="2647" y="1"/>
                    <a:pt x="1" y="2647"/>
                    <a:pt x="1" y="5829"/>
                  </a:cubicBezTo>
                  <a:cubicBezTo>
                    <a:pt x="1" y="6837"/>
                    <a:pt x="284" y="7877"/>
                    <a:pt x="820" y="8790"/>
                  </a:cubicBezTo>
                  <a:lnTo>
                    <a:pt x="32" y="11185"/>
                  </a:lnTo>
                  <a:cubicBezTo>
                    <a:pt x="1" y="11311"/>
                    <a:pt x="32" y="11468"/>
                    <a:pt x="127" y="11531"/>
                  </a:cubicBezTo>
                  <a:cubicBezTo>
                    <a:pt x="174" y="11602"/>
                    <a:pt x="274" y="11638"/>
                    <a:pt x="375" y="11638"/>
                  </a:cubicBezTo>
                  <a:cubicBezTo>
                    <a:pt x="408" y="11638"/>
                    <a:pt x="442" y="11634"/>
                    <a:pt x="473" y="11626"/>
                  </a:cubicBezTo>
                  <a:lnTo>
                    <a:pt x="2868" y="10838"/>
                  </a:lnTo>
                  <a:cubicBezTo>
                    <a:pt x="3781" y="11374"/>
                    <a:pt x="4789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57" y="2584"/>
                    <a:pt x="9011" y="1"/>
                    <a:pt x="58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2" name="Google Shape;8122;p85"/>
            <p:cNvSpPr/>
            <p:nvPr/>
          </p:nvSpPr>
          <p:spPr>
            <a:xfrm>
              <a:off x="-34644175" y="368095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6" y="2048"/>
                    <a:pt x="2048" y="1576"/>
                    <a:pt x="2048" y="1040"/>
                  </a:cubicBezTo>
                  <a:cubicBezTo>
                    <a:pt x="2048" y="441"/>
                    <a:pt x="1576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23" name="Google Shape;8123;p85"/>
          <p:cNvSpPr/>
          <p:nvPr/>
        </p:nvSpPr>
        <p:spPr>
          <a:xfrm>
            <a:off x="2919478" y="3212559"/>
            <a:ext cx="471527" cy="471487"/>
          </a:xfrm>
          <a:custGeom>
            <a:avLst/>
            <a:gdLst/>
            <a:ahLst/>
            <a:cxnLst/>
            <a:rect l="l" t="t" r="r" b="b"/>
            <a:pathLst>
              <a:path w="11658" h="11657" extrusionOk="0">
                <a:moveTo>
                  <a:pt x="5955" y="1733"/>
                </a:moveTo>
                <a:cubicBezTo>
                  <a:pt x="7089" y="1733"/>
                  <a:pt x="8003" y="2647"/>
                  <a:pt x="8003" y="3781"/>
                </a:cubicBezTo>
                <a:cubicBezTo>
                  <a:pt x="7877" y="4442"/>
                  <a:pt x="7562" y="5041"/>
                  <a:pt x="7058" y="5419"/>
                </a:cubicBezTo>
                <a:cubicBezTo>
                  <a:pt x="6837" y="5577"/>
                  <a:pt x="6522" y="5892"/>
                  <a:pt x="6522" y="6333"/>
                </a:cubicBezTo>
                <a:lnTo>
                  <a:pt x="6522" y="6522"/>
                </a:lnTo>
                <a:cubicBezTo>
                  <a:pt x="6522" y="6931"/>
                  <a:pt x="6207" y="7215"/>
                  <a:pt x="5861" y="7215"/>
                </a:cubicBezTo>
                <a:cubicBezTo>
                  <a:pt x="5482" y="7215"/>
                  <a:pt x="5199" y="6900"/>
                  <a:pt x="5199" y="6522"/>
                </a:cubicBezTo>
                <a:lnTo>
                  <a:pt x="5199" y="6333"/>
                </a:lnTo>
                <a:cubicBezTo>
                  <a:pt x="5199" y="5577"/>
                  <a:pt x="5577" y="4852"/>
                  <a:pt x="6302" y="4316"/>
                </a:cubicBezTo>
                <a:cubicBezTo>
                  <a:pt x="6491" y="4190"/>
                  <a:pt x="6585" y="4001"/>
                  <a:pt x="6585" y="3781"/>
                </a:cubicBezTo>
                <a:cubicBezTo>
                  <a:pt x="6585" y="3371"/>
                  <a:pt x="6270" y="3119"/>
                  <a:pt x="5892" y="3119"/>
                </a:cubicBezTo>
                <a:cubicBezTo>
                  <a:pt x="5514" y="3119"/>
                  <a:pt x="5230" y="3434"/>
                  <a:pt x="5230" y="3781"/>
                </a:cubicBezTo>
                <a:cubicBezTo>
                  <a:pt x="5230" y="4159"/>
                  <a:pt x="4915" y="4442"/>
                  <a:pt x="4569" y="4442"/>
                </a:cubicBezTo>
                <a:cubicBezTo>
                  <a:pt x="4191" y="4442"/>
                  <a:pt x="3907" y="4127"/>
                  <a:pt x="3907" y="3781"/>
                </a:cubicBezTo>
                <a:cubicBezTo>
                  <a:pt x="3907" y="2647"/>
                  <a:pt x="4821" y="1733"/>
                  <a:pt x="5955" y="1733"/>
                </a:cubicBezTo>
                <a:close/>
                <a:moveTo>
                  <a:pt x="5829" y="8570"/>
                </a:moveTo>
                <a:cubicBezTo>
                  <a:pt x="6176" y="8570"/>
                  <a:pt x="6491" y="8885"/>
                  <a:pt x="6491" y="9263"/>
                </a:cubicBezTo>
                <a:cubicBezTo>
                  <a:pt x="6491" y="9641"/>
                  <a:pt x="6207" y="9924"/>
                  <a:pt x="5829" y="9924"/>
                </a:cubicBezTo>
                <a:cubicBezTo>
                  <a:pt x="5419" y="9924"/>
                  <a:pt x="5167" y="9609"/>
                  <a:pt x="5167" y="9263"/>
                </a:cubicBezTo>
                <a:cubicBezTo>
                  <a:pt x="5167" y="8853"/>
                  <a:pt x="5482" y="8570"/>
                  <a:pt x="5829" y="8570"/>
                </a:cubicBezTo>
                <a:close/>
                <a:moveTo>
                  <a:pt x="5829" y="0"/>
                </a:moveTo>
                <a:cubicBezTo>
                  <a:pt x="2647" y="0"/>
                  <a:pt x="1" y="2615"/>
                  <a:pt x="1" y="5829"/>
                </a:cubicBezTo>
                <a:cubicBezTo>
                  <a:pt x="1" y="9011"/>
                  <a:pt x="2647" y="11657"/>
                  <a:pt x="5829" y="11657"/>
                </a:cubicBezTo>
                <a:cubicBezTo>
                  <a:pt x="9011" y="11657"/>
                  <a:pt x="11657" y="9011"/>
                  <a:pt x="11657" y="5829"/>
                </a:cubicBezTo>
                <a:cubicBezTo>
                  <a:pt x="11657" y="2647"/>
                  <a:pt x="9011" y="0"/>
                  <a:pt x="582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24" name="Google Shape;8124;p85"/>
          <p:cNvGrpSpPr/>
          <p:nvPr/>
        </p:nvGrpSpPr>
        <p:grpSpPr>
          <a:xfrm>
            <a:off x="1126808" y="3843332"/>
            <a:ext cx="472781" cy="472781"/>
            <a:chOff x="-32927950" y="3227275"/>
            <a:chExt cx="292225" cy="292225"/>
          </a:xfrm>
        </p:grpSpPr>
        <p:sp>
          <p:nvSpPr>
            <p:cNvPr id="8125" name="Google Shape;8125;p85"/>
            <p:cNvSpPr/>
            <p:nvPr/>
          </p:nvSpPr>
          <p:spPr>
            <a:xfrm>
              <a:off x="-32927950" y="3228075"/>
              <a:ext cx="69325" cy="291425"/>
            </a:xfrm>
            <a:custGeom>
              <a:avLst/>
              <a:gdLst/>
              <a:ahLst/>
              <a:cxnLst/>
              <a:rect l="l" t="t" r="r" b="b"/>
              <a:pathLst>
                <a:path w="2773" h="11657" extrusionOk="0">
                  <a:moveTo>
                    <a:pt x="1733" y="0"/>
                  </a:moveTo>
                  <a:cubicBezTo>
                    <a:pt x="1198" y="0"/>
                    <a:pt x="725" y="473"/>
                    <a:pt x="725" y="1040"/>
                  </a:cubicBezTo>
                  <a:lnTo>
                    <a:pt x="725" y="1386"/>
                  </a:lnTo>
                  <a:lnTo>
                    <a:pt x="347" y="1386"/>
                  </a:lnTo>
                  <a:cubicBezTo>
                    <a:pt x="158" y="1386"/>
                    <a:pt x="1" y="1544"/>
                    <a:pt x="1" y="1733"/>
                  </a:cubicBezTo>
                  <a:cubicBezTo>
                    <a:pt x="1" y="1922"/>
                    <a:pt x="158" y="2079"/>
                    <a:pt x="347" y="2079"/>
                  </a:cubicBezTo>
                  <a:lnTo>
                    <a:pt x="725" y="2079"/>
                  </a:lnTo>
                  <a:lnTo>
                    <a:pt x="725" y="3466"/>
                  </a:lnTo>
                  <a:lnTo>
                    <a:pt x="347" y="3466"/>
                  </a:lnTo>
                  <a:cubicBezTo>
                    <a:pt x="158" y="3466"/>
                    <a:pt x="1" y="3623"/>
                    <a:pt x="1" y="3812"/>
                  </a:cubicBezTo>
                  <a:cubicBezTo>
                    <a:pt x="1" y="4033"/>
                    <a:pt x="158" y="4190"/>
                    <a:pt x="347" y="4190"/>
                  </a:cubicBezTo>
                  <a:lnTo>
                    <a:pt x="725" y="4190"/>
                  </a:lnTo>
                  <a:lnTo>
                    <a:pt x="725" y="5608"/>
                  </a:lnTo>
                  <a:lnTo>
                    <a:pt x="347" y="5608"/>
                  </a:lnTo>
                  <a:cubicBezTo>
                    <a:pt x="158" y="5608"/>
                    <a:pt x="1" y="5765"/>
                    <a:pt x="1" y="5954"/>
                  </a:cubicBezTo>
                  <a:cubicBezTo>
                    <a:pt x="1" y="6143"/>
                    <a:pt x="158" y="6301"/>
                    <a:pt x="347" y="6301"/>
                  </a:cubicBezTo>
                  <a:lnTo>
                    <a:pt x="725" y="6301"/>
                  </a:lnTo>
                  <a:lnTo>
                    <a:pt x="725" y="7687"/>
                  </a:lnTo>
                  <a:lnTo>
                    <a:pt x="347" y="7687"/>
                  </a:lnTo>
                  <a:cubicBezTo>
                    <a:pt x="158" y="7687"/>
                    <a:pt x="1" y="7845"/>
                    <a:pt x="1" y="8034"/>
                  </a:cubicBezTo>
                  <a:cubicBezTo>
                    <a:pt x="1" y="8223"/>
                    <a:pt x="158" y="8380"/>
                    <a:pt x="347" y="8380"/>
                  </a:cubicBezTo>
                  <a:lnTo>
                    <a:pt x="725" y="8380"/>
                  </a:lnTo>
                  <a:lnTo>
                    <a:pt x="725" y="9767"/>
                  </a:lnTo>
                  <a:lnTo>
                    <a:pt x="347" y="9767"/>
                  </a:lnTo>
                  <a:lnTo>
                    <a:pt x="347" y="9577"/>
                  </a:lnTo>
                  <a:cubicBezTo>
                    <a:pt x="158" y="9577"/>
                    <a:pt x="1" y="9735"/>
                    <a:pt x="1" y="9924"/>
                  </a:cubicBezTo>
                  <a:cubicBezTo>
                    <a:pt x="1" y="10113"/>
                    <a:pt x="158" y="10271"/>
                    <a:pt x="347" y="10271"/>
                  </a:cubicBezTo>
                  <a:lnTo>
                    <a:pt x="725" y="10271"/>
                  </a:lnTo>
                  <a:lnTo>
                    <a:pt x="725" y="10649"/>
                  </a:lnTo>
                  <a:cubicBezTo>
                    <a:pt x="725" y="11184"/>
                    <a:pt x="1198" y="11657"/>
                    <a:pt x="1733" y="11657"/>
                  </a:cubicBezTo>
                  <a:lnTo>
                    <a:pt x="2773" y="11657"/>
                  </a:lnTo>
                  <a:lnTo>
                    <a:pt x="277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6" name="Google Shape;8126;p85"/>
            <p:cNvSpPr/>
            <p:nvPr/>
          </p:nvSpPr>
          <p:spPr>
            <a:xfrm>
              <a:off x="-32841300" y="3227275"/>
              <a:ext cx="154400" cy="291450"/>
            </a:xfrm>
            <a:custGeom>
              <a:avLst/>
              <a:gdLst/>
              <a:ahLst/>
              <a:cxnLst/>
              <a:rect l="l" t="t" r="r" b="b"/>
              <a:pathLst>
                <a:path w="6176" h="11658" extrusionOk="0">
                  <a:moveTo>
                    <a:pt x="4096" y="2048"/>
                  </a:moveTo>
                  <a:cubicBezTo>
                    <a:pt x="4285" y="2048"/>
                    <a:pt x="4442" y="2206"/>
                    <a:pt x="4442" y="2395"/>
                  </a:cubicBezTo>
                  <a:lnTo>
                    <a:pt x="4442" y="3750"/>
                  </a:lnTo>
                  <a:cubicBezTo>
                    <a:pt x="4442" y="3939"/>
                    <a:pt x="4285" y="4096"/>
                    <a:pt x="4096" y="4096"/>
                  </a:cubicBezTo>
                  <a:lnTo>
                    <a:pt x="3088" y="4096"/>
                  </a:lnTo>
                  <a:lnTo>
                    <a:pt x="3088" y="7562"/>
                  </a:lnTo>
                  <a:lnTo>
                    <a:pt x="4096" y="7562"/>
                  </a:lnTo>
                  <a:cubicBezTo>
                    <a:pt x="4285" y="7562"/>
                    <a:pt x="4442" y="7719"/>
                    <a:pt x="4442" y="7908"/>
                  </a:cubicBezTo>
                  <a:lnTo>
                    <a:pt x="4442" y="9294"/>
                  </a:lnTo>
                  <a:cubicBezTo>
                    <a:pt x="4442" y="9483"/>
                    <a:pt x="4285" y="9641"/>
                    <a:pt x="4096" y="9641"/>
                  </a:cubicBezTo>
                  <a:lnTo>
                    <a:pt x="3088" y="9641"/>
                  </a:lnTo>
                  <a:cubicBezTo>
                    <a:pt x="2332" y="9641"/>
                    <a:pt x="1701" y="9011"/>
                    <a:pt x="1701" y="8255"/>
                  </a:cubicBezTo>
                  <a:lnTo>
                    <a:pt x="1701" y="3435"/>
                  </a:lnTo>
                  <a:cubicBezTo>
                    <a:pt x="1701" y="2678"/>
                    <a:pt x="2332" y="2048"/>
                    <a:pt x="3088" y="2048"/>
                  </a:cubicBezTo>
                  <a:close/>
                  <a:moveTo>
                    <a:pt x="0" y="1"/>
                  </a:moveTo>
                  <a:lnTo>
                    <a:pt x="0" y="11657"/>
                  </a:lnTo>
                  <a:lnTo>
                    <a:pt x="5167" y="11657"/>
                  </a:lnTo>
                  <a:cubicBezTo>
                    <a:pt x="5703" y="11657"/>
                    <a:pt x="6175" y="11185"/>
                    <a:pt x="6175" y="10618"/>
                  </a:cubicBezTo>
                  <a:lnTo>
                    <a:pt x="6175" y="1009"/>
                  </a:lnTo>
                  <a:cubicBezTo>
                    <a:pt x="6175" y="473"/>
                    <a:pt x="5703" y="1"/>
                    <a:pt x="51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7" name="Google Shape;8127;p85"/>
            <p:cNvSpPr/>
            <p:nvPr/>
          </p:nvSpPr>
          <p:spPr>
            <a:xfrm>
              <a:off x="-32669600" y="3261925"/>
              <a:ext cx="33875" cy="51225"/>
            </a:xfrm>
            <a:custGeom>
              <a:avLst/>
              <a:gdLst/>
              <a:ahLst/>
              <a:cxnLst/>
              <a:rect l="l" t="t" r="r" b="b"/>
              <a:pathLst>
                <a:path w="1355" h="2049" extrusionOk="0">
                  <a:moveTo>
                    <a:pt x="0" y="1"/>
                  </a:moveTo>
                  <a:lnTo>
                    <a:pt x="0" y="2049"/>
                  </a:lnTo>
                  <a:lnTo>
                    <a:pt x="1355" y="2049"/>
                  </a:lnTo>
                  <a:lnTo>
                    <a:pt x="1355" y="347"/>
                  </a:lnTo>
                  <a:cubicBezTo>
                    <a:pt x="1355" y="158"/>
                    <a:pt x="1197" y="1"/>
                    <a:pt x="1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8" name="Google Shape;8128;p85"/>
            <p:cNvSpPr/>
            <p:nvPr/>
          </p:nvSpPr>
          <p:spPr>
            <a:xfrm>
              <a:off x="-32669600" y="3329675"/>
              <a:ext cx="33875" cy="35450"/>
            </a:xfrm>
            <a:custGeom>
              <a:avLst/>
              <a:gdLst/>
              <a:ahLst/>
              <a:cxnLst/>
              <a:rect l="l" t="t" r="r" b="b"/>
              <a:pathLst>
                <a:path w="1355" h="1418" extrusionOk="0">
                  <a:moveTo>
                    <a:pt x="0" y="0"/>
                  </a:moveTo>
                  <a:lnTo>
                    <a:pt x="0" y="1418"/>
                  </a:lnTo>
                  <a:lnTo>
                    <a:pt x="1355" y="1418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9" name="Google Shape;8129;p85"/>
            <p:cNvSpPr/>
            <p:nvPr/>
          </p:nvSpPr>
          <p:spPr>
            <a:xfrm>
              <a:off x="-32669600" y="3381650"/>
              <a:ext cx="33875" cy="51225"/>
            </a:xfrm>
            <a:custGeom>
              <a:avLst/>
              <a:gdLst/>
              <a:ahLst/>
              <a:cxnLst/>
              <a:rect l="l" t="t" r="r" b="b"/>
              <a:pathLst>
                <a:path w="1355" h="2049" extrusionOk="0">
                  <a:moveTo>
                    <a:pt x="0" y="0"/>
                  </a:moveTo>
                  <a:lnTo>
                    <a:pt x="0" y="2048"/>
                  </a:lnTo>
                  <a:lnTo>
                    <a:pt x="1008" y="2048"/>
                  </a:lnTo>
                  <a:cubicBezTo>
                    <a:pt x="1197" y="2048"/>
                    <a:pt x="1355" y="1891"/>
                    <a:pt x="1355" y="1702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30" name="Google Shape;8130;p85"/>
          <p:cNvGrpSpPr/>
          <p:nvPr/>
        </p:nvGrpSpPr>
        <p:grpSpPr>
          <a:xfrm>
            <a:off x="1126162" y="4471485"/>
            <a:ext cx="474076" cy="471527"/>
            <a:chOff x="-32927950" y="3586425"/>
            <a:chExt cx="293025" cy="291450"/>
          </a:xfrm>
        </p:grpSpPr>
        <p:sp>
          <p:nvSpPr>
            <p:cNvPr id="8131" name="Google Shape;8131;p85"/>
            <p:cNvSpPr/>
            <p:nvPr/>
          </p:nvSpPr>
          <p:spPr>
            <a:xfrm>
              <a:off x="-32927950" y="3843975"/>
              <a:ext cx="293025" cy="33900"/>
            </a:xfrm>
            <a:custGeom>
              <a:avLst/>
              <a:gdLst/>
              <a:ahLst/>
              <a:cxnLst/>
              <a:rect l="l" t="t" r="r" b="b"/>
              <a:pathLst>
                <a:path w="11721" h="1356" extrusionOk="0">
                  <a:moveTo>
                    <a:pt x="662" y="1"/>
                  </a:moveTo>
                  <a:cubicBezTo>
                    <a:pt x="284" y="1"/>
                    <a:pt x="1" y="316"/>
                    <a:pt x="1" y="662"/>
                  </a:cubicBezTo>
                  <a:lnTo>
                    <a:pt x="1" y="1009"/>
                  </a:lnTo>
                  <a:cubicBezTo>
                    <a:pt x="1" y="1198"/>
                    <a:pt x="158" y="1355"/>
                    <a:pt x="347" y="1355"/>
                  </a:cubicBezTo>
                  <a:lnTo>
                    <a:pt x="11342" y="1355"/>
                  </a:lnTo>
                  <a:cubicBezTo>
                    <a:pt x="11563" y="1355"/>
                    <a:pt x="11720" y="1198"/>
                    <a:pt x="11720" y="1009"/>
                  </a:cubicBezTo>
                  <a:lnTo>
                    <a:pt x="11720" y="694"/>
                  </a:lnTo>
                  <a:cubicBezTo>
                    <a:pt x="11689" y="316"/>
                    <a:pt x="11374" y="1"/>
                    <a:pt x="109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2" name="Google Shape;8132;p85"/>
            <p:cNvSpPr/>
            <p:nvPr/>
          </p:nvSpPr>
          <p:spPr>
            <a:xfrm>
              <a:off x="-32872025" y="3723475"/>
              <a:ext cx="180400" cy="52000"/>
            </a:xfrm>
            <a:custGeom>
              <a:avLst/>
              <a:gdLst/>
              <a:ahLst/>
              <a:cxnLst/>
              <a:rect l="l" t="t" r="r" b="b"/>
              <a:pathLst>
                <a:path w="7216" h="2080" extrusionOk="0">
                  <a:moveTo>
                    <a:pt x="757" y="1"/>
                  </a:moveTo>
                  <a:lnTo>
                    <a:pt x="0" y="2080"/>
                  </a:lnTo>
                  <a:lnTo>
                    <a:pt x="7215" y="2080"/>
                  </a:lnTo>
                  <a:lnTo>
                    <a:pt x="652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3" name="Google Shape;8133;p85"/>
            <p:cNvSpPr/>
            <p:nvPr/>
          </p:nvSpPr>
          <p:spPr>
            <a:xfrm>
              <a:off x="-32890150" y="3792775"/>
              <a:ext cx="217425" cy="33900"/>
            </a:xfrm>
            <a:custGeom>
              <a:avLst/>
              <a:gdLst/>
              <a:ahLst/>
              <a:cxnLst/>
              <a:rect l="l" t="t" r="r" b="b"/>
              <a:pathLst>
                <a:path w="8697" h="1356" extrusionOk="0">
                  <a:moveTo>
                    <a:pt x="505" y="1"/>
                  </a:moveTo>
                  <a:lnTo>
                    <a:pt x="1" y="1356"/>
                  </a:lnTo>
                  <a:lnTo>
                    <a:pt x="8696" y="1356"/>
                  </a:lnTo>
                  <a:lnTo>
                    <a:pt x="822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4" name="Google Shape;8134;p85"/>
            <p:cNvSpPr/>
            <p:nvPr/>
          </p:nvSpPr>
          <p:spPr>
            <a:xfrm>
              <a:off x="-32822400" y="3586425"/>
              <a:ext cx="82725" cy="52800"/>
            </a:xfrm>
            <a:custGeom>
              <a:avLst/>
              <a:gdLst/>
              <a:ahLst/>
              <a:cxnLst/>
              <a:rect l="l" t="t" r="r" b="b"/>
              <a:pathLst>
                <a:path w="3309" h="2112" extrusionOk="0">
                  <a:moveTo>
                    <a:pt x="1639" y="1"/>
                  </a:moveTo>
                  <a:cubicBezTo>
                    <a:pt x="1103" y="1"/>
                    <a:pt x="599" y="379"/>
                    <a:pt x="441" y="883"/>
                  </a:cubicBezTo>
                  <a:lnTo>
                    <a:pt x="0" y="2112"/>
                  </a:lnTo>
                  <a:lnTo>
                    <a:pt x="3308" y="2112"/>
                  </a:lnTo>
                  <a:lnTo>
                    <a:pt x="2867" y="883"/>
                  </a:lnTo>
                  <a:cubicBezTo>
                    <a:pt x="2678" y="316"/>
                    <a:pt x="2206" y="1"/>
                    <a:pt x="16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5" name="Google Shape;8135;p85"/>
            <p:cNvSpPr/>
            <p:nvPr/>
          </p:nvSpPr>
          <p:spPr>
            <a:xfrm>
              <a:off x="-32846825" y="3655750"/>
              <a:ext cx="131550" cy="51200"/>
            </a:xfrm>
            <a:custGeom>
              <a:avLst/>
              <a:gdLst/>
              <a:ahLst/>
              <a:cxnLst/>
              <a:rect l="l" t="t" r="r" b="b"/>
              <a:pathLst>
                <a:path w="5262" h="2048" extrusionOk="0">
                  <a:moveTo>
                    <a:pt x="694" y="0"/>
                  </a:moveTo>
                  <a:lnTo>
                    <a:pt x="1" y="2048"/>
                  </a:lnTo>
                  <a:lnTo>
                    <a:pt x="5262" y="2048"/>
                  </a:lnTo>
                  <a:lnTo>
                    <a:pt x="450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36" name="Google Shape;8136;p85"/>
          <p:cNvGrpSpPr/>
          <p:nvPr/>
        </p:nvGrpSpPr>
        <p:grpSpPr>
          <a:xfrm>
            <a:off x="1126808" y="5090131"/>
            <a:ext cx="472781" cy="474076"/>
            <a:chOff x="-32927950" y="3944800"/>
            <a:chExt cx="292225" cy="293025"/>
          </a:xfrm>
        </p:grpSpPr>
        <p:sp>
          <p:nvSpPr>
            <p:cNvPr id="8137" name="Google Shape;8137;p85"/>
            <p:cNvSpPr/>
            <p:nvPr/>
          </p:nvSpPr>
          <p:spPr>
            <a:xfrm>
              <a:off x="-32927950" y="3944800"/>
              <a:ext cx="69325" cy="292225"/>
            </a:xfrm>
            <a:custGeom>
              <a:avLst/>
              <a:gdLst/>
              <a:ahLst/>
              <a:cxnLst/>
              <a:rect l="l" t="t" r="r" b="b"/>
              <a:pathLst>
                <a:path w="2773" h="11689" extrusionOk="0">
                  <a:moveTo>
                    <a:pt x="1418" y="0"/>
                  </a:moveTo>
                  <a:cubicBezTo>
                    <a:pt x="1072" y="0"/>
                    <a:pt x="757" y="315"/>
                    <a:pt x="757" y="662"/>
                  </a:cubicBezTo>
                  <a:lnTo>
                    <a:pt x="757" y="9578"/>
                  </a:lnTo>
                  <a:cubicBezTo>
                    <a:pt x="757" y="9830"/>
                    <a:pt x="914" y="10050"/>
                    <a:pt x="1103" y="10176"/>
                  </a:cubicBezTo>
                  <a:lnTo>
                    <a:pt x="1103" y="10996"/>
                  </a:lnTo>
                  <a:lnTo>
                    <a:pt x="347" y="10996"/>
                  </a:lnTo>
                  <a:cubicBezTo>
                    <a:pt x="158" y="10996"/>
                    <a:pt x="1" y="11153"/>
                    <a:pt x="1" y="11342"/>
                  </a:cubicBezTo>
                  <a:cubicBezTo>
                    <a:pt x="1" y="11531"/>
                    <a:pt x="158" y="11689"/>
                    <a:pt x="347" y="11689"/>
                  </a:cubicBezTo>
                  <a:lnTo>
                    <a:pt x="2395" y="11689"/>
                  </a:lnTo>
                  <a:cubicBezTo>
                    <a:pt x="2616" y="11689"/>
                    <a:pt x="2773" y="11531"/>
                    <a:pt x="2773" y="11342"/>
                  </a:cubicBezTo>
                  <a:cubicBezTo>
                    <a:pt x="2773" y="11153"/>
                    <a:pt x="2616" y="10996"/>
                    <a:pt x="2395" y="10996"/>
                  </a:cubicBezTo>
                  <a:lnTo>
                    <a:pt x="1733" y="10996"/>
                  </a:lnTo>
                  <a:lnTo>
                    <a:pt x="1733" y="10176"/>
                  </a:lnTo>
                  <a:cubicBezTo>
                    <a:pt x="1922" y="10050"/>
                    <a:pt x="2080" y="9861"/>
                    <a:pt x="2080" y="9578"/>
                  </a:cubicBezTo>
                  <a:lnTo>
                    <a:pt x="2080" y="662"/>
                  </a:lnTo>
                  <a:cubicBezTo>
                    <a:pt x="2080" y="284"/>
                    <a:pt x="1765" y="0"/>
                    <a:pt x="14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8" name="Google Shape;8138;p85"/>
            <p:cNvSpPr/>
            <p:nvPr/>
          </p:nvSpPr>
          <p:spPr>
            <a:xfrm>
              <a:off x="-32720800" y="4057425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190"/>
                    <a:pt x="3182" y="1"/>
                    <a:pt x="289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9" name="Google Shape;8139;p85"/>
            <p:cNvSpPr/>
            <p:nvPr/>
          </p:nvSpPr>
          <p:spPr>
            <a:xfrm>
              <a:off x="-32720800" y="4099950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221"/>
                    <a:pt x="3182" y="1"/>
                    <a:pt x="289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0" name="Google Shape;8140;p85"/>
            <p:cNvSpPr/>
            <p:nvPr/>
          </p:nvSpPr>
          <p:spPr>
            <a:xfrm>
              <a:off x="-32720800" y="414170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1"/>
                  </a:moveTo>
                  <a:cubicBezTo>
                    <a:pt x="221" y="1"/>
                    <a:pt x="0" y="253"/>
                    <a:pt x="0" y="536"/>
                  </a:cubicBezTo>
                  <a:cubicBezTo>
                    <a:pt x="0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58" y="1040"/>
                    <a:pt x="2710" y="788"/>
                    <a:pt x="2710" y="536"/>
                  </a:cubicBezTo>
                  <a:cubicBezTo>
                    <a:pt x="2710" y="253"/>
                    <a:pt x="2521" y="1"/>
                    <a:pt x="220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1" name="Google Shape;8141;p85"/>
            <p:cNvSpPr/>
            <p:nvPr/>
          </p:nvSpPr>
          <p:spPr>
            <a:xfrm>
              <a:off x="-32754675" y="3944800"/>
              <a:ext cx="51225" cy="52000"/>
            </a:xfrm>
            <a:custGeom>
              <a:avLst/>
              <a:gdLst/>
              <a:ahLst/>
              <a:cxnLst/>
              <a:rect l="l" t="t" r="r" b="b"/>
              <a:pathLst>
                <a:path w="2049" h="2080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2080"/>
                  </a:lnTo>
                  <a:lnTo>
                    <a:pt x="2049" y="2080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2" name="Google Shape;8142;p85"/>
            <p:cNvSpPr/>
            <p:nvPr/>
          </p:nvSpPr>
          <p:spPr>
            <a:xfrm>
              <a:off x="-32687725" y="3944800"/>
              <a:ext cx="34675" cy="55150"/>
            </a:xfrm>
            <a:custGeom>
              <a:avLst/>
              <a:gdLst/>
              <a:ahLst/>
              <a:cxnLst/>
              <a:rect l="l" t="t" r="r" b="b"/>
              <a:pathLst>
                <a:path w="1387" h="2206" extrusionOk="0">
                  <a:moveTo>
                    <a:pt x="1" y="0"/>
                  </a:moveTo>
                  <a:lnTo>
                    <a:pt x="1" y="2111"/>
                  </a:lnTo>
                  <a:lnTo>
                    <a:pt x="883" y="2111"/>
                  </a:lnTo>
                  <a:cubicBezTo>
                    <a:pt x="1072" y="2111"/>
                    <a:pt x="1261" y="2143"/>
                    <a:pt x="1387" y="2206"/>
                  </a:cubicBezTo>
                  <a:lnTo>
                    <a:pt x="1387" y="1040"/>
                  </a:lnTo>
                  <a:cubicBezTo>
                    <a:pt x="1387" y="473"/>
                    <a:pt x="91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3" name="Google Shape;8143;p85"/>
            <p:cNvSpPr/>
            <p:nvPr/>
          </p:nvSpPr>
          <p:spPr>
            <a:xfrm>
              <a:off x="-32860200" y="4014100"/>
              <a:ext cx="207150" cy="153625"/>
            </a:xfrm>
            <a:custGeom>
              <a:avLst/>
              <a:gdLst/>
              <a:ahLst/>
              <a:cxnLst/>
              <a:rect l="l" t="t" r="r" b="b"/>
              <a:pathLst>
                <a:path w="8286" h="6145" extrusionOk="0">
                  <a:moveTo>
                    <a:pt x="0" y="1"/>
                  </a:moveTo>
                  <a:lnTo>
                    <a:pt x="0" y="6144"/>
                  </a:lnTo>
                  <a:lnTo>
                    <a:pt x="378" y="6144"/>
                  </a:lnTo>
                  <a:cubicBezTo>
                    <a:pt x="756" y="6144"/>
                    <a:pt x="1071" y="5892"/>
                    <a:pt x="1260" y="5577"/>
                  </a:cubicBezTo>
                  <a:lnTo>
                    <a:pt x="2016" y="5955"/>
                  </a:lnTo>
                  <a:cubicBezTo>
                    <a:pt x="2268" y="6050"/>
                    <a:pt x="2552" y="6144"/>
                    <a:pt x="2773" y="6144"/>
                  </a:cubicBezTo>
                  <a:lnTo>
                    <a:pt x="3497" y="6144"/>
                  </a:lnTo>
                  <a:lnTo>
                    <a:pt x="3497" y="3057"/>
                  </a:lnTo>
                  <a:cubicBezTo>
                    <a:pt x="3214" y="3309"/>
                    <a:pt x="2867" y="3435"/>
                    <a:pt x="2457" y="3435"/>
                  </a:cubicBezTo>
                  <a:cubicBezTo>
                    <a:pt x="2268" y="3435"/>
                    <a:pt x="2111" y="3277"/>
                    <a:pt x="2111" y="3057"/>
                  </a:cubicBezTo>
                  <a:cubicBezTo>
                    <a:pt x="2111" y="2868"/>
                    <a:pt x="2268" y="2710"/>
                    <a:pt x="2457" y="2710"/>
                  </a:cubicBezTo>
                  <a:cubicBezTo>
                    <a:pt x="3025" y="2710"/>
                    <a:pt x="3497" y="2238"/>
                    <a:pt x="3497" y="1702"/>
                  </a:cubicBezTo>
                  <a:lnTo>
                    <a:pt x="3497" y="1009"/>
                  </a:lnTo>
                  <a:lnTo>
                    <a:pt x="7782" y="1009"/>
                  </a:lnTo>
                  <a:cubicBezTo>
                    <a:pt x="8065" y="1009"/>
                    <a:pt x="8286" y="788"/>
                    <a:pt x="8286" y="505"/>
                  </a:cubicBezTo>
                  <a:cubicBezTo>
                    <a:pt x="8286" y="221"/>
                    <a:pt x="8065" y="1"/>
                    <a:pt x="7782" y="1"/>
                  </a:cubicBezTo>
                  <a:lnTo>
                    <a:pt x="3560" y="1"/>
                  </a:lnTo>
                  <a:cubicBezTo>
                    <a:pt x="3308" y="1"/>
                    <a:pt x="2899" y="158"/>
                    <a:pt x="2583" y="442"/>
                  </a:cubicBezTo>
                  <a:cubicBezTo>
                    <a:pt x="2426" y="599"/>
                    <a:pt x="2205" y="662"/>
                    <a:pt x="1985" y="662"/>
                  </a:cubicBezTo>
                  <a:lnTo>
                    <a:pt x="1323" y="662"/>
                  </a:lnTo>
                  <a:cubicBezTo>
                    <a:pt x="1166" y="284"/>
                    <a:pt x="788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4" name="Google Shape;8144;p85"/>
            <p:cNvSpPr/>
            <p:nvPr/>
          </p:nvSpPr>
          <p:spPr>
            <a:xfrm>
              <a:off x="-32755450" y="4055850"/>
              <a:ext cx="51200" cy="181175"/>
            </a:xfrm>
            <a:custGeom>
              <a:avLst/>
              <a:gdLst/>
              <a:ahLst/>
              <a:cxnLst/>
              <a:rect l="l" t="t" r="r" b="b"/>
              <a:pathLst>
                <a:path w="2048" h="7247" extrusionOk="0">
                  <a:moveTo>
                    <a:pt x="0" y="1"/>
                  </a:moveTo>
                  <a:lnTo>
                    <a:pt x="0" y="64"/>
                  </a:lnTo>
                  <a:lnTo>
                    <a:pt x="0" y="5514"/>
                  </a:lnTo>
                  <a:cubicBezTo>
                    <a:pt x="0" y="6459"/>
                    <a:pt x="756" y="7247"/>
                    <a:pt x="1701" y="7247"/>
                  </a:cubicBezTo>
                  <a:lnTo>
                    <a:pt x="2048" y="7247"/>
                  </a:lnTo>
                  <a:lnTo>
                    <a:pt x="2048" y="5167"/>
                  </a:lnTo>
                  <a:lnTo>
                    <a:pt x="1891" y="5167"/>
                  </a:lnTo>
                  <a:cubicBezTo>
                    <a:pt x="1229" y="5167"/>
                    <a:pt x="725" y="4632"/>
                    <a:pt x="725" y="4002"/>
                  </a:cubicBezTo>
                  <a:cubicBezTo>
                    <a:pt x="725" y="3624"/>
                    <a:pt x="882" y="3372"/>
                    <a:pt x="1071" y="3120"/>
                  </a:cubicBezTo>
                  <a:cubicBezTo>
                    <a:pt x="819" y="2899"/>
                    <a:pt x="725" y="2615"/>
                    <a:pt x="725" y="2269"/>
                  </a:cubicBezTo>
                  <a:cubicBezTo>
                    <a:pt x="725" y="1922"/>
                    <a:pt x="882" y="1639"/>
                    <a:pt x="1071" y="1387"/>
                  </a:cubicBezTo>
                  <a:cubicBezTo>
                    <a:pt x="819" y="1166"/>
                    <a:pt x="725" y="883"/>
                    <a:pt x="725" y="536"/>
                  </a:cubicBezTo>
                  <a:cubicBezTo>
                    <a:pt x="725" y="316"/>
                    <a:pt x="756" y="190"/>
                    <a:pt x="8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5" name="Google Shape;8145;p85"/>
            <p:cNvSpPr/>
            <p:nvPr/>
          </p:nvSpPr>
          <p:spPr>
            <a:xfrm>
              <a:off x="-32686925" y="4182650"/>
              <a:ext cx="34675" cy="55175"/>
            </a:xfrm>
            <a:custGeom>
              <a:avLst/>
              <a:gdLst/>
              <a:ahLst/>
              <a:cxnLst/>
              <a:rect l="l" t="t" r="r" b="b"/>
              <a:pathLst>
                <a:path w="1387" h="2207" extrusionOk="0">
                  <a:moveTo>
                    <a:pt x="1386" y="1"/>
                  </a:moveTo>
                  <a:cubicBezTo>
                    <a:pt x="1229" y="64"/>
                    <a:pt x="1071" y="95"/>
                    <a:pt x="882" y="95"/>
                  </a:cubicBezTo>
                  <a:lnTo>
                    <a:pt x="0" y="95"/>
                  </a:lnTo>
                  <a:lnTo>
                    <a:pt x="0" y="2206"/>
                  </a:lnTo>
                  <a:lnTo>
                    <a:pt x="378" y="2206"/>
                  </a:lnTo>
                  <a:cubicBezTo>
                    <a:pt x="914" y="2206"/>
                    <a:pt x="1386" y="1734"/>
                    <a:pt x="1386" y="1167"/>
                  </a:cubicBezTo>
                  <a:lnTo>
                    <a:pt x="13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46" name="Google Shape;8146;p85"/>
          <p:cNvGrpSpPr/>
          <p:nvPr/>
        </p:nvGrpSpPr>
        <p:grpSpPr>
          <a:xfrm>
            <a:off x="4098531" y="3843799"/>
            <a:ext cx="472781" cy="471851"/>
            <a:chOff x="-31094350" y="3194000"/>
            <a:chExt cx="292225" cy="291650"/>
          </a:xfrm>
        </p:grpSpPr>
        <p:sp>
          <p:nvSpPr>
            <p:cNvPr id="8147" name="Google Shape;8147;p85"/>
            <p:cNvSpPr/>
            <p:nvPr/>
          </p:nvSpPr>
          <p:spPr>
            <a:xfrm>
              <a:off x="-31033700" y="3194000"/>
              <a:ext cx="103200" cy="34100"/>
            </a:xfrm>
            <a:custGeom>
              <a:avLst/>
              <a:gdLst/>
              <a:ahLst/>
              <a:cxnLst/>
              <a:rect l="l" t="t" r="r" b="b"/>
              <a:pathLst>
                <a:path w="4128" h="1364" extrusionOk="0">
                  <a:moveTo>
                    <a:pt x="645" y="0"/>
                  </a:moveTo>
                  <a:cubicBezTo>
                    <a:pt x="263" y="0"/>
                    <a:pt x="0" y="296"/>
                    <a:pt x="0" y="670"/>
                  </a:cubicBezTo>
                  <a:lnTo>
                    <a:pt x="0" y="1016"/>
                  </a:lnTo>
                  <a:cubicBezTo>
                    <a:pt x="0" y="1205"/>
                    <a:pt x="158" y="1363"/>
                    <a:pt x="347" y="1363"/>
                  </a:cubicBezTo>
                  <a:lnTo>
                    <a:pt x="3781" y="1363"/>
                  </a:lnTo>
                  <a:cubicBezTo>
                    <a:pt x="3970" y="1363"/>
                    <a:pt x="4127" y="1205"/>
                    <a:pt x="4127" y="1016"/>
                  </a:cubicBezTo>
                  <a:lnTo>
                    <a:pt x="4127" y="670"/>
                  </a:lnTo>
                  <a:cubicBezTo>
                    <a:pt x="4127" y="260"/>
                    <a:pt x="3812" y="8"/>
                    <a:pt x="3466" y="8"/>
                  </a:cubicBezTo>
                  <a:lnTo>
                    <a:pt x="756" y="8"/>
                  </a:lnTo>
                  <a:cubicBezTo>
                    <a:pt x="718" y="3"/>
                    <a:pt x="681" y="0"/>
                    <a:pt x="6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8" name="Google Shape;8148;p85"/>
            <p:cNvSpPr/>
            <p:nvPr/>
          </p:nvSpPr>
          <p:spPr>
            <a:xfrm>
              <a:off x="-31042375" y="3346200"/>
              <a:ext cx="16550" cy="18150"/>
            </a:xfrm>
            <a:custGeom>
              <a:avLst/>
              <a:gdLst/>
              <a:ahLst/>
              <a:cxnLst/>
              <a:rect l="l" t="t" r="r" b="b"/>
              <a:pathLst>
                <a:path w="662" h="726" extrusionOk="0">
                  <a:moveTo>
                    <a:pt x="1" y="1"/>
                  </a:moveTo>
                  <a:lnTo>
                    <a:pt x="1" y="725"/>
                  </a:lnTo>
                  <a:lnTo>
                    <a:pt x="662" y="725"/>
                  </a:lnTo>
                  <a:lnTo>
                    <a:pt x="6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9" name="Google Shape;8149;p85"/>
            <p:cNvSpPr/>
            <p:nvPr/>
          </p:nvSpPr>
          <p:spPr>
            <a:xfrm>
              <a:off x="-31042375" y="32784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1" y="0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0" name="Google Shape;8150;p85"/>
            <p:cNvSpPr/>
            <p:nvPr/>
          </p:nvSpPr>
          <p:spPr>
            <a:xfrm>
              <a:off x="-31042375" y="3416300"/>
              <a:ext cx="16550" cy="16575"/>
            </a:xfrm>
            <a:custGeom>
              <a:avLst/>
              <a:gdLst/>
              <a:ahLst/>
              <a:cxnLst/>
              <a:rect l="l" t="t" r="r" b="b"/>
              <a:pathLst>
                <a:path w="662" h="663" extrusionOk="0">
                  <a:moveTo>
                    <a:pt x="1" y="1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1" name="Google Shape;8151;p85"/>
            <p:cNvSpPr/>
            <p:nvPr/>
          </p:nvSpPr>
          <p:spPr>
            <a:xfrm>
              <a:off x="-31094350" y="3210725"/>
              <a:ext cx="222900" cy="274925"/>
            </a:xfrm>
            <a:custGeom>
              <a:avLst/>
              <a:gdLst/>
              <a:ahLst/>
              <a:cxnLst/>
              <a:rect l="l" t="t" r="r" b="b"/>
              <a:pathLst>
                <a:path w="8916" h="10997" extrusionOk="0">
                  <a:moveTo>
                    <a:pt x="7183" y="2049"/>
                  </a:moveTo>
                  <a:cubicBezTo>
                    <a:pt x="7404" y="2049"/>
                    <a:pt x="7561" y="2206"/>
                    <a:pt x="7561" y="2395"/>
                  </a:cubicBezTo>
                  <a:cubicBezTo>
                    <a:pt x="7561" y="2584"/>
                    <a:pt x="7404" y="2742"/>
                    <a:pt x="7183" y="2742"/>
                  </a:cubicBezTo>
                  <a:lnTo>
                    <a:pt x="4474" y="2742"/>
                  </a:lnTo>
                  <a:cubicBezTo>
                    <a:pt x="4285" y="2742"/>
                    <a:pt x="4127" y="2584"/>
                    <a:pt x="4127" y="2395"/>
                  </a:cubicBezTo>
                  <a:cubicBezTo>
                    <a:pt x="4127" y="2206"/>
                    <a:pt x="4285" y="2049"/>
                    <a:pt x="4474" y="2049"/>
                  </a:cubicBezTo>
                  <a:close/>
                  <a:moveTo>
                    <a:pt x="3151" y="2017"/>
                  </a:moveTo>
                  <a:cubicBezTo>
                    <a:pt x="3340" y="2017"/>
                    <a:pt x="3497" y="2175"/>
                    <a:pt x="3497" y="2364"/>
                  </a:cubicBezTo>
                  <a:lnTo>
                    <a:pt x="3497" y="3750"/>
                  </a:lnTo>
                  <a:cubicBezTo>
                    <a:pt x="3497" y="3939"/>
                    <a:pt x="3340" y="4097"/>
                    <a:pt x="3151" y="4097"/>
                  </a:cubicBezTo>
                  <a:lnTo>
                    <a:pt x="1764" y="4097"/>
                  </a:lnTo>
                  <a:cubicBezTo>
                    <a:pt x="1575" y="4097"/>
                    <a:pt x="1418" y="3939"/>
                    <a:pt x="1418" y="3750"/>
                  </a:cubicBezTo>
                  <a:lnTo>
                    <a:pt x="1418" y="2364"/>
                  </a:lnTo>
                  <a:cubicBezTo>
                    <a:pt x="1418" y="2175"/>
                    <a:pt x="1575" y="2017"/>
                    <a:pt x="1764" y="2017"/>
                  </a:cubicBezTo>
                  <a:close/>
                  <a:moveTo>
                    <a:pt x="5860" y="3372"/>
                  </a:moveTo>
                  <a:cubicBezTo>
                    <a:pt x="6049" y="3372"/>
                    <a:pt x="6207" y="3529"/>
                    <a:pt x="6207" y="3750"/>
                  </a:cubicBezTo>
                  <a:cubicBezTo>
                    <a:pt x="6207" y="3939"/>
                    <a:pt x="6049" y="4097"/>
                    <a:pt x="5860" y="4097"/>
                  </a:cubicBezTo>
                  <a:lnTo>
                    <a:pt x="4474" y="4097"/>
                  </a:lnTo>
                  <a:cubicBezTo>
                    <a:pt x="4285" y="4097"/>
                    <a:pt x="4127" y="3939"/>
                    <a:pt x="4127" y="3750"/>
                  </a:cubicBezTo>
                  <a:cubicBezTo>
                    <a:pt x="4127" y="3529"/>
                    <a:pt x="4285" y="3372"/>
                    <a:pt x="4474" y="3372"/>
                  </a:cubicBezTo>
                  <a:close/>
                  <a:moveTo>
                    <a:pt x="7183" y="4758"/>
                  </a:moveTo>
                  <a:cubicBezTo>
                    <a:pt x="7404" y="4758"/>
                    <a:pt x="7561" y="4916"/>
                    <a:pt x="7561" y="5105"/>
                  </a:cubicBezTo>
                  <a:cubicBezTo>
                    <a:pt x="7561" y="5325"/>
                    <a:pt x="7404" y="5483"/>
                    <a:pt x="7183" y="5483"/>
                  </a:cubicBezTo>
                  <a:lnTo>
                    <a:pt x="4474" y="5483"/>
                  </a:lnTo>
                  <a:cubicBezTo>
                    <a:pt x="4285" y="5483"/>
                    <a:pt x="4127" y="5325"/>
                    <a:pt x="4127" y="5105"/>
                  </a:cubicBezTo>
                  <a:cubicBezTo>
                    <a:pt x="4127" y="4916"/>
                    <a:pt x="4285" y="4758"/>
                    <a:pt x="4474" y="4758"/>
                  </a:cubicBezTo>
                  <a:close/>
                  <a:moveTo>
                    <a:pt x="3151" y="4758"/>
                  </a:moveTo>
                  <a:cubicBezTo>
                    <a:pt x="3340" y="4758"/>
                    <a:pt x="3497" y="4916"/>
                    <a:pt x="3497" y="5105"/>
                  </a:cubicBezTo>
                  <a:lnTo>
                    <a:pt x="3497" y="6491"/>
                  </a:lnTo>
                  <a:cubicBezTo>
                    <a:pt x="3497" y="6680"/>
                    <a:pt x="3340" y="6837"/>
                    <a:pt x="3151" y="6837"/>
                  </a:cubicBezTo>
                  <a:lnTo>
                    <a:pt x="1764" y="6837"/>
                  </a:lnTo>
                  <a:cubicBezTo>
                    <a:pt x="1575" y="6837"/>
                    <a:pt x="1418" y="6680"/>
                    <a:pt x="1418" y="6491"/>
                  </a:cubicBezTo>
                  <a:lnTo>
                    <a:pt x="1418" y="5105"/>
                  </a:lnTo>
                  <a:cubicBezTo>
                    <a:pt x="1418" y="4916"/>
                    <a:pt x="1575" y="4758"/>
                    <a:pt x="1764" y="4758"/>
                  </a:cubicBezTo>
                  <a:close/>
                  <a:moveTo>
                    <a:pt x="5860" y="6144"/>
                  </a:moveTo>
                  <a:cubicBezTo>
                    <a:pt x="6049" y="6144"/>
                    <a:pt x="6207" y="6302"/>
                    <a:pt x="6207" y="6491"/>
                  </a:cubicBezTo>
                  <a:cubicBezTo>
                    <a:pt x="6207" y="6680"/>
                    <a:pt x="6049" y="6837"/>
                    <a:pt x="5860" y="6837"/>
                  </a:cubicBezTo>
                  <a:lnTo>
                    <a:pt x="4474" y="6837"/>
                  </a:lnTo>
                  <a:cubicBezTo>
                    <a:pt x="4285" y="6837"/>
                    <a:pt x="4127" y="6680"/>
                    <a:pt x="4127" y="6491"/>
                  </a:cubicBezTo>
                  <a:cubicBezTo>
                    <a:pt x="4127" y="6302"/>
                    <a:pt x="4285" y="6144"/>
                    <a:pt x="4474" y="6144"/>
                  </a:cubicBezTo>
                  <a:close/>
                  <a:moveTo>
                    <a:pt x="7183" y="7562"/>
                  </a:moveTo>
                  <a:cubicBezTo>
                    <a:pt x="7404" y="7562"/>
                    <a:pt x="7561" y="7720"/>
                    <a:pt x="7561" y="7909"/>
                  </a:cubicBezTo>
                  <a:cubicBezTo>
                    <a:pt x="7561" y="8098"/>
                    <a:pt x="7404" y="8255"/>
                    <a:pt x="7183" y="8255"/>
                  </a:cubicBezTo>
                  <a:lnTo>
                    <a:pt x="4474" y="8255"/>
                  </a:lnTo>
                  <a:cubicBezTo>
                    <a:pt x="4285" y="8255"/>
                    <a:pt x="4127" y="8098"/>
                    <a:pt x="4127" y="7909"/>
                  </a:cubicBezTo>
                  <a:cubicBezTo>
                    <a:pt x="4127" y="7720"/>
                    <a:pt x="4285" y="7562"/>
                    <a:pt x="4474" y="7562"/>
                  </a:cubicBezTo>
                  <a:close/>
                  <a:moveTo>
                    <a:pt x="3151" y="7531"/>
                  </a:moveTo>
                  <a:cubicBezTo>
                    <a:pt x="3340" y="7531"/>
                    <a:pt x="3497" y="7657"/>
                    <a:pt x="3497" y="7877"/>
                  </a:cubicBezTo>
                  <a:lnTo>
                    <a:pt x="3497" y="9232"/>
                  </a:lnTo>
                  <a:cubicBezTo>
                    <a:pt x="3497" y="9452"/>
                    <a:pt x="3340" y="9610"/>
                    <a:pt x="3151" y="9610"/>
                  </a:cubicBezTo>
                  <a:lnTo>
                    <a:pt x="1764" y="9610"/>
                  </a:lnTo>
                  <a:cubicBezTo>
                    <a:pt x="1575" y="9610"/>
                    <a:pt x="1418" y="9452"/>
                    <a:pt x="1418" y="9232"/>
                  </a:cubicBezTo>
                  <a:lnTo>
                    <a:pt x="1418" y="7877"/>
                  </a:lnTo>
                  <a:cubicBezTo>
                    <a:pt x="1418" y="7657"/>
                    <a:pt x="1575" y="7531"/>
                    <a:pt x="1764" y="7531"/>
                  </a:cubicBezTo>
                  <a:close/>
                  <a:moveTo>
                    <a:pt x="5860" y="8885"/>
                  </a:moveTo>
                  <a:cubicBezTo>
                    <a:pt x="6049" y="8885"/>
                    <a:pt x="6207" y="9043"/>
                    <a:pt x="6207" y="9232"/>
                  </a:cubicBezTo>
                  <a:cubicBezTo>
                    <a:pt x="6207" y="9452"/>
                    <a:pt x="6049" y="9610"/>
                    <a:pt x="5860" y="9610"/>
                  </a:cubicBezTo>
                  <a:lnTo>
                    <a:pt x="4474" y="9610"/>
                  </a:lnTo>
                  <a:cubicBezTo>
                    <a:pt x="4285" y="9610"/>
                    <a:pt x="4127" y="9452"/>
                    <a:pt x="4127" y="9232"/>
                  </a:cubicBezTo>
                  <a:cubicBezTo>
                    <a:pt x="4127" y="9043"/>
                    <a:pt x="4285" y="8885"/>
                    <a:pt x="4474" y="8885"/>
                  </a:cubicBezTo>
                  <a:close/>
                  <a:moveTo>
                    <a:pt x="1040" y="1"/>
                  </a:moveTo>
                  <a:cubicBezTo>
                    <a:pt x="504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32" y="10524"/>
                    <a:pt x="504" y="10996"/>
                    <a:pt x="1040" y="10996"/>
                  </a:cubicBezTo>
                  <a:lnTo>
                    <a:pt x="7908" y="10996"/>
                  </a:lnTo>
                  <a:cubicBezTo>
                    <a:pt x="8444" y="10996"/>
                    <a:pt x="8916" y="10524"/>
                    <a:pt x="8916" y="9956"/>
                  </a:cubicBezTo>
                  <a:lnTo>
                    <a:pt x="8916" y="1009"/>
                  </a:lnTo>
                  <a:cubicBezTo>
                    <a:pt x="8916" y="473"/>
                    <a:pt x="8444" y="1"/>
                    <a:pt x="7908" y="1"/>
                  </a:cubicBezTo>
                  <a:lnTo>
                    <a:pt x="7183" y="1"/>
                  </a:lnTo>
                  <a:lnTo>
                    <a:pt x="7183" y="347"/>
                  </a:lnTo>
                  <a:cubicBezTo>
                    <a:pt x="7183" y="915"/>
                    <a:pt x="6711" y="1387"/>
                    <a:pt x="6175" y="1387"/>
                  </a:cubicBezTo>
                  <a:lnTo>
                    <a:pt x="2741" y="1387"/>
                  </a:lnTo>
                  <a:cubicBezTo>
                    <a:pt x="2206" y="1387"/>
                    <a:pt x="1733" y="915"/>
                    <a:pt x="1733" y="347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2" name="Google Shape;8152;p85"/>
            <p:cNvSpPr/>
            <p:nvPr/>
          </p:nvSpPr>
          <p:spPr>
            <a:xfrm>
              <a:off x="-30853350" y="3295000"/>
              <a:ext cx="51225" cy="104000"/>
            </a:xfrm>
            <a:custGeom>
              <a:avLst/>
              <a:gdLst/>
              <a:ahLst/>
              <a:cxnLst/>
              <a:rect l="l" t="t" r="r" b="b"/>
              <a:pathLst>
                <a:path w="2049" h="4160" extrusionOk="0">
                  <a:moveTo>
                    <a:pt x="1" y="1"/>
                  </a:moveTo>
                  <a:lnTo>
                    <a:pt x="1" y="4160"/>
                  </a:lnTo>
                  <a:lnTo>
                    <a:pt x="2049" y="4160"/>
                  </a:lnTo>
                  <a:lnTo>
                    <a:pt x="204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3" name="Google Shape;8153;p85"/>
            <p:cNvSpPr/>
            <p:nvPr/>
          </p:nvSpPr>
          <p:spPr>
            <a:xfrm>
              <a:off x="-30853350" y="3227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048"/>
                  </a:lnTo>
                  <a:lnTo>
                    <a:pt x="2049" y="2048"/>
                  </a:lnTo>
                  <a:lnTo>
                    <a:pt x="2049" y="1040"/>
                  </a:ln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4" name="Google Shape;8154;p85"/>
            <p:cNvSpPr/>
            <p:nvPr/>
          </p:nvSpPr>
          <p:spPr>
            <a:xfrm>
              <a:off x="-30851775" y="3416300"/>
              <a:ext cx="46500" cy="51225"/>
            </a:xfrm>
            <a:custGeom>
              <a:avLst/>
              <a:gdLst/>
              <a:ahLst/>
              <a:cxnLst/>
              <a:rect l="l" t="t" r="r" b="b"/>
              <a:pathLst>
                <a:path w="1860" h="2049" extrusionOk="0">
                  <a:moveTo>
                    <a:pt x="1" y="1"/>
                  </a:moveTo>
                  <a:lnTo>
                    <a:pt x="599" y="1796"/>
                  </a:lnTo>
                  <a:cubicBezTo>
                    <a:pt x="694" y="1985"/>
                    <a:pt x="788" y="2048"/>
                    <a:pt x="946" y="2048"/>
                  </a:cubicBezTo>
                  <a:cubicBezTo>
                    <a:pt x="1103" y="2048"/>
                    <a:pt x="1229" y="1985"/>
                    <a:pt x="1261" y="1796"/>
                  </a:cubicBezTo>
                  <a:lnTo>
                    <a:pt x="186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55" name="Google Shape;8155;p85"/>
          <p:cNvGrpSpPr/>
          <p:nvPr/>
        </p:nvGrpSpPr>
        <p:grpSpPr>
          <a:xfrm>
            <a:off x="4099158" y="4471122"/>
            <a:ext cx="471527" cy="472255"/>
            <a:chOff x="-31093575" y="3552550"/>
            <a:chExt cx="291450" cy="291900"/>
          </a:xfrm>
        </p:grpSpPr>
        <p:sp>
          <p:nvSpPr>
            <p:cNvPr id="8156" name="Google Shape;8156;p85"/>
            <p:cNvSpPr/>
            <p:nvPr/>
          </p:nvSpPr>
          <p:spPr>
            <a:xfrm>
              <a:off x="-31011650" y="3745525"/>
              <a:ext cx="7900" cy="12625"/>
            </a:xfrm>
            <a:custGeom>
              <a:avLst/>
              <a:gdLst/>
              <a:ahLst/>
              <a:cxnLst/>
              <a:rect l="l" t="t" r="r" b="b"/>
              <a:pathLst>
                <a:path w="316" h="505" extrusionOk="0">
                  <a:moveTo>
                    <a:pt x="158" y="1"/>
                  </a:moveTo>
                  <a:lnTo>
                    <a:pt x="0" y="505"/>
                  </a:lnTo>
                  <a:lnTo>
                    <a:pt x="315" y="505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7" name="Google Shape;8157;p85"/>
            <p:cNvSpPr/>
            <p:nvPr/>
          </p:nvSpPr>
          <p:spPr>
            <a:xfrm>
              <a:off x="-31093575" y="3671500"/>
              <a:ext cx="171725" cy="172950"/>
            </a:xfrm>
            <a:custGeom>
              <a:avLst/>
              <a:gdLst/>
              <a:ahLst/>
              <a:cxnLst/>
              <a:rect l="l" t="t" r="r" b="b"/>
              <a:pathLst>
                <a:path w="6869" h="6918" extrusionOk="0">
                  <a:moveTo>
                    <a:pt x="3427" y="1449"/>
                  </a:moveTo>
                  <a:cubicBezTo>
                    <a:pt x="3569" y="1449"/>
                    <a:pt x="3718" y="1512"/>
                    <a:pt x="3781" y="1638"/>
                  </a:cubicBezTo>
                  <a:lnTo>
                    <a:pt x="4317" y="3466"/>
                  </a:lnTo>
                  <a:lnTo>
                    <a:pt x="4474" y="3466"/>
                  </a:lnTo>
                  <a:cubicBezTo>
                    <a:pt x="4695" y="3466"/>
                    <a:pt x="4852" y="3623"/>
                    <a:pt x="4852" y="3812"/>
                  </a:cubicBezTo>
                  <a:cubicBezTo>
                    <a:pt x="4852" y="3970"/>
                    <a:pt x="4726" y="4127"/>
                    <a:pt x="4537" y="4127"/>
                  </a:cubicBezTo>
                  <a:lnTo>
                    <a:pt x="4789" y="5072"/>
                  </a:lnTo>
                  <a:cubicBezTo>
                    <a:pt x="4852" y="5262"/>
                    <a:pt x="4758" y="5419"/>
                    <a:pt x="4569" y="5514"/>
                  </a:cubicBezTo>
                  <a:cubicBezTo>
                    <a:pt x="4545" y="5518"/>
                    <a:pt x="4521" y="5520"/>
                    <a:pt x="4498" y="5520"/>
                  </a:cubicBezTo>
                  <a:cubicBezTo>
                    <a:pt x="4341" y="5520"/>
                    <a:pt x="4210" y="5427"/>
                    <a:pt x="4128" y="5262"/>
                  </a:cubicBezTo>
                  <a:lnTo>
                    <a:pt x="3781" y="4127"/>
                  </a:lnTo>
                  <a:lnTo>
                    <a:pt x="3057" y="4127"/>
                  </a:lnTo>
                  <a:lnTo>
                    <a:pt x="2710" y="5262"/>
                  </a:lnTo>
                  <a:cubicBezTo>
                    <a:pt x="2683" y="5427"/>
                    <a:pt x="2535" y="5520"/>
                    <a:pt x="2351" y="5520"/>
                  </a:cubicBezTo>
                  <a:cubicBezTo>
                    <a:pt x="2325" y="5520"/>
                    <a:pt x="2297" y="5518"/>
                    <a:pt x="2269" y="5514"/>
                  </a:cubicBezTo>
                  <a:cubicBezTo>
                    <a:pt x="2080" y="5451"/>
                    <a:pt x="2017" y="5262"/>
                    <a:pt x="2049" y="5072"/>
                  </a:cubicBezTo>
                  <a:lnTo>
                    <a:pt x="2332" y="4127"/>
                  </a:lnTo>
                  <a:cubicBezTo>
                    <a:pt x="2175" y="4096"/>
                    <a:pt x="2017" y="3970"/>
                    <a:pt x="2017" y="3812"/>
                  </a:cubicBezTo>
                  <a:cubicBezTo>
                    <a:pt x="2049" y="3623"/>
                    <a:pt x="2206" y="3466"/>
                    <a:pt x="2395" y="3466"/>
                  </a:cubicBezTo>
                  <a:lnTo>
                    <a:pt x="2553" y="3466"/>
                  </a:lnTo>
                  <a:lnTo>
                    <a:pt x="3120" y="1638"/>
                  </a:lnTo>
                  <a:cubicBezTo>
                    <a:pt x="3151" y="1512"/>
                    <a:pt x="3285" y="1449"/>
                    <a:pt x="3427" y="1449"/>
                  </a:cubicBezTo>
                  <a:close/>
                  <a:moveTo>
                    <a:pt x="3435" y="0"/>
                  </a:moveTo>
                  <a:cubicBezTo>
                    <a:pt x="1544" y="0"/>
                    <a:pt x="1" y="1544"/>
                    <a:pt x="1" y="3434"/>
                  </a:cubicBezTo>
                  <a:cubicBezTo>
                    <a:pt x="1" y="5356"/>
                    <a:pt x="1544" y="6900"/>
                    <a:pt x="3435" y="6900"/>
                  </a:cubicBezTo>
                  <a:cubicBezTo>
                    <a:pt x="4065" y="6900"/>
                    <a:pt x="4632" y="6742"/>
                    <a:pt x="5168" y="6427"/>
                  </a:cubicBezTo>
                  <a:lnTo>
                    <a:pt x="6365" y="6900"/>
                  </a:lnTo>
                  <a:cubicBezTo>
                    <a:pt x="6407" y="6910"/>
                    <a:pt x="6449" y="6917"/>
                    <a:pt x="6491" y="6917"/>
                  </a:cubicBezTo>
                  <a:cubicBezTo>
                    <a:pt x="6575" y="6917"/>
                    <a:pt x="6659" y="6889"/>
                    <a:pt x="6743" y="6805"/>
                  </a:cubicBezTo>
                  <a:cubicBezTo>
                    <a:pt x="6806" y="6742"/>
                    <a:pt x="6869" y="6616"/>
                    <a:pt x="6869" y="6459"/>
                  </a:cubicBezTo>
                  <a:lnTo>
                    <a:pt x="6491" y="5009"/>
                  </a:lnTo>
                  <a:cubicBezTo>
                    <a:pt x="6743" y="4537"/>
                    <a:pt x="6869" y="4001"/>
                    <a:pt x="6869" y="3466"/>
                  </a:cubicBezTo>
                  <a:cubicBezTo>
                    <a:pt x="6869" y="3119"/>
                    <a:pt x="6774" y="2804"/>
                    <a:pt x="6711" y="2489"/>
                  </a:cubicBezTo>
                  <a:cubicBezTo>
                    <a:pt x="6617" y="2426"/>
                    <a:pt x="6491" y="2395"/>
                    <a:pt x="6428" y="2363"/>
                  </a:cubicBezTo>
                  <a:lnTo>
                    <a:pt x="5514" y="2710"/>
                  </a:lnTo>
                  <a:cubicBezTo>
                    <a:pt x="5389" y="2755"/>
                    <a:pt x="5256" y="2780"/>
                    <a:pt x="5125" y="2780"/>
                  </a:cubicBezTo>
                  <a:cubicBezTo>
                    <a:pt x="4892" y="2780"/>
                    <a:pt x="4667" y="2702"/>
                    <a:pt x="4506" y="2521"/>
                  </a:cubicBezTo>
                  <a:cubicBezTo>
                    <a:pt x="4222" y="2269"/>
                    <a:pt x="4096" y="1891"/>
                    <a:pt x="4159" y="1481"/>
                  </a:cubicBezTo>
                  <a:lnTo>
                    <a:pt x="4443" y="221"/>
                  </a:lnTo>
                  <a:cubicBezTo>
                    <a:pt x="4443" y="189"/>
                    <a:pt x="4443" y="189"/>
                    <a:pt x="4411" y="158"/>
                  </a:cubicBezTo>
                  <a:cubicBezTo>
                    <a:pt x="4096" y="63"/>
                    <a:pt x="3781" y="0"/>
                    <a:pt x="34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8" name="Google Shape;8158;p85"/>
            <p:cNvSpPr/>
            <p:nvPr/>
          </p:nvSpPr>
          <p:spPr>
            <a:xfrm>
              <a:off x="-30895875" y="3621075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32" y="410"/>
                    <a:pt x="126" y="694"/>
                    <a:pt x="315" y="1041"/>
                  </a:cubicBezTo>
                  <a:cubicBezTo>
                    <a:pt x="473" y="694"/>
                    <a:pt x="599" y="347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85"/>
            <p:cNvSpPr/>
            <p:nvPr/>
          </p:nvSpPr>
          <p:spPr>
            <a:xfrm>
              <a:off x="-30974650" y="3552550"/>
              <a:ext cx="172525" cy="172400"/>
            </a:xfrm>
            <a:custGeom>
              <a:avLst/>
              <a:gdLst/>
              <a:ahLst/>
              <a:cxnLst/>
              <a:rect l="l" t="t" r="r" b="b"/>
              <a:pathLst>
                <a:path w="6901" h="6896" extrusionOk="0">
                  <a:moveTo>
                    <a:pt x="3435" y="1356"/>
                  </a:moveTo>
                  <a:cubicBezTo>
                    <a:pt x="3624" y="1356"/>
                    <a:pt x="3782" y="1513"/>
                    <a:pt x="3782" y="1734"/>
                  </a:cubicBezTo>
                  <a:lnTo>
                    <a:pt x="3782" y="2080"/>
                  </a:lnTo>
                  <a:lnTo>
                    <a:pt x="4821" y="2080"/>
                  </a:lnTo>
                  <a:cubicBezTo>
                    <a:pt x="5010" y="2080"/>
                    <a:pt x="5168" y="2238"/>
                    <a:pt x="5168" y="2427"/>
                  </a:cubicBezTo>
                  <a:cubicBezTo>
                    <a:pt x="5168" y="2616"/>
                    <a:pt x="5010" y="2742"/>
                    <a:pt x="4821" y="2742"/>
                  </a:cubicBezTo>
                  <a:lnTo>
                    <a:pt x="4412" y="2742"/>
                  </a:lnTo>
                  <a:cubicBezTo>
                    <a:pt x="4380" y="3341"/>
                    <a:pt x="4191" y="3876"/>
                    <a:pt x="3876" y="4412"/>
                  </a:cubicBezTo>
                  <a:cubicBezTo>
                    <a:pt x="3908" y="4443"/>
                    <a:pt x="3908" y="4475"/>
                    <a:pt x="3939" y="4506"/>
                  </a:cubicBezTo>
                  <a:lnTo>
                    <a:pt x="4349" y="4916"/>
                  </a:lnTo>
                  <a:cubicBezTo>
                    <a:pt x="4443" y="5042"/>
                    <a:pt x="4443" y="5262"/>
                    <a:pt x="4349" y="5388"/>
                  </a:cubicBezTo>
                  <a:cubicBezTo>
                    <a:pt x="4286" y="5451"/>
                    <a:pt x="4191" y="5483"/>
                    <a:pt x="4101" y="5483"/>
                  </a:cubicBezTo>
                  <a:cubicBezTo>
                    <a:pt x="4010" y="5483"/>
                    <a:pt x="3923" y="5451"/>
                    <a:pt x="3876" y="5388"/>
                  </a:cubicBezTo>
                  <a:lnTo>
                    <a:pt x="3466" y="4979"/>
                  </a:lnTo>
                  <a:lnTo>
                    <a:pt x="3435" y="4947"/>
                  </a:lnTo>
                  <a:lnTo>
                    <a:pt x="3403" y="4979"/>
                  </a:lnTo>
                  <a:lnTo>
                    <a:pt x="2994" y="5388"/>
                  </a:lnTo>
                  <a:cubicBezTo>
                    <a:pt x="2931" y="5451"/>
                    <a:pt x="2844" y="5483"/>
                    <a:pt x="2758" y="5483"/>
                  </a:cubicBezTo>
                  <a:cubicBezTo>
                    <a:pt x="2671" y="5483"/>
                    <a:pt x="2584" y="5451"/>
                    <a:pt x="2521" y="5388"/>
                  </a:cubicBezTo>
                  <a:cubicBezTo>
                    <a:pt x="2395" y="5262"/>
                    <a:pt x="2395" y="5042"/>
                    <a:pt x="2521" y="4916"/>
                  </a:cubicBezTo>
                  <a:lnTo>
                    <a:pt x="2931" y="4506"/>
                  </a:lnTo>
                  <a:cubicBezTo>
                    <a:pt x="2962" y="4475"/>
                    <a:pt x="2962" y="4443"/>
                    <a:pt x="2994" y="4412"/>
                  </a:cubicBezTo>
                  <a:cubicBezTo>
                    <a:pt x="2679" y="3939"/>
                    <a:pt x="2490" y="3341"/>
                    <a:pt x="2458" y="2742"/>
                  </a:cubicBezTo>
                  <a:lnTo>
                    <a:pt x="2049" y="2742"/>
                  </a:lnTo>
                  <a:cubicBezTo>
                    <a:pt x="1860" y="2742"/>
                    <a:pt x="1702" y="2584"/>
                    <a:pt x="1702" y="2395"/>
                  </a:cubicBezTo>
                  <a:cubicBezTo>
                    <a:pt x="1702" y="2206"/>
                    <a:pt x="1860" y="2049"/>
                    <a:pt x="2049" y="2049"/>
                  </a:cubicBezTo>
                  <a:lnTo>
                    <a:pt x="3088" y="2049"/>
                  </a:lnTo>
                  <a:lnTo>
                    <a:pt x="3088" y="1734"/>
                  </a:lnTo>
                  <a:cubicBezTo>
                    <a:pt x="3088" y="1513"/>
                    <a:pt x="3246" y="1356"/>
                    <a:pt x="3435" y="135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76"/>
                    <a:pt x="32" y="3467"/>
                  </a:cubicBezTo>
                  <a:cubicBezTo>
                    <a:pt x="32" y="3971"/>
                    <a:pt x="158" y="4506"/>
                    <a:pt x="411" y="4979"/>
                  </a:cubicBezTo>
                  <a:lnTo>
                    <a:pt x="32" y="6459"/>
                  </a:lnTo>
                  <a:cubicBezTo>
                    <a:pt x="1" y="6554"/>
                    <a:pt x="32" y="6680"/>
                    <a:pt x="158" y="6806"/>
                  </a:cubicBezTo>
                  <a:cubicBezTo>
                    <a:pt x="225" y="6851"/>
                    <a:pt x="324" y="6895"/>
                    <a:pt x="420" y="6895"/>
                  </a:cubicBezTo>
                  <a:cubicBezTo>
                    <a:pt x="460" y="6895"/>
                    <a:pt x="500" y="6887"/>
                    <a:pt x="537" y="6869"/>
                  </a:cubicBezTo>
                  <a:lnTo>
                    <a:pt x="1734" y="6396"/>
                  </a:lnTo>
                  <a:cubicBezTo>
                    <a:pt x="2269" y="6712"/>
                    <a:pt x="2899" y="6869"/>
                    <a:pt x="3466" y="6869"/>
                  </a:cubicBezTo>
                  <a:cubicBezTo>
                    <a:pt x="5357" y="6869"/>
                    <a:pt x="6901" y="5357"/>
                    <a:pt x="6901" y="3435"/>
                  </a:cubicBezTo>
                  <a:cubicBezTo>
                    <a:pt x="6901" y="1576"/>
                    <a:pt x="5325" y="1"/>
                    <a:pt x="34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60" name="Google Shape;8160;p85"/>
          <p:cNvGrpSpPr/>
          <p:nvPr/>
        </p:nvGrpSpPr>
        <p:grpSpPr>
          <a:xfrm>
            <a:off x="4099158" y="5091426"/>
            <a:ext cx="471527" cy="471487"/>
            <a:chOff x="-31093575" y="3911725"/>
            <a:chExt cx="291450" cy="291425"/>
          </a:xfrm>
        </p:grpSpPr>
        <p:sp>
          <p:nvSpPr>
            <p:cNvPr id="8161" name="Google Shape;8161;p85"/>
            <p:cNvSpPr/>
            <p:nvPr/>
          </p:nvSpPr>
          <p:spPr>
            <a:xfrm>
              <a:off x="-31093575" y="39117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5829" y="0"/>
                  </a:moveTo>
                  <a:cubicBezTo>
                    <a:pt x="3372" y="0"/>
                    <a:pt x="1261" y="1796"/>
                    <a:pt x="788" y="4159"/>
                  </a:cubicBezTo>
                  <a:cubicBezTo>
                    <a:pt x="347" y="4285"/>
                    <a:pt x="1" y="4694"/>
                    <a:pt x="1" y="5167"/>
                  </a:cubicBezTo>
                  <a:lnTo>
                    <a:pt x="1" y="7876"/>
                  </a:lnTo>
                  <a:cubicBezTo>
                    <a:pt x="1" y="8412"/>
                    <a:pt x="473" y="8885"/>
                    <a:pt x="1009" y="8885"/>
                  </a:cubicBezTo>
                  <a:lnTo>
                    <a:pt x="1702" y="8885"/>
                  </a:lnTo>
                  <a:cubicBezTo>
                    <a:pt x="1891" y="8885"/>
                    <a:pt x="2049" y="8727"/>
                    <a:pt x="2049" y="8538"/>
                  </a:cubicBezTo>
                  <a:lnTo>
                    <a:pt x="2049" y="4442"/>
                  </a:lnTo>
                  <a:cubicBezTo>
                    <a:pt x="2049" y="4253"/>
                    <a:pt x="1891" y="4096"/>
                    <a:pt x="1702" y="4096"/>
                  </a:cubicBezTo>
                  <a:lnTo>
                    <a:pt x="1481" y="4096"/>
                  </a:lnTo>
                  <a:cubicBezTo>
                    <a:pt x="1954" y="2111"/>
                    <a:pt x="3781" y="630"/>
                    <a:pt x="5829" y="630"/>
                  </a:cubicBezTo>
                  <a:cubicBezTo>
                    <a:pt x="7877" y="630"/>
                    <a:pt x="9673" y="2111"/>
                    <a:pt x="10145" y="4096"/>
                  </a:cubicBezTo>
                  <a:lnTo>
                    <a:pt x="9956" y="4096"/>
                  </a:lnTo>
                  <a:cubicBezTo>
                    <a:pt x="9767" y="4096"/>
                    <a:pt x="9610" y="4253"/>
                    <a:pt x="9610" y="4442"/>
                  </a:cubicBezTo>
                  <a:lnTo>
                    <a:pt x="9610" y="8538"/>
                  </a:lnTo>
                  <a:cubicBezTo>
                    <a:pt x="9610" y="8727"/>
                    <a:pt x="9767" y="8885"/>
                    <a:pt x="9956" y="8885"/>
                  </a:cubicBezTo>
                  <a:lnTo>
                    <a:pt x="10271" y="8885"/>
                  </a:lnTo>
                  <a:cubicBezTo>
                    <a:pt x="10114" y="9672"/>
                    <a:pt x="9421" y="10271"/>
                    <a:pt x="8570" y="10271"/>
                  </a:cubicBezTo>
                  <a:lnTo>
                    <a:pt x="6774" y="10271"/>
                  </a:lnTo>
                  <a:cubicBezTo>
                    <a:pt x="6617" y="9893"/>
                    <a:pt x="6270" y="9609"/>
                    <a:pt x="5829" y="9609"/>
                  </a:cubicBezTo>
                  <a:cubicBezTo>
                    <a:pt x="5262" y="9609"/>
                    <a:pt x="4789" y="10082"/>
                    <a:pt x="4789" y="10617"/>
                  </a:cubicBezTo>
                  <a:cubicBezTo>
                    <a:pt x="4789" y="11184"/>
                    <a:pt x="5262" y="11657"/>
                    <a:pt x="5829" y="11657"/>
                  </a:cubicBezTo>
                  <a:cubicBezTo>
                    <a:pt x="6270" y="11657"/>
                    <a:pt x="6648" y="11373"/>
                    <a:pt x="6774" y="10995"/>
                  </a:cubicBezTo>
                  <a:lnTo>
                    <a:pt x="8570" y="10995"/>
                  </a:lnTo>
                  <a:cubicBezTo>
                    <a:pt x="9799" y="10995"/>
                    <a:pt x="10775" y="10082"/>
                    <a:pt x="10933" y="8885"/>
                  </a:cubicBezTo>
                  <a:cubicBezTo>
                    <a:pt x="11342" y="8790"/>
                    <a:pt x="11658" y="8380"/>
                    <a:pt x="11658" y="7908"/>
                  </a:cubicBezTo>
                  <a:lnTo>
                    <a:pt x="11658" y="5198"/>
                  </a:lnTo>
                  <a:cubicBezTo>
                    <a:pt x="11658" y="4694"/>
                    <a:pt x="11311" y="4253"/>
                    <a:pt x="10870" y="4159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2" name="Google Shape;8162;p85"/>
            <p:cNvSpPr/>
            <p:nvPr/>
          </p:nvSpPr>
          <p:spPr>
            <a:xfrm>
              <a:off x="-31025825" y="3980250"/>
              <a:ext cx="156750" cy="154250"/>
            </a:xfrm>
            <a:custGeom>
              <a:avLst/>
              <a:gdLst/>
              <a:ahLst/>
              <a:cxnLst/>
              <a:rect l="l" t="t" r="r" b="b"/>
              <a:pathLst>
                <a:path w="6270" h="6170" extrusionOk="0">
                  <a:moveTo>
                    <a:pt x="3119" y="1386"/>
                  </a:moveTo>
                  <a:cubicBezTo>
                    <a:pt x="3308" y="1386"/>
                    <a:pt x="3466" y="1544"/>
                    <a:pt x="3466" y="1733"/>
                  </a:cubicBezTo>
                  <a:cubicBezTo>
                    <a:pt x="3466" y="1953"/>
                    <a:pt x="3308" y="2079"/>
                    <a:pt x="3119" y="2079"/>
                  </a:cubicBezTo>
                  <a:cubicBezTo>
                    <a:pt x="2930" y="2079"/>
                    <a:pt x="2773" y="1953"/>
                    <a:pt x="2773" y="1733"/>
                  </a:cubicBezTo>
                  <a:cubicBezTo>
                    <a:pt x="2773" y="1544"/>
                    <a:pt x="2930" y="1386"/>
                    <a:pt x="3119" y="1386"/>
                  </a:cubicBezTo>
                  <a:close/>
                  <a:moveTo>
                    <a:pt x="3119" y="2741"/>
                  </a:moveTo>
                  <a:cubicBezTo>
                    <a:pt x="3308" y="2741"/>
                    <a:pt x="3466" y="2867"/>
                    <a:pt x="3466" y="3088"/>
                  </a:cubicBezTo>
                  <a:lnTo>
                    <a:pt x="3466" y="4474"/>
                  </a:lnTo>
                  <a:cubicBezTo>
                    <a:pt x="3466" y="4663"/>
                    <a:pt x="3308" y="4820"/>
                    <a:pt x="3119" y="4820"/>
                  </a:cubicBezTo>
                  <a:cubicBezTo>
                    <a:pt x="2930" y="4820"/>
                    <a:pt x="2773" y="4663"/>
                    <a:pt x="2773" y="4474"/>
                  </a:cubicBezTo>
                  <a:lnTo>
                    <a:pt x="2773" y="3088"/>
                  </a:lnTo>
                  <a:cubicBezTo>
                    <a:pt x="2773" y="2867"/>
                    <a:pt x="2930" y="2741"/>
                    <a:pt x="3119" y="2741"/>
                  </a:cubicBezTo>
                  <a:close/>
                  <a:moveTo>
                    <a:pt x="3151" y="0"/>
                  </a:moveTo>
                  <a:cubicBezTo>
                    <a:pt x="1449" y="0"/>
                    <a:pt x="63" y="1386"/>
                    <a:pt x="63" y="3088"/>
                  </a:cubicBezTo>
                  <a:cubicBezTo>
                    <a:pt x="63" y="3592"/>
                    <a:pt x="158" y="4096"/>
                    <a:pt x="441" y="4568"/>
                  </a:cubicBezTo>
                  <a:lnTo>
                    <a:pt x="63" y="5734"/>
                  </a:lnTo>
                  <a:cubicBezTo>
                    <a:pt x="0" y="5828"/>
                    <a:pt x="0" y="5955"/>
                    <a:pt x="126" y="6081"/>
                  </a:cubicBezTo>
                  <a:cubicBezTo>
                    <a:pt x="171" y="6125"/>
                    <a:pt x="263" y="6170"/>
                    <a:pt x="357" y="6170"/>
                  </a:cubicBezTo>
                  <a:cubicBezTo>
                    <a:pt x="396" y="6170"/>
                    <a:pt x="436" y="6162"/>
                    <a:pt x="473" y="6144"/>
                  </a:cubicBezTo>
                  <a:lnTo>
                    <a:pt x="1638" y="5765"/>
                  </a:lnTo>
                  <a:cubicBezTo>
                    <a:pt x="2079" y="6049"/>
                    <a:pt x="2615" y="6144"/>
                    <a:pt x="3151" y="6144"/>
                  </a:cubicBezTo>
                  <a:cubicBezTo>
                    <a:pt x="4852" y="6144"/>
                    <a:pt x="6270" y="4789"/>
                    <a:pt x="6270" y="3088"/>
                  </a:cubicBezTo>
                  <a:cubicBezTo>
                    <a:pt x="6270" y="1386"/>
                    <a:pt x="4852" y="0"/>
                    <a:pt x="31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63" name="Google Shape;8163;p85"/>
          <p:cNvGrpSpPr/>
          <p:nvPr/>
        </p:nvGrpSpPr>
        <p:grpSpPr>
          <a:xfrm>
            <a:off x="2911732" y="5700715"/>
            <a:ext cx="475329" cy="472781"/>
            <a:chOff x="-29946000" y="3183175"/>
            <a:chExt cx="293800" cy="292225"/>
          </a:xfrm>
        </p:grpSpPr>
        <p:sp>
          <p:nvSpPr>
            <p:cNvPr id="8164" name="Google Shape;8164;p85"/>
            <p:cNvSpPr/>
            <p:nvPr/>
          </p:nvSpPr>
          <p:spPr>
            <a:xfrm>
              <a:off x="-29839675" y="3355650"/>
              <a:ext cx="186700" cy="33900"/>
            </a:xfrm>
            <a:custGeom>
              <a:avLst/>
              <a:gdLst/>
              <a:ahLst/>
              <a:cxnLst/>
              <a:rect l="l" t="t" r="r" b="b"/>
              <a:pathLst>
                <a:path w="7468" h="1356" extrusionOk="0">
                  <a:moveTo>
                    <a:pt x="568" y="1"/>
                  </a:moveTo>
                  <a:cubicBezTo>
                    <a:pt x="568" y="505"/>
                    <a:pt x="379" y="977"/>
                    <a:pt x="1" y="1356"/>
                  </a:cubicBezTo>
                  <a:lnTo>
                    <a:pt x="7467" y="1356"/>
                  </a:lnTo>
                  <a:lnTo>
                    <a:pt x="746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5" name="Google Shape;8165;p85"/>
            <p:cNvSpPr/>
            <p:nvPr/>
          </p:nvSpPr>
          <p:spPr>
            <a:xfrm>
              <a:off x="-29824700" y="3406850"/>
              <a:ext cx="172500" cy="68550"/>
            </a:xfrm>
            <a:custGeom>
              <a:avLst/>
              <a:gdLst/>
              <a:ahLst/>
              <a:cxnLst/>
              <a:rect l="l" t="t" r="r" b="b"/>
              <a:pathLst>
                <a:path w="6900" h="2742" extrusionOk="0">
                  <a:moveTo>
                    <a:pt x="0" y="1"/>
                  </a:moveTo>
                  <a:cubicBezTo>
                    <a:pt x="662" y="505"/>
                    <a:pt x="1134" y="1292"/>
                    <a:pt x="1292" y="2237"/>
                  </a:cubicBezTo>
                  <a:cubicBezTo>
                    <a:pt x="1355" y="2395"/>
                    <a:pt x="1292" y="2584"/>
                    <a:pt x="1260" y="2742"/>
                  </a:cubicBezTo>
                  <a:lnTo>
                    <a:pt x="6553" y="2742"/>
                  </a:lnTo>
                  <a:cubicBezTo>
                    <a:pt x="6742" y="2742"/>
                    <a:pt x="6900" y="2584"/>
                    <a:pt x="6900" y="2395"/>
                  </a:cubicBezTo>
                  <a:lnTo>
                    <a:pt x="690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6" name="Google Shape;8166;p85"/>
            <p:cNvSpPr/>
            <p:nvPr/>
          </p:nvSpPr>
          <p:spPr>
            <a:xfrm>
              <a:off x="-29756975" y="3183175"/>
              <a:ext cx="69325" cy="68550"/>
            </a:xfrm>
            <a:custGeom>
              <a:avLst/>
              <a:gdLst/>
              <a:ahLst/>
              <a:cxnLst/>
              <a:rect l="l" t="t" r="r" b="b"/>
              <a:pathLst>
                <a:path w="2773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74"/>
                    <a:pt x="2773" y="1386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7" name="Google Shape;8167;p85"/>
            <p:cNvSpPr/>
            <p:nvPr/>
          </p:nvSpPr>
          <p:spPr>
            <a:xfrm>
              <a:off x="-29790850" y="3269025"/>
              <a:ext cx="137875" cy="68550"/>
            </a:xfrm>
            <a:custGeom>
              <a:avLst/>
              <a:gdLst/>
              <a:ahLst/>
              <a:cxnLst/>
              <a:rect l="l" t="t" r="r" b="b"/>
              <a:pathLst>
                <a:path w="5515" h="2742" extrusionOk="0">
                  <a:moveTo>
                    <a:pt x="2773" y="0"/>
                  </a:moveTo>
                  <a:cubicBezTo>
                    <a:pt x="1419" y="0"/>
                    <a:pt x="221" y="1040"/>
                    <a:pt x="32" y="2363"/>
                  </a:cubicBezTo>
                  <a:cubicBezTo>
                    <a:pt x="1" y="2552"/>
                    <a:pt x="158" y="2741"/>
                    <a:pt x="379" y="2741"/>
                  </a:cubicBezTo>
                  <a:lnTo>
                    <a:pt x="5136" y="2741"/>
                  </a:lnTo>
                  <a:cubicBezTo>
                    <a:pt x="5357" y="2741"/>
                    <a:pt x="5514" y="2552"/>
                    <a:pt x="5514" y="2363"/>
                  </a:cubicBezTo>
                  <a:cubicBezTo>
                    <a:pt x="5294" y="1008"/>
                    <a:pt x="4160" y="0"/>
                    <a:pt x="27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8" name="Google Shape;8168;p85"/>
            <p:cNvSpPr/>
            <p:nvPr/>
          </p:nvSpPr>
          <p:spPr>
            <a:xfrm>
              <a:off x="-29911350" y="3321000"/>
              <a:ext cx="69325" cy="68550"/>
            </a:xfrm>
            <a:custGeom>
              <a:avLst/>
              <a:gdLst/>
              <a:ahLst/>
              <a:cxnLst/>
              <a:rect l="l" t="t" r="r" b="b"/>
              <a:pathLst>
                <a:path w="2773" h="2742" extrusionOk="0">
                  <a:moveTo>
                    <a:pt x="1387" y="1"/>
                  </a:moveTo>
                  <a:cubicBezTo>
                    <a:pt x="631" y="1"/>
                    <a:pt x="1" y="599"/>
                    <a:pt x="1" y="1387"/>
                  </a:cubicBezTo>
                  <a:cubicBezTo>
                    <a:pt x="1" y="2143"/>
                    <a:pt x="631" y="2742"/>
                    <a:pt x="1387" y="2742"/>
                  </a:cubicBezTo>
                  <a:cubicBezTo>
                    <a:pt x="2143" y="2742"/>
                    <a:pt x="2773" y="2143"/>
                    <a:pt x="2773" y="1387"/>
                  </a:cubicBezTo>
                  <a:cubicBezTo>
                    <a:pt x="2773" y="599"/>
                    <a:pt x="2143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9" name="Google Shape;8169;p85"/>
            <p:cNvSpPr/>
            <p:nvPr/>
          </p:nvSpPr>
          <p:spPr>
            <a:xfrm>
              <a:off x="-29946000" y="3406850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73" y="1"/>
                  </a:moveTo>
                  <a:cubicBezTo>
                    <a:pt x="1387" y="1"/>
                    <a:pt x="252" y="1009"/>
                    <a:pt x="63" y="2300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36" y="2710"/>
                  </a:lnTo>
                  <a:cubicBezTo>
                    <a:pt x="5325" y="2710"/>
                    <a:pt x="5482" y="2521"/>
                    <a:pt x="5482" y="2300"/>
                  </a:cubicBezTo>
                  <a:cubicBezTo>
                    <a:pt x="5293" y="1009"/>
                    <a:pt x="4159" y="1"/>
                    <a:pt x="277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70" name="Google Shape;8170;p85"/>
          <p:cNvGrpSpPr/>
          <p:nvPr/>
        </p:nvGrpSpPr>
        <p:grpSpPr>
          <a:xfrm>
            <a:off x="3504440" y="2043586"/>
            <a:ext cx="477877" cy="472215"/>
            <a:chOff x="-34408675" y="3202075"/>
            <a:chExt cx="295375" cy="291875"/>
          </a:xfrm>
        </p:grpSpPr>
        <p:sp>
          <p:nvSpPr>
            <p:cNvPr id="8171" name="Google Shape;8171;p85"/>
            <p:cNvSpPr/>
            <p:nvPr/>
          </p:nvSpPr>
          <p:spPr>
            <a:xfrm>
              <a:off x="-34274775" y="3202075"/>
              <a:ext cx="161475" cy="161475"/>
            </a:xfrm>
            <a:custGeom>
              <a:avLst/>
              <a:gdLst/>
              <a:ahLst/>
              <a:cxnLst/>
              <a:rect l="l" t="t" r="r" b="b"/>
              <a:pathLst>
                <a:path w="6459" h="6459" extrusionOk="0">
                  <a:moveTo>
                    <a:pt x="3718" y="0"/>
                  </a:moveTo>
                  <a:cubicBezTo>
                    <a:pt x="3560" y="0"/>
                    <a:pt x="3434" y="63"/>
                    <a:pt x="3403" y="189"/>
                  </a:cubicBezTo>
                  <a:cubicBezTo>
                    <a:pt x="3340" y="315"/>
                    <a:pt x="3340" y="473"/>
                    <a:pt x="3466" y="536"/>
                  </a:cubicBezTo>
                  <a:lnTo>
                    <a:pt x="4190" y="1261"/>
                  </a:lnTo>
                  <a:lnTo>
                    <a:pt x="1260" y="4159"/>
                  </a:lnTo>
                  <a:lnTo>
                    <a:pt x="567" y="3466"/>
                  </a:lnTo>
                  <a:cubicBezTo>
                    <a:pt x="496" y="3395"/>
                    <a:pt x="390" y="3360"/>
                    <a:pt x="288" y="3360"/>
                  </a:cubicBezTo>
                  <a:cubicBezTo>
                    <a:pt x="254" y="3360"/>
                    <a:pt x="221" y="3363"/>
                    <a:pt x="189" y="3371"/>
                  </a:cubicBezTo>
                  <a:cubicBezTo>
                    <a:pt x="95" y="3403"/>
                    <a:pt x="0" y="3560"/>
                    <a:pt x="0" y="3686"/>
                  </a:cubicBezTo>
                  <a:lnTo>
                    <a:pt x="0" y="6081"/>
                  </a:lnTo>
                  <a:cubicBezTo>
                    <a:pt x="0" y="6301"/>
                    <a:pt x="158" y="6459"/>
                    <a:pt x="347" y="6459"/>
                  </a:cubicBezTo>
                  <a:lnTo>
                    <a:pt x="2773" y="6459"/>
                  </a:lnTo>
                  <a:cubicBezTo>
                    <a:pt x="2930" y="6459"/>
                    <a:pt x="3025" y="6364"/>
                    <a:pt x="3088" y="6238"/>
                  </a:cubicBezTo>
                  <a:cubicBezTo>
                    <a:pt x="3119" y="6144"/>
                    <a:pt x="3119" y="5986"/>
                    <a:pt x="2993" y="5892"/>
                  </a:cubicBezTo>
                  <a:lnTo>
                    <a:pt x="2300" y="5199"/>
                  </a:lnTo>
                  <a:lnTo>
                    <a:pt x="5198" y="2269"/>
                  </a:lnTo>
                  <a:lnTo>
                    <a:pt x="5923" y="2993"/>
                  </a:lnTo>
                  <a:cubicBezTo>
                    <a:pt x="5969" y="3039"/>
                    <a:pt x="6066" y="3069"/>
                    <a:pt x="6164" y="3069"/>
                  </a:cubicBezTo>
                  <a:cubicBezTo>
                    <a:pt x="6200" y="3069"/>
                    <a:pt x="6236" y="3065"/>
                    <a:pt x="6270" y="3056"/>
                  </a:cubicBezTo>
                  <a:cubicBezTo>
                    <a:pt x="6396" y="3025"/>
                    <a:pt x="6459" y="2867"/>
                    <a:pt x="6459" y="2741"/>
                  </a:cubicBezTo>
                  <a:lnTo>
                    <a:pt x="6459" y="347"/>
                  </a:lnTo>
                  <a:cubicBezTo>
                    <a:pt x="6459" y="158"/>
                    <a:pt x="6301" y="0"/>
                    <a:pt x="611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2" name="Google Shape;8172;p85"/>
            <p:cNvSpPr/>
            <p:nvPr/>
          </p:nvSpPr>
          <p:spPr>
            <a:xfrm>
              <a:off x="-34378750" y="3263175"/>
              <a:ext cx="76425" cy="73600"/>
            </a:xfrm>
            <a:custGeom>
              <a:avLst/>
              <a:gdLst/>
              <a:ahLst/>
              <a:cxnLst/>
              <a:rect l="l" t="t" r="r" b="b"/>
              <a:pathLst>
                <a:path w="3057" h="2944" extrusionOk="0">
                  <a:moveTo>
                    <a:pt x="970" y="1"/>
                  </a:moveTo>
                  <a:cubicBezTo>
                    <a:pt x="685" y="1"/>
                    <a:pt x="405" y="114"/>
                    <a:pt x="221" y="297"/>
                  </a:cubicBezTo>
                  <a:lnTo>
                    <a:pt x="1" y="549"/>
                  </a:lnTo>
                  <a:lnTo>
                    <a:pt x="2395" y="2944"/>
                  </a:lnTo>
                  <a:lnTo>
                    <a:pt x="2678" y="2755"/>
                  </a:lnTo>
                  <a:cubicBezTo>
                    <a:pt x="3056" y="2345"/>
                    <a:pt x="3056" y="1683"/>
                    <a:pt x="2678" y="1274"/>
                  </a:cubicBezTo>
                  <a:lnTo>
                    <a:pt x="1670" y="297"/>
                  </a:lnTo>
                  <a:cubicBezTo>
                    <a:pt x="1478" y="90"/>
                    <a:pt x="1222" y="1"/>
                    <a:pt x="9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3" name="Google Shape;8173;p85"/>
            <p:cNvSpPr/>
            <p:nvPr/>
          </p:nvSpPr>
          <p:spPr>
            <a:xfrm>
              <a:off x="-34250375" y="3392300"/>
              <a:ext cx="77225" cy="74425"/>
            </a:xfrm>
            <a:custGeom>
              <a:avLst/>
              <a:gdLst/>
              <a:ahLst/>
              <a:cxnLst/>
              <a:rect l="l" t="t" r="r" b="b"/>
              <a:pathLst>
                <a:path w="3089" h="2977" extrusionOk="0">
                  <a:moveTo>
                    <a:pt x="999" y="0"/>
                  </a:moveTo>
                  <a:cubicBezTo>
                    <a:pt x="787" y="0"/>
                    <a:pt x="577" y="66"/>
                    <a:pt x="410" y="205"/>
                  </a:cubicBezTo>
                  <a:cubicBezTo>
                    <a:pt x="379" y="205"/>
                    <a:pt x="316" y="268"/>
                    <a:pt x="284" y="299"/>
                  </a:cubicBezTo>
                  <a:lnTo>
                    <a:pt x="1" y="583"/>
                  </a:lnTo>
                  <a:lnTo>
                    <a:pt x="2427" y="2977"/>
                  </a:lnTo>
                  <a:lnTo>
                    <a:pt x="2679" y="2693"/>
                  </a:lnTo>
                  <a:cubicBezTo>
                    <a:pt x="3088" y="2315"/>
                    <a:pt x="3088" y="1622"/>
                    <a:pt x="2679" y="1244"/>
                  </a:cubicBezTo>
                  <a:lnTo>
                    <a:pt x="1734" y="299"/>
                  </a:lnTo>
                  <a:cubicBezTo>
                    <a:pt x="1540" y="105"/>
                    <a:pt x="1267" y="0"/>
                    <a:pt x="99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4" name="Google Shape;8174;p85"/>
            <p:cNvSpPr/>
            <p:nvPr/>
          </p:nvSpPr>
          <p:spPr>
            <a:xfrm>
              <a:off x="-34408675" y="3290275"/>
              <a:ext cx="207150" cy="203675"/>
            </a:xfrm>
            <a:custGeom>
              <a:avLst/>
              <a:gdLst/>
              <a:ahLst/>
              <a:cxnLst/>
              <a:rect l="l" t="t" r="r" b="b"/>
              <a:pathLst>
                <a:path w="8286" h="8147" extrusionOk="0">
                  <a:moveTo>
                    <a:pt x="725" y="1"/>
                  </a:moveTo>
                  <a:cubicBezTo>
                    <a:pt x="95" y="631"/>
                    <a:pt x="0" y="1387"/>
                    <a:pt x="284" y="2017"/>
                  </a:cubicBezTo>
                  <a:cubicBezTo>
                    <a:pt x="1387" y="4223"/>
                    <a:pt x="3938" y="6774"/>
                    <a:pt x="6270" y="7972"/>
                  </a:cubicBezTo>
                  <a:cubicBezTo>
                    <a:pt x="6499" y="8086"/>
                    <a:pt x="6745" y="8147"/>
                    <a:pt x="6996" y="8147"/>
                  </a:cubicBezTo>
                  <a:cubicBezTo>
                    <a:pt x="7434" y="8147"/>
                    <a:pt x="7886" y="7963"/>
                    <a:pt x="8286" y="7562"/>
                  </a:cubicBez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75" name="Google Shape;8175;p85"/>
          <p:cNvGrpSpPr/>
          <p:nvPr/>
        </p:nvGrpSpPr>
        <p:grpSpPr>
          <a:xfrm>
            <a:off x="3506988" y="2630244"/>
            <a:ext cx="472781" cy="475005"/>
            <a:chOff x="-34405525" y="3558075"/>
            <a:chExt cx="292225" cy="293600"/>
          </a:xfrm>
        </p:grpSpPr>
        <p:sp>
          <p:nvSpPr>
            <p:cNvPr id="8176" name="Google Shape;8176;p85"/>
            <p:cNvSpPr/>
            <p:nvPr/>
          </p:nvSpPr>
          <p:spPr>
            <a:xfrm>
              <a:off x="-34303150" y="3663825"/>
              <a:ext cx="189850" cy="187850"/>
            </a:xfrm>
            <a:custGeom>
              <a:avLst/>
              <a:gdLst/>
              <a:ahLst/>
              <a:cxnLst/>
              <a:rect l="l" t="t" r="r" b="b"/>
              <a:pathLst>
                <a:path w="7594" h="7514" extrusionOk="0">
                  <a:moveTo>
                    <a:pt x="5487" y="0"/>
                  </a:moveTo>
                  <a:cubicBezTo>
                    <a:pt x="5380" y="0"/>
                    <a:pt x="5278" y="8"/>
                    <a:pt x="5168" y="24"/>
                  </a:cubicBezTo>
                  <a:cubicBezTo>
                    <a:pt x="4349" y="181"/>
                    <a:pt x="3656" y="843"/>
                    <a:pt x="3561" y="1630"/>
                  </a:cubicBezTo>
                  <a:cubicBezTo>
                    <a:pt x="3467" y="2198"/>
                    <a:pt x="3561" y="2513"/>
                    <a:pt x="3719" y="2891"/>
                  </a:cubicBezTo>
                  <a:lnTo>
                    <a:pt x="285" y="6325"/>
                  </a:lnTo>
                  <a:cubicBezTo>
                    <a:pt x="1" y="6608"/>
                    <a:pt x="1" y="7049"/>
                    <a:pt x="285" y="7301"/>
                  </a:cubicBezTo>
                  <a:cubicBezTo>
                    <a:pt x="426" y="7443"/>
                    <a:pt x="600" y="7514"/>
                    <a:pt x="773" y="7514"/>
                  </a:cubicBezTo>
                  <a:cubicBezTo>
                    <a:pt x="946" y="7514"/>
                    <a:pt x="1119" y="7443"/>
                    <a:pt x="1261" y="7301"/>
                  </a:cubicBezTo>
                  <a:lnTo>
                    <a:pt x="4695" y="3899"/>
                  </a:lnTo>
                  <a:cubicBezTo>
                    <a:pt x="5022" y="4016"/>
                    <a:pt x="5280" y="4080"/>
                    <a:pt x="5597" y="4080"/>
                  </a:cubicBezTo>
                  <a:cubicBezTo>
                    <a:pt x="5708" y="4080"/>
                    <a:pt x="5825" y="4073"/>
                    <a:pt x="5955" y="4056"/>
                  </a:cubicBezTo>
                  <a:cubicBezTo>
                    <a:pt x="6775" y="3899"/>
                    <a:pt x="7436" y="3206"/>
                    <a:pt x="7562" y="2418"/>
                  </a:cubicBezTo>
                  <a:cubicBezTo>
                    <a:pt x="7594" y="2198"/>
                    <a:pt x="7594" y="1945"/>
                    <a:pt x="7562" y="1756"/>
                  </a:cubicBezTo>
                  <a:cubicBezTo>
                    <a:pt x="7562" y="1630"/>
                    <a:pt x="7436" y="1504"/>
                    <a:pt x="7310" y="1473"/>
                  </a:cubicBezTo>
                  <a:cubicBezTo>
                    <a:pt x="7287" y="1465"/>
                    <a:pt x="7259" y="1461"/>
                    <a:pt x="7229" y="1461"/>
                  </a:cubicBezTo>
                  <a:cubicBezTo>
                    <a:pt x="7141" y="1461"/>
                    <a:pt x="7034" y="1497"/>
                    <a:pt x="6964" y="1567"/>
                  </a:cubicBezTo>
                  <a:lnTo>
                    <a:pt x="6491" y="2040"/>
                  </a:lnTo>
                  <a:cubicBezTo>
                    <a:pt x="6365" y="2166"/>
                    <a:pt x="6192" y="2229"/>
                    <a:pt x="6014" y="2229"/>
                  </a:cubicBezTo>
                  <a:cubicBezTo>
                    <a:pt x="5837" y="2229"/>
                    <a:pt x="5656" y="2166"/>
                    <a:pt x="5514" y="2040"/>
                  </a:cubicBezTo>
                  <a:cubicBezTo>
                    <a:pt x="5231" y="1756"/>
                    <a:pt x="5231" y="1315"/>
                    <a:pt x="5514" y="1032"/>
                  </a:cubicBezTo>
                  <a:lnTo>
                    <a:pt x="6018" y="622"/>
                  </a:lnTo>
                  <a:cubicBezTo>
                    <a:pt x="6113" y="528"/>
                    <a:pt x="6144" y="370"/>
                    <a:pt x="6113" y="276"/>
                  </a:cubicBezTo>
                  <a:cubicBezTo>
                    <a:pt x="6050" y="150"/>
                    <a:pt x="5955" y="55"/>
                    <a:pt x="5829" y="24"/>
                  </a:cubicBezTo>
                  <a:cubicBezTo>
                    <a:pt x="5703" y="8"/>
                    <a:pt x="5593" y="0"/>
                    <a:pt x="54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7" name="Google Shape;8177;p85"/>
            <p:cNvSpPr/>
            <p:nvPr/>
          </p:nvSpPr>
          <p:spPr>
            <a:xfrm>
              <a:off x="-34250375" y="3565950"/>
              <a:ext cx="46500" cy="46500"/>
            </a:xfrm>
            <a:custGeom>
              <a:avLst/>
              <a:gdLst/>
              <a:ahLst/>
              <a:cxnLst/>
              <a:rect l="l" t="t" r="r" b="b"/>
              <a:pathLst>
                <a:path w="1860" h="1860" extrusionOk="0">
                  <a:moveTo>
                    <a:pt x="1" y="1"/>
                  </a:moveTo>
                  <a:lnTo>
                    <a:pt x="1" y="1859"/>
                  </a:lnTo>
                  <a:lnTo>
                    <a:pt x="1860" y="18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8" name="Google Shape;8178;p85"/>
            <p:cNvSpPr/>
            <p:nvPr/>
          </p:nvSpPr>
          <p:spPr>
            <a:xfrm>
              <a:off x="-34405525" y="3558075"/>
              <a:ext cx="206375" cy="276475"/>
            </a:xfrm>
            <a:custGeom>
              <a:avLst/>
              <a:gdLst/>
              <a:ahLst/>
              <a:cxnLst/>
              <a:rect l="l" t="t" r="r" b="b"/>
              <a:pathLst>
                <a:path w="8255" h="11059" extrusionOk="0">
                  <a:moveTo>
                    <a:pt x="3812" y="1450"/>
                  </a:moveTo>
                  <a:cubicBezTo>
                    <a:pt x="4001" y="1450"/>
                    <a:pt x="4159" y="1607"/>
                    <a:pt x="4159" y="1796"/>
                  </a:cubicBezTo>
                  <a:cubicBezTo>
                    <a:pt x="4159" y="2017"/>
                    <a:pt x="4001" y="2174"/>
                    <a:pt x="3812" y="2174"/>
                  </a:cubicBezTo>
                  <a:cubicBezTo>
                    <a:pt x="3623" y="2174"/>
                    <a:pt x="3466" y="2017"/>
                    <a:pt x="3466" y="1796"/>
                  </a:cubicBezTo>
                  <a:cubicBezTo>
                    <a:pt x="3466" y="1607"/>
                    <a:pt x="3623" y="1450"/>
                    <a:pt x="3812" y="1450"/>
                  </a:cubicBezTo>
                  <a:close/>
                  <a:moveTo>
                    <a:pt x="3812" y="2836"/>
                  </a:moveTo>
                  <a:cubicBezTo>
                    <a:pt x="4001" y="2836"/>
                    <a:pt x="4159" y="2993"/>
                    <a:pt x="4159" y="3183"/>
                  </a:cubicBezTo>
                  <a:lnTo>
                    <a:pt x="4159" y="5293"/>
                  </a:lnTo>
                  <a:cubicBezTo>
                    <a:pt x="4159" y="5482"/>
                    <a:pt x="4001" y="5640"/>
                    <a:pt x="3812" y="5640"/>
                  </a:cubicBezTo>
                  <a:cubicBezTo>
                    <a:pt x="3623" y="5640"/>
                    <a:pt x="3466" y="5482"/>
                    <a:pt x="3466" y="5293"/>
                  </a:cubicBezTo>
                  <a:lnTo>
                    <a:pt x="3466" y="3183"/>
                  </a:lnTo>
                  <a:cubicBezTo>
                    <a:pt x="3466" y="2993"/>
                    <a:pt x="3623" y="2836"/>
                    <a:pt x="3812" y="2836"/>
                  </a:cubicBezTo>
                  <a:close/>
                  <a:moveTo>
                    <a:pt x="5860" y="6301"/>
                  </a:moveTo>
                  <a:cubicBezTo>
                    <a:pt x="6049" y="6301"/>
                    <a:pt x="6207" y="6459"/>
                    <a:pt x="6207" y="6648"/>
                  </a:cubicBezTo>
                  <a:cubicBezTo>
                    <a:pt x="6207" y="6837"/>
                    <a:pt x="6049" y="6995"/>
                    <a:pt x="5860" y="6995"/>
                  </a:cubicBezTo>
                  <a:lnTo>
                    <a:pt x="1733" y="6995"/>
                  </a:lnTo>
                  <a:cubicBezTo>
                    <a:pt x="1544" y="6995"/>
                    <a:pt x="1387" y="6837"/>
                    <a:pt x="1387" y="6648"/>
                  </a:cubicBezTo>
                  <a:cubicBezTo>
                    <a:pt x="1387" y="6459"/>
                    <a:pt x="1544" y="6301"/>
                    <a:pt x="1733" y="6301"/>
                  </a:cubicBezTo>
                  <a:close/>
                  <a:moveTo>
                    <a:pt x="4537" y="7688"/>
                  </a:moveTo>
                  <a:cubicBezTo>
                    <a:pt x="4726" y="7688"/>
                    <a:pt x="4884" y="7845"/>
                    <a:pt x="4884" y="8034"/>
                  </a:cubicBezTo>
                  <a:cubicBezTo>
                    <a:pt x="4884" y="8223"/>
                    <a:pt x="4726" y="8381"/>
                    <a:pt x="4537" y="8381"/>
                  </a:cubicBezTo>
                  <a:lnTo>
                    <a:pt x="1733" y="8381"/>
                  </a:lnTo>
                  <a:cubicBezTo>
                    <a:pt x="1544" y="8381"/>
                    <a:pt x="1387" y="8223"/>
                    <a:pt x="1387" y="8034"/>
                  </a:cubicBezTo>
                  <a:cubicBezTo>
                    <a:pt x="1387" y="7845"/>
                    <a:pt x="1544" y="7688"/>
                    <a:pt x="1733" y="7688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0681"/>
                  </a:lnTo>
                  <a:cubicBezTo>
                    <a:pt x="0" y="10964"/>
                    <a:pt x="158" y="11059"/>
                    <a:pt x="347" y="11059"/>
                  </a:cubicBezTo>
                  <a:lnTo>
                    <a:pt x="3466" y="11059"/>
                  </a:lnTo>
                  <a:cubicBezTo>
                    <a:pt x="3466" y="10712"/>
                    <a:pt x="3592" y="10366"/>
                    <a:pt x="3844" y="10082"/>
                  </a:cubicBezTo>
                  <a:lnTo>
                    <a:pt x="4254" y="9704"/>
                  </a:lnTo>
                  <a:lnTo>
                    <a:pt x="1702" y="9704"/>
                  </a:lnTo>
                  <a:cubicBezTo>
                    <a:pt x="1481" y="9704"/>
                    <a:pt x="1324" y="9546"/>
                    <a:pt x="1324" y="9326"/>
                  </a:cubicBezTo>
                  <a:cubicBezTo>
                    <a:pt x="1324" y="9137"/>
                    <a:pt x="1481" y="8979"/>
                    <a:pt x="1702" y="8979"/>
                  </a:cubicBezTo>
                  <a:lnTo>
                    <a:pt x="4915" y="8979"/>
                  </a:lnTo>
                  <a:lnTo>
                    <a:pt x="6963" y="6932"/>
                  </a:lnTo>
                  <a:cubicBezTo>
                    <a:pt x="6900" y="6585"/>
                    <a:pt x="6805" y="6238"/>
                    <a:pt x="6931" y="5703"/>
                  </a:cubicBezTo>
                  <a:cubicBezTo>
                    <a:pt x="7089" y="4915"/>
                    <a:pt x="7562" y="4254"/>
                    <a:pt x="8255" y="3876"/>
                  </a:cubicBezTo>
                  <a:lnTo>
                    <a:pt x="8255" y="2773"/>
                  </a:lnTo>
                  <a:lnTo>
                    <a:pt x="5860" y="2773"/>
                  </a:lnTo>
                  <a:cubicBezTo>
                    <a:pt x="5671" y="2773"/>
                    <a:pt x="5514" y="2615"/>
                    <a:pt x="5514" y="2395"/>
                  </a:cubicBezTo>
                  <a:lnTo>
                    <a:pt x="551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79" name="Google Shape;8179;p85"/>
          <p:cNvGrpSpPr/>
          <p:nvPr/>
        </p:nvGrpSpPr>
        <p:grpSpPr>
          <a:xfrm>
            <a:off x="3506341" y="3212454"/>
            <a:ext cx="474076" cy="471487"/>
            <a:chOff x="-34406325" y="3919600"/>
            <a:chExt cx="293025" cy="291425"/>
          </a:xfrm>
        </p:grpSpPr>
        <p:sp>
          <p:nvSpPr>
            <p:cNvPr id="8180" name="Google Shape;8180;p85"/>
            <p:cNvSpPr/>
            <p:nvPr/>
          </p:nvSpPr>
          <p:spPr>
            <a:xfrm>
              <a:off x="-34167675" y="3932000"/>
              <a:ext cx="42550" cy="40575"/>
            </a:xfrm>
            <a:custGeom>
              <a:avLst/>
              <a:gdLst/>
              <a:ahLst/>
              <a:cxnLst/>
              <a:rect l="l" t="t" r="r" b="b"/>
              <a:pathLst>
                <a:path w="1702" h="1623" extrusionOk="0">
                  <a:moveTo>
                    <a:pt x="1352" y="0"/>
                  </a:moveTo>
                  <a:cubicBezTo>
                    <a:pt x="1261" y="0"/>
                    <a:pt x="1167" y="24"/>
                    <a:pt x="1104" y="71"/>
                  </a:cubicBezTo>
                  <a:lnTo>
                    <a:pt x="127" y="1079"/>
                  </a:lnTo>
                  <a:cubicBezTo>
                    <a:pt x="1" y="1205"/>
                    <a:pt x="1" y="1426"/>
                    <a:pt x="127" y="1552"/>
                  </a:cubicBezTo>
                  <a:cubicBezTo>
                    <a:pt x="190" y="1599"/>
                    <a:pt x="284" y="1623"/>
                    <a:pt x="375" y="1623"/>
                  </a:cubicBezTo>
                  <a:cubicBezTo>
                    <a:pt x="466" y="1623"/>
                    <a:pt x="552" y="1599"/>
                    <a:pt x="599" y="1552"/>
                  </a:cubicBezTo>
                  <a:lnTo>
                    <a:pt x="1576" y="544"/>
                  </a:lnTo>
                  <a:cubicBezTo>
                    <a:pt x="1702" y="449"/>
                    <a:pt x="1702" y="260"/>
                    <a:pt x="1576" y="71"/>
                  </a:cubicBezTo>
                  <a:cubicBezTo>
                    <a:pt x="1529" y="24"/>
                    <a:pt x="1442" y="0"/>
                    <a:pt x="13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1" name="Google Shape;8181;p85"/>
            <p:cNvSpPr/>
            <p:nvPr/>
          </p:nvSpPr>
          <p:spPr>
            <a:xfrm>
              <a:off x="-34286600" y="3922950"/>
              <a:ext cx="171725" cy="167575"/>
            </a:xfrm>
            <a:custGeom>
              <a:avLst/>
              <a:gdLst/>
              <a:ahLst/>
              <a:cxnLst/>
              <a:rect l="l" t="t" r="r" b="b"/>
              <a:pathLst>
                <a:path w="6869" h="6703" extrusionOk="0">
                  <a:moveTo>
                    <a:pt x="772" y="0"/>
                  </a:moveTo>
                  <a:cubicBezTo>
                    <a:pt x="599" y="0"/>
                    <a:pt x="426" y="71"/>
                    <a:pt x="284" y="213"/>
                  </a:cubicBezTo>
                  <a:cubicBezTo>
                    <a:pt x="1" y="496"/>
                    <a:pt x="1" y="937"/>
                    <a:pt x="284" y="1189"/>
                  </a:cubicBezTo>
                  <a:lnTo>
                    <a:pt x="5608" y="6514"/>
                  </a:lnTo>
                  <a:cubicBezTo>
                    <a:pt x="5734" y="6640"/>
                    <a:pt x="5908" y="6703"/>
                    <a:pt x="6085" y="6703"/>
                  </a:cubicBezTo>
                  <a:cubicBezTo>
                    <a:pt x="6262" y="6703"/>
                    <a:pt x="6443" y="6640"/>
                    <a:pt x="6585" y="6514"/>
                  </a:cubicBezTo>
                  <a:cubicBezTo>
                    <a:pt x="6869" y="6230"/>
                    <a:pt x="6869" y="5821"/>
                    <a:pt x="6585" y="5537"/>
                  </a:cubicBezTo>
                  <a:lnTo>
                    <a:pt x="1261" y="213"/>
                  </a:lnTo>
                  <a:cubicBezTo>
                    <a:pt x="1119" y="71"/>
                    <a:pt x="946" y="0"/>
                    <a:pt x="7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2" name="Google Shape;8182;p85"/>
            <p:cNvSpPr/>
            <p:nvPr/>
          </p:nvSpPr>
          <p:spPr>
            <a:xfrm>
              <a:off x="-34406325" y="4115900"/>
              <a:ext cx="98475" cy="95125"/>
            </a:xfrm>
            <a:custGeom>
              <a:avLst/>
              <a:gdLst/>
              <a:ahLst/>
              <a:cxnLst/>
              <a:rect l="l" t="t" r="r" b="b"/>
              <a:pathLst>
                <a:path w="3939" h="3805" extrusionOk="0">
                  <a:moveTo>
                    <a:pt x="757" y="1"/>
                  </a:moveTo>
                  <a:cubicBezTo>
                    <a:pt x="576" y="1"/>
                    <a:pt x="395" y="72"/>
                    <a:pt x="253" y="213"/>
                  </a:cubicBezTo>
                  <a:cubicBezTo>
                    <a:pt x="1" y="497"/>
                    <a:pt x="1" y="938"/>
                    <a:pt x="253" y="1190"/>
                  </a:cubicBezTo>
                  <a:lnTo>
                    <a:pt x="2679" y="3616"/>
                  </a:lnTo>
                  <a:cubicBezTo>
                    <a:pt x="2805" y="3742"/>
                    <a:pt x="2978" y="3805"/>
                    <a:pt x="3155" y="3805"/>
                  </a:cubicBezTo>
                  <a:cubicBezTo>
                    <a:pt x="3332" y="3805"/>
                    <a:pt x="3514" y="3742"/>
                    <a:pt x="3655" y="3616"/>
                  </a:cubicBezTo>
                  <a:cubicBezTo>
                    <a:pt x="3939" y="3332"/>
                    <a:pt x="3939" y="2891"/>
                    <a:pt x="3655" y="2608"/>
                  </a:cubicBezTo>
                  <a:lnTo>
                    <a:pt x="1261" y="213"/>
                  </a:lnTo>
                  <a:cubicBezTo>
                    <a:pt x="1119" y="72"/>
                    <a:pt x="938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85"/>
            <p:cNvSpPr/>
            <p:nvPr/>
          </p:nvSpPr>
          <p:spPr>
            <a:xfrm>
              <a:off x="-34364575" y="3966850"/>
              <a:ext cx="204025" cy="204025"/>
            </a:xfrm>
            <a:custGeom>
              <a:avLst/>
              <a:gdLst/>
              <a:ahLst/>
              <a:cxnLst/>
              <a:rect l="l" t="t" r="r" b="b"/>
              <a:pathLst>
                <a:path w="8161" h="8161" extrusionOk="0">
                  <a:moveTo>
                    <a:pt x="2994" y="1"/>
                  </a:moveTo>
                  <a:lnTo>
                    <a:pt x="2489" y="1576"/>
                  </a:lnTo>
                  <a:cubicBezTo>
                    <a:pt x="1985" y="3088"/>
                    <a:pt x="1166" y="4474"/>
                    <a:pt x="1" y="5703"/>
                  </a:cubicBezTo>
                  <a:lnTo>
                    <a:pt x="2458" y="8160"/>
                  </a:lnTo>
                  <a:cubicBezTo>
                    <a:pt x="3687" y="6995"/>
                    <a:pt x="5104" y="6175"/>
                    <a:pt x="6585" y="5671"/>
                  </a:cubicBezTo>
                  <a:lnTo>
                    <a:pt x="8160" y="5136"/>
                  </a:lnTo>
                  <a:lnTo>
                    <a:pt x="29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85"/>
            <p:cNvSpPr/>
            <p:nvPr/>
          </p:nvSpPr>
          <p:spPr>
            <a:xfrm>
              <a:off x="-34200750" y="3919600"/>
              <a:ext cx="17350" cy="33875"/>
            </a:xfrm>
            <a:custGeom>
              <a:avLst/>
              <a:gdLst/>
              <a:ahLst/>
              <a:cxnLst/>
              <a:rect l="l" t="t" r="r" b="b"/>
              <a:pathLst>
                <a:path w="694" h="135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08"/>
                  </a:lnTo>
                  <a:cubicBezTo>
                    <a:pt x="1" y="1229"/>
                    <a:pt x="158" y="1355"/>
                    <a:pt x="347" y="1355"/>
                  </a:cubicBezTo>
                  <a:cubicBezTo>
                    <a:pt x="536" y="1355"/>
                    <a:pt x="694" y="1229"/>
                    <a:pt x="694" y="1008"/>
                  </a:cubicBez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85"/>
            <p:cNvSpPr/>
            <p:nvPr/>
          </p:nvSpPr>
          <p:spPr>
            <a:xfrm>
              <a:off x="-34147975" y="3989700"/>
              <a:ext cx="34675" cy="17350"/>
            </a:xfrm>
            <a:custGeom>
              <a:avLst/>
              <a:gdLst/>
              <a:ahLst/>
              <a:cxnLst/>
              <a:rect l="l" t="t" r="r" b="b"/>
              <a:pathLst>
                <a:path w="1387" h="694" extrusionOk="0">
                  <a:moveTo>
                    <a:pt x="379" y="0"/>
                  </a:moveTo>
                  <a:cubicBezTo>
                    <a:pt x="158" y="0"/>
                    <a:pt x="0" y="126"/>
                    <a:pt x="0" y="347"/>
                  </a:cubicBezTo>
                  <a:cubicBezTo>
                    <a:pt x="0" y="536"/>
                    <a:pt x="158" y="693"/>
                    <a:pt x="379" y="693"/>
                  </a:cubicBezTo>
                  <a:lnTo>
                    <a:pt x="1040" y="693"/>
                  </a:lnTo>
                  <a:cubicBezTo>
                    <a:pt x="1229" y="693"/>
                    <a:pt x="1387" y="536"/>
                    <a:pt x="1387" y="347"/>
                  </a:cubicBezTo>
                  <a:cubicBezTo>
                    <a:pt x="1387" y="126"/>
                    <a:pt x="1229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6" name="Google Shape;8186;p85"/>
            <p:cNvSpPr/>
            <p:nvPr/>
          </p:nvSpPr>
          <p:spPr>
            <a:xfrm>
              <a:off x="-34278725" y="4116500"/>
              <a:ext cx="116600" cy="68600"/>
            </a:xfrm>
            <a:custGeom>
              <a:avLst/>
              <a:gdLst/>
              <a:ahLst/>
              <a:cxnLst/>
              <a:rect l="l" t="t" r="r" b="b"/>
              <a:pathLst>
                <a:path w="4664" h="2744" extrusionOk="0">
                  <a:moveTo>
                    <a:pt x="4411" y="0"/>
                  </a:moveTo>
                  <a:lnTo>
                    <a:pt x="3750" y="221"/>
                  </a:lnTo>
                  <a:cubicBezTo>
                    <a:pt x="3907" y="378"/>
                    <a:pt x="3813" y="631"/>
                    <a:pt x="3624" y="694"/>
                  </a:cubicBezTo>
                  <a:lnTo>
                    <a:pt x="1072" y="2017"/>
                  </a:lnTo>
                  <a:cubicBezTo>
                    <a:pt x="1030" y="2038"/>
                    <a:pt x="984" y="2048"/>
                    <a:pt x="938" y="2048"/>
                  </a:cubicBezTo>
                  <a:cubicBezTo>
                    <a:pt x="844" y="2048"/>
                    <a:pt x="746" y="2006"/>
                    <a:pt x="662" y="1922"/>
                  </a:cubicBezTo>
                  <a:lnTo>
                    <a:pt x="568" y="1796"/>
                  </a:lnTo>
                  <a:cubicBezTo>
                    <a:pt x="347" y="1922"/>
                    <a:pt x="190" y="2080"/>
                    <a:pt x="1" y="2237"/>
                  </a:cubicBezTo>
                  <a:lnTo>
                    <a:pt x="190" y="2426"/>
                  </a:lnTo>
                  <a:cubicBezTo>
                    <a:pt x="395" y="2632"/>
                    <a:pt x="669" y="2744"/>
                    <a:pt x="947" y="2744"/>
                  </a:cubicBezTo>
                  <a:cubicBezTo>
                    <a:pt x="1095" y="2744"/>
                    <a:pt x="1245" y="2712"/>
                    <a:pt x="1387" y="2647"/>
                  </a:cubicBezTo>
                  <a:lnTo>
                    <a:pt x="3939" y="1324"/>
                  </a:lnTo>
                  <a:cubicBezTo>
                    <a:pt x="4411" y="1103"/>
                    <a:pt x="4663" y="505"/>
                    <a:pt x="44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87" name="Google Shape;8187;p85"/>
          <p:cNvGrpSpPr/>
          <p:nvPr/>
        </p:nvGrpSpPr>
        <p:grpSpPr>
          <a:xfrm>
            <a:off x="1724871" y="3851605"/>
            <a:ext cx="471527" cy="456239"/>
            <a:chOff x="-32568800" y="3232000"/>
            <a:chExt cx="291450" cy="282000"/>
          </a:xfrm>
        </p:grpSpPr>
        <p:sp>
          <p:nvSpPr>
            <p:cNvPr id="8188" name="Google Shape;8188;p85"/>
            <p:cNvSpPr/>
            <p:nvPr/>
          </p:nvSpPr>
          <p:spPr>
            <a:xfrm>
              <a:off x="-32545150" y="3232000"/>
              <a:ext cx="244175" cy="246550"/>
            </a:xfrm>
            <a:custGeom>
              <a:avLst/>
              <a:gdLst/>
              <a:ahLst/>
              <a:cxnLst/>
              <a:rect l="l" t="t" r="r" b="b"/>
              <a:pathLst>
                <a:path w="9767" h="9862" extrusionOk="0">
                  <a:moveTo>
                    <a:pt x="4883" y="1"/>
                  </a:moveTo>
                  <a:cubicBezTo>
                    <a:pt x="4505" y="1"/>
                    <a:pt x="4222" y="316"/>
                    <a:pt x="4222" y="662"/>
                  </a:cubicBezTo>
                  <a:lnTo>
                    <a:pt x="4222" y="4128"/>
                  </a:lnTo>
                  <a:cubicBezTo>
                    <a:pt x="4159" y="4033"/>
                    <a:pt x="2899" y="1859"/>
                    <a:pt x="2772" y="1702"/>
                  </a:cubicBezTo>
                  <a:cubicBezTo>
                    <a:pt x="2639" y="1479"/>
                    <a:pt x="2394" y="1350"/>
                    <a:pt x="2151" y="1350"/>
                  </a:cubicBezTo>
                  <a:cubicBezTo>
                    <a:pt x="2051" y="1350"/>
                    <a:pt x="1951" y="1372"/>
                    <a:pt x="1859" y="1418"/>
                  </a:cubicBezTo>
                  <a:cubicBezTo>
                    <a:pt x="1512" y="1576"/>
                    <a:pt x="1386" y="2017"/>
                    <a:pt x="1544" y="2332"/>
                  </a:cubicBezTo>
                  <a:cubicBezTo>
                    <a:pt x="1544" y="2363"/>
                    <a:pt x="2804" y="4947"/>
                    <a:pt x="2836" y="4947"/>
                  </a:cubicBezTo>
                  <a:cubicBezTo>
                    <a:pt x="3434" y="4947"/>
                    <a:pt x="5261" y="4947"/>
                    <a:pt x="5261" y="6617"/>
                  </a:cubicBezTo>
                  <a:cubicBezTo>
                    <a:pt x="5261" y="6806"/>
                    <a:pt x="5104" y="6963"/>
                    <a:pt x="4883" y="6963"/>
                  </a:cubicBezTo>
                  <a:cubicBezTo>
                    <a:pt x="4694" y="6963"/>
                    <a:pt x="4537" y="6806"/>
                    <a:pt x="4537" y="6617"/>
                  </a:cubicBezTo>
                  <a:cubicBezTo>
                    <a:pt x="4537" y="6018"/>
                    <a:pt x="4253" y="5640"/>
                    <a:pt x="3056" y="5608"/>
                  </a:cubicBezTo>
                  <a:cubicBezTo>
                    <a:pt x="3056" y="5608"/>
                    <a:pt x="1260" y="4254"/>
                    <a:pt x="1197" y="4191"/>
                  </a:cubicBezTo>
                  <a:cubicBezTo>
                    <a:pt x="1060" y="4084"/>
                    <a:pt x="901" y="4029"/>
                    <a:pt x="745" y="4029"/>
                  </a:cubicBezTo>
                  <a:cubicBezTo>
                    <a:pt x="578" y="4029"/>
                    <a:pt x="414" y="4092"/>
                    <a:pt x="284" y="4222"/>
                  </a:cubicBezTo>
                  <a:cubicBezTo>
                    <a:pt x="0" y="4506"/>
                    <a:pt x="0" y="4915"/>
                    <a:pt x="284" y="5199"/>
                  </a:cubicBezTo>
                  <a:lnTo>
                    <a:pt x="1859" y="6774"/>
                  </a:lnTo>
                  <a:cubicBezTo>
                    <a:pt x="2048" y="6963"/>
                    <a:pt x="2142" y="7215"/>
                    <a:pt x="2142" y="7436"/>
                  </a:cubicBezTo>
                  <a:cubicBezTo>
                    <a:pt x="2142" y="8034"/>
                    <a:pt x="2520" y="8538"/>
                    <a:pt x="3088" y="8759"/>
                  </a:cubicBezTo>
                  <a:cubicBezTo>
                    <a:pt x="3245" y="8790"/>
                    <a:pt x="3371" y="8948"/>
                    <a:pt x="3434" y="9074"/>
                  </a:cubicBezTo>
                  <a:cubicBezTo>
                    <a:pt x="2426" y="8979"/>
                    <a:pt x="1260" y="8790"/>
                    <a:pt x="1103" y="8475"/>
                  </a:cubicBezTo>
                  <a:cubicBezTo>
                    <a:pt x="1103" y="8475"/>
                    <a:pt x="1197" y="8349"/>
                    <a:pt x="1638" y="8192"/>
                  </a:cubicBezTo>
                  <a:cubicBezTo>
                    <a:pt x="1544" y="8003"/>
                    <a:pt x="1481" y="7751"/>
                    <a:pt x="1481" y="7530"/>
                  </a:cubicBezTo>
                  <a:cubicBezTo>
                    <a:pt x="756" y="7782"/>
                    <a:pt x="441" y="8066"/>
                    <a:pt x="441" y="8475"/>
                  </a:cubicBezTo>
                  <a:cubicBezTo>
                    <a:pt x="441" y="9641"/>
                    <a:pt x="3718" y="9862"/>
                    <a:pt x="4883" y="9862"/>
                  </a:cubicBezTo>
                  <a:cubicBezTo>
                    <a:pt x="6081" y="9862"/>
                    <a:pt x="9357" y="9641"/>
                    <a:pt x="9357" y="8475"/>
                  </a:cubicBezTo>
                  <a:cubicBezTo>
                    <a:pt x="9357" y="8066"/>
                    <a:pt x="8979" y="7751"/>
                    <a:pt x="8317" y="7530"/>
                  </a:cubicBezTo>
                  <a:cubicBezTo>
                    <a:pt x="8317" y="7782"/>
                    <a:pt x="8286" y="8003"/>
                    <a:pt x="8160" y="8192"/>
                  </a:cubicBezTo>
                  <a:cubicBezTo>
                    <a:pt x="8286" y="8255"/>
                    <a:pt x="8349" y="8286"/>
                    <a:pt x="8443" y="8318"/>
                  </a:cubicBezTo>
                  <a:lnTo>
                    <a:pt x="8664" y="8444"/>
                  </a:lnTo>
                  <a:cubicBezTo>
                    <a:pt x="8475" y="8790"/>
                    <a:pt x="7372" y="8948"/>
                    <a:pt x="6364" y="9074"/>
                  </a:cubicBezTo>
                  <a:cubicBezTo>
                    <a:pt x="6427" y="8979"/>
                    <a:pt x="6553" y="8885"/>
                    <a:pt x="6711" y="8822"/>
                  </a:cubicBezTo>
                  <a:cubicBezTo>
                    <a:pt x="7246" y="8633"/>
                    <a:pt x="7656" y="8129"/>
                    <a:pt x="7656" y="7530"/>
                  </a:cubicBezTo>
                  <a:lnTo>
                    <a:pt x="7656" y="6428"/>
                  </a:lnTo>
                  <a:lnTo>
                    <a:pt x="9515" y="4569"/>
                  </a:lnTo>
                  <a:cubicBezTo>
                    <a:pt x="9767" y="4317"/>
                    <a:pt x="9767" y="3876"/>
                    <a:pt x="9515" y="3592"/>
                  </a:cubicBezTo>
                  <a:cubicBezTo>
                    <a:pt x="9373" y="3450"/>
                    <a:pt x="9192" y="3379"/>
                    <a:pt x="9010" y="3379"/>
                  </a:cubicBezTo>
                  <a:cubicBezTo>
                    <a:pt x="8829" y="3379"/>
                    <a:pt x="8648" y="3450"/>
                    <a:pt x="8506" y="3592"/>
                  </a:cubicBezTo>
                  <a:cubicBezTo>
                    <a:pt x="8191" y="3876"/>
                    <a:pt x="7498" y="4411"/>
                    <a:pt x="7026" y="4789"/>
                  </a:cubicBezTo>
                  <a:cubicBezTo>
                    <a:pt x="7089" y="4663"/>
                    <a:pt x="8191" y="2426"/>
                    <a:pt x="8254" y="2332"/>
                  </a:cubicBezTo>
                  <a:cubicBezTo>
                    <a:pt x="8412" y="1985"/>
                    <a:pt x="8286" y="1576"/>
                    <a:pt x="7939" y="1418"/>
                  </a:cubicBezTo>
                  <a:cubicBezTo>
                    <a:pt x="7847" y="1372"/>
                    <a:pt x="7747" y="1350"/>
                    <a:pt x="7647" y="1350"/>
                  </a:cubicBezTo>
                  <a:cubicBezTo>
                    <a:pt x="7404" y="1350"/>
                    <a:pt x="7159" y="1479"/>
                    <a:pt x="7026" y="1702"/>
                  </a:cubicBezTo>
                  <a:cubicBezTo>
                    <a:pt x="6900" y="1859"/>
                    <a:pt x="5639" y="4033"/>
                    <a:pt x="5576" y="4128"/>
                  </a:cubicBezTo>
                  <a:lnTo>
                    <a:pt x="5576" y="662"/>
                  </a:lnTo>
                  <a:cubicBezTo>
                    <a:pt x="5576" y="284"/>
                    <a:pt x="5261" y="1"/>
                    <a:pt x="48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9" name="Google Shape;8189;p85"/>
            <p:cNvSpPr/>
            <p:nvPr/>
          </p:nvSpPr>
          <p:spPr>
            <a:xfrm>
              <a:off x="-32568800" y="3392675"/>
              <a:ext cx="291450" cy="121325"/>
            </a:xfrm>
            <a:custGeom>
              <a:avLst/>
              <a:gdLst/>
              <a:ahLst/>
              <a:cxnLst/>
              <a:rect l="l" t="t" r="r" b="b"/>
              <a:pathLst>
                <a:path w="11658" h="4853" extrusionOk="0">
                  <a:moveTo>
                    <a:pt x="9578" y="1"/>
                  </a:moveTo>
                  <a:lnTo>
                    <a:pt x="9263" y="316"/>
                  </a:lnTo>
                  <a:lnTo>
                    <a:pt x="9263" y="631"/>
                  </a:lnTo>
                  <a:cubicBezTo>
                    <a:pt x="10335" y="1040"/>
                    <a:pt x="10965" y="1576"/>
                    <a:pt x="10965" y="2143"/>
                  </a:cubicBezTo>
                  <a:cubicBezTo>
                    <a:pt x="10965" y="3119"/>
                    <a:pt x="8885" y="4191"/>
                    <a:pt x="5829" y="4191"/>
                  </a:cubicBezTo>
                  <a:cubicBezTo>
                    <a:pt x="2805" y="4191"/>
                    <a:pt x="726" y="3119"/>
                    <a:pt x="726" y="2143"/>
                  </a:cubicBezTo>
                  <a:cubicBezTo>
                    <a:pt x="726" y="1607"/>
                    <a:pt x="1261" y="1103"/>
                    <a:pt x="2175" y="725"/>
                  </a:cubicBezTo>
                  <a:lnTo>
                    <a:pt x="1671" y="190"/>
                  </a:lnTo>
                  <a:cubicBezTo>
                    <a:pt x="631" y="725"/>
                    <a:pt x="1" y="1387"/>
                    <a:pt x="1" y="2111"/>
                  </a:cubicBezTo>
                  <a:cubicBezTo>
                    <a:pt x="1" y="3655"/>
                    <a:pt x="2584" y="4852"/>
                    <a:pt x="5829" y="4852"/>
                  </a:cubicBezTo>
                  <a:cubicBezTo>
                    <a:pt x="9106" y="4852"/>
                    <a:pt x="11658" y="3624"/>
                    <a:pt x="11658" y="2111"/>
                  </a:cubicBezTo>
                  <a:cubicBezTo>
                    <a:pt x="11658" y="1261"/>
                    <a:pt x="10870" y="505"/>
                    <a:pt x="95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90" name="Google Shape;8190;p85"/>
          <p:cNvGrpSpPr/>
          <p:nvPr/>
        </p:nvGrpSpPr>
        <p:grpSpPr>
          <a:xfrm>
            <a:off x="1724244" y="4471485"/>
            <a:ext cx="472781" cy="471527"/>
            <a:chOff x="-32569575" y="3586425"/>
            <a:chExt cx="292225" cy="291450"/>
          </a:xfrm>
        </p:grpSpPr>
        <p:sp>
          <p:nvSpPr>
            <p:cNvPr id="8191" name="Google Shape;8191;p85"/>
            <p:cNvSpPr/>
            <p:nvPr/>
          </p:nvSpPr>
          <p:spPr>
            <a:xfrm>
              <a:off x="-32569575" y="3672275"/>
              <a:ext cx="292225" cy="205600"/>
            </a:xfrm>
            <a:custGeom>
              <a:avLst/>
              <a:gdLst/>
              <a:ahLst/>
              <a:cxnLst/>
              <a:rect l="l" t="t" r="r" b="b"/>
              <a:pathLst>
                <a:path w="11689" h="8224" extrusionOk="0">
                  <a:moveTo>
                    <a:pt x="5860" y="1"/>
                  </a:moveTo>
                  <a:cubicBezTo>
                    <a:pt x="4506" y="1"/>
                    <a:pt x="3340" y="1040"/>
                    <a:pt x="3151" y="2332"/>
                  </a:cubicBezTo>
                  <a:cubicBezTo>
                    <a:pt x="3119" y="2521"/>
                    <a:pt x="3277" y="2710"/>
                    <a:pt x="3497" y="2710"/>
                  </a:cubicBezTo>
                  <a:lnTo>
                    <a:pt x="5514" y="2710"/>
                  </a:lnTo>
                  <a:lnTo>
                    <a:pt x="5514" y="3435"/>
                  </a:lnTo>
                  <a:lnTo>
                    <a:pt x="2395" y="3435"/>
                  </a:lnTo>
                  <a:cubicBezTo>
                    <a:pt x="1859" y="3435"/>
                    <a:pt x="1387" y="3907"/>
                    <a:pt x="1387" y="4443"/>
                  </a:cubicBezTo>
                  <a:lnTo>
                    <a:pt x="1387" y="4852"/>
                  </a:lnTo>
                  <a:cubicBezTo>
                    <a:pt x="599" y="5010"/>
                    <a:pt x="0" y="5703"/>
                    <a:pt x="0" y="6554"/>
                  </a:cubicBezTo>
                  <a:cubicBezTo>
                    <a:pt x="0" y="7499"/>
                    <a:pt x="757" y="8223"/>
                    <a:pt x="1702" y="8223"/>
                  </a:cubicBezTo>
                  <a:cubicBezTo>
                    <a:pt x="2647" y="8223"/>
                    <a:pt x="3403" y="7499"/>
                    <a:pt x="3403" y="6554"/>
                  </a:cubicBezTo>
                  <a:cubicBezTo>
                    <a:pt x="3403" y="5703"/>
                    <a:pt x="2804" y="5041"/>
                    <a:pt x="2017" y="4852"/>
                  </a:cubicBezTo>
                  <a:lnTo>
                    <a:pt x="2017" y="4443"/>
                  </a:lnTo>
                  <a:cubicBezTo>
                    <a:pt x="2017" y="4254"/>
                    <a:pt x="2174" y="4096"/>
                    <a:pt x="2363" y="4096"/>
                  </a:cubicBezTo>
                  <a:lnTo>
                    <a:pt x="5482" y="4096"/>
                  </a:lnTo>
                  <a:lnTo>
                    <a:pt x="5482" y="4821"/>
                  </a:lnTo>
                  <a:cubicBezTo>
                    <a:pt x="4695" y="4978"/>
                    <a:pt x="4096" y="5672"/>
                    <a:pt x="4096" y="6491"/>
                  </a:cubicBezTo>
                  <a:cubicBezTo>
                    <a:pt x="4096" y="7436"/>
                    <a:pt x="4852" y="8192"/>
                    <a:pt x="5797" y="8192"/>
                  </a:cubicBezTo>
                  <a:cubicBezTo>
                    <a:pt x="6742" y="8192"/>
                    <a:pt x="7499" y="7436"/>
                    <a:pt x="7499" y="6491"/>
                  </a:cubicBezTo>
                  <a:cubicBezTo>
                    <a:pt x="7499" y="5672"/>
                    <a:pt x="6900" y="5010"/>
                    <a:pt x="6112" y="4821"/>
                  </a:cubicBezTo>
                  <a:lnTo>
                    <a:pt x="6112" y="4096"/>
                  </a:lnTo>
                  <a:lnTo>
                    <a:pt x="9231" y="4096"/>
                  </a:lnTo>
                  <a:cubicBezTo>
                    <a:pt x="9420" y="4096"/>
                    <a:pt x="9578" y="4254"/>
                    <a:pt x="9578" y="4443"/>
                  </a:cubicBezTo>
                  <a:lnTo>
                    <a:pt x="9578" y="4852"/>
                  </a:lnTo>
                  <a:cubicBezTo>
                    <a:pt x="8790" y="5010"/>
                    <a:pt x="8192" y="5703"/>
                    <a:pt x="8192" y="6554"/>
                  </a:cubicBezTo>
                  <a:cubicBezTo>
                    <a:pt x="8192" y="7499"/>
                    <a:pt x="8948" y="8223"/>
                    <a:pt x="9893" y="8223"/>
                  </a:cubicBezTo>
                  <a:cubicBezTo>
                    <a:pt x="10838" y="8223"/>
                    <a:pt x="11594" y="7499"/>
                    <a:pt x="11594" y="6554"/>
                  </a:cubicBezTo>
                  <a:cubicBezTo>
                    <a:pt x="11689" y="5703"/>
                    <a:pt x="11153" y="5010"/>
                    <a:pt x="10366" y="4852"/>
                  </a:cubicBezTo>
                  <a:lnTo>
                    <a:pt x="10366" y="4443"/>
                  </a:lnTo>
                  <a:cubicBezTo>
                    <a:pt x="10366" y="3907"/>
                    <a:pt x="9893" y="3435"/>
                    <a:pt x="9326" y="3435"/>
                  </a:cubicBezTo>
                  <a:lnTo>
                    <a:pt x="6238" y="3435"/>
                  </a:lnTo>
                  <a:lnTo>
                    <a:pt x="6238" y="2710"/>
                  </a:lnTo>
                  <a:lnTo>
                    <a:pt x="8223" y="2710"/>
                  </a:lnTo>
                  <a:cubicBezTo>
                    <a:pt x="8444" y="2710"/>
                    <a:pt x="8601" y="2521"/>
                    <a:pt x="8601" y="2332"/>
                  </a:cubicBezTo>
                  <a:cubicBezTo>
                    <a:pt x="8381" y="977"/>
                    <a:pt x="7247" y="1"/>
                    <a:pt x="58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2" name="Google Shape;8192;p85"/>
            <p:cNvSpPr/>
            <p:nvPr/>
          </p:nvSpPr>
          <p:spPr>
            <a:xfrm>
              <a:off x="-32456950" y="358642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55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55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93" name="Google Shape;8193;p85"/>
          <p:cNvGrpSpPr/>
          <p:nvPr/>
        </p:nvGrpSpPr>
        <p:grpSpPr>
          <a:xfrm>
            <a:off x="1712131" y="5090941"/>
            <a:ext cx="497008" cy="472457"/>
            <a:chOff x="-32576675" y="3944600"/>
            <a:chExt cx="307200" cy="292025"/>
          </a:xfrm>
        </p:grpSpPr>
        <p:sp>
          <p:nvSpPr>
            <p:cNvPr id="8194" name="Google Shape;8194;p85"/>
            <p:cNvSpPr/>
            <p:nvPr/>
          </p:nvSpPr>
          <p:spPr>
            <a:xfrm>
              <a:off x="-32482950" y="3944600"/>
              <a:ext cx="213475" cy="214650"/>
            </a:xfrm>
            <a:custGeom>
              <a:avLst/>
              <a:gdLst/>
              <a:ahLst/>
              <a:cxnLst/>
              <a:rect l="l" t="t" r="r" b="b"/>
              <a:pathLst>
                <a:path w="8539" h="8586" extrusionOk="0">
                  <a:moveTo>
                    <a:pt x="5156" y="1"/>
                  </a:moveTo>
                  <a:cubicBezTo>
                    <a:pt x="4372" y="1"/>
                    <a:pt x="3593" y="308"/>
                    <a:pt x="2994" y="922"/>
                  </a:cubicBezTo>
                  <a:lnTo>
                    <a:pt x="1450" y="2466"/>
                  </a:lnTo>
                  <a:cubicBezTo>
                    <a:pt x="1681" y="2417"/>
                    <a:pt x="1916" y="2392"/>
                    <a:pt x="2152" y="2392"/>
                  </a:cubicBezTo>
                  <a:cubicBezTo>
                    <a:pt x="2529" y="2392"/>
                    <a:pt x="2909" y="2456"/>
                    <a:pt x="3277" y="2592"/>
                  </a:cubicBezTo>
                  <a:lnTo>
                    <a:pt x="3939" y="1899"/>
                  </a:lnTo>
                  <a:cubicBezTo>
                    <a:pt x="4270" y="1568"/>
                    <a:pt x="4703" y="1402"/>
                    <a:pt x="5136" y="1402"/>
                  </a:cubicBezTo>
                  <a:cubicBezTo>
                    <a:pt x="5569" y="1402"/>
                    <a:pt x="6003" y="1568"/>
                    <a:pt x="6333" y="1899"/>
                  </a:cubicBezTo>
                  <a:cubicBezTo>
                    <a:pt x="7027" y="2592"/>
                    <a:pt x="7027" y="3631"/>
                    <a:pt x="6333" y="4325"/>
                  </a:cubicBezTo>
                  <a:lnTo>
                    <a:pt x="3939" y="6719"/>
                  </a:lnTo>
                  <a:cubicBezTo>
                    <a:pt x="3608" y="7050"/>
                    <a:pt x="3175" y="7215"/>
                    <a:pt x="2742" y="7215"/>
                  </a:cubicBezTo>
                  <a:cubicBezTo>
                    <a:pt x="2309" y="7215"/>
                    <a:pt x="1875" y="7050"/>
                    <a:pt x="1545" y="6719"/>
                  </a:cubicBezTo>
                  <a:cubicBezTo>
                    <a:pt x="1261" y="6435"/>
                    <a:pt x="1104" y="6089"/>
                    <a:pt x="1072" y="5742"/>
                  </a:cubicBezTo>
                  <a:lnTo>
                    <a:pt x="1" y="6782"/>
                  </a:lnTo>
                  <a:cubicBezTo>
                    <a:pt x="158" y="7097"/>
                    <a:pt x="348" y="7381"/>
                    <a:pt x="600" y="7664"/>
                  </a:cubicBezTo>
                  <a:cubicBezTo>
                    <a:pt x="1214" y="8278"/>
                    <a:pt x="2002" y="8586"/>
                    <a:pt x="2781" y="8586"/>
                  </a:cubicBezTo>
                  <a:cubicBezTo>
                    <a:pt x="3561" y="8586"/>
                    <a:pt x="4333" y="8278"/>
                    <a:pt x="4916" y="7664"/>
                  </a:cubicBezTo>
                  <a:lnTo>
                    <a:pt x="7342" y="5270"/>
                  </a:lnTo>
                  <a:cubicBezTo>
                    <a:pt x="8539" y="4073"/>
                    <a:pt x="8539" y="2151"/>
                    <a:pt x="7342" y="922"/>
                  </a:cubicBezTo>
                  <a:cubicBezTo>
                    <a:pt x="6727" y="308"/>
                    <a:pt x="5940" y="1"/>
                    <a:pt x="51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5" name="Google Shape;8195;p85"/>
            <p:cNvSpPr/>
            <p:nvPr/>
          </p:nvSpPr>
          <p:spPr>
            <a:xfrm>
              <a:off x="-32576675" y="4020200"/>
              <a:ext cx="215850" cy="216425"/>
            </a:xfrm>
            <a:custGeom>
              <a:avLst/>
              <a:gdLst/>
              <a:ahLst/>
              <a:cxnLst/>
              <a:rect l="l" t="t" r="r" b="b"/>
              <a:pathLst>
                <a:path w="8634" h="8657" extrusionOk="0">
                  <a:moveTo>
                    <a:pt x="5865" y="1"/>
                  </a:moveTo>
                  <a:cubicBezTo>
                    <a:pt x="5081" y="1"/>
                    <a:pt x="4301" y="308"/>
                    <a:pt x="3718" y="922"/>
                  </a:cubicBezTo>
                  <a:lnTo>
                    <a:pt x="1230" y="3411"/>
                  </a:lnTo>
                  <a:cubicBezTo>
                    <a:pt x="1" y="4640"/>
                    <a:pt x="1" y="6562"/>
                    <a:pt x="1230" y="7759"/>
                  </a:cubicBezTo>
                  <a:cubicBezTo>
                    <a:pt x="1844" y="8358"/>
                    <a:pt x="2632" y="8657"/>
                    <a:pt x="3415" y="8657"/>
                  </a:cubicBezTo>
                  <a:cubicBezTo>
                    <a:pt x="4199" y="8657"/>
                    <a:pt x="4979" y="8358"/>
                    <a:pt x="5577" y="7759"/>
                  </a:cubicBezTo>
                  <a:lnTo>
                    <a:pt x="7152" y="6184"/>
                  </a:lnTo>
                  <a:lnTo>
                    <a:pt x="7152" y="6184"/>
                  </a:lnTo>
                  <a:cubicBezTo>
                    <a:pt x="6938" y="6218"/>
                    <a:pt x="6719" y="6235"/>
                    <a:pt x="6499" y="6235"/>
                  </a:cubicBezTo>
                  <a:cubicBezTo>
                    <a:pt x="6106" y="6235"/>
                    <a:pt x="5709" y="6179"/>
                    <a:pt x="5325" y="6058"/>
                  </a:cubicBezTo>
                  <a:lnTo>
                    <a:pt x="4569" y="6814"/>
                  </a:lnTo>
                  <a:cubicBezTo>
                    <a:pt x="4238" y="7145"/>
                    <a:pt x="3805" y="7310"/>
                    <a:pt x="3372" y="7310"/>
                  </a:cubicBezTo>
                  <a:cubicBezTo>
                    <a:pt x="2939" y="7310"/>
                    <a:pt x="2505" y="7145"/>
                    <a:pt x="2175" y="6814"/>
                  </a:cubicBezTo>
                  <a:cubicBezTo>
                    <a:pt x="1513" y="6121"/>
                    <a:pt x="1513" y="5081"/>
                    <a:pt x="2175" y="4388"/>
                  </a:cubicBezTo>
                  <a:lnTo>
                    <a:pt x="4664" y="1899"/>
                  </a:lnTo>
                  <a:cubicBezTo>
                    <a:pt x="4994" y="1568"/>
                    <a:pt x="5428" y="1403"/>
                    <a:pt x="5861" y="1403"/>
                  </a:cubicBezTo>
                  <a:cubicBezTo>
                    <a:pt x="6294" y="1403"/>
                    <a:pt x="6727" y="1568"/>
                    <a:pt x="7058" y="1899"/>
                  </a:cubicBezTo>
                  <a:cubicBezTo>
                    <a:pt x="7342" y="2183"/>
                    <a:pt x="7499" y="2561"/>
                    <a:pt x="7531" y="2907"/>
                  </a:cubicBezTo>
                  <a:lnTo>
                    <a:pt x="8287" y="2151"/>
                  </a:lnTo>
                  <a:lnTo>
                    <a:pt x="8633" y="1805"/>
                  </a:lnTo>
                  <a:cubicBezTo>
                    <a:pt x="8476" y="1490"/>
                    <a:pt x="8287" y="1206"/>
                    <a:pt x="8035" y="922"/>
                  </a:cubicBezTo>
                  <a:cubicBezTo>
                    <a:pt x="7436" y="308"/>
                    <a:pt x="6648" y="1"/>
                    <a:pt x="58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96" name="Google Shape;8196;p85"/>
          <p:cNvGrpSpPr/>
          <p:nvPr/>
        </p:nvGrpSpPr>
        <p:grpSpPr>
          <a:xfrm>
            <a:off x="4705420" y="3843334"/>
            <a:ext cx="472781" cy="472781"/>
            <a:chOff x="-30735200" y="3192625"/>
            <a:chExt cx="292225" cy="292225"/>
          </a:xfrm>
        </p:grpSpPr>
        <p:sp>
          <p:nvSpPr>
            <p:cNvPr id="8197" name="Google Shape;8197;p85"/>
            <p:cNvSpPr/>
            <p:nvPr/>
          </p:nvSpPr>
          <p:spPr>
            <a:xfrm>
              <a:off x="-30665100" y="3192625"/>
              <a:ext cx="175650" cy="223700"/>
            </a:xfrm>
            <a:custGeom>
              <a:avLst/>
              <a:gdLst/>
              <a:ahLst/>
              <a:cxnLst/>
              <a:rect l="l" t="t" r="r" b="b"/>
              <a:pathLst>
                <a:path w="7026" h="8948" extrusionOk="0">
                  <a:moveTo>
                    <a:pt x="2363" y="0"/>
                  </a:moveTo>
                  <a:cubicBezTo>
                    <a:pt x="2143" y="0"/>
                    <a:pt x="1985" y="158"/>
                    <a:pt x="1985" y="378"/>
                  </a:cubicBezTo>
                  <a:cubicBezTo>
                    <a:pt x="1985" y="567"/>
                    <a:pt x="2143" y="725"/>
                    <a:pt x="2363" y="725"/>
                  </a:cubicBezTo>
                  <a:lnTo>
                    <a:pt x="2710" y="725"/>
                  </a:lnTo>
                  <a:lnTo>
                    <a:pt x="2710" y="1576"/>
                  </a:lnTo>
                  <a:cubicBezTo>
                    <a:pt x="1135" y="2017"/>
                    <a:pt x="0" y="3466"/>
                    <a:pt x="0" y="5199"/>
                  </a:cubicBezTo>
                  <a:cubicBezTo>
                    <a:pt x="0" y="7278"/>
                    <a:pt x="1670" y="8948"/>
                    <a:pt x="3718" y="8948"/>
                  </a:cubicBezTo>
                  <a:cubicBezTo>
                    <a:pt x="3970" y="8948"/>
                    <a:pt x="4159" y="8916"/>
                    <a:pt x="4348" y="8853"/>
                  </a:cubicBezTo>
                  <a:cubicBezTo>
                    <a:pt x="4159" y="8664"/>
                    <a:pt x="4033" y="8381"/>
                    <a:pt x="4033" y="8066"/>
                  </a:cubicBezTo>
                  <a:cubicBezTo>
                    <a:pt x="4033" y="7877"/>
                    <a:pt x="4096" y="7687"/>
                    <a:pt x="4191" y="7530"/>
                  </a:cubicBezTo>
                  <a:lnTo>
                    <a:pt x="4191" y="7530"/>
                  </a:lnTo>
                  <a:cubicBezTo>
                    <a:pt x="4033" y="7561"/>
                    <a:pt x="3876" y="7561"/>
                    <a:pt x="3686" y="7561"/>
                  </a:cubicBezTo>
                  <a:cubicBezTo>
                    <a:pt x="2363" y="7561"/>
                    <a:pt x="1292" y="6522"/>
                    <a:pt x="1292" y="5167"/>
                  </a:cubicBezTo>
                  <a:cubicBezTo>
                    <a:pt x="1292" y="3844"/>
                    <a:pt x="2363" y="2773"/>
                    <a:pt x="3686" y="2773"/>
                  </a:cubicBezTo>
                  <a:cubicBezTo>
                    <a:pt x="4348" y="2773"/>
                    <a:pt x="4978" y="3088"/>
                    <a:pt x="5451" y="3560"/>
                  </a:cubicBezTo>
                  <a:cubicBezTo>
                    <a:pt x="5608" y="3466"/>
                    <a:pt x="5766" y="3466"/>
                    <a:pt x="5923" y="3466"/>
                  </a:cubicBezTo>
                  <a:lnTo>
                    <a:pt x="7026" y="3466"/>
                  </a:lnTo>
                  <a:cubicBezTo>
                    <a:pt x="6553" y="2584"/>
                    <a:pt x="5734" y="1859"/>
                    <a:pt x="4726" y="1576"/>
                  </a:cubicBezTo>
                  <a:lnTo>
                    <a:pt x="4726" y="725"/>
                  </a:lnTo>
                  <a:lnTo>
                    <a:pt x="5073" y="725"/>
                  </a:lnTo>
                  <a:cubicBezTo>
                    <a:pt x="5262" y="725"/>
                    <a:pt x="5419" y="567"/>
                    <a:pt x="5419" y="378"/>
                  </a:cubicBezTo>
                  <a:cubicBezTo>
                    <a:pt x="5419" y="158"/>
                    <a:pt x="5262" y="0"/>
                    <a:pt x="50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85"/>
            <p:cNvSpPr/>
            <p:nvPr/>
          </p:nvSpPr>
          <p:spPr>
            <a:xfrm>
              <a:off x="-30615475" y="3278475"/>
              <a:ext cx="52775" cy="52000"/>
            </a:xfrm>
            <a:custGeom>
              <a:avLst/>
              <a:gdLst/>
              <a:ahLst/>
              <a:cxnLst/>
              <a:rect l="l" t="t" r="r" b="b"/>
              <a:pathLst>
                <a:path w="2111" h="2080" extrusionOk="0">
                  <a:moveTo>
                    <a:pt x="1733" y="0"/>
                  </a:moveTo>
                  <a:cubicBezTo>
                    <a:pt x="1544" y="32"/>
                    <a:pt x="1386" y="158"/>
                    <a:pt x="1386" y="347"/>
                  </a:cubicBezTo>
                  <a:lnTo>
                    <a:pt x="1386" y="1387"/>
                  </a:lnTo>
                  <a:lnTo>
                    <a:pt x="378" y="1387"/>
                  </a:lnTo>
                  <a:cubicBezTo>
                    <a:pt x="158" y="1387"/>
                    <a:pt x="0" y="1544"/>
                    <a:pt x="0" y="1733"/>
                  </a:cubicBezTo>
                  <a:cubicBezTo>
                    <a:pt x="0" y="1922"/>
                    <a:pt x="158" y="2080"/>
                    <a:pt x="378" y="2080"/>
                  </a:cubicBezTo>
                  <a:lnTo>
                    <a:pt x="1733" y="2080"/>
                  </a:lnTo>
                  <a:cubicBezTo>
                    <a:pt x="1954" y="2080"/>
                    <a:pt x="2111" y="1922"/>
                    <a:pt x="2111" y="1733"/>
                  </a:cubicBezTo>
                  <a:lnTo>
                    <a:pt x="2111" y="347"/>
                  </a:lnTo>
                  <a:cubicBezTo>
                    <a:pt x="2111" y="158"/>
                    <a:pt x="1954" y="0"/>
                    <a:pt x="17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85"/>
            <p:cNvSpPr/>
            <p:nvPr/>
          </p:nvSpPr>
          <p:spPr>
            <a:xfrm>
              <a:off x="-30528850" y="3296575"/>
              <a:ext cx="85875" cy="25250"/>
            </a:xfrm>
            <a:custGeom>
              <a:avLst/>
              <a:gdLst/>
              <a:ahLst/>
              <a:cxnLst/>
              <a:rect l="l" t="t" r="r" b="b"/>
              <a:pathLst>
                <a:path w="3435" h="1010" extrusionOk="0">
                  <a:moveTo>
                    <a:pt x="536" y="1"/>
                  </a:moveTo>
                  <a:cubicBezTo>
                    <a:pt x="253" y="1"/>
                    <a:pt x="1" y="221"/>
                    <a:pt x="1" y="505"/>
                  </a:cubicBezTo>
                  <a:cubicBezTo>
                    <a:pt x="1" y="789"/>
                    <a:pt x="253" y="1009"/>
                    <a:pt x="536" y="1009"/>
                  </a:cubicBezTo>
                  <a:lnTo>
                    <a:pt x="2931" y="1009"/>
                  </a:lnTo>
                  <a:cubicBezTo>
                    <a:pt x="3214" y="1009"/>
                    <a:pt x="3435" y="789"/>
                    <a:pt x="3435" y="505"/>
                  </a:cubicBezTo>
                  <a:cubicBezTo>
                    <a:pt x="3435" y="221"/>
                    <a:pt x="3214" y="1"/>
                    <a:pt x="29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85"/>
            <p:cNvSpPr/>
            <p:nvPr/>
          </p:nvSpPr>
          <p:spPr>
            <a:xfrm>
              <a:off x="-30546175" y="3338325"/>
              <a:ext cx="85875" cy="26025"/>
            </a:xfrm>
            <a:custGeom>
              <a:avLst/>
              <a:gdLst/>
              <a:ahLst/>
              <a:cxnLst/>
              <a:rect l="l" t="t" r="r" b="b"/>
              <a:pathLst>
                <a:path w="3435" h="1041" extrusionOk="0">
                  <a:moveTo>
                    <a:pt x="505" y="1"/>
                  </a:moveTo>
                  <a:cubicBezTo>
                    <a:pt x="221" y="1"/>
                    <a:pt x="1" y="253"/>
                    <a:pt x="1" y="536"/>
                  </a:cubicBezTo>
                  <a:cubicBezTo>
                    <a:pt x="1" y="788"/>
                    <a:pt x="221" y="1040"/>
                    <a:pt x="505" y="1040"/>
                  </a:cubicBezTo>
                  <a:lnTo>
                    <a:pt x="2899" y="1040"/>
                  </a:lnTo>
                  <a:cubicBezTo>
                    <a:pt x="3183" y="1040"/>
                    <a:pt x="3435" y="851"/>
                    <a:pt x="3435" y="536"/>
                  </a:cubicBezTo>
                  <a:cubicBezTo>
                    <a:pt x="3435" y="253"/>
                    <a:pt x="3183" y="1"/>
                    <a:pt x="289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85"/>
            <p:cNvSpPr/>
            <p:nvPr/>
          </p:nvSpPr>
          <p:spPr>
            <a:xfrm>
              <a:off x="-30546175" y="338165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0"/>
                  </a:moveTo>
                  <a:cubicBezTo>
                    <a:pt x="221" y="0"/>
                    <a:pt x="1" y="252"/>
                    <a:pt x="1" y="536"/>
                  </a:cubicBezTo>
                  <a:cubicBezTo>
                    <a:pt x="1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90" y="1040"/>
                    <a:pt x="2710" y="788"/>
                    <a:pt x="2710" y="536"/>
                  </a:cubicBezTo>
                  <a:cubicBezTo>
                    <a:pt x="2710" y="252"/>
                    <a:pt x="2490" y="0"/>
                    <a:pt x="22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85"/>
            <p:cNvSpPr/>
            <p:nvPr/>
          </p:nvSpPr>
          <p:spPr>
            <a:xfrm>
              <a:off x="-30546175" y="3424175"/>
              <a:ext cx="51225" cy="26025"/>
            </a:xfrm>
            <a:custGeom>
              <a:avLst/>
              <a:gdLst/>
              <a:ahLst/>
              <a:cxnLst/>
              <a:rect l="l" t="t" r="r" b="b"/>
              <a:pathLst>
                <a:path w="2049" h="1041" extrusionOk="0">
                  <a:moveTo>
                    <a:pt x="505" y="1"/>
                  </a:moveTo>
                  <a:cubicBezTo>
                    <a:pt x="221" y="1"/>
                    <a:pt x="1" y="253"/>
                    <a:pt x="1" y="505"/>
                  </a:cubicBezTo>
                  <a:cubicBezTo>
                    <a:pt x="1" y="788"/>
                    <a:pt x="221" y="1040"/>
                    <a:pt x="505" y="1040"/>
                  </a:cubicBezTo>
                  <a:lnTo>
                    <a:pt x="1544" y="1040"/>
                  </a:lnTo>
                  <a:cubicBezTo>
                    <a:pt x="1796" y="1040"/>
                    <a:pt x="2048" y="788"/>
                    <a:pt x="2048" y="505"/>
                  </a:cubicBezTo>
                  <a:cubicBezTo>
                    <a:pt x="2048" y="253"/>
                    <a:pt x="1796" y="1"/>
                    <a:pt x="154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85"/>
            <p:cNvSpPr/>
            <p:nvPr/>
          </p:nvSpPr>
          <p:spPr>
            <a:xfrm>
              <a:off x="-30735200" y="3209325"/>
              <a:ext cx="174075" cy="275525"/>
            </a:xfrm>
            <a:custGeom>
              <a:avLst/>
              <a:gdLst/>
              <a:ahLst/>
              <a:cxnLst/>
              <a:rect l="l" t="t" r="r" b="b"/>
              <a:pathLst>
                <a:path w="6963" h="11021" extrusionOk="0">
                  <a:moveTo>
                    <a:pt x="3803" y="0"/>
                  </a:moveTo>
                  <a:cubicBezTo>
                    <a:pt x="3716" y="0"/>
                    <a:pt x="3637" y="52"/>
                    <a:pt x="3592" y="120"/>
                  </a:cubicBezTo>
                  <a:lnTo>
                    <a:pt x="1702" y="2231"/>
                  </a:lnTo>
                  <a:cubicBezTo>
                    <a:pt x="1544" y="2420"/>
                    <a:pt x="1418" y="2640"/>
                    <a:pt x="1418" y="2892"/>
                  </a:cubicBezTo>
                  <a:lnTo>
                    <a:pt x="1418" y="5917"/>
                  </a:lnTo>
                  <a:cubicBezTo>
                    <a:pt x="1418" y="6200"/>
                    <a:pt x="1292" y="6421"/>
                    <a:pt x="1103" y="6641"/>
                  </a:cubicBezTo>
                  <a:lnTo>
                    <a:pt x="126" y="7618"/>
                  </a:lnTo>
                  <a:cubicBezTo>
                    <a:pt x="0" y="7744"/>
                    <a:pt x="0" y="7965"/>
                    <a:pt x="126" y="8091"/>
                  </a:cubicBezTo>
                  <a:lnTo>
                    <a:pt x="2867" y="10926"/>
                  </a:lnTo>
                  <a:cubicBezTo>
                    <a:pt x="2930" y="10989"/>
                    <a:pt x="3017" y="11021"/>
                    <a:pt x="3104" y="11021"/>
                  </a:cubicBezTo>
                  <a:cubicBezTo>
                    <a:pt x="3190" y="11021"/>
                    <a:pt x="3277" y="10989"/>
                    <a:pt x="3340" y="10926"/>
                  </a:cubicBezTo>
                  <a:lnTo>
                    <a:pt x="4317" y="9949"/>
                  </a:lnTo>
                  <a:cubicBezTo>
                    <a:pt x="4537" y="9729"/>
                    <a:pt x="4758" y="9634"/>
                    <a:pt x="5041" y="9634"/>
                  </a:cubicBezTo>
                  <a:lnTo>
                    <a:pt x="6963" y="9634"/>
                  </a:lnTo>
                  <a:cubicBezTo>
                    <a:pt x="6900" y="9477"/>
                    <a:pt x="6837" y="9288"/>
                    <a:pt x="6837" y="9099"/>
                  </a:cubicBezTo>
                  <a:cubicBezTo>
                    <a:pt x="6837" y="9036"/>
                    <a:pt x="6837" y="8973"/>
                    <a:pt x="6900" y="8910"/>
                  </a:cubicBezTo>
                  <a:cubicBezTo>
                    <a:pt x="6774" y="8910"/>
                    <a:pt x="6648" y="8941"/>
                    <a:pt x="6522" y="8941"/>
                  </a:cubicBezTo>
                  <a:cubicBezTo>
                    <a:pt x="4096" y="8941"/>
                    <a:pt x="2080" y="6925"/>
                    <a:pt x="2080" y="4499"/>
                  </a:cubicBezTo>
                  <a:cubicBezTo>
                    <a:pt x="2080" y="2892"/>
                    <a:pt x="2962" y="1475"/>
                    <a:pt x="4254" y="687"/>
                  </a:cubicBezTo>
                  <a:cubicBezTo>
                    <a:pt x="4254" y="592"/>
                    <a:pt x="4222" y="529"/>
                    <a:pt x="4222" y="498"/>
                  </a:cubicBezTo>
                  <a:lnTo>
                    <a:pt x="4128" y="246"/>
                  </a:lnTo>
                  <a:cubicBezTo>
                    <a:pt x="4096" y="120"/>
                    <a:pt x="4002" y="57"/>
                    <a:pt x="3907" y="25"/>
                  </a:cubicBezTo>
                  <a:cubicBezTo>
                    <a:pt x="3872" y="8"/>
                    <a:pt x="3837" y="0"/>
                    <a:pt x="38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4" name="Google Shape;8204;p85"/>
          <p:cNvGrpSpPr/>
          <p:nvPr/>
        </p:nvGrpSpPr>
        <p:grpSpPr>
          <a:xfrm>
            <a:off x="4705420" y="4471910"/>
            <a:ext cx="472781" cy="470677"/>
            <a:chOff x="-30735200" y="3552550"/>
            <a:chExt cx="292225" cy="290925"/>
          </a:xfrm>
        </p:grpSpPr>
        <p:sp>
          <p:nvSpPr>
            <p:cNvPr id="8205" name="Google Shape;8205;p85"/>
            <p:cNvSpPr/>
            <p:nvPr/>
          </p:nvSpPr>
          <p:spPr>
            <a:xfrm>
              <a:off x="-30613900" y="3655750"/>
              <a:ext cx="170925" cy="187725"/>
            </a:xfrm>
            <a:custGeom>
              <a:avLst/>
              <a:gdLst/>
              <a:ahLst/>
              <a:cxnLst/>
              <a:rect l="l" t="t" r="r" b="b"/>
              <a:pathLst>
                <a:path w="6837" h="7509" extrusionOk="0">
                  <a:moveTo>
                    <a:pt x="5120" y="2079"/>
                  </a:moveTo>
                  <a:cubicBezTo>
                    <a:pt x="5206" y="2079"/>
                    <a:pt x="5293" y="2111"/>
                    <a:pt x="5356" y="2174"/>
                  </a:cubicBezTo>
                  <a:cubicBezTo>
                    <a:pt x="5451" y="2268"/>
                    <a:pt x="5451" y="2458"/>
                    <a:pt x="5356" y="2647"/>
                  </a:cubicBezTo>
                  <a:lnTo>
                    <a:pt x="3308" y="4694"/>
                  </a:lnTo>
                  <a:cubicBezTo>
                    <a:pt x="3214" y="4757"/>
                    <a:pt x="3151" y="4789"/>
                    <a:pt x="3056" y="4789"/>
                  </a:cubicBezTo>
                  <a:cubicBezTo>
                    <a:pt x="2993" y="4789"/>
                    <a:pt x="2899" y="4757"/>
                    <a:pt x="2836" y="4694"/>
                  </a:cubicBezTo>
                  <a:lnTo>
                    <a:pt x="2174" y="4001"/>
                  </a:lnTo>
                  <a:cubicBezTo>
                    <a:pt x="2048" y="3907"/>
                    <a:pt x="2048" y="3655"/>
                    <a:pt x="2174" y="3529"/>
                  </a:cubicBezTo>
                  <a:cubicBezTo>
                    <a:pt x="2221" y="3481"/>
                    <a:pt x="2308" y="3458"/>
                    <a:pt x="2399" y="3458"/>
                  </a:cubicBezTo>
                  <a:cubicBezTo>
                    <a:pt x="2489" y="3458"/>
                    <a:pt x="2584" y="3481"/>
                    <a:pt x="2647" y="3529"/>
                  </a:cubicBezTo>
                  <a:lnTo>
                    <a:pt x="3056" y="3970"/>
                  </a:lnTo>
                  <a:lnTo>
                    <a:pt x="4883" y="2174"/>
                  </a:lnTo>
                  <a:cubicBezTo>
                    <a:pt x="4946" y="2111"/>
                    <a:pt x="5033" y="2079"/>
                    <a:pt x="5120" y="2079"/>
                  </a:cubicBezTo>
                  <a:close/>
                  <a:moveTo>
                    <a:pt x="1701" y="0"/>
                  </a:moveTo>
                  <a:cubicBezTo>
                    <a:pt x="725" y="0"/>
                    <a:pt x="0" y="756"/>
                    <a:pt x="0" y="1701"/>
                  </a:cubicBezTo>
                  <a:lnTo>
                    <a:pt x="0" y="4411"/>
                  </a:lnTo>
                  <a:cubicBezTo>
                    <a:pt x="0" y="5356"/>
                    <a:pt x="725" y="6112"/>
                    <a:pt x="1701" y="6112"/>
                  </a:cubicBezTo>
                  <a:lnTo>
                    <a:pt x="2048" y="6112"/>
                  </a:lnTo>
                  <a:lnTo>
                    <a:pt x="2048" y="7152"/>
                  </a:lnTo>
                  <a:cubicBezTo>
                    <a:pt x="2048" y="7309"/>
                    <a:pt x="2111" y="7435"/>
                    <a:pt x="2237" y="7467"/>
                  </a:cubicBezTo>
                  <a:cubicBezTo>
                    <a:pt x="2289" y="7493"/>
                    <a:pt x="2347" y="7508"/>
                    <a:pt x="2401" y="7508"/>
                  </a:cubicBezTo>
                  <a:cubicBezTo>
                    <a:pt x="2477" y="7508"/>
                    <a:pt x="2547" y="7478"/>
                    <a:pt x="2584" y="7404"/>
                  </a:cubicBezTo>
                  <a:lnTo>
                    <a:pt x="3844" y="6112"/>
                  </a:lnTo>
                  <a:lnTo>
                    <a:pt x="5073" y="6112"/>
                  </a:lnTo>
                  <a:cubicBezTo>
                    <a:pt x="6018" y="6112"/>
                    <a:pt x="6805" y="5356"/>
                    <a:pt x="6805" y="4411"/>
                  </a:cubicBezTo>
                  <a:lnTo>
                    <a:pt x="6805" y="1701"/>
                  </a:lnTo>
                  <a:cubicBezTo>
                    <a:pt x="6837" y="756"/>
                    <a:pt x="6049" y="0"/>
                    <a:pt x="51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6" name="Google Shape;8206;p85"/>
            <p:cNvSpPr/>
            <p:nvPr/>
          </p:nvSpPr>
          <p:spPr>
            <a:xfrm>
              <a:off x="-30735200" y="3552550"/>
              <a:ext cx="188275" cy="205075"/>
            </a:xfrm>
            <a:custGeom>
              <a:avLst/>
              <a:gdLst/>
              <a:ahLst/>
              <a:cxnLst/>
              <a:rect l="l" t="t" r="r" b="b"/>
              <a:pathLst>
                <a:path w="7531" h="8203" extrusionOk="0">
                  <a:moveTo>
                    <a:pt x="3781" y="1356"/>
                  </a:moveTo>
                  <a:cubicBezTo>
                    <a:pt x="4317" y="1356"/>
                    <a:pt x="4789" y="1828"/>
                    <a:pt x="4789" y="2395"/>
                  </a:cubicBezTo>
                  <a:cubicBezTo>
                    <a:pt x="4789" y="2710"/>
                    <a:pt x="4632" y="3025"/>
                    <a:pt x="4411" y="3214"/>
                  </a:cubicBezTo>
                  <a:cubicBezTo>
                    <a:pt x="4254" y="3341"/>
                    <a:pt x="4128" y="3530"/>
                    <a:pt x="4128" y="3782"/>
                  </a:cubicBezTo>
                  <a:cubicBezTo>
                    <a:pt x="4128" y="3971"/>
                    <a:pt x="3970" y="4128"/>
                    <a:pt x="3781" y="4128"/>
                  </a:cubicBezTo>
                  <a:cubicBezTo>
                    <a:pt x="3592" y="4128"/>
                    <a:pt x="3434" y="3971"/>
                    <a:pt x="3434" y="3782"/>
                  </a:cubicBezTo>
                  <a:cubicBezTo>
                    <a:pt x="3434" y="3341"/>
                    <a:pt x="3624" y="2931"/>
                    <a:pt x="3970" y="2679"/>
                  </a:cubicBezTo>
                  <a:cubicBezTo>
                    <a:pt x="4065" y="2584"/>
                    <a:pt x="4096" y="2521"/>
                    <a:pt x="4096" y="2395"/>
                  </a:cubicBezTo>
                  <a:cubicBezTo>
                    <a:pt x="4096" y="2206"/>
                    <a:pt x="3939" y="2049"/>
                    <a:pt x="3750" y="2049"/>
                  </a:cubicBezTo>
                  <a:cubicBezTo>
                    <a:pt x="3529" y="2049"/>
                    <a:pt x="3371" y="2206"/>
                    <a:pt x="3371" y="2395"/>
                  </a:cubicBezTo>
                  <a:cubicBezTo>
                    <a:pt x="3371" y="2584"/>
                    <a:pt x="3214" y="2742"/>
                    <a:pt x="3025" y="2742"/>
                  </a:cubicBezTo>
                  <a:cubicBezTo>
                    <a:pt x="2836" y="2742"/>
                    <a:pt x="2678" y="2584"/>
                    <a:pt x="2678" y="2395"/>
                  </a:cubicBezTo>
                  <a:cubicBezTo>
                    <a:pt x="2741" y="1828"/>
                    <a:pt x="3214" y="1356"/>
                    <a:pt x="3781" y="1356"/>
                  </a:cubicBezTo>
                  <a:close/>
                  <a:moveTo>
                    <a:pt x="3781" y="4758"/>
                  </a:moveTo>
                  <a:cubicBezTo>
                    <a:pt x="3970" y="4758"/>
                    <a:pt x="4128" y="4916"/>
                    <a:pt x="4128" y="5105"/>
                  </a:cubicBezTo>
                  <a:cubicBezTo>
                    <a:pt x="4128" y="5294"/>
                    <a:pt x="3970" y="5451"/>
                    <a:pt x="3781" y="5451"/>
                  </a:cubicBezTo>
                  <a:cubicBezTo>
                    <a:pt x="3592" y="5451"/>
                    <a:pt x="3434" y="5294"/>
                    <a:pt x="3434" y="5105"/>
                  </a:cubicBezTo>
                  <a:cubicBezTo>
                    <a:pt x="3434" y="4916"/>
                    <a:pt x="3592" y="4758"/>
                    <a:pt x="3781" y="4758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9"/>
                    <a:pt x="0" y="1734"/>
                  </a:cubicBezTo>
                  <a:lnTo>
                    <a:pt x="0" y="5136"/>
                  </a:lnTo>
                  <a:cubicBezTo>
                    <a:pt x="0" y="5987"/>
                    <a:pt x="631" y="6649"/>
                    <a:pt x="1418" y="6806"/>
                  </a:cubicBezTo>
                  <a:lnTo>
                    <a:pt x="1418" y="7846"/>
                  </a:lnTo>
                  <a:cubicBezTo>
                    <a:pt x="1418" y="8003"/>
                    <a:pt x="1481" y="8129"/>
                    <a:pt x="1607" y="8161"/>
                  </a:cubicBezTo>
                  <a:cubicBezTo>
                    <a:pt x="1659" y="8187"/>
                    <a:pt x="1717" y="8202"/>
                    <a:pt x="1771" y="8202"/>
                  </a:cubicBezTo>
                  <a:cubicBezTo>
                    <a:pt x="1848" y="8202"/>
                    <a:pt x="1917" y="8172"/>
                    <a:pt x="1954" y="8098"/>
                  </a:cubicBezTo>
                  <a:lnTo>
                    <a:pt x="3214" y="6838"/>
                  </a:lnTo>
                  <a:lnTo>
                    <a:pt x="4096" y="6838"/>
                  </a:lnTo>
                  <a:lnTo>
                    <a:pt x="4096" y="5798"/>
                  </a:lnTo>
                  <a:cubicBezTo>
                    <a:pt x="4096" y="4475"/>
                    <a:pt x="5167" y="3404"/>
                    <a:pt x="6490" y="3404"/>
                  </a:cubicBezTo>
                  <a:lnTo>
                    <a:pt x="7530" y="3404"/>
                  </a:lnTo>
                  <a:lnTo>
                    <a:pt x="7530" y="1734"/>
                  </a:lnTo>
                  <a:cubicBezTo>
                    <a:pt x="7530" y="789"/>
                    <a:pt x="6774" y="1"/>
                    <a:pt x="58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7" name="Google Shape;8207;p85"/>
          <p:cNvGrpSpPr/>
          <p:nvPr/>
        </p:nvGrpSpPr>
        <p:grpSpPr>
          <a:xfrm>
            <a:off x="4705420" y="5091406"/>
            <a:ext cx="472781" cy="471527"/>
            <a:chOff x="-30735200" y="3910925"/>
            <a:chExt cx="292225" cy="291450"/>
          </a:xfrm>
        </p:grpSpPr>
        <p:sp>
          <p:nvSpPr>
            <p:cNvPr id="8208" name="Google Shape;8208;p85"/>
            <p:cNvSpPr/>
            <p:nvPr/>
          </p:nvSpPr>
          <p:spPr>
            <a:xfrm>
              <a:off x="-30683225" y="3962900"/>
              <a:ext cx="188275" cy="186700"/>
            </a:xfrm>
            <a:custGeom>
              <a:avLst/>
              <a:gdLst/>
              <a:ahLst/>
              <a:cxnLst/>
              <a:rect l="l" t="t" r="r" b="b"/>
              <a:pathLst>
                <a:path w="7531" h="7468" extrusionOk="0">
                  <a:moveTo>
                    <a:pt x="3750" y="663"/>
                  </a:moveTo>
                  <a:cubicBezTo>
                    <a:pt x="3939" y="663"/>
                    <a:pt x="4096" y="820"/>
                    <a:pt x="4096" y="1009"/>
                  </a:cubicBezTo>
                  <a:lnTo>
                    <a:pt x="4096" y="3624"/>
                  </a:lnTo>
                  <a:lnTo>
                    <a:pt x="5357" y="4884"/>
                  </a:lnTo>
                  <a:cubicBezTo>
                    <a:pt x="5514" y="5042"/>
                    <a:pt x="5514" y="5231"/>
                    <a:pt x="5357" y="5357"/>
                  </a:cubicBezTo>
                  <a:cubicBezTo>
                    <a:pt x="5294" y="5420"/>
                    <a:pt x="5207" y="5451"/>
                    <a:pt x="5120" y="5451"/>
                  </a:cubicBezTo>
                  <a:cubicBezTo>
                    <a:pt x="5034" y="5451"/>
                    <a:pt x="4947" y="5420"/>
                    <a:pt x="4884" y="5357"/>
                  </a:cubicBezTo>
                  <a:lnTo>
                    <a:pt x="3498" y="3971"/>
                  </a:lnTo>
                  <a:cubicBezTo>
                    <a:pt x="3435" y="3908"/>
                    <a:pt x="3403" y="3813"/>
                    <a:pt x="3403" y="3719"/>
                  </a:cubicBezTo>
                  <a:lnTo>
                    <a:pt x="3403" y="1009"/>
                  </a:lnTo>
                  <a:cubicBezTo>
                    <a:pt x="3403" y="820"/>
                    <a:pt x="3561" y="663"/>
                    <a:pt x="3750" y="663"/>
                  </a:cubicBezTo>
                  <a:close/>
                  <a:moveTo>
                    <a:pt x="3750" y="1"/>
                  </a:moveTo>
                  <a:cubicBezTo>
                    <a:pt x="1671" y="1"/>
                    <a:pt x="1" y="1702"/>
                    <a:pt x="1" y="3750"/>
                  </a:cubicBezTo>
                  <a:cubicBezTo>
                    <a:pt x="1" y="5829"/>
                    <a:pt x="1702" y="7468"/>
                    <a:pt x="3750" y="7468"/>
                  </a:cubicBezTo>
                  <a:cubicBezTo>
                    <a:pt x="5798" y="7468"/>
                    <a:pt x="7499" y="5798"/>
                    <a:pt x="7499" y="3750"/>
                  </a:cubicBezTo>
                  <a:cubicBezTo>
                    <a:pt x="7530" y="1702"/>
                    <a:pt x="5829" y="1"/>
                    <a:pt x="37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9" name="Google Shape;8209;p85"/>
            <p:cNvSpPr/>
            <p:nvPr/>
          </p:nvSpPr>
          <p:spPr>
            <a:xfrm>
              <a:off x="-30735200" y="3910925"/>
              <a:ext cx="292225" cy="291450"/>
            </a:xfrm>
            <a:custGeom>
              <a:avLst/>
              <a:gdLst/>
              <a:ahLst/>
              <a:cxnLst/>
              <a:rect l="l" t="t" r="r" b="b"/>
              <a:pathLst>
                <a:path w="11689" h="11658" extrusionOk="0">
                  <a:moveTo>
                    <a:pt x="5829" y="1355"/>
                  </a:moveTo>
                  <a:cubicBezTo>
                    <a:pt x="8286" y="1355"/>
                    <a:pt x="10271" y="3372"/>
                    <a:pt x="10271" y="5829"/>
                  </a:cubicBezTo>
                  <a:cubicBezTo>
                    <a:pt x="10271" y="8286"/>
                    <a:pt x="8318" y="10271"/>
                    <a:pt x="5829" y="10271"/>
                  </a:cubicBezTo>
                  <a:cubicBezTo>
                    <a:pt x="3403" y="10271"/>
                    <a:pt x="1387" y="8255"/>
                    <a:pt x="1387" y="5829"/>
                  </a:cubicBezTo>
                  <a:cubicBezTo>
                    <a:pt x="1387" y="3372"/>
                    <a:pt x="3371" y="1355"/>
                    <a:pt x="5829" y="1355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616"/>
                    <a:pt x="0" y="5829"/>
                  </a:cubicBezTo>
                  <a:cubicBezTo>
                    <a:pt x="0" y="9011"/>
                    <a:pt x="2647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89" y="2616"/>
                    <a:pt x="9042" y="1"/>
                    <a:pt x="58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210" name="Google Shape;8210;p85"/>
          <p:cNvSpPr/>
          <p:nvPr/>
        </p:nvSpPr>
        <p:spPr>
          <a:xfrm>
            <a:off x="3509574" y="5700857"/>
            <a:ext cx="472781" cy="471527"/>
          </a:xfrm>
          <a:custGeom>
            <a:avLst/>
            <a:gdLst/>
            <a:ahLst/>
            <a:cxnLst/>
            <a:rect l="l" t="t" r="r" b="b"/>
            <a:pathLst>
              <a:path w="11689" h="11658" extrusionOk="0">
                <a:moveTo>
                  <a:pt x="5829" y="2458"/>
                </a:moveTo>
                <a:cubicBezTo>
                  <a:pt x="6207" y="2458"/>
                  <a:pt x="6491" y="2773"/>
                  <a:pt x="6491" y="3120"/>
                </a:cubicBezTo>
                <a:cubicBezTo>
                  <a:pt x="6522" y="3466"/>
                  <a:pt x="6207" y="3781"/>
                  <a:pt x="5829" y="3781"/>
                </a:cubicBezTo>
                <a:cubicBezTo>
                  <a:pt x="5419" y="3781"/>
                  <a:pt x="5136" y="3466"/>
                  <a:pt x="5136" y="3120"/>
                </a:cubicBezTo>
                <a:cubicBezTo>
                  <a:pt x="5136" y="2742"/>
                  <a:pt x="5482" y="2458"/>
                  <a:pt x="5829" y="2458"/>
                </a:cubicBezTo>
                <a:close/>
                <a:moveTo>
                  <a:pt x="5860" y="4474"/>
                </a:moveTo>
                <a:cubicBezTo>
                  <a:pt x="6238" y="4474"/>
                  <a:pt x="6522" y="4789"/>
                  <a:pt x="6522" y="5136"/>
                </a:cubicBezTo>
                <a:lnTo>
                  <a:pt x="6522" y="8570"/>
                </a:lnTo>
                <a:cubicBezTo>
                  <a:pt x="6522" y="8948"/>
                  <a:pt x="6207" y="9232"/>
                  <a:pt x="5860" y="9232"/>
                </a:cubicBezTo>
                <a:cubicBezTo>
                  <a:pt x="5451" y="9232"/>
                  <a:pt x="5199" y="8917"/>
                  <a:pt x="5199" y="8570"/>
                </a:cubicBezTo>
                <a:lnTo>
                  <a:pt x="5199" y="5136"/>
                </a:lnTo>
                <a:cubicBezTo>
                  <a:pt x="5199" y="4726"/>
                  <a:pt x="5514" y="4474"/>
                  <a:pt x="5860" y="4474"/>
                </a:cubicBezTo>
                <a:close/>
                <a:moveTo>
                  <a:pt x="5829" y="1"/>
                </a:moveTo>
                <a:cubicBezTo>
                  <a:pt x="2615" y="1"/>
                  <a:pt x="0" y="2647"/>
                  <a:pt x="0" y="5829"/>
                </a:cubicBezTo>
                <a:cubicBezTo>
                  <a:pt x="0" y="9043"/>
                  <a:pt x="2615" y="11657"/>
                  <a:pt x="5829" y="11657"/>
                </a:cubicBezTo>
                <a:cubicBezTo>
                  <a:pt x="9011" y="11657"/>
                  <a:pt x="11657" y="9043"/>
                  <a:pt x="11657" y="5829"/>
                </a:cubicBezTo>
                <a:cubicBezTo>
                  <a:pt x="11689" y="2647"/>
                  <a:pt x="9042" y="1"/>
                  <a:pt x="5829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211" name="Google Shape;8211;p85"/>
          <p:cNvGrpSpPr/>
          <p:nvPr/>
        </p:nvGrpSpPr>
        <p:grpSpPr>
          <a:xfrm>
            <a:off x="6510547" y="2041895"/>
            <a:ext cx="478628" cy="478965"/>
            <a:chOff x="-57956275" y="3197925"/>
            <a:chExt cx="319000" cy="319225"/>
          </a:xfrm>
        </p:grpSpPr>
        <p:sp>
          <p:nvSpPr>
            <p:cNvPr id="8212" name="Google Shape;8212;p85"/>
            <p:cNvSpPr/>
            <p:nvPr/>
          </p:nvSpPr>
          <p:spPr>
            <a:xfrm>
              <a:off x="-57940525" y="3353300"/>
              <a:ext cx="18150" cy="65400"/>
            </a:xfrm>
            <a:custGeom>
              <a:avLst/>
              <a:gdLst/>
              <a:ahLst/>
              <a:cxnLst/>
              <a:rect l="l" t="t" r="r" b="b"/>
              <a:pathLst>
                <a:path w="726" h="2616" extrusionOk="0">
                  <a:moveTo>
                    <a:pt x="725" y="0"/>
                  </a:moveTo>
                  <a:cubicBezTo>
                    <a:pt x="316" y="284"/>
                    <a:pt x="1" y="756"/>
                    <a:pt x="1" y="1292"/>
                  </a:cubicBezTo>
                  <a:cubicBezTo>
                    <a:pt x="1" y="1859"/>
                    <a:pt x="316" y="2332"/>
                    <a:pt x="725" y="2615"/>
                  </a:cubicBezTo>
                  <a:lnTo>
                    <a:pt x="725" y="2395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3" name="Google Shape;8213;p85"/>
            <p:cNvSpPr/>
            <p:nvPr/>
          </p:nvSpPr>
          <p:spPr>
            <a:xfrm>
              <a:off x="-57679825" y="3353300"/>
              <a:ext cx="18925" cy="65400"/>
            </a:xfrm>
            <a:custGeom>
              <a:avLst/>
              <a:gdLst/>
              <a:ahLst/>
              <a:cxnLst/>
              <a:rect l="l" t="t" r="r" b="b"/>
              <a:pathLst>
                <a:path w="757" h="2616" extrusionOk="0">
                  <a:moveTo>
                    <a:pt x="1" y="0"/>
                  </a:moveTo>
                  <a:lnTo>
                    <a:pt x="1" y="2395"/>
                  </a:lnTo>
                  <a:lnTo>
                    <a:pt x="1" y="2615"/>
                  </a:lnTo>
                  <a:cubicBezTo>
                    <a:pt x="442" y="2332"/>
                    <a:pt x="757" y="1859"/>
                    <a:pt x="757" y="1292"/>
                  </a:cubicBezTo>
                  <a:cubicBezTo>
                    <a:pt x="757" y="756"/>
                    <a:pt x="442" y="284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4" name="Google Shape;8214;p85"/>
            <p:cNvSpPr/>
            <p:nvPr/>
          </p:nvSpPr>
          <p:spPr>
            <a:xfrm>
              <a:off x="-57956275" y="3255625"/>
              <a:ext cx="319000" cy="55175"/>
            </a:xfrm>
            <a:custGeom>
              <a:avLst/>
              <a:gdLst/>
              <a:ahLst/>
              <a:cxnLst/>
              <a:rect l="l" t="t" r="r" b="b"/>
              <a:pathLst>
                <a:path w="12760" h="2207" extrusionOk="0">
                  <a:moveTo>
                    <a:pt x="442" y="1"/>
                  </a:moveTo>
                  <a:cubicBezTo>
                    <a:pt x="190" y="1"/>
                    <a:pt x="1" y="253"/>
                    <a:pt x="64" y="442"/>
                  </a:cubicBezTo>
                  <a:cubicBezTo>
                    <a:pt x="284" y="1481"/>
                    <a:pt x="1261" y="2206"/>
                    <a:pt x="2332" y="2206"/>
                  </a:cubicBezTo>
                  <a:lnTo>
                    <a:pt x="10523" y="2206"/>
                  </a:lnTo>
                  <a:cubicBezTo>
                    <a:pt x="11563" y="2206"/>
                    <a:pt x="12571" y="1418"/>
                    <a:pt x="12760" y="442"/>
                  </a:cubicBezTo>
                  <a:cubicBezTo>
                    <a:pt x="12603" y="221"/>
                    <a:pt x="12445" y="1"/>
                    <a:pt x="12193" y="1"/>
                  </a:cubicBezTo>
                  <a:lnTo>
                    <a:pt x="10303" y="1"/>
                  </a:lnTo>
                  <a:lnTo>
                    <a:pt x="10303" y="757"/>
                  </a:lnTo>
                  <a:cubicBezTo>
                    <a:pt x="10303" y="946"/>
                    <a:pt x="10145" y="1103"/>
                    <a:pt x="9956" y="1103"/>
                  </a:cubicBezTo>
                  <a:cubicBezTo>
                    <a:pt x="9767" y="1103"/>
                    <a:pt x="9610" y="946"/>
                    <a:pt x="9610" y="757"/>
                  </a:cubicBezTo>
                  <a:lnTo>
                    <a:pt x="9610" y="1"/>
                  </a:lnTo>
                  <a:lnTo>
                    <a:pt x="8853" y="1"/>
                  </a:lnTo>
                  <a:lnTo>
                    <a:pt x="8853" y="757"/>
                  </a:lnTo>
                  <a:cubicBezTo>
                    <a:pt x="8853" y="946"/>
                    <a:pt x="8696" y="1103"/>
                    <a:pt x="8507" y="1103"/>
                  </a:cubicBezTo>
                  <a:cubicBezTo>
                    <a:pt x="8318" y="1103"/>
                    <a:pt x="8160" y="946"/>
                    <a:pt x="8160" y="757"/>
                  </a:cubicBezTo>
                  <a:lnTo>
                    <a:pt x="8160" y="1"/>
                  </a:lnTo>
                  <a:lnTo>
                    <a:pt x="7404" y="1"/>
                  </a:lnTo>
                  <a:lnTo>
                    <a:pt x="7404" y="757"/>
                  </a:lnTo>
                  <a:cubicBezTo>
                    <a:pt x="7404" y="946"/>
                    <a:pt x="7247" y="1103"/>
                    <a:pt x="7058" y="1103"/>
                  </a:cubicBezTo>
                  <a:cubicBezTo>
                    <a:pt x="6837" y="1103"/>
                    <a:pt x="6680" y="946"/>
                    <a:pt x="6680" y="757"/>
                  </a:cubicBezTo>
                  <a:lnTo>
                    <a:pt x="6680" y="1"/>
                  </a:lnTo>
                  <a:lnTo>
                    <a:pt x="5955" y="1"/>
                  </a:lnTo>
                  <a:lnTo>
                    <a:pt x="5955" y="757"/>
                  </a:lnTo>
                  <a:cubicBezTo>
                    <a:pt x="5955" y="946"/>
                    <a:pt x="5797" y="1103"/>
                    <a:pt x="5577" y="1103"/>
                  </a:cubicBezTo>
                  <a:cubicBezTo>
                    <a:pt x="5388" y="1103"/>
                    <a:pt x="5230" y="946"/>
                    <a:pt x="5230" y="757"/>
                  </a:cubicBezTo>
                  <a:lnTo>
                    <a:pt x="5230" y="1"/>
                  </a:lnTo>
                  <a:lnTo>
                    <a:pt x="4474" y="1"/>
                  </a:lnTo>
                  <a:lnTo>
                    <a:pt x="4474" y="757"/>
                  </a:lnTo>
                  <a:cubicBezTo>
                    <a:pt x="4474" y="946"/>
                    <a:pt x="4317" y="1103"/>
                    <a:pt x="4128" y="1103"/>
                  </a:cubicBezTo>
                  <a:cubicBezTo>
                    <a:pt x="3939" y="1103"/>
                    <a:pt x="3781" y="946"/>
                    <a:pt x="3781" y="757"/>
                  </a:cubicBezTo>
                  <a:lnTo>
                    <a:pt x="3781" y="1"/>
                  </a:lnTo>
                  <a:lnTo>
                    <a:pt x="3025" y="1"/>
                  </a:lnTo>
                  <a:lnTo>
                    <a:pt x="3025" y="757"/>
                  </a:lnTo>
                  <a:cubicBezTo>
                    <a:pt x="3025" y="946"/>
                    <a:pt x="2867" y="1103"/>
                    <a:pt x="2678" y="1103"/>
                  </a:cubicBezTo>
                  <a:cubicBezTo>
                    <a:pt x="2489" y="1103"/>
                    <a:pt x="2332" y="946"/>
                    <a:pt x="2332" y="757"/>
                  </a:cubicBezTo>
                  <a:lnTo>
                    <a:pt x="233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5" name="Google Shape;8215;p85"/>
            <p:cNvSpPr/>
            <p:nvPr/>
          </p:nvSpPr>
          <p:spPr>
            <a:xfrm>
              <a:off x="-57868050" y="3494275"/>
              <a:ext cx="18900" cy="22875"/>
            </a:xfrm>
            <a:custGeom>
              <a:avLst/>
              <a:gdLst/>
              <a:ahLst/>
              <a:cxnLst/>
              <a:rect l="l" t="t" r="r" b="b"/>
              <a:pathLst>
                <a:path w="756" h="915" extrusionOk="0">
                  <a:moveTo>
                    <a:pt x="0" y="1"/>
                  </a:moveTo>
                  <a:lnTo>
                    <a:pt x="0" y="536"/>
                  </a:lnTo>
                  <a:lnTo>
                    <a:pt x="32" y="536"/>
                  </a:lnTo>
                  <a:cubicBezTo>
                    <a:pt x="32" y="757"/>
                    <a:pt x="189" y="914"/>
                    <a:pt x="410" y="914"/>
                  </a:cubicBezTo>
                  <a:cubicBezTo>
                    <a:pt x="599" y="914"/>
                    <a:pt x="756" y="757"/>
                    <a:pt x="756" y="536"/>
                  </a:cubicBezTo>
                  <a:lnTo>
                    <a:pt x="756" y="473"/>
                  </a:lnTo>
                  <a:cubicBezTo>
                    <a:pt x="473" y="347"/>
                    <a:pt x="252" y="158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6" name="Google Shape;8216;p85"/>
            <p:cNvSpPr/>
            <p:nvPr/>
          </p:nvSpPr>
          <p:spPr>
            <a:xfrm>
              <a:off x="-57755425" y="3494275"/>
              <a:ext cx="18125" cy="22875"/>
            </a:xfrm>
            <a:custGeom>
              <a:avLst/>
              <a:gdLst/>
              <a:ahLst/>
              <a:cxnLst/>
              <a:rect l="l" t="t" r="r" b="b"/>
              <a:pathLst>
                <a:path w="725" h="915" extrusionOk="0">
                  <a:moveTo>
                    <a:pt x="725" y="1"/>
                  </a:moveTo>
                  <a:cubicBezTo>
                    <a:pt x="504" y="190"/>
                    <a:pt x="252" y="347"/>
                    <a:pt x="0" y="473"/>
                  </a:cubicBezTo>
                  <a:lnTo>
                    <a:pt x="0" y="536"/>
                  </a:lnTo>
                  <a:lnTo>
                    <a:pt x="32" y="536"/>
                  </a:lnTo>
                  <a:cubicBezTo>
                    <a:pt x="32" y="757"/>
                    <a:pt x="189" y="914"/>
                    <a:pt x="378" y="914"/>
                  </a:cubicBezTo>
                  <a:cubicBezTo>
                    <a:pt x="567" y="914"/>
                    <a:pt x="725" y="757"/>
                    <a:pt x="725" y="536"/>
                  </a:cubicBez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7" name="Google Shape;8217;p85"/>
            <p:cNvSpPr/>
            <p:nvPr/>
          </p:nvSpPr>
          <p:spPr>
            <a:xfrm>
              <a:off x="-57903500" y="3329675"/>
              <a:ext cx="204800" cy="187475"/>
            </a:xfrm>
            <a:custGeom>
              <a:avLst/>
              <a:gdLst/>
              <a:ahLst/>
              <a:cxnLst/>
              <a:rect l="l" t="t" r="r" b="b"/>
              <a:pathLst>
                <a:path w="8192" h="7499" extrusionOk="0">
                  <a:moveTo>
                    <a:pt x="2615" y="756"/>
                  </a:moveTo>
                  <a:cubicBezTo>
                    <a:pt x="2804" y="756"/>
                    <a:pt x="2962" y="914"/>
                    <a:pt x="2962" y="1103"/>
                  </a:cubicBezTo>
                  <a:cubicBezTo>
                    <a:pt x="2962" y="1292"/>
                    <a:pt x="2804" y="1449"/>
                    <a:pt x="2615" y="1449"/>
                  </a:cubicBezTo>
                  <a:cubicBezTo>
                    <a:pt x="2395" y="1449"/>
                    <a:pt x="2269" y="1292"/>
                    <a:pt x="2269" y="1103"/>
                  </a:cubicBezTo>
                  <a:cubicBezTo>
                    <a:pt x="2206" y="945"/>
                    <a:pt x="2395" y="756"/>
                    <a:pt x="2615" y="756"/>
                  </a:cubicBezTo>
                  <a:close/>
                  <a:moveTo>
                    <a:pt x="5608" y="756"/>
                  </a:moveTo>
                  <a:cubicBezTo>
                    <a:pt x="5797" y="756"/>
                    <a:pt x="5955" y="914"/>
                    <a:pt x="5955" y="1103"/>
                  </a:cubicBezTo>
                  <a:cubicBezTo>
                    <a:pt x="5955" y="1292"/>
                    <a:pt x="5797" y="1449"/>
                    <a:pt x="5608" y="1449"/>
                  </a:cubicBezTo>
                  <a:cubicBezTo>
                    <a:pt x="5388" y="1449"/>
                    <a:pt x="5230" y="1292"/>
                    <a:pt x="5230" y="1103"/>
                  </a:cubicBezTo>
                  <a:cubicBezTo>
                    <a:pt x="5199" y="945"/>
                    <a:pt x="5356" y="756"/>
                    <a:pt x="5608" y="756"/>
                  </a:cubicBezTo>
                  <a:close/>
                  <a:moveTo>
                    <a:pt x="5159" y="4072"/>
                  </a:moveTo>
                  <a:cubicBezTo>
                    <a:pt x="5254" y="4072"/>
                    <a:pt x="5340" y="4112"/>
                    <a:pt x="5388" y="4190"/>
                  </a:cubicBezTo>
                  <a:cubicBezTo>
                    <a:pt x="5545" y="4348"/>
                    <a:pt x="5545" y="4568"/>
                    <a:pt x="5388" y="4694"/>
                  </a:cubicBezTo>
                  <a:cubicBezTo>
                    <a:pt x="5041" y="5041"/>
                    <a:pt x="4569" y="5230"/>
                    <a:pt x="4096" y="5230"/>
                  </a:cubicBezTo>
                  <a:cubicBezTo>
                    <a:pt x="3623" y="5230"/>
                    <a:pt x="3119" y="5041"/>
                    <a:pt x="2804" y="4694"/>
                  </a:cubicBezTo>
                  <a:cubicBezTo>
                    <a:pt x="2647" y="4537"/>
                    <a:pt x="2647" y="4285"/>
                    <a:pt x="2804" y="4190"/>
                  </a:cubicBezTo>
                  <a:cubicBezTo>
                    <a:pt x="2883" y="4112"/>
                    <a:pt x="2978" y="4072"/>
                    <a:pt x="3068" y="4072"/>
                  </a:cubicBezTo>
                  <a:cubicBezTo>
                    <a:pt x="3159" y="4072"/>
                    <a:pt x="3245" y="4112"/>
                    <a:pt x="3308" y="4190"/>
                  </a:cubicBezTo>
                  <a:cubicBezTo>
                    <a:pt x="3513" y="4379"/>
                    <a:pt x="3797" y="4474"/>
                    <a:pt x="4084" y="4474"/>
                  </a:cubicBezTo>
                  <a:cubicBezTo>
                    <a:pt x="4372" y="4474"/>
                    <a:pt x="4663" y="4379"/>
                    <a:pt x="4884" y="4190"/>
                  </a:cubicBezTo>
                  <a:cubicBezTo>
                    <a:pt x="4962" y="4112"/>
                    <a:pt x="5065" y="4072"/>
                    <a:pt x="5159" y="4072"/>
                  </a:cubicBezTo>
                  <a:close/>
                  <a:moveTo>
                    <a:pt x="0" y="0"/>
                  </a:moveTo>
                  <a:lnTo>
                    <a:pt x="0" y="3403"/>
                  </a:lnTo>
                  <a:cubicBezTo>
                    <a:pt x="0" y="4663"/>
                    <a:pt x="599" y="5829"/>
                    <a:pt x="1513" y="6585"/>
                  </a:cubicBezTo>
                  <a:lnTo>
                    <a:pt x="1513" y="4127"/>
                  </a:lnTo>
                  <a:cubicBezTo>
                    <a:pt x="1513" y="3119"/>
                    <a:pt x="2332" y="2300"/>
                    <a:pt x="3340" y="2300"/>
                  </a:cubicBezTo>
                  <a:cubicBezTo>
                    <a:pt x="3560" y="2300"/>
                    <a:pt x="3718" y="2458"/>
                    <a:pt x="3718" y="2647"/>
                  </a:cubicBezTo>
                  <a:cubicBezTo>
                    <a:pt x="3718" y="2836"/>
                    <a:pt x="3560" y="2993"/>
                    <a:pt x="3340" y="2993"/>
                  </a:cubicBezTo>
                  <a:cubicBezTo>
                    <a:pt x="2710" y="2993"/>
                    <a:pt x="2237" y="3497"/>
                    <a:pt x="2237" y="4096"/>
                  </a:cubicBezTo>
                  <a:lnTo>
                    <a:pt x="2237" y="7026"/>
                  </a:lnTo>
                  <a:cubicBezTo>
                    <a:pt x="2804" y="7278"/>
                    <a:pt x="3434" y="7498"/>
                    <a:pt x="4096" y="7498"/>
                  </a:cubicBezTo>
                  <a:cubicBezTo>
                    <a:pt x="4758" y="7498"/>
                    <a:pt x="5388" y="7341"/>
                    <a:pt x="5955" y="7026"/>
                  </a:cubicBezTo>
                  <a:lnTo>
                    <a:pt x="5955" y="4096"/>
                  </a:lnTo>
                  <a:cubicBezTo>
                    <a:pt x="5955" y="3466"/>
                    <a:pt x="5451" y="2993"/>
                    <a:pt x="4852" y="2993"/>
                  </a:cubicBezTo>
                  <a:cubicBezTo>
                    <a:pt x="4663" y="2993"/>
                    <a:pt x="4506" y="2836"/>
                    <a:pt x="4506" y="2647"/>
                  </a:cubicBezTo>
                  <a:cubicBezTo>
                    <a:pt x="4506" y="2458"/>
                    <a:pt x="4663" y="2300"/>
                    <a:pt x="4852" y="2300"/>
                  </a:cubicBezTo>
                  <a:cubicBezTo>
                    <a:pt x="5860" y="2300"/>
                    <a:pt x="6711" y="3119"/>
                    <a:pt x="6711" y="4127"/>
                  </a:cubicBezTo>
                  <a:lnTo>
                    <a:pt x="6711" y="6585"/>
                  </a:lnTo>
                  <a:cubicBezTo>
                    <a:pt x="7593" y="5829"/>
                    <a:pt x="8192" y="4663"/>
                    <a:pt x="8192" y="3403"/>
                  </a:cubicBezTo>
                  <a:lnTo>
                    <a:pt x="81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8" name="Google Shape;8218;p85"/>
            <p:cNvSpPr/>
            <p:nvPr/>
          </p:nvSpPr>
          <p:spPr>
            <a:xfrm>
              <a:off x="-57860975" y="3197925"/>
              <a:ext cx="119750" cy="37250"/>
            </a:xfrm>
            <a:custGeom>
              <a:avLst/>
              <a:gdLst/>
              <a:ahLst/>
              <a:cxnLst/>
              <a:rect l="l" t="t" r="r" b="b"/>
              <a:pathLst>
                <a:path w="4790" h="1490" extrusionOk="0">
                  <a:moveTo>
                    <a:pt x="2383" y="1"/>
                  </a:moveTo>
                  <a:cubicBezTo>
                    <a:pt x="1812" y="1"/>
                    <a:pt x="1245" y="214"/>
                    <a:pt x="851" y="639"/>
                  </a:cubicBezTo>
                  <a:lnTo>
                    <a:pt x="1" y="1490"/>
                  </a:lnTo>
                  <a:lnTo>
                    <a:pt x="4789" y="1490"/>
                  </a:lnTo>
                  <a:lnTo>
                    <a:pt x="3939" y="639"/>
                  </a:lnTo>
                  <a:cubicBezTo>
                    <a:pt x="3529" y="214"/>
                    <a:pt x="2954" y="1"/>
                    <a:pt x="23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19" name="Google Shape;8219;p85"/>
          <p:cNvGrpSpPr/>
          <p:nvPr/>
        </p:nvGrpSpPr>
        <p:grpSpPr>
          <a:xfrm>
            <a:off x="6540086" y="2650462"/>
            <a:ext cx="419549" cy="478628"/>
            <a:chOff x="-57940525" y="3590375"/>
            <a:chExt cx="279625" cy="319000"/>
          </a:xfrm>
        </p:grpSpPr>
        <p:sp>
          <p:nvSpPr>
            <p:cNvPr id="8220" name="Google Shape;8220;p85"/>
            <p:cNvSpPr/>
            <p:nvPr/>
          </p:nvSpPr>
          <p:spPr>
            <a:xfrm>
              <a:off x="-57940525" y="3727425"/>
              <a:ext cx="18150" cy="63800"/>
            </a:xfrm>
            <a:custGeom>
              <a:avLst/>
              <a:gdLst/>
              <a:ahLst/>
              <a:cxnLst/>
              <a:rect l="l" t="t" r="r" b="b"/>
              <a:pathLst>
                <a:path w="726" h="2552" extrusionOk="0">
                  <a:moveTo>
                    <a:pt x="725" y="0"/>
                  </a:moveTo>
                  <a:cubicBezTo>
                    <a:pt x="253" y="252"/>
                    <a:pt x="1" y="725"/>
                    <a:pt x="1" y="1260"/>
                  </a:cubicBezTo>
                  <a:cubicBezTo>
                    <a:pt x="1" y="1827"/>
                    <a:pt x="316" y="2300"/>
                    <a:pt x="725" y="2552"/>
                  </a:cubicBez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1" name="Google Shape;8221;p85"/>
            <p:cNvSpPr/>
            <p:nvPr/>
          </p:nvSpPr>
          <p:spPr>
            <a:xfrm>
              <a:off x="-57904300" y="3686450"/>
              <a:ext cx="205600" cy="111075"/>
            </a:xfrm>
            <a:custGeom>
              <a:avLst/>
              <a:gdLst/>
              <a:ahLst/>
              <a:cxnLst/>
              <a:rect l="l" t="t" r="r" b="b"/>
              <a:pathLst>
                <a:path w="8224" h="4443" extrusionOk="0">
                  <a:moveTo>
                    <a:pt x="2647" y="2143"/>
                  </a:moveTo>
                  <a:cubicBezTo>
                    <a:pt x="2836" y="2143"/>
                    <a:pt x="2994" y="2301"/>
                    <a:pt x="2994" y="2521"/>
                  </a:cubicBezTo>
                  <a:cubicBezTo>
                    <a:pt x="2994" y="2710"/>
                    <a:pt x="2836" y="2868"/>
                    <a:pt x="2647" y="2868"/>
                  </a:cubicBezTo>
                  <a:cubicBezTo>
                    <a:pt x="2427" y="2868"/>
                    <a:pt x="2301" y="2710"/>
                    <a:pt x="2301" y="2521"/>
                  </a:cubicBezTo>
                  <a:cubicBezTo>
                    <a:pt x="2301" y="2301"/>
                    <a:pt x="2427" y="2143"/>
                    <a:pt x="2647" y="2143"/>
                  </a:cubicBezTo>
                  <a:close/>
                  <a:moveTo>
                    <a:pt x="5640" y="2143"/>
                  </a:moveTo>
                  <a:cubicBezTo>
                    <a:pt x="5829" y="2143"/>
                    <a:pt x="5987" y="2301"/>
                    <a:pt x="5987" y="2521"/>
                  </a:cubicBezTo>
                  <a:cubicBezTo>
                    <a:pt x="5987" y="2710"/>
                    <a:pt x="5829" y="2868"/>
                    <a:pt x="5640" y="2868"/>
                  </a:cubicBezTo>
                  <a:cubicBezTo>
                    <a:pt x="5420" y="2868"/>
                    <a:pt x="5262" y="2710"/>
                    <a:pt x="5262" y="2521"/>
                  </a:cubicBezTo>
                  <a:cubicBezTo>
                    <a:pt x="5262" y="2301"/>
                    <a:pt x="5420" y="2143"/>
                    <a:pt x="5640" y="2143"/>
                  </a:cubicBezTo>
                  <a:close/>
                  <a:moveTo>
                    <a:pt x="1923" y="1"/>
                  </a:moveTo>
                  <a:lnTo>
                    <a:pt x="1" y="1923"/>
                  </a:lnTo>
                  <a:lnTo>
                    <a:pt x="1" y="4443"/>
                  </a:lnTo>
                  <a:lnTo>
                    <a:pt x="1765" y="4443"/>
                  </a:lnTo>
                  <a:cubicBezTo>
                    <a:pt x="2490" y="3986"/>
                    <a:pt x="3309" y="3758"/>
                    <a:pt x="4124" y="3758"/>
                  </a:cubicBezTo>
                  <a:cubicBezTo>
                    <a:pt x="4939" y="3758"/>
                    <a:pt x="5751" y="3986"/>
                    <a:pt x="6459" y="4443"/>
                  </a:cubicBezTo>
                  <a:lnTo>
                    <a:pt x="8224" y="4443"/>
                  </a:lnTo>
                  <a:lnTo>
                    <a:pt x="8224" y="1923"/>
                  </a:lnTo>
                  <a:lnTo>
                    <a:pt x="6302" y="1"/>
                  </a:lnTo>
                  <a:cubicBezTo>
                    <a:pt x="5625" y="395"/>
                    <a:pt x="4876" y="592"/>
                    <a:pt x="4124" y="592"/>
                  </a:cubicBezTo>
                  <a:cubicBezTo>
                    <a:pt x="3372" y="592"/>
                    <a:pt x="2616" y="395"/>
                    <a:pt x="192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2" name="Google Shape;8222;p85"/>
            <p:cNvSpPr/>
            <p:nvPr/>
          </p:nvSpPr>
          <p:spPr>
            <a:xfrm>
              <a:off x="-57903500" y="3590375"/>
              <a:ext cx="205575" cy="117375"/>
            </a:xfrm>
            <a:custGeom>
              <a:avLst/>
              <a:gdLst/>
              <a:ahLst/>
              <a:cxnLst/>
              <a:rect l="l" t="t" r="r" b="b"/>
              <a:pathLst>
                <a:path w="8223" h="4695" extrusionOk="0">
                  <a:moveTo>
                    <a:pt x="4096" y="0"/>
                  </a:moveTo>
                  <a:cubicBezTo>
                    <a:pt x="3560" y="0"/>
                    <a:pt x="3088" y="315"/>
                    <a:pt x="2804" y="756"/>
                  </a:cubicBezTo>
                  <a:cubicBezTo>
                    <a:pt x="2753" y="751"/>
                    <a:pt x="2702" y="748"/>
                    <a:pt x="2651" y="748"/>
                  </a:cubicBezTo>
                  <a:cubicBezTo>
                    <a:pt x="2101" y="748"/>
                    <a:pt x="1551" y="1051"/>
                    <a:pt x="1292" y="1512"/>
                  </a:cubicBezTo>
                  <a:cubicBezTo>
                    <a:pt x="567" y="1638"/>
                    <a:pt x="0" y="2269"/>
                    <a:pt x="0" y="3056"/>
                  </a:cubicBezTo>
                  <a:lnTo>
                    <a:pt x="0" y="4694"/>
                  </a:lnTo>
                  <a:lnTo>
                    <a:pt x="1607" y="3088"/>
                  </a:lnTo>
                  <a:cubicBezTo>
                    <a:pt x="1683" y="3011"/>
                    <a:pt x="1783" y="2970"/>
                    <a:pt x="1884" y="2970"/>
                  </a:cubicBezTo>
                  <a:cubicBezTo>
                    <a:pt x="1951" y="2970"/>
                    <a:pt x="2018" y="2987"/>
                    <a:pt x="2080" y="3025"/>
                  </a:cubicBezTo>
                  <a:cubicBezTo>
                    <a:pt x="2694" y="3450"/>
                    <a:pt x="3403" y="3663"/>
                    <a:pt x="4112" y="3663"/>
                  </a:cubicBezTo>
                  <a:cubicBezTo>
                    <a:pt x="4821" y="3663"/>
                    <a:pt x="5529" y="3450"/>
                    <a:pt x="6144" y="3025"/>
                  </a:cubicBezTo>
                  <a:cubicBezTo>
                    <a:pt x="6206" y="2987"/>
                    <a:pt x="6273" y="2970"/>
                    <a:pt x="6339" y="2970"/>
                  </a:cubicBezTo>
                  <a:cubicBezTo>
                    <a:pt x="6441" y="2970"/>
                    <a:pt x="6540" y="3011"/>
                    <a:pt x="6616" y="3088"/>
                  </a:cubicBezTo>
                  <a:lnTo>
                    <a:pt x="8223" y="4694"/>
                  </a:lnTo>
                  <a:lnTo>
                    <a:pt x="8223" y="3056"/>
                  </a:lnTo>
                  <a:cubicBezTo>
                    <a:pt x="8192" y="2300"/>
                    <a:pt x="7656" y="1638"/>
                    <a:pt x="6900" y="1512"/>
                  </a:cubicBezTo>
                  <a:cubicBezTo>
                    <a:pt x="6641" y="1051"/>
                    <a:pt x="6091" y="748"/>
                    <a:pt x="5541" y="748"/>
                  </a:cubicBezTo>
                  <a:cubicBezTo>
                    <a:pt x="5490" y="748"/>
                    <a:pt x="5439" y="751"/>
                    <a:pt x="5388" y="756"/>
                  </a:cubicBezTo>
                  <a:cubicBezTo>
                    <a:pt x="5136" y="284"/>
                    <a:pt x="4663" y="0"/>
                    <a:pt x="4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3" name="Google Shape;8223;p85"/>
            <p:cNvSpPr/>
            <p:nvPr/>
          </p:nvSpPr>
          <p:spPr>
            <a:xfrm>
              <a:off x="-57903500" y="3798700"/>
              <a:ext cx="204800" cy="110675"/>
            </a:xfrm>
            <a:custGeom>
              <a:avLst/>
              <a:gdLst/>
              <a:ahLst/>
              <a:cxnLst/>
              <a:rect l="l" t="t" r="r" b="b"/>
              <a:pathLst>
                <a:path w="8192" h="4427" extrusionOk="0">
                  <a:moveTo>
                    <a:pt x="5159" y="1001"/>
                  </a:moveTo>
                  <a:cubicBezTo>
                    <a:pt x="5254" y="1001"/>
                    <a:pt x="5340" y="1040"/>
                    <a:pt x="5388" y="1119"/>
                  </a:cubicBezTo>
                  <a:cubicBezTo>
                    <a:pt x="5545" y="1245"/>
                    <a:pt x="5545" y="1465"/>
                    <a:pt x="5388" y="1654"/>
                  </a:cubicBezTo>
                  <a:cubicBezTo>
                    <a:pt x="5041" y="2001"/>
                    <a:pt x="4569" y="2190"/>
                    <a:pt x="4096" y="2190"/>
                  </a:cubicBezTo>
                  <a:cubicBezTo>
                    <a:pt x="3623" y="2190"/>
                    <a:pt x="3119" y="2001"/>
                    <a:pt x="2804" y="1654"/>
                  </a:cubicBezTo>
                  <a:cubicBezTo>
                    <a:pt x="2647" y="1497"/>
                    <a:pt x="2647" y="1245"/>
                    <a:pt x="2804" y="1119"/>
                  </a:cubicBezTo>
                  <a:cubicBezTo>
                    <a:pt x="2883" y="1040"/>
                    <a:pt x="2978" y="1001"/>
                    <a:pt x="3068" y="1001"/>
                  </a:cubicBezTo>
                  <a:cubicBezTo>
                    <a:pt x="3159" y="1001"/>
                    <a:pt x="3245" y="1040"/>
                    <a:pt x="3308" y="1119"/>
                  </a:cubicBezTo>
                  <a:cubicBezTo>
                    <a:pt x="3529" y="1339"/>
                    <a:pt x="3812" y="1449"/>
                    <a:pt x="4096" y="1449"/>
                  </a:cubicBezTo>
                  <a:cubicBezTo>
                    <a:pt x="4380" y="1449"/>
                    <a:pt x="4663" y="1339"/>
                    <a:pt x="4884" y="1119"/>
                  </a:cubicBezTo>
                  <a:cubicBezTo>
                    <a:pt x="4962" y="1040"/>
                    <a:pt x="5065" y="1001"/>
                    <a:pt x="5159" y="1001"/>
                  </a:cubicBezTo>
                  <a:close/>
                  <a:moveTo>
                    <a:pt x="4080" y="0"/>
                  </a:moveTo>
                  <a:cubicBezTo>
                    <a:pt x="3371" y="0"/>
                    <a:pt x="2663" y="205"/>
                    <a:pt x="2048" y="615"/>
                  </a:cubicBezTo>
                  <a:cubicBezTo>
                    <a:pt x="1985" y="646"/>
                    <a:pt x="1922" y="678"/>
                    <a:pt x="1859" y="678"/>
                  </a:cubicBezTo>
                  <a:lnTo>
                    <a:pt x="0" y="678"/>
                  </a:lnTo>
                  <a:cubicBezTo>
                    <a:pt x="189" y="2788"/>
                    <a:pt x="1922" y="4427"/>
                    <a:pt x="4096" y="4427"/>
                  </a:cubicBezTo>
                  <a:cubicBezTo>
                    <a:pt x="6270" y="4427"/>
                    <a:pt x="8003" y="2788"/>
                    <a:pt x="8192" y="678"/>
                  </a:cubicBezTo>
                  <a:lnTo>
                    <a:pt x="6333" y="678"/>
                  </a:lnTo>
                  <a:cubicBezTo>
                    <a:pt x="6270" y="678"/>
                    <a:pt x="6175" y="646"/>
                    <a:pt x="6112" y="615"/>
                  </a:cubicBezTo>
                  <a:cubicBezTo>
                    <a:pt x="5498" y="205"/>
                    <a:pt x="4789" y="0"/>
                    <a:pt x="4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4" name="Google Shape;8224;p85"/>
            <p:cNvSpPr/>
            <p:nvPr/>
          </p:nvSpPr>
          <p:spPr>
            <a:xfrm>
              <a:off x="-57679825" y="372662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2"/>
                  </a:lnTo>
                  <a:cubicBezTo>
                    <a:pt x="442" y="2269"/>
                    <a:pt x="757" y="1796"/>
                    <a:pt x="757" y="1261"/>
                  </a:cubicBezTo>
                  <a:cubicBezTo>
                    <a:pt x="757" y="757"/>
                    <a:pt x="442" y="284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25" name="Google Shape;8225;p85"/>
          <p:cNvGrpSpPr/>
          <p:nvPr/>
        </p:nvGrpSpPr>
        <p:grpSpPr>
          <a:xfrm>
            <a:off x="6501261" y="3238957"/>
            <a:ext cx="477465" cy="478665"/>
            <a:chOff x="-57959425" y="3982600"/>
            <a:chExt cx="318225" cy="319025"/>
          </a:xfrm>
        </p:grpSpPr>
        <p:sp>
          <p:nvSpPr>
            <p:cNvPr id="8226" name="Google Shape;8226;p85"/>
            <p:cNvSpPr/>
            <p:nvPr/>
          </p:nvSpPr>
          <p:spPr>
            <a:xfrm>
              <a:off x="-57771975" y="41503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7" name="Google Shape;8227;p85"/>
            <p:cNvSpPr/>
            <p:nvPr/>
          </p:nvSpPr>
          <p:spPr>
            <a:xfrm>
              <a:off x="-57959425" y="3982600"/>
              <a:ext cx="318225" cy="130775"/>
            </a:xfrm>
            <a:custGeom>
              <a:avLst/>
              <a:gdLst/>
              <a:ahLst/>
              <a:cxnLst/>
              <a:rect l="l" t="t" r="r" b="b"/>
              <a:pathLst>
                <a:path w="12729" h="5231" extrusionOk="0">
                  <a:moveTo>
                    <a:pt x="7081" y="1521"/>
                  </a:moveTo>
                  <a:cubicBezTo>
                    <a:pt x="7176" y="1521"/>
                    <a:pt x="7262" y="1560"/>
                    <a:pt x="7310" y="1639"/>
                  </a:cubicBezTo>
                  <a:cubicBezTo>
                    <a:pt x="7436" y="1796"/>
                    <a:pt x="7467" y="2048"/>
                    <a:pt x="7310" y="2174"/>
                  </a:cubicBezTo>
                  <a:lnTo>
                    <a:pt x="6837" y="2647"/>
                  </a:lnTo>
                  <a:lnTo>
                    <a:pt x="7310" y="3120"/>
                  </a:lnTo>
                  <a:cubicBezTo>
                    <a:pt x="7467" y="3246"/>
                    <a:pt x="7467" y="3498"/>
                    <a:pt x="7310" y="3624"/>
                  </a:cubicBezTo>
                  <a:cubicBezTo>
                    <a:pt x="7231" y="3702"/>
                    <a:pt x="7136" y="3742"/>
                    <a:pt x="7046" y="3742"/>
                  </a:cubicBezTo>
                  <a:cubicBezTo>
                    <a:pt x="6955" y="3742"/>
                    <a:pt x="6869" y="3702"/>
                    <a:pt x="6806" y="3624"/>
                  </a:cubicBezTo>
                  <a:lnTo>
                    <a:pt x="6333" y="3151"/>
                  </a:lnTo>
                  <a:lnTo>
                    <a:pt x="5860" y="3624"/>
                  </a:lnTo>
                  <a:cubicBezTo>
                    <a:pt x="5782" y="3702"/>
                    <a:pt x="5687" y="3742"/>
                    <a:pt x="5597" y="3742"/>
                  </a:cubicBezTo>
                  <a:cubicBezTo>
                    <a:pt x="5506" y="3742"/>
                    <a:pt x="5419" y="3702"/>
                    <a:pt x="5356" y="3624"/>
                  </a:cubicBezTo>
                  <a:cubicBezTo>
                    <a:pt x="5199" y="3466"/>
                    <a:pt x="5199" y="3214"/>
                    <a:pt x="5356" y="3120"/>
                  </a:cubicBezTo>
                  <a:lnTo>
                    <a:pt x="5829" y="2647"/>
                  </a:lnTo>
                  <a:lnTo>
                    <a:pt x="5356" y="2174"/>
                  </a:lnTo>
                  <a:cubicBezTo>
                    <a:pt x="5199" y="2017"/>
                    <a:pt x="5199" y="1765"/>
                    <a:pt x="5356" y="1639"/>
                  </a:cubicBezTo>
                  <a:cubicBezTo>
                    <a:pt x="5435" y="1560"/>
                    <a:pt x="5530" y="1521"/>
                    <a:pt x="5620" y="1521"/>
                  </a:cubicBezTo>
                  <a:cubicBezTo>
                    <a:pt x="5711" y="1521"/>
                    <a:pt x="5797" y="1560"/>
                    <a:pt x="5860" y="1639"/>
                  </a:cubicBezTo>
                  <a:lnTo>
                    <a:pt x="6333" y="2111"/>
                  </a:lnTo>
                  <a:lnTo>
                    <a:pt x="6806" y="1639"/>
                  </a:lnTo>
                  <a:cubicBezTo>
                    <a:pt x="6884" y="1560"/>
                    <a:pt x="6987" y="1521"/>
                    <a:pt x="7081" y="1521"/>
                  </a:cubicBezTo>
                  <a:close/>
                  <a:moveTo>
                    <a:pt x="6333" y="1"/>
                  </a:moveTo>
                  <a:cubicBezTo>
                    <a:pt x="5388" y="1"/>
                    <a:pt x="4506" y="379"/>
                    <a:pt x="3907" y="1072"/>
                  </a:cubicBezTo>
                  <a:cubicBezTo>
                    <a:pt x="3389" y="1628"/>
                    <a:pt x="2673" y="1927"/>
                    <a:pt x="1944" y="1927"/>
                  </a:cubicBezTo>
                  <a:cubicBezTo>
                    <a:pt x="1474" y="1927"/>
                    <a:pt x="999" y="1803"/>
                    <a:pt x="568" y="1544"/>
                  </a:cubicBezTo>
                  <a:cubicBezTo>
                    <a:pt x="505" y="1505"/>
                    <a:pt x="438" y="1487"/>
                    <a:pt x="373" y="1487"/>
                  </a:cubicBezTo>
                  <a:cubicBezTo>
                    <a:pt x="178" y="1487"/>
                    <a:pt x="1" y="1647"/>
                    <a:pt x="1" y="1859"/>
                  </a:cubicBezTo>
                  <a:lnTo>
                    <a:pt x="1" y="2426"/>
                  </a:lnTo>
                  <a:cubicBezTo>
                    <a:pt x="1" y="3970"/>
                    <a:pt x="1261" y="5230"/>
                    <a:pt x="2804" y="5230"/>
                  </a:cubicBezTo>
                  <a:cubicBezTo>
                    <a:pt x="3624" y="5230"/>
                    <a:pt x="4096" y="4915"/>
                    <a:pt x="4884" y="4537"/>
                  </a:cubicBezTo>
                  <a:cubicBezTo>
                    <a:pt x="4915" y="4474"/>
                    <a:pt x="5010" y="4474"/>
                    <a:pt x="5041" y="4474"/>
                  </a:cubicBezTo>
                  <a:lnTo>
                    <a:pt x="7688" y="4474"/>
                  </a:lnTo>
                  <a:cubicBezTo>
                    <a:pt x="7719" y="4474"/>
                    <a:pt x="7782" y="4474"/>
                    <a:pt x="7845" y="4537"/>
                  </a:cubicBezTo>
                  <a:cubicBezTo>
                    <a:pt x="8664" y="4915"/>
                    <a:pt x="9105" y="5230"/>
                    <a:pt x="9925" y="5230"/>
                  </a:cubicBezTo>
                  <a:cubicBezTo>
                    <a:pt x="11468" y="5230"/>
                    <a:pt x="12729" y="3970"/>
                    <a:pt x="12729" y="2426"/>
                  </a:cubicBezTo>
                  <a:lnTo>
                    <a:pt x="12729" y="1891"/>
                  </a:lnTo>
                  <a:cubicBezTo>
                    <a:pt x="12729" y="1698"/>
                    <a:pt x="12543" y="1523"/>
                    <a:pt x="12329" y="1523"/>
                  </a:cubicBezTo>
                  <a:cubicBezTo>
                    <a:pt x="12264" y="1523"/>
                    <a:pt x="12196" y="1539"/>
                    <a:pt x="12130" y="1576"/>
                  </a:cubicBezTo>
                  <a:cubicBezTo>
                    <a:pt x="11708" y="1824"/>
                    <a:pt x="11233" y="1945"/>
                    <a:pt x="10762" y="1945"/>
                  </a:cubicBezTo>
                  <a:cubicBezTo>
                    <a:pt x="10036" y="1945"/>
                    <a:pt x="9319" y="1657"/>
                    <a:pt x="8822" y="1103"/>
                  </a:cubicBezTo>
                  <a:cubicBezTo>
                    <a:pt x="8192" y="442"/>
                    <a:pt x="7310" y="1"/>
                    <a:pt x="63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8" name="Google Shape;8228;p85"/>
            <p:cNvSpPr/>
            <p:nvPr/>
          </p:nvSpPr>
          <p:spPr>
            <a:xfrm>
              <a:off x="-57903500" y="4125950"/>
              <a:ext cx="204800" cy="175675"/>
            </a:xfrm>
            <a:custGeom>
              <a:avLst/>
              <a:gdLst/>
              <a:ahLst/>
              <a:cxnLst/>
              <a:rect l="l" t="t" r="r" b="b"/>
              <a:pathLst>
                <a:path w="8192" h="7027" extrusionOk="0">
                  <a:moveTo>
                    <a:pt x="2615" y="1009"/>
                  </a:moveTo>
                  <a:cubicBezTo>
                    <a:pt x="2804" y="1009"/>
                    <a:pt x="2962" y="1166"/>
                    <a:pt x="2962" y="1355"/>
                  </a:cubicBezTo>
                  <a:cubicBezTo>
                    <a:pt x="2962" y="1544"/>
                    <a:pt x="2804" y="1702"/>
                    <a:pt x="2615" y="1702"/>
                  </a:cubicBezTo>
                  <a:cubicBezTo>
                    <a:pt x="2395" y="1702"/>
                    <a:pt x="2237" y="1576"/>
                    <a:pt x="2237" y="1355"/>
                  </a:cubicBezTo>
                  <a:cubicBezTo>
                    <a:pt x="2237" y="1166"/>
                    <a:pt x="2395" y="1009"/>
                    <a:pt x="2615" y="1009"/>
                  </a:cubicBezTo>
                  <a:close/>
                  <a:moveTo>
                    <a:pt x="5163" y="3600"/>
                  </a:moveTo>
                  <a:cubicBezTo>
                    <a:pt x="5262" y="3600"/>
                    <a:pt x="5356" y="3639"/>
                    <a:pt x="5419" y="3718"/>
                  </a:cubicBezTo>
                  <a:cubicBezTo>
                    <a:pt x="5608" y="3844"/>
                    <a:pt x="5608" y="4065"/>
                    <a:pt x="5451" y="4222"/>
                  </a:cubicBezTo>
                  <a:cubicBezTo>
                    <a:pt x="5073" y="4569"/>
                    <a:pt x="4600" y="4789"/>
                    <a:pt x="4096" y="4789"/>
                  </a:cubicBezTo>
                  <a:cubicBezTo>
                    <a:pt x="3592" y="4789"/>
                    <a:pt x="3119" y="4569"/>
                    <a:pt x="2804" y="4222"/>
                  </a:cubicBezTo>
                  <a:cubicBezTo>
                    <a:pt x="2647" y="4065"/>
                    <a:pt x="2647" y="3844"/>
                    <a:pt x="2804" y="3718"/>
                  </a:cubicBezTo>
                  <a:cubicBezTo>
                    <a:pt x="2883" y="3639"/>
                    <a:pt x="2978" y="3600"/>
                    <a:pt x="3068" y="3600"/>
                  </a:cubicBezTo>
                  <a:cubicBezTo>
                    <a:pt x="3159" y="3600"/>
                    <a:pt x="3245" y="3639"/>
                    <a:pt x="3308" y="3718"/>
                  </a:cubicBezTo>
                  <a:cubicBezTo>
                    <a:pt x="3529" y="3939"/>
                    <a:pt x="3812" y="4049"/>
                    <a:pt x="4096" y="4049"/>
                  </a:cubicBezTo>
                  <a:cubicBezTo>
                    <a:pt x="4380" y="4049"/>
                    <a:pt x="4663" y="3939"/>
                    <a:pt x="4884" y="3718"/>
                  </a:cubicBezTo>
                  <a:cubicBezTo>
                    <a:pt x="4962" y="3639"/>
                    <a:pt x="5065" y="3600"/>
                    <a:pt x="5163" y="3600"/>
                  </a:cubicBezTo>
                  <a:close/>
                  <a:moveTo>
                    <a:pt x="1828" y="0"/>
                  </a:moveTo>
                  <a:cubicBezTo>
                    <a:pt x="1418" y="158"/>
                    <a:pt x="977" y="253"/>
                    <a:pt x="567" y="253"/>
                  </a:cubicBezTo>
                  <a:cubicBezTo>
                    <a:pt x="347" y="253"/>
                    <a:pt x="221" y="221"/>
                    <a:pt x="0" y="221"/>
                  </a:cubicBezTo>
                  <a:lnTo>
                    <a:pt x="0" y="2899"/>
                  </a:lnTo>
                  <a:cubicBezTo>
                    <a:pt x="0" y="5136"/>
                    <a:pt x="1859" y="7026"/>
                    <a:pt x="4096" y="7026"/>
                  </a:cubicBezTo>
                  <a:cubicBezTo>
                    <a:pt x="6270" y="7026"/>
                    <a:pt x="8097" y="5262"/>
                    <a:pt x="8192" y="3119"/>
                  </a:cubicBezTo>
                  <a:lnTo>
                    <a:pt x="6333" y="2206"/>
                  </a:lnTo>
                  <a:cubicBezTo>
                    <a:pt x="6144" y="2363"/>
                    <a:pt x="5860" y="2489"/>
                    <a:pt x="5608" y="2489"/>
                  </a:cubicBezTo>
                  <a:cubicBezTo>
                    <a:pt x="4978" y="2489"/>
                    <a:pt x="4474" y="1985"/>
                    <a:pt x="4506" y="1324"/>
                  </a:cubicBezTo>
                  <a:lnTo>
                    <a:pt x="18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9" name="Google Shape;8229;p85"/>
            <p:cNvSpPr/>
            <p:nvPr/>
          </p:nvSpPr>
          <p:spPr>
            <a:xfrm>
              <a:off x="-57835775" y="4113350"/>
              <a:ext cx="138650" cy="70125"/>
            </a:xfrm>
            <a:custGeom>
              <a:avLst/>
              <a:gdLst/>
              <a:ahLst/>
              <a:cxnLst/>
              <a:rect l="l" t="t" r="r" b="b"/>
              <a:pathLst>
                <a:path w="5546" h="2805" extrusionOk="0">
                  <a:moveTo>
                    <a:pt x="221" y="0"/>
                  </a:moveTo>
                  <a:lnTo>
                    <a:pt x="1" y="95"/>
                  </a:lnTo>
                  <a:lnTo>
                    <a:pt x="2112" y="1103"/>
                  </a:lnTo>
                  <a:cubicBezTo>
                    <a:pt x="2301" y="883"/>
                    <a:pt x="2616" y="757"/>
                    <a:pt x="2931" y="757"/>
                  </a:cubicBezTo>
                  <a:cubicBezTo>
                    <a:pt x="3592" y="757"/>
                    <a:pt x="4159" y="1355"/>
                    <a:pt x="4033" y="2048"/>
                  </a:cubicBezTo>
                  <a:lnTo>
                    <a:pt x="5546" y="2804"/>
                  </a:lnTo>
                  <a:lnTo>
                    <a:pt x="5546" y="725"/>
                  </a:lnTo>
                  <a:cubicBezTo>
                    <a:pt x="5325" y="725"/>
                    <a:pt x="5136" y="757"/>
                    <a:pt x="4979" y="757"/>
                  </a:cubicBezTo>
                  <a:cubicBezTo>
                    <a:pt x="4033" y="757"/>
                    <a:pt x="3435" y="410"/>
                    <a:pt x="26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30" name="Google Shape;8230;p85"/>
          <p:cNvGrpSpPr/>
          <p:nvPr/>
        </p:nvGrpSpPr>
        <p:grpSpPr>
          <a:xfrm>
            <a:off x="9434816" y="2043395"/>
            <a:ext cx="476301" cy="476301"/>
            <a:chOff x="-55987225" y="3198925"/>
            <a:chExt cx="317450" cy="317450"/>
          </a:xfrm>
        </p:grpSpPr>
        <p:sp>
          <p:nvSpPr>
            <p:cNvPr id="8231" name="Google Shape;8231;p85"/>
            <p:cNvSpPr/>
            <p:nvPr/>
          </p:nvSpPr>
          <p:spPr>
            <a:xfrm>
              <a:off x="-55987225" y="3261925"/>
              <a:ext cx="173300" cy="198500"/>
            </a:xfrm>
            <a:custGeom>
              <a:avLst/>
              <a:gdLst/>
              <a:ahLst/>
              <a:cxnLst/>
              <a:rect l="l" t="t" r="r" b="b"/>
              <a:pathLst>
                <a:path w="6932" h="7940" extrusionOk="0">
                  <a:moveTo>
                    <a:pt x="4821" y="1954"/>
                  </a:moveTo>
                  <a:cubicBezTo>
                    <a:pt x="5042" y="1954"/>
                    <a:pt x="5199" y="2112"/>
                    <a:pt x="5199" y="2332"/>
                  </a:cubicBezTo>
                  <a:cubicBezTo>
                    <a:pt x="5199" y="2521"/>
                    <a:pt x="5042" y="2679"/>
                    <a:pt x="4821" y="2679"/>
                  </a:cubicBezTo>
                  <a:cubicBezTo>
                    <a:pt x="4632" y="2679"/>
                    <a:pt x="4475" y="2521"/>
                    <a:pt x="4475" y="2332"/>
                  </a:cubicBezTo>
                  <a:cubicBezTo>
                    <a:pt x="4475" y="2175"/>
                    <a:pt x="4632" y="1954"/>
                    <a:pt x="4821" y="1954"/>
                  </a:cubicBezTo>
                  <a:close/>
                  <a:moveTo>
                    <a:pt x="1041" y="4380"/>
                  </a:moveTo>
                  <a:cubicBezTo>
                    <a:pt x="1324" y="4726"/>
                    <a:pt x="1765" y="4947"/>
                    <a:pt x="2269" y="4947"/>
                  </a:cubicBezTo>
                  <a:cubicBezTo>
                    <a:pt x="2238" y="5388"/>
                    <a:pt x="1891" y="5703"/>
                    <a:pt x="1482" y="5703"/>
                  </a:cubicBezTo>
                  <a:cubicBezTo>
                    <a:pt x="1104" y="5703"/>
                    <a:pt x="726" y="5357"/>
                    <a:pt x="726" y="4947"/>
                  </a:cubicBezTo>
                  <a:cubicBezTo>
                    <a:pt x="726" y="4726"/>
                    <a:pt x="852" y="4474"/>
                    <a:pt x="1041" y="4380"/>
                  </a:cubicBezTo>
                  <a:close/>
                  <a:moveTo>
                    <a:pt x="5262" y="1"/>
                  </a:moveTo>
                  <a:cubicBezTo>
                    <a:pt x="4916" y="473"/>
                    <a:pt x="4412" y="820"/>
                    <a:pt x="3845" y="1009"/>
                  </a:cubicBezTo>
                  <a:cubicBezTo>
                    <a:pt x="3466" y="1166"/>
                    <a:pt x="3057" y="1229"/>
                    <a:pt x="2679" y="1229"/>
                  </a:cubicBezTo>
                  <a:cubicBezTo>
                    <a:pt x="2553" y="1229"/>
                    <a:pt x="2427" y="1229"/>
                    <a:pt x="2301" y="1166"/>
                  </a:cubicBezTo>
                  <a:cubicBezTo>
                    <a:pt x="2301" y="1292"/>
                    <a:pt x="2269" y="1450"/>
                    <a:pt x="2269" y="1576"/>
                  </a:cubicBezTo>
                  <a:lnTo>
                    <a:pt x="2269" y="1923"/>
                  </a:lnTo>
                  <a:cubicBezTo>
                    <a:pt x="1450" y="1923"/>
                    <a:pt x="726" y="2584"/>
                    <a:pt x="726" y="3435"/>
                  </a:cubicBezTo>
                  <a:lnTo>
                    <a:pt x="726" y="3624"/>
                  </a:lnTo>
                  <a:cubicBezTo>
                    <a:pt x="253" y="3907"/>
                    <a:pt x="1" y="4380"/>
                    <a:pt x="1" y="4915"/>
                  </a:cubicBezTo>
                  <a:cubicBezTo>
                    <a:pt x="1" y="5735"/>
                    <a:pt x="663" y="6428"/>
                    <a:pt x="1482" y="6428"/>
                  </a:cubicBezTo>
                  <a:cubicBezTo>
                    <a:pt x="1507" y="6429"/>
                    <a:pt x="1533" y="6430"/>
                    <a:pt x="1558" y="6430"/>
                  </a:cubicBezTo>
                  <a:cubicBezTo>
                    <a:pt x="2033" y="6430"/>
                    <a:pt x="2473" y="6156"/>
                    <a:pt x="2742" y="5798"/>
                  </a:cubicBezTo>
                  <a:cubicBezTo>
                    <a:pt x="3466" y="7089"/>
                    <a:pt x="4790" y="7940"/>
                    <a:pt x="6365" y="7940"/>
                  </a:cubicBezTo>
                  <a:cubicBezTo>
                    <a:pt x="6554" y="7940"/>
                    <a:pt x="6775" y="7940"/>
                    <a:pt x="6932" y="7908"/>
                  </a:cubicBezTo>
                  <a:cubicBezTo>
                    <a:pt x="6806" y="7562"/>
                    <a:pt x="6712" y="7184"/>
                    <a:pt x="6712" y="6837"/>
                  </a:cubicBezTo>
                  <a:lnTo>
                    <a:pt x="6712" y="5672"/>
                  </a:lnTo>
                  <a:cubicBezTo>
                    <a:pt x="6617" y="5703"/>
                    <a:pt x="6491" y="5703"/>
                    <a:pt x="6365" y="5703"/>
                  </a:cubicBezTo>
                  <a:cubicBezTo>
                    <a:pt x="5861" y="5703"/>
                    <a:pt x="5388" y="5514"/>
                    <a:pt x="5073" y="5168"/>
                  </a:cubicBezTo>
                  <a:cubicBezTo>
                    <a:pt x="4916" y="5010"/>
                    <a:pt x="4916" y="4758"/>
                    <a:pt x="5073" y="4632"/>
                  </a:cubicBezTo>
                  <a:cubicBezTo>
                    <a:pt x="5152" y="4553"/>
                    <a:pt x="5247" y="4514"/>
                    <a:pt x="5337" y="4514"/>
                  </a:cubicBezTo>
                  <a:cubicBezTo>
                    <a:pt x="5428" y="4514"/>
                    <a:pt x="5514" y="4553"/>
                    <a:pt x="5577" y="4632"/>
                  </a:cubicBezTo>
                  <a:cubicBezTo>
                    <a:pt x="5792" y="4847"/>
                    <a:pt x="6080" y="4959"/>
                    <a:pt x="6371" y="4959"/>
                  </a:cubicBezTo>
                  <a:cubicBezTo>
                    <a:pt x="6507" y="4959"/>
                    <a:pt x="6644" y="4934"/>
                    <a:pt x="6775" y="4884"/>
                  </a:cubicBezTo>
                  <a:lnTo>
                    <a:pt x="6775" y="1923"/>
                  </a:lnTo>
                  <a:cubicBezTo>
                    <a:pt x="5892" y="1765"/>
                    <a:pt x="5262" y="977"/>
                    <a:pt x="5262" y="127"/>
                  </a:cubicBezTo>
                  <a:lnTo>
                    <a:pt x="52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2" name="Google Shape;8232;p85"/>
            <p:cNvSpPr/>
            <p:nvPr/>
          </p:nvSpPr>
          <p:spPr>
            <a:xfrm>
              <a:off x="-55837575" y="3198925"/>
              <a:ext cx="167800" cy="298525"/>
            </a:xfrm>
            <a:custGeom>
              <a:avLst/>
              <a:gdLst/>
              <a:ahLst/>
              <a:cxnLst/>
              <a:rect l="l" t="t" r="r" b="b"/>
              <a:pathLst>
                <a:path w="6712" h="11941" extrusionOk="0">
                  <a:moveTo>
                    <a:pt x="5672" y="6900"/>
                  </a:moveTo>
                  <a:cubicBezTo>
                    <a:pt x="5861" y="6994"/>
                    <a:pt x="5987" y="7246"/>
                    <a:pt x="5987" y="7467"/>
                  </a:cubicBezTo>
                  <a:cubicBezTo>
                    <a:pt x="5987" y="7908"/>
                    <a:pt x="5672" y="8223"/>
                    <a:pt x="5231" y="8223"/>
                  </a:cubicBezTo>
                  <a:cubicBezTo>
                    <a:pt x="4821" y="8223"/>
                    <a:pt x="4443" y="7877"/>
                    <a:pt x="4443" y="7467"/>
                  </a:cubicBezTo>
                  <a:cubicBezTo>
                    <a:pt x="4916" y="7467"/>
                    <a:pt x="5388" y="7246"/>
                    <a:pt x="5672" y="6900"/>
                  </a:cubicBezTo>
                  <a:close/>
                  <a:moveTo>
                    <a:pt x="1" y="0"/>
                  </a:moveTo>
                  <a:lnTo>
                    <a:pt x="1" y="2584"/>
                  </a:lnTo>
                  <a:cubicBezTo>
                    <a:pt x="1" y="3214"/>
                    <a:pt x="505" y="3686"/>
                    <a:pt x="1104" y="3686"/>
                  </a:cubicBezTo>
                  <a:cubicBezTo>
                    <a:pt x="1293" y="3686"/>
                    <a:pt x="1450" y="3844"/>
                    <a:pt x="1450" y="4064"/>
                  </a:cubicBezTo>
                  <a:lnTo>
                    <a:pt x="1450" y="9294"/>
                  </a:lnTo>
                  <a:cubicBezTo>
                    <a:pt x="1450" y="10743"/>
                    <a:pt x="2647" y="11941"/>
                    <a:pt x="4065" y="11941"/>
                  </a:cubicBezTo>
                  <a:lnTo>
                    <a:pt x="4412" y="11941"/>
                  </a:lnTo>
                  <a:lnTo>
                    <a:pt x="4412" y="8790"/>
                  </a:lnTo>
                  <a:cubicBezTo>
                    <a:pt x="4632" y="8885"/>
                    <a:pt x="4916" y="8979"/>
                    <a:pt x="5199" y="8979"/>
                  </a:cubicBezTo>
                  <a:cubicBezTo>
                    <a:pt x="6018" y="8979"/>
                    <a:pt x="6680" y="8318"/>
                    <a:pt x="6680" y="7467"/>
                  </a:cubicBezTo>
                  <a:cubicBezTo>
                    <a:pt x="6711" y="6931"/>
                    <a:pt x="6396" y="6459"/>
                    <a:pt x="5987" y="6175"/>
                  </a:cubicBezTo>
                  <a:lnTo>
                    <a:pt x="5987" y="5986"/>
                  </a:lnTo>
                  <a:cubicBezTo>
                    <a:pt x="5987" y="5167"/>
                    <a:pt x="5262" y="4474"/>
                    <a:pt x="4443" y="4474"/>
                  </a:cubicBezTo>
                  <a:lnTo>
                    <a:pt x="4443" y="4127"/>
                  </a:lnTo>
                  <a:cubicBezTo>
                    <a:pt x="4443" y="1891"/>
                    <a:pt x="258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3" name="Google Shape;8233;p85"/>
            <p:cNvSpPr/>
            <p:nvPr/>
          </p:nvSpPr>
          <p:spPr>
            <a:xfrm>
              <a:off x="-55931300" y="3435200"/>
              <a:ext cx="194575" cy="81175"/>
            </a:xfrm>
            <a:custGeom>
              <a:avLst/>
              <a:gdLst/>
              <a:ahLst/>
              <a:cxnLst/>
              <a:rect l="l" t="t" r="r" b="b"/>
              <a:pathLst>
                <a:path w="7783" h="3247" extrusionOk="0">
                  <a:moveTo>
                    <a:pt x="347" y="1"/>
                  </a:moveTo>
                  <a:cubicBezTo>
                    <a:pt x="221" y="64"/>
                    <a:pt x="127" y="127"/>
                    <a:pt x="1" y="158"/>
                  </a:cubicBezTo>
                  <a:lnTo>
                    <a:pt x="1" y="2899"/>
                  </a:lnTo>
                  <a:cubicBezTo>
                    <a:pt x="1" y="3088"/>
                    <a:pt x="158" y="3246"/>
                    <a:pt x="347" y="3246"/>
                  </a:cubicBezTo>
                  <a:lnTo>
                    <a:pt x="7627" y="3246"/>
                  </a:lnTo>
                  <a:cubicBezTo>
                    <a:pt x="6551" y="3216"/>
                    <a:pt x="5551" y="2574"/>
                    <a:pt x="5010" y="1702"/>
                  </a:cubicBezTo>
                  <a:cubicBezTo>
                    <a:pt x="4727" y="1734"/>
                    <a:pt x="4411" y="1765"/>
                    <a:pt x="4096" y="1765"/>
                  </a:cubicBezTo>
                  <a:cubicBezTo>
                    <a:pt x="2584" y="1765"/>
                    <a:pt x="1229" y="1040"/>
                    <a:pt x="347" y="1"/>
                  </a:cubicBezTo>
                  <a:close/>
                  <a:moveTo>
                    <a:pt x="7627" y="3246"/>
                  </a:moveTo>
                  <a:cubicBezTo>
                    <a:pt x="7653" y="3246"/>
                    <a:pt x="7679" y="3247"/>
                    <a:pt x="7705" y="3247"/>
                  </a:cubicBezTo>
                  <a:cubicBezTo>
                    <a:pt x="7731" y="3247"/>
                    <a:pt x="7757" y="3246"/>
                    <a:pt x="7783" y="3246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4" name="Google Shape;8234;p85"/>
            <p:cNvSpPr/>
            <p:nvPr/>
          </p:nvSpPr>
          <p:spPr>
            <a:xfrm>
              <a:off x="-55927350" y="3202850"/>
              <a:ext cx="70900" cy="71200"/>
            </a:xfrm>
            <a:custGeom>
              <a:avLst/>
              <a:gdLst/>
              <a:ahLst/>
              <a:cxnLst/>
              <a:rect l="l" t="t" r="r" b="b"/>
              <a:pathLst>
                <a:path w="2836" h="2848" extrusionOk="0">
                  <a:moveTo>
                    <a:pt x="2836" y="1"/>
                  </a:moveTo>
                  <a:cubicBezTo>
                    <a:pt x="1450" y="379"/>
                    <a:pt x="378" y="1482"/>
                    <a:pt x="0" y="2836"/>
                  </a:cubicBezTo>
                  <a:cubicBezTo>
                    <a:pt x="85" y="2843"/>
                    <a:pt x="170" y="2847"/>
                    <a:pt x="255" y="2847"/>
                  </a:cubicBezTo>
                  <a:cubicBezTo>
                    <a:pt x="548" y="2847"/>
                    <a:pt x="841" y="2801"/>
                    <a:pt x="1135" y="2679"/>
                  </a:cubicBezTo>
                  <a:cubicBezTo>
                    <a:pt x="2111" y="2332"/>
                    <a:pt x="2804" y="1324"/>
                    <a:pt x="2836" y="284"/>
                  </a:cubicBezTo>
                  <a:lnTo>
                    <a:pt x="283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35" name="Google Shape;8235;p85"/>
          <p:cNvGrpSpPr/>
          <p:nvPr/>
        </p:nvGrpSpPr>
        <p:grpSpPr>
          <a:xfrm>
            <a:off x="9434816" y="2651438"/>
            <a:ext cx="476301" cy="476489"/>
            <a:chOff x="-55987225" y="3591025"/>
            <a:chExt cx="317450" cy="317575"/>
          </a:xfrm>
        </p:grpSpPr>
        <p:sp>
          <p:nvSpPr>
            <p:cNvPr id="8236" name="Google Shape;8236;p85"/>
            <p:cNvSpPr/>
            <p:nvPr/>
          </p:nvSpPr>
          <p:spPr>
            <a:xfrm>
              <a:off x="-55950200" y="3740025"/>
              <a:ext cx="204800" cy="168575"/>
            </a:xfrm>
            <a:custGeom>
              <a:avLst/>
              <a:gdLst/>
              <a:ahLst/>
              <a:cxnLst/>
              <a:rect l="l" t="t" r="r" b="b"/>
              <a:pathLst>
                <a:path w="8192" h="6743" extrusionOk="0">
                  <a:moveTo>
                    <a:pt x="2647" y="756"/>
                  </a:moveTo>
                  <a:cubicBezTo>
                    <a:pt x="2836" y="756"/>
                    <a:pt x="2994" y="914"/>
                    <a:pt x="2994" y="1103"/>
                  </a:cubicBezTo>
                  <a:cubicBezTo>
                    <a:pt x="2994" y="1323"/>
                    <a:pt x="2836" y="1449"/>
                    <a:pt x="2647" y="1449"/>
                  </a:cubicBezTo>
                  <a:cubicBezTo>
                    <a:pt x="2458" y="1449"/>
                    <a:pt x="2301" y="1323"/>
                    <a:pt x="2301" y="1103"/>
                  </a:cubicBezTo>
                  <a:cubicBezTo>
                    <a:pt x="2238" y="914"/>
                    <a:pt x="2395" y="756"/>
                    <a:pt x="2647" y="756"/>
                  </a:cubicBezTo>
                  <a:close/>
                  <a:moveTo>
                    <a:pt x="5609" y="756"/>
                  </a:moveTo>
                  <a:cubicBezTo>
                    <a:pt x="5798" y="756"/>
                    <a:pt x="5955" y="914"/>
                    <a:pt x="5955" y="1103"/>
                  </a:cubicBezTo>
                  <a:cubicBezTo>
                    <a:pt x="5955" y="1323"/>
                    <a:pt x="5798" y="1449"/>
                    <a:pt x="5609" y="1449"/>
                  </a:cubicBezTo>
                  <a:cubicBezTo>
                    <a:pt x="5388" y="1449"/>
                    <a:pt x="5262" y="1323"/>
                    <a:pt x="5262" y="1103"/>
                  </a:cubicBezTo>
                  <a:cubicBezTo>
                    <a:pt x="5231" y="914"/>
                    <a:pt x="5388" y="756"/>
                    <a:pt x="5609" y="756"/>
                  </a:cubicBezTo>
                  <a:close/>
                  <a:moveTo>
                    <a:pt x="5160" y="3316"/>
                  </a:moveTo>
                  <a:cubicBezTo>
                    <a:pt x="5254" y="3316"/>
                    <a:pt x="5341" y="3355"/>
                    <a:pt x="5388" y="3434"/>
                  </a:cubicBezTo>
                  <a:cubicBezTo>
                    <a:pt x="5546" y="3592"/>
                    <a:pt x="5546" y="3812"/>
                    <a:pt x="5388" y="3938"/>
                  </a:cubicBezTo>
                  <a:cubicBezTo>
                    <a:pt x="5041" y="4285"/>
                    <a:pt x="4569" y="4505"/>
                    <a:pt x="4065" y="4505"/>
                  </a:cubicBezTo>
                  <a:cubicBezTo>
                    <a:pt x="3561" y="4505"/>
                    <a:pt x="3088" y="4285"/>
                    <a:pt x="2773" y="3938"/>
                  </a:cubicBezTo>
                  <a:cubicBezTo>
                    <a:pt x="2616" y="3781"/>
                    <a:pt x="2616" y="3560"/>
                    <a:pt x="2773" y="3434"/>
                  </a:cubicBezTo>
                  <a:cubicBezTo>
                    <a:pt x="2868" y="3355"/>
                    <a:pt x="2970" y="3316"/>
                    <a:pt x="3065" y="3316"/>
                  </a:cubicBezTo>
                  <a:cubicBezTo>
                    <a:pt x="3159" y="3316"/>
                    <a:pt x="3246" y="3355"/>
                    <a:pt x="3309" y="3434"/>
                  </a:cubicBezTo>
                  <a:cubicBezTo>
                    <a:pt x="3529" y="3655"/>
                    <a:pt x="3813" y="3765"/>
                    <a:pt x="4096" y="3765"/>
                  </a:cubicBezTo>
                  <a:cubicBezTo>
                    <a:pt x="4380" y="3765"/>
                    <a:pt x="4663" y="3655"/>
                    <a:pt x="4884" y="3434"/>
                  </a:cubicBezTo>
                  <a:cubicBezTo>
                    <a:pt x="4963" y="3355"/>
                    <a:pt x="5065" y="3316"/>
                    <a:pt x="5160" y="3316"/>
                  </a:cubicBezTo>
                  <a:close/>
                  <a:moveTo>
                    <a:pt x="1" y="0"/>
                  </a:moveTo>
                  <a:lnTo>
                    <a:pt x="1" y="2615"/>
                  </a:lnTo>
                  <a:cubicBezTo>
                    <a:pt x="1" y="4852"/>
                    <a:pt x="1859" y="6742"/>
                    <a:pt x="4096" y="6742"/>
                  </a:cubicBezTo>
                  <a:cubicBezTo>
                    <a:pt x="6333" y="6742"/>
                    <a:pt x="8192" y="4883"/>
                    <a:pt x="8192" y="2615"/>
                  </a:cubicBezTo>
                  <a:lnTo>
                    <a:pt x="81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7" name="Google Shape;8237;p85"/>
            <p:cNvSpPr/>
            <p:nvPr/>
          </p:nvSpPr>
          <p:spPr>
            <a:xfrm>
              <a:off x="-55967525" y="3591025"/>
              <a:ext cx="297750" cy="131700"/>
            </a:xfrm>
            <a:custGeom>
              <a:avLst/>
              <a:gdLst/>
              <a:ahLst/>
              <a:cxnLst/>
              <a:rect l="l" t="t" r="r" b="b"/>
              <a:pathLst>
                <a:path w="11910" h="5268" extrusionOk="0">
                  <a:moveTo>
                    <a:pt x="4810" y="0"/>
                  </a:moveTo>
                  <a:cubicBezTo>
                    <a:pt x="4730" y="0"/>
                    <a:pt x="4650" y="2"/>
                    <a:pt x="4569" y="6"/>
                  </a:cubicBezTo>
                  <a:cubicBezTo>
                    <a:pt x="1954" y="163"/>
                    <a:pt x="1" y="2463"/>
                    <a:pt x="1" y="5047"/>
                  </a:cubicBezTo>
                  <a:cubicBezTo>
                    <a:pt x="1" y="5173"/>
                    <a:pt x="64" y="5267"/>
                    <a:pt x="190" y="5267"/>
                  </a:cubicBezTo>
                  <a:lnTo>
                    <a:pt x="2994" y="5267"/>
                  </a:lnTo>
                  <a:lnTo>
                    <a:pt x="2994" y="4920"/>
                  </a:lnTo>
                  <a:cubicBezTo>
                    <a:pt x="2994" y="4259"/>
                    <a:pt x="3498" y="3818"/>
                    <a:pt x="4096" y="3818"/>
                  </a:cubicBezTo>
                  <a:lnTo>
                    <a:pt x="5577" y="3818"/>
                  </a:lnTo>
                  <a:cubicBezTo>
                    <a:pt x="6207" y="3818"/>
                    <a:pt x="6680" y="4322"/>
                    <a:pt x="6680" y="4920"/>
                  </a:cubicBezTo>
                  <a:lnTo>
                    <a:pt x="6680" y="5267"/>
                  </a:lnTo>
                  <a:lnTo>
                    <a:pt x="11563" y="5267"/>
                  </a:lnTo>
                  <a:cubicBezTo>
                    <a:pt x="11752" y="5267"/>
                    <a:pt x="11909" y="5110"/>
                    <a:pt x="11909" y="4920"/>
                  </a:cubicBezTo>
                  <a:cubicBezTo>
                    <a:pt x="11909" y="4637"/>
                    <a:pt x="11752" y="4479"/>
                    <a:pt x="11563" y="4479"/>
                  </a:cubicBezTo>
                  <a:lnTo>
                    <a:pt x="9673" y="4479"/>
                  </a:lnTo>
                  <a:cubicBezTo>
                    <a:pt x="9489" y="1943"/>
                    <a:pt x="7380" y="0"/>
                    <a:pt x="48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8" name="Google Shape;8238;p85"/>
            <p:cNvSpPr/>
            <p:nvPr/>
          </p:nvSpPr>
          <p:spPr>
            <a:xfrm>
              <a:off x="-55875375" y="3703000"/>
              <a:ext cx="55950" cy="17350"/>
            </a:xfrm>
            <a:custGeom>
              <a:avLst/>
              <a:gdLst/>
              <a:ahLst/>
              <a:cxnLst/>
              <a:rect l="l" t="t" r="r" b="b"/>
              <a:pathLst>
                <a:path w="2238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694"/>
                  </a:lnTo>
                  <a:lnTo>
                    <a:pt x="2238" y="694"/>
                  </a:lnTo>
                  <a:lnTo>
                    <a:pt x="2238" y="347"/>
                  </a:lnTo>
                  <a:cubicBezTo>
                    <a:pt x="2238" y="158"/>
                    <a:pt x="2080" y="0"/>
                    <a:pt x="18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9" name="Google Shape;8239;p85"/>
            <p:cNvSpPr/>
            <p:nvPr/>
          </p:nvSpPr>
          <p:spPr>
            <a:xfrm>
              <a:off x="-55987225" y="3746325"/>
              <a:ext cx="18150" cy="63825"/>
            </a:xfrm>
            <a:custGeom>
              <a:avLst/>
              <a:gdLst/>
              <a:ahLst/>
              <a:cxnLst/>
              <a:rect l="l" t="t" r="r" b="b"/>
              <a:pathLst>
                <a:path w="726" h="2553" extrusionOk="0">
                  <a:moveTo>
                    <a:pt x="726" y="0"/>
                  </a:moveTo>
                  <a:cubicBezTo>
                    <a:pt x="253" y="221"/>
                    <a:pt x="1" y="693"/>
                    <a:pt x="1" y="1260"/>
                  </a:cubicBezTo>
                  <a:cubicBezTo>
                    <a:pt x="1" y="1796"/>
                    <a:pt x="316" y="2269"/>
                    <a:pt x="726" y="2552"/>
                  </a:cubicBezTo>
                  <a:lnTo>
                    <a:pt x="72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0" name="Google Shape;8240;p85"/>
            <p:cNvSpPr/>
            <p:nvPr/>
          </p:nvSpPr>
          <p:spPr>
            <a:xfrm>
              <a:off x="-55725725" y="374552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3"/>
                  </a:lnTo>
                  <a:cubicBezTo>
                    <a:pt x="442" y="2269"/>
                    <a:pt x="757" y="1796"/>
                    <a:pt x="757" y="1229"/>
                  </a:cubicBezTo>
                  <a:cubicBezTo>
                    <a:pt x="757" y="725"/>
                    <a:pt x="442" y="253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41" name="Google Shape;8241;p85"/>
          <p:cNvGrpSpPr/>
          <p:nvPr/>
        </p:nvGrpSpPr>
        <p:grpSpPr>
          <a:xfrm>
            <a:off x="9453370" y="3238957"/>
            <a:ext cx="478665" cy="478665"/>
            <a:chOff x="-55988800" y="3982600"/>
            <a:chExt cx="319025" cy="319025"/>
          </a:xfrm>
        </p:grpSpPr>
        <p:sp>
          <p:nvSpPr>
            <p:cNvPr id="8242" name="Google Shape;8242;p85"/>
            <p:cNvSpPr/>
            <p:nvPr/>
          </p:nvSpPr>
          <p:spPr>
            <a:xfrm>
              <a:off x="-55791875" y="3982600"/>
              <a:ext cx="102400" cy="102425"/>
            </a:xfrm>
            <a:custGeom>
              <a:avLst/>
              <a:gdLst/>
              <a:ahLst/>
              <a:cxnLst/>
              <a:rect l="l" t="t" r="r" b="b"/>
              <a:pathLst>
                <a:path w="4096" h="4097" extrusionOk="0">
                  <a:moveTo>
                    <a:pt x="1859" y="1"/>
                  </a:moveTo>
                  <a:cubicBezTo>
                    <a:pt x="1071" y="1"/>
                    <a:pt x="410" y="379"/>
                    <a:pt x="0" y="977"/>
                  </a:cubicBezTo>
                  <a:cubicBezTo>
                    <a:pt x="1512" y="1450"/>
                    <a:pt x="2647" y="2647"/>
                    <a:pt x="3119" y="4096"/>
                  </a:cubicBezTo>
                  <a:cubicBezTo>
                    <a:pt x="3718" y="3687"/>
                    <a:pt x="4096" y="3025"/>
                    <a:pt x="4096" y="2237"/>
                  </a:cubicBezTo>
                  <a:cubicBezTo>
                    <a:pt x="4096" y="1009"/>
                    <a:pt x="3119" y="1"/>
                    <a:pt x="18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3" name="Google Shape;8243;p85"/>
            <p:cNvSpPr/>
            <p:nvPr/>
          </p:nvSpPr>
          <p:spPr>
            <a:xfrm>
              <a:off x="-55969100" y="3982600"/>
              <a:ext cx="102400" cy="102425"/>
            </a:xfrm>
            <a:custGeom>
              <a:avLst/>
              <a:gdLst/>
              <a:ahLst/>
              <a:cxnLst/>
              <a:rect l="l" t="t" r="r" b="b"/>
              <a:pathLst>
                <a:path w="4096" h="4097" extrusionOk="0">
                  <a:moveTo>
                    <a:pt x="2269" y="1"/>
                  </a:moveTo>
                  <a:cubicBezTo>
                    <a:pt x="1040" y="1"/>
                    <a:pt x="1" y="977"/>
                    <a:pt x="1" y="2237"/>
                  </a:cubicBezTo>
                  <a:cubicBezTo>
                    <a:pt x="1" y="2994"/>
                    <a:pt x="410" y="3687"/>
                    <a:pt x="1009" y="4096"/>
                  </a:cubicBezTo>
                  <a:cubicBezTo>
                    <a:pt x="1481" y="2647"/>
                    <a:pt x="2647" y="1450"/>
                    <a:pt x="4096" y="977"/>
                  </a:cubicBezTo>
                  <a:cubicBezTo>
                    <a:pt x="3718" y="379"/>
                    <a:pt x="3057" y="1"/>
                    <a:pt x="22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4" name="Google Shape;8244;p85"/>
            <p:cNvSpPr/>
            <p:nvPr/>
          </p:nvSpPr>
          <p:spPr>
            <a:xfrm>
              <a:off x="-55819450" y="4021200"/>
              <a:ext cx="92950" cy="92175"/>
            </a:xfrm>
            <a:custGeom>
              <a:avLst/>
              <a:gdLst/>
              <a:ahLst/>
              <a:cxnLst/>
              <a:rect l="l" t="t" r="r" b="b"/>
              <a:pathLst>
                <a:path w="3718" h="3687" extrusionOk="0">
                  <a:moveTo>
                    <a:pt x="32" y="0"/>
                  </a:moveTo>
                  <a:lnTo>
                    <a:pt x="32" y="1103"/>
                  </a:lnTo>
                  <a:cubicBezTo>
                    <a:pt x="1" y="2521"/>
                    <a:pt x="1198" y="3686"/>
                    <a:pt x="2615" y="3686"/>
                  </a:cubicBezTo>
                  <a:lnTo>
                    <a:pt x="3718" y="3686"/>
                  </a:lnTo>
                  <a:cubicBezTo>
                    <a:pt x="3529" y="1733"/>
                    <a:pt x="1985" y="158"/>
                    <a:pt x="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5" name="Google Shape;8245;p85"/>
            <p:cNvSpPr/>
            <p:nvPr/>
          </p:nvSpPr>
          <p:spPr>
            <a:xfrm>
              <a:off x="-55930500" y="4021200"/>
              <a:ext cx="92950" cy="92175"/>
            </a:xfrm>
            <a:custGeom>
              <a:avLst/>
              <a:gdLst/>
              <a:ahLst/>
              <a:cxnLst/>
              <a:rect l="l" t="t" r="r" b="b"/>
              <a:pathLst>
                <a:path w="3718" h="3687" extrusionOk="0">
                  <a:moveTo>
                    <a:pt x="3718" y="0"/>
                  </a:moveTo>
                  <a:cubicBezTo>
                    <a:pt x="1733" y="158"/>
                    <a:pt x="158" y="1733"/>
                    <a:pt x="0" y="3686"/>
                  </a:cubicBezTo>
                  <a:lnTo>
                    <a:pt x="1103" y="3686"/>
                  </a:lnTo>
                  <a:cubicBezTo>
                    <a:pt x="2552" y="3686"/>
                    <a:pt x="3718" y="2521"/>
                    <a:pt x="3718" y="1103"/>
                  </a:cubicBezTo>
                  <a:lnTo>
                    <a:pt x="371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6" name="Google Shape;8246;p85"/>
            <p:cNvSpPr/>
            <p:nvPr/>
          </p:nvSpPr>
          <p:spPr>
            <a:xfrm>
              <a:off x="-55988800" y="4086575"/>
              <a:ext cx="319025" cy="215050"/>
            </a:xfrm>
            <a:custGeom>
              <a:avLst/>
              <a:gdLst/>
              <a:ahLst/>
              <a:cxnLst/>
              <a:rect l="l" t="t" r="r" b="b"/>
              <a:pathLst>
                <a:path w="12761" h="8602" extrusionOk="0">
                  <a:moveTo>
                    <a:pt x="4884" y="2584"/>
                  </a:moveTo>
                  <a:cubicBezTo>
                    <a:pt x="5105" y="2584"/>
                    <a:pt x="5262" y="2741"/>
                    <a:pt x="5262" y="2930"/>
                  </a:cubicBezTo>
                  <a:cubicBezTo>
                    <a:pt x="5262" y="3119"/>
                    <a:pt x="5105" y="3277"/>
                    <a:pt x="4884" y="3277"/>
                  </a:cubicBezTo>
                  <a:cubicBezTo>
                    <a:pt x="4695" y="3277"/>
                    <a:pt x="4538" y="3151"/>
                    <a:pt x="4538" y="2930"/>
                  </a:cubicBezTo>
                  <a:cubicBezTo>
                    <a:pt x="4538" y="2741"/>
                    <a:pt x="4695" y="2584"/>
                    <a:pt x="4884" y="2584"/>
                  </a:cubicBezTo>
                  <a:close/>
                  <a:moveTo>
                    <a:pt x="7877" y="2615"/>
                  </a:moveTo>
                  <a:cubicBezTo>
                    <a:pt x="8098" y="2615"/>
                    <a:pt x="8255" y="2773"/>
                    <a:pt x="8255" y="2962"/>
                  </a:cubicBezTo>
                  <a:cubicBezTo>
                    <a:pt x="8287" y="3151"/>
                    <a:pt x="8129" y="3308"/>
                    <a:pt x="7877" y="3308"/>
                  </a:cubicBezTo>
                  <a:cubicBezTo>
                    <a:pt x="7688" y="3308"/>
                    <a:pt x="7531" y="3151"/>
                    <a:pt x="7531" y="2962"/>
                  </a:cubicBezTo>
                  <a:cubicBezTo>
                    <a:pt x="7531" y="2773"/>
                    <a:pt x="7688" y="2615"/>
                    <a:pt x="7877" y="2615"/>
                  </a:cubicBezTo>
                  <a:close/>
                  <a:moveTo>
                    <a:pt x="1104" y="4222"/>
                  </a:moveTo>
                  <a:cubicBezTo>
                    <a:pt x="1387" y="4568"/>
                    <a:pt x="1828" y="4820"/>
                    <a:pt x="2332" y="4820"/>
                  </a:cubicBezTo>
                  <a:cubicBezTo>
                    <a:pt x="2301" y="5199"/>
                    <a:pt x="1954" y="5577"/>
                    <a:pt x="1545" y="5577"/>
                  </a:cubicBezTo>
                  <a:cubicBezTo>
                    <a:pt x="1167" y="5577"/>
                    <a:pt x="789" y="5199"/>
                    <a:pt x="789" y="4820"/>
                  </a:cubicBezTo>
                  <a:cubicBezTo>
                    <a:pt x="789" y="4568"/>
                    <a:pt x="915" y="4348"/>
                    <a:pt x="1104" y="4222"/>
                  </a:cubicBezTo>
                  <a:close/>
                  <a:moveTo>
                    <a:pt x="11721" y="4222"/>
                  </a:moveTo>
                  <a:cubicBezTo>
                    <a:pt x="11910" y="4348"/>
                    <a:pt x="12036" y="4568"/>
                    <a:pt x="12036" y="4820"/>
                  </a:cubicBezTo>
                  <a:cubicBezTo>
                    <a:pt x="12036" y="5199"/>
                    <a:pt x="11721" y="5577"/>
                    <a:pt x="11280" y="5577"/>
                  </a:cubicBezTo>
                  <a:cubicBezTo>
                    <a:pt x="10870" y="5577"/>
                    <a:pt x="10492" y="5199"/>
                    <a:pt x="10492" y="4820"/>
                  </a:cubicBezTo>
                  <a:cubicBezTo>
                    <a:pt x="10965" y="4820"/>
                    <a:pt x="11437" y="4568"/>
                    <a:pt x="11721" y="4222"/>
                  </a:cubicBezTo>
                  <a:close/>
                  <a:moveTo>
                    <a:pt x="7460" y="5143"/>
                  </a:moveTo>
                  <a:cubicBezTo>
                    <a:pt x="7554" y="5143"/>
                    <a:pt x="7641" y="5183"/>
                    <a:pt x="7688" y="5262"/>
                  </a:cubicBezTo>
                  <a:cubicBezTo>
                    <a:pt x="7877" y="5356"/>
                    <a:pt x="7877" y="5608"/>
                    <a:pt x="7720" y="5766"/>
                  </a:cubicBezTo>
                  <a:cubicBezTo>
                    <a:pt x="7373" y="6112"/>
                    <a:pt x="6901" y="6301"/>
                    <a:pt x="6396" y="6301"/>
                  </a:cubicBezTo>
                  <a:cubicBezTo>
                    <a:pt x="5892" y="6301"/>
                    <a:pt x="5420" y="6112"/>
                    <a:pt x="5105" y="5766"/>
                  </a:cubicBezTo>
                  <a:cubicBezTo>
                    <a:pt x="4947" y="5608"/>
                    <a:pt x="4947" y="5356"/>
                    <a:pt x="5105" y="5262"/>
                  </a:cubicBezTo>
                  <a:cubicBezTo>
                    <a:pt x="5184" y="5183"/>
                    <a:pt x="5278" y="5143"/>
                    <a:pt x="5369" y="5143"/>
                  </a:cubicBezTo>
                  <a:cubicBezTo>
                    <a:pt x="5459" y="5143"/>
                    <a:pt x="5546" y="5183"/>
                    <a:pt x="5609" y="5262"/>
                  </a:cubicBezTo>
                  <a:cubicBezTo>
                    <a:pt x="5829" y="5466"/>
                    <a:pt x="6113" y="5569"/>
                    <a:pt x="6396" y="5569"/>
                  </a:cubicBezTo>
                  <a:cubicBezTo>
                    <a:pt x="6680" y="5569"/>
                    <a:pt x="6964" y="5466"/>
                    <a:pt x="7184" y="5262"/>
                  </a:cubicBezTo>
                  <a:cubicBezTo>
                    <a:pt x="7263" y="5183"/>
                    <a:pt x="7365" y="5143"/>
                    <a:pt x="7460" y="5143"/>
                  </a:cubicBezTo>
                  <a:close/>
                  <a:moveTo>
                    <a:pt x="6396" y="0"/>
                  </a:moveTo>
                  <a:cubicBezTo>
                    <a:pt x="5829" y="1071"/>
                    <a:pt x="4695" y="1828"/>
                    <a:pt x="3403" y="1828"/>
                  </a:cubicBezTo>
                  <a:lnTo>
                    <a:pt x="2301" y="1828"/>
                  </a:lnTo>
                  <a:cubicBezTo>
                    <a:pt x="1482" y="1828"/>
                    <a:pt x="757" y="2489"/>
                    <a:pt x="757" y="3308"/>
                  </a:cubicBezTo>
                  <a:lnTo>
                    <a:pt x="757" y="3529"/>
                  </a:lnTo>
                  <a:cubicBezTo>
                    <a:pt x="284" y="3781"/>
                    <a:pt x="1" y="4253"/>
                    <a:pt x="1" y="4820"/>
                  </a:cubicBezTo>
                  <a:cubicBezTo>
                    <a:pt x="1" y="5640"/>
                    <a:pt x="694" y="6301"/>
                    <a:pt x="1513" y="6301"/>
                  </a:cubicBezTo>
                  <a:cubicBezTo>
                    <a:pt x="1891" y="6301"/>
                    <a:pt x="2301" y="6144"/>
                    <a:pt x="2521" y="5923"/>
                  </a:cubicBezTo>
                  <a:cubicBezTo>
                    <a:pt x="3120" y="7467"/>
                    <a:pt x="4632" y="8601"/>
                    <a:pt x="6365" y="8601"/>
                  </a:cubicBezTo>
                  <a:cubicBezTo>
                    <a:pt x="8098" y="8601"/>
                    <a:pt x="9578" y="7467"/>
                    <a:pt x="10177" y="5923"/>
                  </a:cubicBezTo>
                  <a:cubicBezTo>
                    <a:pt x="10461" y="6144"/>
                    <a:pt x="10807" y="6301"/>
                    <a:pt x="11185" y="6301"/>
                  </a:cubicBezTo>
                  <a:cubicBezTo>
                    <a:pt x="12036" y="6301"/>
                    <a:pt x="12697" y="5640"/>
                    <a:pt x="12697" y="4820"/>
                  </a:cubicBezTo>
                  <a:cubicBezTo>
                    <a:pt x="12760" y="4253"/>
                    <a:pt x="12445" y="3749"/>
                    <a:pt x="12036" y="3529"/>
                  </a:cubicBezTo>
                  <a:lnTo>
                    <a:pt x="12036" y="3308"/>
                  </a:lnTo>
                  <a:cubicBezTo>
                    <a:pt x="12036" y="2489"/>
                    <a:pt x="11311" y="1828"/>
                    <a:pt x="10492" y="1828"/>
                  </a:cubicBezTo>
                  <a:lnTo>
                    <a:pt x="9389" y="1828"/>
                  </a:lnTo>
                  <a:cubicBezTo>
                    <a:pt x="8098" y="1828"/>
                    <a:pt x="6932" y="1071"/>
                    <a:pt x="63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47" name="Google Shape;8247;p85"/>
          <p:cNvGrpSpPr/>
          <p:nvPr/>
        </p:nvGrpSpPr>
        <p:grpSpPr>
          <a:xfrm>
            <a:off x="7664728" y="3849566"/>
            <a:ext cx="475101" cy="478628"/>
            <a:chOff x="-54026025" y="3192625"/>
            <a:chExt cx="316650" cy="319000"/>
          </a:xfrm>
        </p:grpSpPr>
        <p:sp>
          <p:nvSpPr>
            <p:cNvPr id="8248" name="Google Shape;8248;p85"/>
            <p:cNvSpPr/>
            <p:nvPr/>
          </p:nvSpPr>
          <p:spPr>
            <a:xfrm>
              <a:off x="-54026025" y="3312350"/>
              <a:ext cx="18125" cy="63800"/>
            </a:xfrm>
            <a:custGeom>
              <a:avLst/>
              <a:gdLst/>
              <a:ahLst/>
              <a:cxnLst/>
              <a:rect l="l" t="t" r="r" b="b"/>
              <a:pathLst>
                <a:path w="725" h="2552" extrusionOk="0">
                  <a:moveTo>
                    <a:pt x="725" y="0"/>
                  </a:moveTo>
                  <a:cubicBezTo>
                    <a:pt x="315" y="189"/>
                    <a:pt x="0" y="693"/>
                    <a:pt x="0" y="1260"/>
                  </a:cubicBezTo>
                  <a:cubicBezTo>
                    <a:pt x="0" y="1796"/>
                    <a:pt x="315" y="2268"/>
                    <a:pt x="725" y="2552"/>
                  </a:cubicBezTo>
                  <a:lnTo>
                    <a:pt x="725" y="158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9" name="Google Shape;8249;p85"/>
            <p:cNvSpPr/>
            <p:nvPr/>
          </p:nvSpPr>
          <p:spPr>
            <a:xfrm>
              <a:off x="-53890550" y="3192625"/>
              <a:ext cx="125250" cy="56725"/>
            </a:xfrm>
            <a:custGeom>
              <a:avLst/>
              <a:gdLst/>
              <a:ahLst/>
              <a:cxnLst/>
              <a:rect l="l" t="t" r="r" b="b"/>
              <a:pathLst>
                <a:path w="5010" h="2269" extrusionOk="0">
                  <a:moveTo>
                    <a:pt x="914" y="0"/>
                  </a:moveTo>
                  <a:cubicBezTo>
                    <a:pt x="599" y="0"/>
                    <a:pt x="315" y="63"/>
                    <a:pt x="0" y="95"/>
                  </a:cubicBezTo>
                  <a:cubicBezTo>
                    <a:pt x="158" y="536"/>
                    <a:pt x="441" y="914"/>
                    <a:pt x="756" y="1260"/>
                  </a:cubicBezTo>
                  <a:cubicBezTo>
                    <a:pt x="1418" y="1891"/>
                    <a:pt x="2237" y="2269"/>
                    <a:pt x="3151" y="2269"/>
                  </a:cubicBezTo>
                  <a:lnTo>
                    <a:pt x="5009" y="2269"/>
                  </a:lnTo>
                  <a:cubicBezTo>
                    <a:pt x="4127" y="914"/>
                    <a:pt x="2647" y="0"/>
                    <a:pt x="9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0" name="Google Shape;8250;p85"/>
            <p:cNvSpPr/>
            <p:nvPr/>
          </p:nvSpPr>
          <p:spPr>
            <a:xfrm>
              <a:off x="-53839375" y="3306025"/>
              <a:ext cx="55175" cy="55175"/>
            </a:xfrm>
            <a:custGeom>
              <a:avLst/>
              <a:gdLst/>
              <a:ahLst/>
              <a:cxnLst/>
              <a:rect l="l" t="t" r="r" b="b"/>
              <a:pathLst>
                <a:path w="2207" h="2207" extrusionOk="0">
                  <a:moveTo>
                    <a:pt x="1104" y="1"/>
                  </a:moveTo>
                  <a:cubicBezTo>
                    <a:pt x="505" y="1"/>
                    <a:pt x="1" y="505"/>
                    <a:pt x="1" y="1104"/>
                  </a:cubicBezTo>
                  <a:cubicBezTo>
                    <a:pt x="1" y="1702"/>
                    <a:pt x="505" y="2206"/>
                    <a:pt x="1104" y="2206"/>
                  </a:cubicBezTo>
                  <a:cubicBezTo>
                    <a:pt x="1734" y="2206"/>
                    <a:pt x="2206" y="1702"/>
                    <a:pt x="2206" y="1104"/>
                  </a:cubicBezTo>
                  <a:cubicBezTo>
                    <a:pt x="2206" y="505"/>
                    <a:pt x="1734" y="1"/>
                    <a:pt x="11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1" name="Google Shape;8251;p85"/>
            <p:cNvSpPr/>
            <p:nvPr/>
          </p:nvSpPr>
          <p:spPr>
            <a:xfrm>
              <a:off x="-53950425" y="3306025"/>
              <a:ext cx="55150" cy="55175"/>
            </a:xfrm>
            <a:custGeom>
              <a:avLst/>
              <a:gdLst/>
              <a:ahLst/>
              <a:cxnLst/>
              <a:rect l="l" t="t" r="r" b="b"/>
              <a:pathLst>
                <a:path w="2206" h="2207" extrusionOk="0">
                  <a:moveTo>
                    <a:pt x="1103" y="1"/>
                  </a:moveTo>
                  <a:cubicBezTo>
                    <a:pt x="505" y="1"/>
                    <a:pt x="1" y="505"/>
                    <a:pt x="1" y="1104"/>
                  </a:cubicBezTo>
                  <a:cubicBezTo>
                    <a:pt x="1" y="1702"/>
                    <a:pt x="505" y="2206"/>
                    <a:pt x="1103" y="2206"/>
                  </a:cubicBezTo>
                  <a:cubicBezTo>
                    <a:pt x="1702" y="2206"/>
                    <a:pt x="2206" y="1702"/>
                    <a:pt x="2206" y="1104"/>
                  </a:cubicBezTo>
                  <a:cubicBezTo>
                    <a:pt x="2206" y="505"/>
                    <a:pt x="1702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2" name="Google Shape;8252;p85"/>
            <p:cNvSpPr/>
            <p:nvPr/>
          </p:nvSpPr>
          <p:spPr>
            <a:xfrm>
              <a:off x="-53985075" y="3400950"/>
              <a:ext cx="236300" cy="110675"/>
            </a:xfrm>
            <a:custGeom>
              <a:avLst/>
              <a:gdLst/>
              <a:ahLst/>
              <a:cxnLst/>
              <a:rect l="l" t="t" r="r" b="b"/>
              <a:pathLst>
                <a:path w="9452" h="4427" extrusionOk="0">
                  <a:moveTo>
                    <a:pt x="5790" y="969"/>
                  </a:moveTo>
                  <a:cubicBezTo>
                    <a:pt x="5884" y="969"/>
                    <a:pt x="5971" y="1008"/>
                    <a:pt x="6018" y="1087"/>
                  </a:cubicBezTo>
                  <a:cubicBezTo>
                    <a:pt x="6176" y="1245"/>
                    <a:pt x="6176" y="1497"/>
                    <a:pt x="6018" y="1591"/>
                  </a:cubicBezTo>
                  <a:cubicBezTo>
                    <a:pt x="5671" y="1969"/>
                    <a:pt x="5199" y="2158"/>
                    <a:pt x="4726" y="2158"/>
                  </a:cubicBezTo>
                  <a:cubicBezTo>
                    <a:pt x="4254" y="2158"/>
                    <a:pt x="3750" y="1969"/>
                    <a:pt x="3435" y="1591"/>
                  </a:cubicBezTo>
                  <a:cubicBezTo>
                    <a:pt x="3277" y="1434"/>
                    <a:pt x="3277" y="1213"/>
                    <a:pt x="3435" y="1087"/>
                  </a:cubicBezTo>
                  <a:cubicBezTo>
                    <a:pt x="3513" y="1008"/>
                    <a:pt x="3608" y="969"/>
                    <a:pt x="3698" y="969"/>
                  </a:cubicBezTo>
                  <a:cubicBezTo>
                    <a:pt x="3789" y="969"/>
                    <a:pt x="3876" y="1008"/>
                    <a:pt x="3939" y="1087"/>
                  </a:cubicBezTo>
                  <a:cubicBezTo>
                    <a:pt x="4159" y="1308"/>
                    <a:pt x="4443" y="1418"/>
                    <a:pt x="4726" y="1418"/>
                  </a:cubicBezTo>
                  <a:cubicBezTo>
                    <a:pt x="5010" y="1418"/>
                    <a:pt x="5293" y="1308"/>
                    <a:pt x="5514" y="1087"/>
                  </a:cubicBezTo>
                  <a:cubicBezTo>
                    <a:pt x="5593" y="1008"/>
                    <a:pt x="5695" y="969"/>
                    <a:pt x="5790" y="969"/>
                  </a:cubicBezTo>
                  <a:close/>
                  <a:moveTo>
                    <a:pt x="4711" y="0"/>
                  </a:moveTo>
                  <a:cubicBezTo>
                    <a:pt x="4002" y="0"/>
                    <a:pt x="3293" y="205"/>
                    <a:pt x="2678" y="615"/>
                  </a:cubicBezTo>
                  <a:cubicBezTo>
                    <a:pt x="2615" y="646"/>
                    <a:pt x="2552" y="709"/>
                    <a:pt x="2489" y="709"/>
                  </a:cubicBezTo>
                  <a:lnTo>
                    <a:pt x="1" y="709"/>
                  </a:lnTo>
                  <a:cubicBezTo>
                    <a:pt x="505" y="2820"/>
                    <a:pt x="2458" y="4427"/>
                    <a:pt x="4726" y="4427"/>
                  </a:cubicBezTo>
                  <a:cubicBezTo>
                    <a:pt x="7026" y="4427"/>
                    <a:pt x="8948" y="2820"/>
                    <a:pt x="9452" y="709"/>
                  </a:cubicBezTo>
                  <a:lnTo>
                    <a:pt x="6963" y="709"/>
                  </a:lnTo>
                  <a:cubicBezTo>
                    <a:pt x="6869" y="646"/>
                    <a:pt x="6774" y="646"/>
                    <a:pt x="6743" y="615"/>
                  </a:cubicBezTo>
                  <a:cubicBezTo>
                    <a:pt x="6128" y="205"/>
                    <a:pt x="5419" y="0"/>
                    <a:pt x="47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3" name="Google Shape;8253;p85"/>
            <p:cNvSpPr/>
            <p:nvPr/>
          </p:nvSpPr>
          <p:spPr>
            <a:xfrm>
              <a:off x="-53986650" y="3342275"/>
              <a:ext cx="241025" cy="55150"/>
            </a:xfrm>
            <a:custGeom>
              <a:avLst/>
              <a:gdLst/>
              <a:ahLst/>
              <a:cxnLst/>
              <a:rect l="l" t="t" r="r" b="b"/>
              <a:pathLst>
                <a:path w="9641" h="2206" extrusionOk="0">
                  <a:moveTo>
                    <a:pt x="1" y="0"/>
                  </a:moveTo>
                  <a:lnTo>
                    <a:pt x="1" y="1859"/>
                  </a:lnTo>
                  <a:lnTo>
                    <a:pt x="1" y="2206"/>
                  </a:lnTo>
                  <a:lnTo>
                    <a:pt x="2458" y="2206"/>
                  </a:lnTo>
                  <a:cubicBezTo>
                    <a:pt x="3198" y="1749"/>
                    <a:pt x="4017" y="1520"/>
                    <a:pt x="4829" y="1520"/>
                  </a:cubicBezTo>
                  <a:cubicBezTo>
                    <a:pt x="5640" y="1520"/>
                    <a:pt x="6443" y="1749"/>
                    <a:pt x="7152" y="2206"/>
                  </a:cubicBezTo>
                  <a:lnTo>
                    <a:pt x="9641" y="2206"/>
                  </a:lnTo>
                  <a:lnTo>
                    <a:pt x="9641" y="1859"/>
                  </a:lnTo>
                  <a:lnTo>
                    <a:pt x="9641" y="0"/>
                  </a:lnTo>
                  <a:lnTo>
                    <a:pt x="8853" y="0"/>
                  </a:lnTo>
                  <a:cubicBezTo>
                    <a:pt x="8696" y="882"/>
                    <a:pt x="7940" y="1512"/>
                    <a:pt x="7026" y="1512"/>
                  </a:cubicBezTo>
                  <a:cubicBezTo>
                    <a:pt x="6144" y="1512"/>
                    <a:pt x="5388" y="882"/>
                    <a:pt x="5230" y="0"/>
                  </a:cubicBezTo>
                  <a:lnTo>
                    <a:pt x="4411" y="0"/>
                  </a:lnTo>
                  <a:cubicBezTo>
                    <a:pt x="4254" y="882"/>
                    <a:pt x="3466" y="1512"/>
                    <a:pt x="2584" y="1512"/>
                  </a:cubicBezTo>
                  <a:cubicBezTo>
                    <a:pt x="1670" y="1512"/>
                    <a:pt x="946" y="882"/>
                    <a:pt x="7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4" name="Google Shape;8254;p85"/>
            <p:cNvSpPr/>
            <p:nvPr/>
          </p:nvSpPr>
          <p:spPr>
            <a:xfrm>
              <a:off x="-53989000" y="3199700"/>
              <a:ext cx="241800" cy="123700"/>
            </a:xfrm>
            <a:custGeom>
              <a:avLst/>
              <a:gdLst/>
              <a:ahLst/>
              <a:cxnLst/>
              <a:rect l="l" t="t" r="r" b="b"/>
              <a:pathLst>
                <a:path w="9672" h="4948" extrusionOk="0">
                  <a:moveTo>
                    <a:pt x="3245" y="1"/>
                  </a:moveTo>
                  <a:cubicBezTo>
                    <a:pt x="1355" y="662"/>
                    <a:pt x="0" y="2490"/>
                    <a:pt x="0" y="4601"/>
                  </a:cubicBezTo>
                  <a:lnTo>
                    <a:pt x="0" y="4947"/>
                  </a:lnTo>
                  <a:lnTo>
                    <a:pt x="788" y="4947"/>
                  </a:lnTo>
                  <a:cubicBezTo>
                    <a:pt x="945" y="4096"/>
                    <a:pt x="1701" y="3466"/>
                    <a:pt x="2615" y="3466"/>
                  </a:cubicBezTo>
                  <a:cubicBezTo>
                    <a:pt x="3529" y="3466"/>
                    <a:pt x="4253" y="4096"/>
                    <a:pt x="4411" y="4947"/>
                  </a:cubicBezTo>
                  <a:lnTo>
                    <a:pt x="5261" y="4947"/>
                  </a:lnTo>
                  <a:cubicBezTo>
                    <a:pt x="5419" y="4096"/>
                    <a:pt x="6207" y="3466"/>
                    <a:pt x="7057" y="3466"/>
                  </a:cubicBezTo>
                  <a:cubicBezTo>
                    <a:pt x="7971" y="3466"/>
                    <a:pt x="8727" y="4096"/>
                    <a:pt x="8884" y="4947"/>
                  </a:cubicBezTo>
                  <a:lnTo>
                    <a:pt x="9672" y="4947"/>
                  </a:lnTo>
                  <a:lnTo>
                    <a:pt x="9672" y="4601"/>
                  </a:lnTo>
                  <a:cubicBezTo>
                    <a:pt x="9672" y="3939"/>
                    <a:pt x="9546" y="3309"/>
                    <a:pt x="9262" y="2710"/>
                  </a:cubicBezTo>
                  <a:lnTo>
                    <a:pt x="7089" y="2710"/>
                  </a:lnTo>
                  <a:cubicBezTo>
                    <a:pt x="5986" y="2710"/>
                    <a:pt x="4978" y="2301"/>
                    <a:pt x="4190" y="1513"/>
                  </a:cubicBezTo>
                  <a:cubicBezTo>
                    <a:pt x="3749" y="1072"/>
                    <a:pt x="3434" y="568"/>
                    <a:pt x="32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5" name="Google Shape;8255;p85"/>
            <p:cNvSpPr/>
            <p:nvPr/>
          </p:nvSpPr>
          <p:spPr>
            <a:xfrm>
              <a:off x="-53728300" y="3310775"/>
              <a:ext cx="18925" cy="64600"/>
            </a:xfrm>
            <a:custGeom>
              <a:avLst/>
              <a:gdLst/>
              <a:ahLst/>
              <a:cxnLst/>
              <a:rect l="l" t="t" r="r" b="b"/>
              <a:pathLst>
                <a:path w="757" h="2584" extrusionOk="0">
                  <a:moveTo>
                    <a:pt x="0" y="0"/>
                  </a:moveTo>
                  <a:lnTo>
                    <a:pt x="0" y="158"/>
                  </a:lnTo>
                  <a:lnTo>
                    <a:pt x="0" y="2583"/>
                  </a:lnTo>
                  <a:cubicBezTo>
                    <a:pt x="441" y="2300"/>
                    <a:pt x="756" y="1827"/>
                    <a:pt x="756" y="1260"/>
                  </a:cubicBezTo>
                  <a:cubicBezTo>
                    <a:pt x="756" y="756"/>
                    <a:pt x="473" y="252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56" name="Google Shape;8256;p85"/>
          <p:cNvGrpSpPr/>
          <p:nvPr/>
        </p:nvGrpSpPr>
        <p:grpSpPr>
          <a:xfrm>
            <a:off x="7691323" y="4477532"/>
            <a:ext cx="421912" cy="477465"/>
            <a:chOff x="-54007925" y="3584850"/>
            <a:chExt cx="281200" cy="318225"/>
          </a:xfrm>
        </p:grpSpPr>
        <p:sp>
          <p:nvSpPr>
            <p:cNvPr id="8257" name="Google Shape;8257;p85"/>
            <p:cNvSpPr/>
            <p:nvPr/>
          </p:nvSpPr>
          <p:spPr>
            <a:xfrm>
              <a:off x="-53943325" y="3716375"/>
              <a:ext cx="151250" cy="18950"/>
            </a:xfrm>
            <a:custGeom>
              <a:avLst/>
              <a:gdLst/>
              <a:ahLst/>
              <a:cxnLst/>
              <a:rect l="l" t="t" r="r" b="b"/>
              <a:pathLst>
                <a:path w="6050" h="758" extrusionOk="0">
                  <a:moveTo>
                    <a:pt x="0" y="1"/>
                  </a:moveTo>
                  <a:cubicBezTo>
                    <a:pt x="441" y="474"/>
                    <a:pt x="1040" y="757"/>
                    <a:pt x="1702" y="757"/>
                  </a:cubicBezTo>
                  <a:lnTo>
                    <a:pt x="4348" y="757"/>
                  </a:lnTo>
                  <a:cubicBezTo>
                    <a:pt x="5041" y="757"/>
                    <a:pt x="5608" y="474"/>
                    <a:pt x="60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85"/>
            <p:cNvSpPr/>
            <p:nvPr/>
          </p:nvSpPr>
          <p:spPr>
            <a:xfrm>
              <a:off x="-53970100" y="3679375"/>
              <a:ext cx="205575" cy="18125"/>
            </a:xfrm>
            <a:custGeom>
              <a:avLst/>
              <a:gdLst/>
              <a:ahLst/>
              <a:cxnLst/>
              <a:rect l="l" t="t" r="r" b="b"/>
              <a:pathLst>
                <a:path w="8223" h="725" extrusionOk="0">
                  <a:moveTo>
                    <a:pt x="0" y="0"/>
                  </a:moveTo>
                  <a:lnTo>
                    <a:pt x="0" y="725"/>
                  </a:lnTo>
                  <a:lnTo>
                    <a:pt x="8223" y="725"/>
                  </a:lnTo>
                  <a:lnTo>
                    <a:pt x="822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85"/>
            <p:cNvSpPr/>
            <p:nvPr/>
          </p:nvSpPr>
          <p:spPr>
            <a:xfrm>
              <a:off x="-53970100" y="3715600"/>
              <a:ext cx="204800" cy="187475"/>
            </a:xfrm>
            <a:custGeom>
              <a:avLst/>
              <a:gdLst/>
              <a:ahLst/>
              <a:cxnLst/>
              <a:rect l="l" t="t" r="r" b="b"/>
              <a:pathLst>
                <a:path w="8192" h="7499" extrusionOk="0">
                  <a:moveTo>
                    <a:pt x="2584" y="2300"/>
                  </a:moveTo>
                  <a:cubicBezTo>
                    <a:pt x="2804" y="2300"/>
                    <a:pt x="2962" y="2426"/>
                    <a:pt x="2962" y="2647"/>
                  </a:cubicBezTo>
                  <a:cubicBezTo>
                    <a:pt x="2962" y="2836"/>
                    <a:pt x="2804" y="2993"/>
                    <a:pt x="2584" y="2993"/>
                  </a:cubicBezTo>
                  <a:cubicBezTo>
                    <a:pt x="2395" y="2993"/>
                    <a:pt x="2237" y="2836"/>
                    <a:pt x="2237" y="2647"/>
                  </a:cubicBezTo>
                  <a:cubicBezTo>
                    <a:pt x="2237" y="2426"/>
                    <a:pt x="2395" y="2300"/>
                    <a:pt x="2584" y="2300"/>
                  </a:cubicBezTo>
                  <a:close/>
                  <a:moveTo>
                    <a:pt x="5577" y="2300"/>
                  </a:moveTo>
                  <a:cubicBezTo>
                    <a:pt x="5797" y="2300"/>
                    <a:pt x="5955" y="2458"/>
                    <a:pt x="5955" y="2647"/>
                  </a:cubicBezTo>
                  <a:cubicBezTo>
                    <a:pt x="5955" y="2836"/>
                    <a:pt x="5797" y="2993"/>
                    <a:pt x="5577" y="2993"/>
                  </a:cubicBezTo>
                  <a:cubicBezTo>
                    <a:pt x="5388" y="2993"/>
                    <a:pt x="5230" y="2836"/>
                    <a:pt x="5230" y="2647"/>
                  </a:cubicBezTo>
                  <a:cubicBezTo>
                    <a:pt x="5230" y="2458"/>
                    <a:pt x="5388" y="2300"/>
                    <a:pt x="5577" y="2300"/>
                  </a:cubicBezTo>
                  <a:close/>
                  <a:moveTo>
                    <a:pt x="5191" y="4072"/>
                  </a:moveTo>
                  <a:cubicBezTo>
                    <a:pt x="5285" y="4072"/>
                    <a:pt x="5372" y="4112"/>
                    <a:pt x="5419" y="4191"/>
                  </a:cubicBezTo>
                  <a:cubicBezTo>
                    <a:pt x="5577" y="4348"/>
                    <a:pt x="5577" y="4569"/>
                    <a:pt x="5419" y="4695"/>
                  </a:cubicBezTo>
                  <a:cubicBezTo>
                    <a:pt x="5072" y="5041"/>
                    <a:pt x="4600" y="5230"/>
                    <a:pt x="4127" y="5230"/>
                  </a:cubicBezTo>
                  <a:cubicBezTo>
                    <a:pt x="3655" y="5230"/>
                    <a:pt x="3151" y="5041"/>
                    <a:pt x="2836" y="4695"/>
                  </a:cubicBezTo>
                  <a:cubicBezTo>
                    <a:pt x="2678" y="4537"/>
                    <a:pt x="2678" y="4285"/>
                    <a:pt x="2836" y="4191"/>
                  </a:cubicBezTo>
                  <a:cubicBezTo>
                    <a:pt x="2914" y="4112"/>
                    <a:pt x="3009" y="4072"/>
                    <a:pt x="3099" y="4072"/>
                  </a:cubicBezTo>
                  <a:cubicBezTo>
                    <a:pt x="3190" y="4072"/>
                    <a:pt x="3277" y="4112"/>
                    <a:pt x="3340" y="4191"/>
                  </a:cubicBezTo>
                  <a:cubicBezTo>
                    <a:pt x="3560" y="4395"/>
                    <a:pt x="3844" y="4498"/>
                    <a:pt x="4127" y="4498"/>
                  </a:cubicBezTo>
                  <a:cubicBezTo>
                    <a:pt x="4411" y="4498"/>
                    <a:pt x="4694" y="4395"/>
                    <a:pt x="4915" y="4191"/>
                  </a:cubicBezTo>
                  <a:cubicBezTo>
                    <a:pt x="4994" y="4112"/>
                    <a:pt x="5096" y="4072"/>
                    <a:pt x="5191" y="4072"/>
                  </a:cubicBezTo>
                  <a:close/>
                  <a:moveTo>
                    <a:pt x="0" y="0"/>
                  </a:moveTo>
                  <a:lnTo>
                    <a:pt x="0" y="3340"/>
                  </a:lnTo>
                  <a:cubicBezTo>
                    <a:pt x="0" y="5577"/>
                    <a:pt x="1859" y="7499"/>
                    <a:pt x="4096" y="7499"/>
                  </a:cubicBezTo>
                  <a:cubicBezTo>
                    <a:pt x="6333" y="7499"/>
                    <a:pt x="8191" y="5640"/>
                    <a:pt x="8191" y="3340"/>
                  </a:cubicBezTo>
                  <a:lnTo>
                    <a:pt x="8191" y="0"/>
                  </a:lnTo>
                  <a:lnTo>
                    <a:pt x="8034" y="0"/>
                  </a:lnTo>
                  <a:cubicBezTo>
                    <a:pt x="7467" y="946"/>
                    <a:pt x="6490" y="1513"/>
                    <a:pt x="5419" y="1513"/>
                  </a:cubicBezTo>
                  <a:lnTo>
                    <a:pt x="2804" y="1513"/>
                  </a:lnTo>
                  <a:cubicBezTo>
                    <a:pt x="1701" y="1513"/>
                    <a:pt x="693" y="946"/>
                    <a:pt x="1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85"/>
            <p:cNvSpPr/>
            <p:nvPr/>
          </p:nvSpPr>
          <p:spPr>
            <a:xfrm>
              <a:off x="-54007125" y="3584850"/>
              <a:ext cx="278825" cy="74850"/>
            </a:xfrm>
            <a:custGeom>
              <a:avLst/>
              <a:gdLst/>
              <a:ahLst/>
              <a:cxnLst/>
              <a:rect l="l" t="t" r="r" b="b"/>
              <a:pathLst>
                <a:path w="11153" h="2994" extrusionOk="0">
                  <a:moveTo>
                    <a:pt x="5577" y="1"/>
                  </a:moveTo>
                  <a:cubicBezTo>
                    <a:pt x="2867" y="1"/>
                    <a:pt x="0" y="788"/>
                    <a:pt x="0" y="2238"/>
                  </a:cubicBezTo>
                  <a:cubicBezTo>
                    <a:pt x="0" y="2647"/>
                    <a:pt x="315" y="2994"/>
                    <a:pt x="725" y="2994"/>
                  </a:cubicBezTo>
                  <a:lnTo>
                    <a:pt x="10429" y="2994"/>
                  </a:lnTo>
                  <a:cubicBezTo>
                    <a:pt x="10838" y="2994"/>
                    <a:pt x="11153" y="2679"/>
                    <a:pt x="11153" y="2238"/>
                  </a:cubicBezTo>
                  <a:cubicBezTo>
                    <a:pt x="11153" y="788"/>
                    <a:pt x="8286" y="1"/>
                    <a:pt x="5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85"/>
            <p:cNvSpPr/>
            <p:nvPr/>
          </p:nvSpPr>
          <p:spPr>
            <a:xfrm>
              <a:off x="-54007925" y="3740025"/>
              <a:ext cx="18925" cy="64600"/>
            </a:xfrm>
            <a:custGeom>
              <a:avLst/>
              <a:gdLst/>
              <a:ahLst/>
              <a:cxnLst/>
              <a:rect l="l" t="t" r="r" b="b"/>
              <a:pathLst>
                <a:path w="757" h="2584" extrusionOk="0">
                  <a:moveTo>
                    <a:pt x="757" y="0"/>
                  </a:moveTo>
                  <a:cubicBezTo>
                    <a:pt x="316" y="252"/>
                    <a:pt x="1" y="725"/>
                    <a:pt x="1" y="1260"/>
                  </a:cubicBezTo>
                  <a:cubicBezTo>
                    <a:pt x="1" y="1827"/>
                    <a:pt x="316" y="2300"/>
                    <a:pt x="757" y="2584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85"/>
            <p:cNvSpPr/>
            <p:nvPr/>
          </p:nvSpPr>
          <p:spPr>
            <a:xfrm>
              <a:off x="-53745625" y="3740025"/>
              <a:ext cx="18900" cy="64600"/>
            </a:xfrm>
            <a:custGeom>
              <a:avLst/>
              <a:gdLst/>
              <a:ahLst/>
              <a:cxnLst/>
              <a:rect l="l" t="t" r="r" b="b"/>
              <a:pathLst>
                <a:path w="756" h="2584" extrusionOk="0">
                  <a:moveTo>
                    <a:pt x="0" y="0"/>
                  </a:moveTo>
                  <a:lnTo>
                    <a:pt x="0" y="2584"/>
                  </a:lnTo>
                  <a:cubicBezTo>
                    <a:pt x="441" y="2300"/>
                    <a:pt x="756" y="1827"/>
                    <a:pt x="756" y="1260"/>
                  </a:cubicBezTo>
                  <a:cubicBezTo>
                    <a:pt x="693" y="725"/>
                    <a:pt x="441" y="252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3" name="Google Shape;8263;p85"/>
          <p:cNvGrpSpPr/>
          <p:nvPr/>
        </p:nvGrpSpPr>
        <p:grpSpPr>
          <a:xfrm>
            <a:off x="7691323" y="5093377"/>
            <a:ext cx="421912" cy="478552"/>
            <a:chOff x="-54007925" y="3975575"/>
            <a:chExt cx="281200" cy="318950"/>
          </a:xfrm>
        </p:grpSpPr>
        <p:sp>
          <p:nvSpPr>
            <p:cNvPr id="8264" name="Google Shape;8264;p85"/>
            <p:cNvSpPr/>
            <p:nvPr/>
          </p:nvSpPr>
          <p:spPr>
            <a:xfrm>
              <a:off x="-53988225" y="3975575"/>
              <a:ext cx="244175" cy="142825"/>
            </a:xfrm>
            <a:custGeom>
              <a:avLst/>
              <a:gdLst/>
              <a:ahLst/>
              <a:cxnLst/>
              <a:rect l="l" t="t" r="r" b="b"/>
              <a:pathLst>
                <a:path w="9767" h="5713" extrusionOk="0">
                  <a:moveTo>
                    <a:pt x="5161" y="1329"/>
                  </a:moveTo>
                  <a:cubicBezTo>
                    <a:pt x="5247" y="1329"/>
                    <a:pt x="5333" y="1337"/>
                    <a:pt x="5419" y="1353"/>
                  </a:cubicBezTo>
                  <a:cubicBezTo>
                    <a:pt x="5577" y="1384"/>
                    <a:pt x="5671" y="1416"/>
                    <a:pt x="5797" y="1479"/>
                  </a:cubicBezTo>
                  <a:cubicBezTo>
                    <a:pt x="6617" y="1857"/>
                    <a:pt x="7026" y="2960"/>
                    <a:pt x="6837" y="4220"/>
                  </a:cubicBezTo>
                  <a:cubicBezTo>
                    <a:pt x="6774" y="4409"/>
                    <a:pt x="6617" y="4535"/>
                    <a:pt x="6459" y="4535"/>
                  </a:cubicBezTo>
                  <a:lnTo>
                    <a:pt x="6396" y="4535"/>
                  </a:lnTo>
                  <a:cubicBezTo>
                    <a:pt x="6207" y="4503"/>
                    <a:pt x="6049" y="4283"/>
                    <a:pt x="6081" y="4094"/>
                  </a:cubicBezTo>
                  <a:cubicBezTo>
                    <a:pt x="6239" y="3117"/>
                    <a:pt x="5892" y="2172"/>
                    <a:pt x="5293" y="2046"/>
                  </a:cubicBezTo>
                  <a:cubicBezTo>
                    <a:pt x="5250" y="2037"/>
                    <a:pt x="5205" y="2032"/>
                    <a:pt x="5161" y="2032"/>
                  </a:cubicBezTo>
                  <a:cubicBezTo>
                    <a:pt x="4601" y="2032"/>
                    <a:pt x="4022" y="2752"/>
                    <a:pt x="3876" y="3716"/>
                  </a:cubicBezTo>
                  <a:cubicBezTo>
                    <a:pt x="3847" y="3888"/>
                    <a:pt x="3660" y="4035"/>
                    <a:pt x="3484" y="4035"/>
                  </a:cubicBezTo>
                  <a:cubicBezTo>
                    <a:pt x="3468" y="4035"/>
                    <a:pt x="3451" y="4033"/>
                    <a:pt x="3435" y="4031"/>
                  </a:cubicBezTo>
                  <a:cubicBezTo>
                    <a:pt x="3246" y="3968"/>
                    <a:pt x="3088" y="3779"/>
                    <a:pt x="3120" y="3590"/>
                  </a:cubicBezTo>
                  <a:cubicBezTo>
                    <a:pt x="3351" y="2261"/>
                    <a:pt x="4217" y="1329"/>
                    <a:pt x="5161" y="1329"/>
                  </a:cubicBezTo>
                  <a:close/>
                  <a:moveTo>
                    <a:pt x="6821" y="1"/>
                  </a:moveTo>
                  <a:cubicBezTo>
                    <a:pt x="6045" y="1"/>
                    <a:pt x="5381" y="480"/>
                    <a:pt x="5104" y="1227"/>
                  </a:cubicBezTo>
                  <a:lnTo>
                    <a:pt x="3939" y="1038"/>
                  </a:lnTo>
                  <a:cubicBezTo>
                    <a:pt x="3734" y="998"/>
                    <a:pt x="3530" y="979"/>
                    <a:pt x="3328" y="979"/>
                  </a:cubicBezTo>
                  <a:cubicBezTo>
                    <a:pt x="1759" y="979"/>
                    <a:pt x="343" y="2128"/>
                    <a:pt x="64" y="3747"/>
                  </a:cubicBezTo>
                  <a:cubicBezTo>
                    <a:pt x="1" y="3936"/>
                    <a:pt x="158" y="4125"/>
                    <a:pt x="379" y="4188"/>
                  </a:cubicBezTo>
                  <a:lnTo>
                    <a:pt x="9200" y="5700"/>
                  </a:lnTo>
                  <a:cubicBezTo>
                    <a:pt x="9225" y="5709"/>
                    <a:pt x="9251" y="5713"/>
                    <a:pt x="9276" y="5713"/>
                  </a:cubicBezTo>
                  <a:cubicBezTo>
                    <a:pt x="9437" y="5713"/>
                    <a:pt x="9582" y="5549"/>
                    <a:pt x="9610" y="5385"/>
                  </a:cubicBezTo>
                  <a:cubicBezTo>
                    <a:pt x="9767" y="4535"/>
                    <a:pt x="9578" y="3621"/>
                    <a:pt x="9074" y="2865"/>
                  </a:cubicBezTo>
                  <a:cubicBezTo>
                    <a:pt x="8570" y="2203"/>
                    <a:pt x="7782" y="1731"/>
                    <a:pt x="6900" y="1573"/>
                  </a:cubicBezTo>
                  <a:lnTo>
                    <a:pt x="5892" y="1384"/>
                  </a:lnTo>
                  <a:cubicBezTo>
                    <a:pt x="6090" y="1017"/>
                    <a:pt x="6465" y="776"/>
                    <a:pt x="6882" y="776"/>
                  </a:cubicBezTo>
                  <a:cubicBezTo>
                    <a:pt x="6929" y="776"/>
                    <a:pt x="6978" y="779"/>
                    <a:pt x="7026" y="786"/>
                  </a:cubicBezTo>
                  <a:cubicBezTo>
                    <a:pt x="7042" y="788"/>
                    <a:pt x="7059" y="790"/>
                    <a:pt x="7075" y="790"/>
                  </a:cubicBezTo>
                  <a:cubicBezTo>
                    <a:pt x="7247" y="790"/>
                    <a:pt x="7410" y="643"/>
                    <a:pt x="7467" y="471"/>
                  </a:cubicBezTo>
                  <a:cubicBezTo>
                    <a:pt x="7499" y="282"/>
                    <a:pt x="7341" y="93"/>
                    <a:pt x="7152" y="30"/>
                  </a:cubicBezTo>
                  <a:cubicBezTo>
                    <a:pt x="7040" y="10"/>
                    <a:pt x="6930" y="1"/>
                    <a:pt x="682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5" name="Google Shape;8265;p85"/>
            <p:cNvSpPr/>
            <p:nvPr/>
          </p:nvSpPr>
          <p:spPr>
            <a:xfrm>
              <a:off x="-53970100" y="4100750"/>
              <a:ext cx="204800" cy="193775"/>
            </a:xfrm>
            <a:custGeom>
              <a:avLst/>
              <a:gdLst/>
              <a:ahLst/>
              <a:cxnLst/>
              <a:rect l="l" t="t" r="r" b="b"/>
              <a:pathLst>
                <a:path w="8192" h="7751" extrusionOk="0">
                  <a:moveTo>
                    <a:pt x="2584" y="1796"/>
                  </a:moveTo>
                  <a:cubicBezTo>
                    <a:pt x="2804" y="1796"/>
                    <a:pt x="2962" y="1954"/>
                    <a:pt x="2962" y="2143"/>
                  </a:cubicBezTo>
                  <a:cubicBezTo>
                    <a:pt x="2962" y="2363"/>
                    <a:pt x="2804" y="2521"/>
                    <a:pt x="2584" y="2521"/>
                  </a:cubicBezTo>
                  <a:cubicBezTo>
                    <a:pt x="2395" y="2521"/>
                    <a:pt x="2237" y="2363"/>
                    <a:pt x="2237" y="2143"/>
                  </a:cubicBezTo>
                  <a:cubicBezTo>
                    <a:pt x="2237" y="1954"/>
                    <a:pt x="2395" y="1796"/>
                    <a:pt x="2584" y="1796"/>
                  </a:cubicBezTo>
                  <a:close/>
                  <a:moveTo>
                    <a:pt x="5577" y="1796"/>
                  </a:moveTo>
                  <a:cubicBezTo>
                    <a:pt x="5797" y="1796"/>
                    <a:pt x="5955" y="1954"/>
                    <a:pt x="5955" y="2143"/>
                  </a:cubicBezTo>
                  <a:cubicBezTo>
                    <a:pt x="5955" y="2363"/>
                    <a:pt x="5797" y="2521"/>
                    <a:pt x="5577" y="2521"/>
                  </a:cubicBezTo>
                  <a:cubicBezTo>
                    <a:pt x="5388" y="2521"/>
                    <a:pt x="5230" y="2363"/>
                    <a:pt x="5230" y="2143"/>
                  </a:cubicBezTo>
                  <a:cubicBezTo>
                    <a:pt x="5230" y="1954"/>
                    <a:pt x="5388" y="1796"/>
                    <a:pt x="5577" y="1796"/>
                  </a:cubicBezTo>
                  <a:close/>
                  <a:moveTo>
                    <a:pt x="5147" y="4324"/>
                  </a:moveTo>
                  <a:cubicBezTo>
                    <a:pt x="5238" y="4324"/>
                    <a:pt x="5324" y="4364"/>
                    <a:pt x="5388" y="4443"/>
                  </a:cubicBezTo>
                  <a:cubicBezTo>
                    <a:pt x="5545" y="4600"/>
                    <a:pt x="5545" y="4852"/>
                    <a:pt x="5388" y="4947"/>
                  </a:cubicBezTo>
                  <a:cubicBezTo>
                    <a:pt x="5041" y="5325"/>
                    <a:pt x="4568" y="5514"/>
                    <a:pt x="4096" y="5514"/>
                  </a:cubicBezTo>
                  <a:cubicBezTo>
                    <a:pt x="3623" y="5514"/>
                    <a:pt x="3119" y="5325"/>
                    <a:pt x="2804" y="4947"/>
                  </a:cubicBezTo>
                  <a:cubicBezTo>
                    <a:pt x="2647" y="4789"/>
                    <a:pt x="2647" y="4569"/>
                    <a:pt x="2804" y="4443"/>
                  </a:cubicBezTo>
                  <a:cubicBezTo>
                    <a:pt x="2883" y="4380"/>
                    <a:pt x="2977" y="4348"/>
                    <a:pt x="3068" y="4348"/>
                  </a:cubicBezTo>
                  <a:cubicBezTo>
                    <a:pt x="3159" y="4348"/>
                    <a:pt x="3245" y="4380"/>
                    <a:pt x="3308" y="4443"/>
                  </a:cubicBezTo>
                  <a:cubicBezTo>
                    <a:pt x="3529" y="4663"/>
                    <a:pt x="3812" y="4773"/>
                    <a:pt x="4096" y="4773"/>
                  </a:cubicBezTo>
                  <a:cubicBezTo>
                    <a:pt x="4379" y="4773"/>
                    <a:pt x="4663" y="4663"/>
                    <a:pt x="4883" y="4443"/>
                  </a:cubicBezTo>
                  <a:cubicBezTo>
                    <a:pt x="4962" y="4364"/>
                    <a:pt x="5057" y="4324"/>
                    <a:pt x="5147" y="4324"/>
                  </a:cubicBezTo>
                  <a:close/>
                  <a:moveTo>
                    <a:pt x="0" y="0"/>
                  </a:moveTo>
                  <a:lnTo>
                    <a:pt x="0" y="3655"/>
                  </a:lnTo>
                  <a:cubicBezTo>
                    <a:pt x="0" y="5892"/>
                    <a:pt x="1859" y="7751"/>
                    <a:pt x="4096" y="7751"/>
                  </a:cubicBezTo>
                  <a:cubicBezTo>
                    <a:pt x="6333" y="7751"/>
                    <a:pt x="8191" y="5892"/>
                    <a:pt x="8191" y="3655"/>
                  </a:cubicBezTo>
                  <a:lnTo>
                    <a:pt x="8191" y="1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6" name="Google Shape;8266;p85"/>
            <p:cNvSpPr/>
            <p:nvPr/>
          </p:nvSpPr>
          <p:spPr>
            <a:xfrm>
              <a:off x="-53745625" y="4132250"/>
              <a:ext cx="18900" cy="63825"/>
            </a:xfrm>
            <a:custGeom>
              <a:avLst/>
              <a:gdLst/>
              <a:ahLst/>
              <a:cxnLst/>
              <a:rect l="l" t="t" r="r" b="b"/>
              <a:pathLst>
                <a:path w="756" h="2553" extrusionOk="0">
                  <a:moveTo>
                    <a:pt x="0" y="1"/>
                  </a:moveTo>
                  <a:lnTo>
                    <a:pt x="0" y="2552"/>
                  </a:lnTo>
                  <a:cubicBezTo>
                    <a:pt x="441" y="2269"/>
                    <a:pt x="756" y="1796"/>
                    <a:pt x="756" y="1261"/>
                  </a:cubicBezTo>
                  <a:cubicBezTo>
                    <a:pt x="693" y="694"/>
                    <a:pt x="441" y="221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7" name="Google Shape;8267;p85"/>
            <p:cNvSpPr/>
            <p:nvPr/>
          </p:nvSpPr>
          <p:spPr>
            <a:xfrm>
              <a:off x="-54007925" y="413225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1"/>
                  </a:moveTo>
                  <a:cubicBezTo>
                    <a:pt x="316" y="221"/>
                    <a:pt x="1" y="694"/>
                    <a:pt x="1" y="1261"/>
                  </a:cubicBezTo>
                  <a:cubicBezTo>
                    <a:pt x="1" y="1796"/>
                    <a:pt x="316" y="2269"/>
                    <a:pt x="757" y="2552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8" name="Google Shape;8268;p85"/>
          <p:cNvGrpSpPr/>
          <p:nvPr/>
        </p:nvGrpSpPr>
        <p:grpSpPr>
          <a:xfrm>
            <a:off x="10671145" y="3872672"/>
            <a:ext cx="366360" cy="477989"/>
            <a:chOff x="-52005775" y="3208025"/>
            <a:chExt cx="244175" cy="318575"/>
          </a:xfrm>
        </p:grpSpPr>
        <p:sp>
          <p:nvSpPr>
            <p:cNvPr id="8269" name="Google Shape;8269;p85"/>
            <p:cNvSpPr/>
            <p:nvPr/>
          </p:nvSpPr>
          <p:spPr>
            <a:xfrm>
              <a:off x="-51800200" y="3469850"/>
              <a:ext cx="38600" cy="56750"/>
            </a:xfrm>
            <a:custGeom>
              <a:avLst/>
              <a:gdLst/>
              <a:ahLst/>
              <a:cxnLst/>
              <a:rect l="l" t="t" r="r" b="b"/>
              <a:pathLst>
                <a:path w="1544" h="2270" extrusionOk="0">
                  <a:moveTo>
                    <a:pt x="756" y="1"/>
                  </a:moveTo>
                  <a:cubicBezTo>
                    <a:pt x="347" y="1"/>
                    <a:pt x="0" y="348"/>
                    <a:pt x="0" y="726"/>
                  </a:cubicBezTo>
                  <a:cubicBezTo>
                    <a:pt x="0" y="852"/>
                    <a:pt x="32" y="915"/>
                    <a:pt x="63" y="1041"/>
                  </a:cubicBezTo>
                  <a:lnTo>
                    <a:pt x="630" y="2175"/>
                  </a:lnTo>
                  <a:cubicBezTo>
                    <a:pt x="662" y="2238"/>
                    <a:pt x="717" y="2269"/>
                    <a:pt x="776" y="2269"/>
                  </a:cubicBezTo>
                  <a:cubicBezTo>
                    <a:pt x="835" y="2269"/>
                    <a:pt x="898" y="2238"/>
                    <a:pt x="945" y="2175"/>
                  </a:cubicBezTo>
                  <a:lnTo>
                    <a:pt x="1449" y="1135"/>
                  </a:lnTo>
                  <a:cubicBezTo>
                    <a:pt x="1513" y="1009"/>
                    <a:pt x="1544" y="883"/>
                    <a:pt x="1544" y="789"/>
                  </a:cubicBezTo>
                  <a:cubicBezTo>
                    <a:pt x="1481" y="348"/>
                    <a:pt x="1166" y="1"/>
                    <a:pt x="7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0" name="Google Shape;8270;p85"/>
            <p:cNvSpPr/>
            <p:nvPr/>
          </p:nvSpPr>
          <p:spPr>
            <a:xfrm>
              <a:off x="-52005775" y="3208025"/>
              <a:ext cx="111875" cy="131900"/>
            </a:xfrm>
            <a:custGeom>
              <a:avLst/>
              <a:gdLst/>
              <a:ahLst/>
              <a:cxnLst/>
              <a:rect l="l" t="t" r="r" b="b"/>
              <a:pathLst>
                <a:path w="4475" h="5276" extrusionOk="0">
                  <a:moveTo>
                    <a:pt x="2915" y="1"/>
                  </a:moveTo>
                  <a:cubicBezTo>
                    <a:pt x="2816" y="1"/>
                    <a:pt x="2717" y="5"/>
                    <a:pt x="2615" y="14"/>
                  </a:cubicBezTo>
                  <a:cubicBezTo>
                    <a:pt x="1103" y="235"/>
                    <a:pt x="0" y="1590"/>
                    <a:pt x="0" y="3133"/>
                  </a:cubicBezTo>
                  <a:lnTo>
                    <a:pt x="0" y="4866"/>
                  </a:lnTo>
                  <a:cubicBezTo>
                    <a:pt x="32" y="5055"/>
                    <a:pt x="189" y="5276"/>
                    <a:pt x="379" y="5276"/>
                  </a:cubicBezTo>
                  <a:lnTo>
                    <a:pt x="1135" y="5276"/>
                  </a:lnTo>
                  <a:cubicBezTo>
                    <a:pt x="2993" y="5276"/>
                    <a:pt x="4474" y="3732"/>
                    <a:pt x="4474" y="1873"/>
                  </a:cubicBezTo>
                  <a:lnTo>
                    <a:pt x="4474" y="424"/>
                  </a:lnTo>
                  <a:cubicBezTo>
                    <a:pt x="4017" y="155"/>
                    <a:pt x="3490" y="1"/>
                    <a:pt x="29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1" name="Google Shape;8271;p85"/>
            <p:cNvSpPr/>
            <p:nvPr/>
          </p:nvSpPr>
          <p:spPr>
            <a:xfrm>
              <a:off x="-51800200" y="3385575"/>
              <a:ext cx="37025" cy="37850"/>
            </a:xfrm>
            <a:custGeom>
              <a:avLst/>
              <a:gdLst/>
              <a:ahLst/>
              <a:cxnLst/>
              <a:rect l="l" t="t" r="r" b="b"/>
              <a:pathLst>
                <a:path w="1481" h="1514" extrusionOk="0">
                  <a:moveTo>
                    <a:pt x="756" y="1"/>
                  </a:moveTo>
                  <a:cubicBezTo>
                    <a:pt x="347" y="1"/>
                    <a:pt x="0" y="348"/>
                    <a:pt x="0" y="757"/>
                  </a:cubicBezTo>
                  <a:cubicBezTo>
                    <a:pt x="0" y="1167"/>
                    <a:pt x="347" y="1513"/>
                    <a:pt x="756" y="1513"/>
                  </a:cubicBezTo>
                  <a:cubicBezTo>
                    <a:pt x="1166" y="1513"/>
                    <a:pt x="1481" y="1167"/>
                    <a:pt x="1481" y="757"/>
                  </a:cubicBezTo>
                  <a:cubicBezTo>
                    <a:pt x="1481" y="348"/>
                    <a:pt x="1166" y="1"/>
                    <a:pt x="7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2" name="Google Shape;8272;p85"/>
            <p:cNvSpPr/>
            <p:nvPr/>
          </p:nvSpPr>
          <p:spPr>
            <a:xfrm>
              <a:off x="-51800200" y="3348575"/>
              <a:ext cx="37025" cy="37025"/>
            </a:xfrm>
            <a:custGeom>
              <a:avLst/>
              <a:gdLst/>
              <a:ahLst/>
              <a:cxnLst/>
              <a:rect l="l" t="t" r="r" b="b"/>
              <a:pathLst>
                <a:path w="1481" h="1481" extrusionOk="0">
                  <a:moveTo>
                    <a:pt x="756" y="0"/>
                  </a:moveTo>
                  <a:cubicBezTo>
                    <a:pt x="347" y="0"/>
                    <a:pt x="0" y="315"/>
                    <a:pt x="0" y="756"/>
                  </a:cubicBezTo>
                  <a:cubicBezTo>
                    <a:pt x="0" y="1166"/>
                    <a:pt x="347" y="1481"/>
                    <a:pt x="756" y="1481"/>
                  </a:cubicBezTo>
                  <a:cubicBezTo>
                    <a:pt x="1166" y="1481"/>
                    <a:pt x="1481" y="1166"/>
                    <a:pt x="1481" y="756"/>
                  </a:cubicBezTo>
                  <a:cubicBezTo>
                    <a:pt x="1481" y="315"/>
                    <a:pt x="1166" y="0"/>
                    <a:pt x="75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3" name="Google Shape;8273;p85"/>
            <p:cNvSpPr/>
            <p:nvPr/>
          </p:nvSpPr>
          <p:spPr>
            <a:xfrm>
              <a:off x="-51800200" y="3423400"/>
              <a:ext cx="37025" cy="37025"/>
            </a:xfrm>
            <a:custGeom>
              <a:avLst/>
              <a:gdLst/>
              <a:ahLst/>
              <a:cxnLst/>
              <a:rect l="l" t="t" r="r" b="b"/>
              <a:pathLst>
                <a:path w="1481" h="1481" extrusionOk="0">
                  <a:moveTo>
                    <a:pt x="756" y="0"/>
                  </a:moveTo>
                  <a:cubicBezTo>
                    <a:pt x="347" y="0"/>
                    <a:pt x="0" y="315"/>
                    <a:pt x="0" y="725"/>
                  </a:cubicBezTo>
                  <a:cubicBezTo>
                    <a:pt x="0" y="1166"/>
                    <a:pt x="347" y="1481"/>
                    <a:pt x="756" y="1481"/>
                  </a:cubicBezTo>
                  <a:cubicBezTo>
                    <a:pt x="1166" y="1481"/>
                    <a:pt x="1481" y="1166"/>
                    <a:pt x="1481" y="725"/>
                  </a:cubicBezTo>
                  <a:cubicBezTo>
                    <a:pt x="1481" y="315"/>
                    <a:pt x="1166" y="0"/>
                    <a:pt x="75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4" name="Google Shape;8274;p85"/>
            <p:cNvSpPr/>
            <p:nvPr/>
          </p:nvSpPr>
          <p:spPr>
            <a:xfrm>
              <a:off x="-51875025" y="3208025"/>
              <a:ext cx="111850" cy="131125"/>
            </a:xfrm>
            <a:custGeom>
              <a:avLst/>
              <a:gdLst/>
              <a:ahLst/>
              <a:cxnLst/>
              <a:rect l="l" t="t" r="r" b="b"/>
              <a:pathLst>
                <a:path w="4474" h="5245" extrusionOk="0">
                  <a:moveTo>
                    <a:pt x="1560" y="1"/>
                  </a:moveTo>
                  <a:cubicBezTo>
                    <a:pt x="984" y="1"/>
                    <a:pt x="458" y="155"/>
                    <a:pt x="0" y="424"/>
                  </a:cubicBezTo>
                  <a:lnTo>
                    <a:pt x="0" y="1873"/>
                  </a:lnTo>
                  <a:cubicBezTo>
                    <a:pt x="0" y="3732"/>
                    <a:pt x="1481" y="5244"/>
                    <a:pt x="3340" y="5244"/>
                  </a:cubicBezTo>
                  <a:lnTo>
                    <a:pt x="4096" y="5244"/>
                  </a:lnTo>
                  <a:cubicBezTo>
                    <a:pt x="4285" y="5244"/>
                    <a:pt x="4442" y="5087"/>
                    <a:pt x="4442" y="4898"/>
                  </a:cubicBezTo>
                  <a:lnTo>
                    <a:pt x="4442" y="3165"/>
                  </a:lnTo>
                  <a:cubicBezTo>
                    <a:pt x="4474" y="1590"/>
                    <a:pt x="3371" y="235"/>
                    <a:pt x="1859" y="14"/>
                  </a:cubicBezTo>
                  <a:cubicBezTo>
                    <a:pt x="1758" y="5"/>
                    <a:pt x="1658" y="1"/>
                    <a:pt x="15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5" name="Google Shape;8275;p85"/>
            <p:cNvSpPr/>
            <p:nvPr/>
          </p:nvSpPr>
          <p:spPr>
            <a:xfrm>
              <a:off x="-52005000" y="3469850"/>
              <a:ext cx="38625" cy="56750"/>
            </a:xfrm>
            <a:custGeom>
              <a:avLst/>
              <a:gdLst/>
              <a:ahLst/>
              <a:cxnLst/>
              <a:rect l="l" t="t" r="r" b="b"/>
              <a:pathLst>
                <a:path w="1545" h="2270" extrusionOk="0">
                  <a:moveTo>
                    <a:pt x="757" y="1"/>
                  </a:moveTo>
                  <a:cubicBezTo>
                    <a:pt x="348" y="1"/>
                    <a:pt x="1" y="348"/>
                    <a:pt x="1" y="726"/>
                  </a:cubicBezTo>
                  <a:cubicBezTo>
                    <a:pt x="1" y="852"/>
                    <a:pt x="32" y="915"/>
                    <a:pt x="64" y="1041"/>
                  </a:cubicBezTo>
                  <a:lnTo>
                    <a:pt x="631" y="2175"/>
                  </a:lnTo>
                  <a:cubicBezTo>
                    <a:pt x="663" y="2238"/>
                    <a:pt x="718" y="2269"/>
                    <a:pt x="777" y="2269"/>
                  </a:cubicBezTo>
                  <a:cubicBezTo>
                    <a:pt x="836" y="2269"/>
                    <a:pt x="899" y="2238"/>
                    <a:pt x="946" y="2175"/>
                  </a:cubicBezTo>
                  <a:lnTo>
                    <a:pt x="1450" y="1135"/>
                  </a:lnTo>
                  <a:cubicBezTo>
                    <a:pt x="1482" y="1009"/>
                    <a:pt x="1545" y="883"/>
                    <a:pt x="1545" y="789"/>
                  </a:cubicBezTo>
                  <a:cubicBezTo>
                    <a:pt x="1482" y="348"/>
                    <a:pt x="1135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6" name="Google Shape;8276;p85"/>
            <p:cNvSpPr/>
            <p:nvPr/>
          </p:nvSpPr>
          <p:spPr>
            <a:xfrm>
              <a:off x="-52005000" y="3423400"/>
              <a:ext cx="37050" cy="37025"/>
            </a:xfrm>
            <a:custGeom>
              <a:avLst/>
              <a:gdLst/>
              <a:ahLst/>
              <a:cxnLst/>
              <a:rect l="l" t="t" r="r" b="b"/>
              <a:pathLst>
                <a:path w="1482" h="1481" extrusionOk="0">
                  <a:moveTo>
                    <a:pt x="757" y="0"/>
                  </a:moveTo>
                  <a:cubicBezTo>
                    <a:pt x="348" y="0"/>
                    <a:pt x="1" y="315"/>
                    <a:pt x="1" y="725"/>
                  </a:cubicBezTo>
                  <a:cubicBezTo>
                    <a:pt x="1" y="1166"/>
                    <a:pt x="348" y="1481"/>
                    <a:pt x="757" y="1481"/>
                  </a:cubicBezTo>
                  <a:cubicBezTo>
                    <a:pt x="1167" y="1481"/>
                    <a:pt x="1482" y="1166"/>
                    <a:pt x="1482" y="725"/>
                  </a:cubicBezTo>
                  <a:cubicBezTo>
                    <a:pt x="1482" y="315"/>
                    <a:pt x="1167" y="0"/>
                    <a:pt x="75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7" name="Google Shape;8277;p85"/>
            <p:cNvSpPr/>
            <p:nvPr/>
          </p:nvSpPr>
          <p:spPr>
            <a:xfrm>
              <a:off x="-52005000" y="3385575"/>
              <a:ext cx="37050" cy="37850"/>
            </a:xfrm>
            <a:custGeom>
              <a:avLst/>
              <a:gdLst/>
              <a:ahLst/>
              <a:cxnLst/>
              <a:rect l="l" t="t" r="r" b="b"/>
              <a:pathLst>
                <a:path w="1482" h="1514" extrusionOk="0">
                  <a:moveTo>
                    <a:pt x="757" y="1"/>
                  </a:moveTo>
                  <a:cubicBezTo>
                    <a:pt x="348" y="1"/>
                    <a:pt x="1" y="348"/>
                    <a:pt x="1" y="757"/>
                  </a:cubicBezTo>
                  <a:cubicBezTo>
                    <a:pt x="1" y="1167"/>
                    <a:pt x="348" y="1513"/>
                    <a:pt x="757" y="1513"/>
                  </a:cubicBezTo>
                  <a:cubicBezTo>
                    <a:pt x="1167" y="1513"/>
                    <a:pt x="1482" y="1167"/>
                    <a:pt x="1482" y="757"/>
                  </a:cubicBezTo>
                  <a:cubicBezTo>
                    <a:pt x="1482" y="348"/>
                    <a:pt x="1167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8" name="Google Shape;8278;p85"/>
            <p:cNvSpPr/>
            <p:nvPr/>
          </p:nvSpPr>
          <p:spPr>
            <a:xfrm>
              <a:off x="-51957725" y="3298150"/>
              <a:ext cx="148100" cy="209550"/>
            </a:xfrm>
            <a:custGeom>
              <a:avLst/>
              <a:gdLst/>
              <a:ahLst/>
              <a:cxnLst/>
              <a:rect l="l" t="t" r="r" b="b"/>
              <a:pathLst>
                <a:path w="5924" h="8382" extrusionOk="0">
                  <a:moveTo>
                    <a:pt x="1449" y="3151"/>
                  </a:moveTo>
                  <a:cubicBezTo>
                    <a:pt x="1639" y="3151"/>
                    <a:pt x="1796" y="3309"/>
                    <a:pt x="1796" y="3498"/>
                  </a:cubicBezTo>
                  <a:cubicBezTo>
                    <a:pt x="1796" y="3719"/>
                    <a:pt x="1639" y="3845"/>
                    <a:pt x="1449" y="3845"/>
                  </a:cubicBezTo>
                  <a:cubicBezTo>
                    <a:pt x="1260" y="3845"/>
                    <a:pt x="1103" y="3719"/>
                    <a:pt x="1103" y="3498"/>
                  </a:cubicBezTo>
                  <a:cubicBezTo>
                    <a:pt x="1103" y="3309"/>
                    <a:pt x="1260" y="3151"/>
                    <a:pt x="1449" y="3151"/>
                  </a:cubicBezTo>
                  <a:close/>
                  <a:moveTo>
                    <a:pt x="4442" y="3183"/>
                  </a:moveTo>
                  <a:cubicBezTo>
                    <a:pt x="4631" y="3183"/>
                    <a:pt x="4789" y="3340"/>
                    <a:pt x="4789" y="3561"/>
                  </a:cubicBezTo>
                  <a:cubicBezTo>
                    <a:pt x="4789" y="3719"/>
                    <a:pt x="4631" y="3908"/>
                    <a:pt x="4442" y="3908"/>
                  </a:cubicBezTo>
                  <a:cubicBezTo>
                    <a:pt x="4253" y="3908"/>
                    <a:pt x="4096" y="3750"/>
                    <a:pt x="4096" y="3561"/>
                  </a:cubicBezTo>
                  <a:cubicBezTo>
                    <a:pt x="4096" y="3340"/>
                    <a:pt x="4253" y="3183"/>
                    <a:pt x="4442" y="3183"/>
                  </a:cubicBezTo>
                  <a:close/>
                  <a:moveTo>
                    <a:pt x="3966" y="5680"/>
                  </a:moveTo>
                  <a:cubicBezTo>
                    <a:pt x="4064" y="5680"/>
                    <a:pt x="4159" y="5719"/>
                    <a:pt x="4222" y="5798"/>
                  </a:cubicBezTo>
                  <a:cubicBezTo>
                    <a:pt x="4411" y="5955"/>
                    <a:pt x="4411" y="6176"/>
                    <a:pt x="4253" y="6302"/>
                  </a:cubicBezTo>
                  <a:cubicBezTo>
                    <a:pt x="3907" y="6648"/>
                    <a:pt x="3434" y="6869"/>
                    <a:pt x="2899" y="6869"/>
                  </a:cubicBezTo>
                  <a:cubicBezTo>
                    <a:pt x="2395" y="6869"/>
                    <a:pt x="1922" y="6648"/>
                    <a:pt x="1607" y="6302"/>
                  </a:cubicBezTo>
                  <a:cubicBezTo>
                    <a:pt x="1449" y="6144"/>
                    <a:pt x="1449" y="5924"/>
                    <a:pt x="1607" y="5798"/>
                  </a:cubicBezTo>
                  <a:cubicBezTo>
                    <a:pt x="1686" y="5719"/>
                    <a:pt x="1788" y="5680"/>
                    <a:pt x="1883" y="5680"/>
                  </a:cubicBezTo>
                  <a:cubicBezTo>
                    <a:pt x="1977" y="5680"/>
                    <a:pt x="2064" y="5719"/>
                    <a:pt x="2111" y="5798"/>
                  </a:cubicBezTo>
                  <a:cubicBezTo>
                    <a:pt x="2332" y="6018"/>
                    <a:pt x="2623" y="6129"/>
                    <a:pt x="2911" y="6129"/>
                  </a:cubicBezTo>
                  <a:cubicBezTo>
                    <a:pt x="3198" y="6129"/>
                    <a:pt x="3482" y="6018"/>
                    <a:pt x="3686" y="5798"/>
                  </a:cubicBezTo>
                  <a:cubicBezTo>
                    <a:pt x="3765" y="5719"/>
                    <a:pt x="3868" y="5680"/>
                    <a:pt x="3966" y="5680"/>
                  </a:cubicBezTo>
                  <a:close/>
                  <a:moveTo>
                    <a:pt x="2993" y="1"/>
                  </a:moveTo>
                  <a:cubicBezTo>
                    <a:pt x="2489" y="1104"/>
                    <a:pt x="1513" y="1923"/>
                    <a:pt x="284" y="2238"/>
                  </a:cubicBezTo>
                  <a:cubicBezTo>
                    <a:pt x="347" y="2395"/>
                    <a:pt x="347" y="2553"/>
                    <a:pt x="347" y="2773"/>
                  </a:cubicBezTo>
                  <a:cubicBezTo>
                    <a:pt x="347" y="3025"/>
                    <a:pt x="284" y="3277"/>
                    <a:pt x="158" y="3498"/>
                  </a:cubicBezTo>
                  <a:cubicBezTo>
                    <a:pt x="284" y="3750"/>
                    <a:pt x="347" y="3971"/>
                    <a:pt x="347" y="4254"/>
                  </a:cubicBezTo>
                  <a:cubicBezTo>
                    <a:pt x="347" y="4538"/>
                    <a:pt x="284" y="4758"/>
                    <a:pt x="158" y="5010"/>
                  </a:cubicBezTo>
                  <a:cubicBezTo>
                    <a:pt x="284" y="5231"/>
                    <a:pt x="347" y="5483"/>
                    <a:pt x="347" y="5735"/>
                  </a:cubicBezTo>
                  <a:cubicBezTo>
                    <a:pt x="347" y="6113"/>
                    <a:pt x="252" y="6428"/>
                    <a:pt x="0" y="6680"/>
                  </a:cubicBezTo>
                  <a:cubicBezTo>
                    <a:pt x="158" y="6900"/>
                    <a:pt x="284" y="7121"/>
                    <a:pt x="315" y="7405"/>
                  </a:cubicBezTo>
                  <a:cubicBezTo>
                    <a:pt x="1040" y="8035"/>
                    <a:pt x="1985" y="8381"/>
                    <a:pt x="2962" y="8381"/>
                  </a:cubicBezTo>
                  <a:cubicBezTo>
                    <a:pt x="3938" y="8381"/>
                    <a:pt x="4852" y="8035"/>
                    <a:pt x="5608" y="7436"/>
                  </a:cubicBezTo>
                  <a:cubicBezTo>
                    <a:pt x="5640" y="7184"/>
                    <a:pt x="5766" y="6932"/>
                    <a:pt x="5923" y="6743"/>
                  </a:cubicBezTo>
                  <a:cubicBezTo>
                    <a:pt x="5671" y="6459"/>
                    <a:pt x="5545" y="6113"/>
                    <a:pt x="5545" y="5798"/>
                  </a:cubicBezTo>
                  <a:cubicBezTo>
                    <a:pt x="5545" y="5483"/>
                    <a:pt x="5640" y="5231"/>
                    <a:pt x="5797" y="5010"/>
                  </a:cubicBezTo>
                  <a:cubicBezTo>
                    <a:pt x="5671" y="4758"/>
                    <a:pt x="5577" y="4538"/>
                    <a:pt x="5577" y="4254"/>
                  </a:cubicBezTo>
                  <a:cubicBezTo>
                    <a:pt x="5577" y="3971"/>
                    <a:pt x="5671" y="3750"/>
                    <a:pt x="5797" y="3498"/>
                  </a:cubicBezTo>
                  <a:cubicBezTo>
                    <a:pt x="5671" y="3277"/>
                    <a:pt x="5577" y="3025"/>
                    <a:pt x="5577" y="2773"/>
                  </a:cubicBezTo>
                  <a:cubicBezTo>
                    <a:pt x="5577" y="2679"/>
                    <a:pt x="5577" y="2553"/>
                    <a:pt x="5640" y="2490"/>
                  </a:cubicBezTo>
                  <a:cubicBezTo>
                    <a:pt x="5640" y="2395"/>
                    <a:pt x="5671" y="2332"/>
                    <a:pt x="5703" y="2238"/>
                  </a:cubicBezTo>
                  <a:cubicBezTo>
                    <a:pt x="4474" y="1923"/>
                    <a:pt x="3497" y="1104"/>
                    <a:pt x="29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9" name="Google Shape;8279;p85"/>
            <p:cNvSpPr/>
            <p:nvPr/>
          </p:nvSpPr>
          <p:spPr>
            <a:xfrm>
              <a:off x="-52005000" y="3348575"/>
              <a:ext cx="37050" cy="37025"/>
            </a:xfrm>
            <a:custGeom>
              <a:avLst/>
              <a:gdLst/>
              <a:ahLst/>
              <a:cxnLst/>
              <a:rect l="l" t="t" r="r" b="b"/>
              <a:pathLst>
                <a:path w="1482" h="1481" extrusionOk="0">
                  <a:moveTo>
                    <a:pt x="757" y="0"/>
                  </a:moveTo>
                  <a:cubicBezTo>
                    <a:pt x="348" y="0"/>
                    <a:pt x="1" y="315"/>
                    <a:pt x="1" y="756"/>
                  </a:cubicBezTo>
                  <a:cubicBezTo>
                    <a:pt x="1" y="1166"/>
                    <a:pt x="348" y="1481"/>
                    <a:pt x="757" y="1481"/>
                  </a:cubicBezTo>
                  <a:cubicBezTo>
                    <a:pt x="1167" y="1481"/>
                    <a:pt x="1482" y="1166"/>
                    <a:pt x="1482" y="756"/>
                  </a:cubicBezTo>
                  <a:cubicBezTo>
                    <a:pt x="1482" y="315"/>
                    <a:pt x="1167" y="0"/>
                    <a:pt x="75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80" name="Google Shape;8280;p85"/>
          <p:cNvGrpSpPr/>
          <p:nvPr/>
        </p:nvGrpSpPr>
        <p:grpSpPr>
          <a:xfrm>
            <a:off x="7079768" y="2043396"/>
            <a:ext cx="477465" cy="477465"/>
            <a:chOff x="-57568775" y="3198925"/>
            <a:chExt cx="318225" cy="318225"/>
          </a:xfrm>
        </p:grpSpPr>
        <p:sp>
          <p:nvSpPr>
            <p:cNvPr id="8281" name="Google Shape;8281;p85"/>
            <p:cNvSpPr/>
            <p:nvPr/>
          </p:nvSpPr>
          <p:spPr>
            <a:xfrm>
              <a:off x="-57530950" y="3373775"/>
              <a:ext cx="18125" cy="64600"/>
            </a:xfrm>
            <a:custGeom>
              <a:avLst/>
              <a:gdLst/>
              <a:ahLst/>
              <a:cxnLst/>
              <a:rect l="l" t="t" r="r" b="b"/>
              <a:pathLst>
                <a:path w="725" h="2584" extrusionOk="0">
                  <a:moveTo>
                    <a:pt x="725" y="0"/>
                  </a:moveTo>
                  <a:cubicBezTo>
                    <a:pt x="315" y="284"/>
                    <a:pt x="0" y="725"/>
                    <a:pt x="0" y="1261"/>
                  </a:cubicBezTo>
                  <a:lnTo>
                    <a:pt x="0" y="1324"/>
                  </a:lnTo>
                  <a:cubicBezTo>
                    <a:pt x="0" y="1859"/>
                    <a:pt x="315" y="2332"/>
                    <a:pt x="725" y="2584"/>
                  </a:cubicBezTo>
                  <a:lnTo>
                    <a:pt x="725" y="1576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2" name="Google Shape;8282;p85"/>
            <p:cNvSpPr/>
            <p:nvPr/>
          </p:nvSpPr>
          <p:spPr>
            <a:xfrm>
              <a:off x="-57568775" y="3406850"/>
              <a:ext cx="99275" cy="110300"/>
            </a:xfrm>
            <a:custGeom>
              <a:avLst/>
              <a:gdLst/>
              <a:ahLst/>
              <a:cxnLst/>
              <a:rect l="l" t="t" r="r" b="b"/>
              <a:pathLst>
                <a:path w="3971" h="4412" extrusionOk="0">
                  <a:moveTo>
                    <a:pt x="757" y="1"/>
                  </a:moveTo>
                  <a:cubicBezTo>
                    <a:pt x="285" y="473"/>
                    <a:pt x="1" y="1103"/>
                    <a:pt x="1" y="1796"/>
                  </a:cubicBezTo>
                  <a:cubicBezTo>
                    <a:pt x="1" y="3246"/>
                    <a:pt x="1198" y="4411"/>
                    <a:pt x="2616" y="4411"/>
                  </a:cubicBezTo>
                  <a:cubicBezTo>
                    <a:pt x="3120" y="4411"/>
                    <a:pt x="3561" y="4254"/>
                    <a:pt x="3971" y="4002"/>
                  </a:cubicBezTo>
                  <a:cubicBezTo>
                    <a:pt x="3435" y="3561"/>
                    <a:pt x="2994" y="2962"/>
                    <a:pt x="2710" y="2363"/>
                  </a:cubicBezTo>
                  <a:lnTo>
                    <a:pt x="1891" y="1891"/>
                  </a:lnTo>
                  <a:cubicBezTo>
                    <a:pt x="1230" y="1481"/>
                    <a:pt x="789" y="788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85"/>
            <p:cNvSpPr/>
            <p:nvPr/>
          </p:nvSpPr>
          <p:spPr>
            <a:xfrm>
              <a:off x="-57494725" y="3254850"/>
              <a:ext cx="207175" cy="262300"/>
            </a:xfrm>
            <a:custGeom>
              <a:avLst/>
              <a:gdLst/>
              <a:ahLst/>
              <a:cxnLst/>
              <a:rect l="l" t="t" r="r" b="b"/>
              <a:pathLst>
                <a:path w="8287" h="10492" extrusionOk="0">
                  <a:moveTo>
                    <a:pt x="2647" y="5293"/>
                  </a:moveTo>
                  <a:cubicBezTo>
                    <a:pt x="2836" y="5293"/>
                    <a:pt x="2993" y="5451"/>
                    <a:pt x="2993" y="5640"/>
                  </a:cubicBezTo>
                  <a:cubicBezTo>
                    <a:pt x="2993" y="5829"/>
                    <a:pt x="2836" y="5986"/>
                    <a:pt x="2647" y="5986"/>
                  </a:cubicBezTo>
                  <a:cubicBezTo>
                    <a:pt x="2628" y="5989"/>
                    <a:pt x="2609" y="5990"/>
                    <a:pt x="2592" y="5990"/>
                  </a:cubicBezTo>
                  <a:cubicBezTo>
                    <a:pt x="2400" y="5990"/>
                    <a:pt x="2269" y="5841"/>
                    <a:pt x="2269" y="5640"/>
                  </a:cubicBezTo>
                  <a:cubicBezTo>
                    <a:pt x="2269" y="5451"/>
                    <a:pt x="2426" y="5293"/>
                    <a:pt x="2647" y="5293"/>
                  </a:cubicBezTo>
                  <a:close/>
                  <a:moveTo>
                    <a:pt x="5640" y="5324"/>
                  </a:moveTo>
                  <a:cubicBezTo>
                    <a:pt x="5829" y="5324"/>
                    <a:pt x="5986" y="5482"/>
                    <a:pt x="5986" y="5671"/>
                  </a:cubicBezTo>
                  <a:cubicBezTo>
                    <a:pt x="6018" y="5860"/>
                    <a:pt x="5860" y="6018"/>
                    <a:pt x="5640" y="6018"/>
                  </a:cubicBezTo>
                  <a:cubicBezTo>
                    <a:pt x="5419" y="6018"/>
                    <a:pt x="5262" y="5860"/>
                    <a:pt x="5262" y="5671"/>
                  </a:cubicBezTo>
                  <a:cubicBezTo>
                    <a:pt x="5262" y="5482"/>
                    <a:pt x="5419" y="5324"/>
                    <a:pt x="5640" y="5324"/>
                  </a:cubicBezTo>
                  <a:close/>
                  <a:moveTo>
                    <a:pt x="5191" y="7845"/>
                  </a:moveTo>
                  <a:cubicBezTo>
                    <a:pt x="5285" y="7845"/>
                    <a:pt x="5372" y="7876"/>
                    <a:pt x="5419" y="7939"/>
                  </a:cubicBezTo>
                  <a:cubicBezTo>
                    <a:pt x="5640" y="8065"/>
                    <a:pt x="5640" y="8317"/>
                    <a:pt x="5482" y="8475"/>
                  </a:cubicBezTo>
                  <a:cubicBezTo>
                    <a:pt x="5104" y="8822"/>
                    <a:pt x="4632" y="9011"/>
                    <a:pt x="4128" y="9011"/>
                  </a:cubicBezTo>
                  <a:cubicBezTo>
                    <a:pt x="3624" y="9011"/>
                    <a:pt x="3151" y="8822"/>
                    <a:pt x="2836" y="8475"/>
                  </a:cubicBezTo>
                  <a:cubicBezTo>
                    <a:pt x="2678" y="8317"/>
                    <a:pt x="2678" y="8065"/>
                    <a:pt x="2836" y="7939"/>
                  </a:cubicBezTo>
                  <a:cubicBezTo>
                    <a:pt x="2915" y="7876"/>
                    <a:pt x="3009" y="7845"/>
                    <a:pt x="3100" y="7845"/>
                  </a:cubicBezTo>
                  <a:cubicBezTo>
                    <a:pt x="3190" y="7845"/>
                    <a:pt x="3277" y="7876"/>
                    <a:pt x="3340" y="7939"/>
                  </a:cubicBezTo>
                  <a:cubicBezTo>
                    <a:pt x="3561" y="8160"/>
                    <a:pt x="3844" y="8270"/>
                    <a:pt x="4128" y="8270"/>
                  </a:cubicBezTo>
                  <a:cubicBezTo>
                    <a:pt x="4411" y="8270"/>
                    <a:pt x="4695" y="8160"/>
                    <a:pt x="4915" y="7939"/>
                  </a:cubicBezTo>
                  <a:cubicBezTo>
                    <a:pt x="4994" y="7876"/>
                    <a:pt x="5096" y="7845"/>
                    <a:pt x="5191" y="7845"/>
                  </a:cubicBezTo>
                  <a:close/>
                  <a:moveTo>
                    <a:pt x="1796" y="0"/>
                  </a:moveTo>
                  <a:cubicBezTo>
                    <a:pt x="1670" y="126"/>
                    <a:pt x="1135" y="504"/>
                    <a:pt x="1072" y="630"/>
                  </a:cubicBezTo>
                  <a:cubicBezTo>
                    <a:pt x="442" y="1260"/>
                    <a:pt x="0" y="2363"/>
                    <a:pt x="0" y="3403"/>
                  </a:cubicBezTo>
                  <a:lnTo>
                    <a:pt x="0" y="6396"/>
                  </a:lnTo>
                  <a:cubicBezTo>
                    <a:pt x="0" y="8632"/>
                    <a:pt x="1859" y="10491"/>
                    <a:pt x="4128" y="10491"/>
                  </a:cubicBezTo>
                  <a:cubicBezTo>
                    <a:pt x="6427" y="10491"/>
                    <a:pt x="8286" y="8632"/>
                    <a:pt x="8286" y="6396"/>
                  </a:cubicBezTo>
                  <a:lnTo>
                    <a:pt x="8286" y="4505"/>
                  </a:lnTo>
                  <a:cubicBezTo>
                    <a:pt x="8157" y="4513"/>
                    <a:pt x="8028" y="4517"/>
                    <a:pt x="7899" y="4517"/>
                  </a:cubicBezTo>
                  <a:cubicBezTo>
                    <a:pt x="6396" y="4517"/>
                    <a:pt x="4939" y="4009"/>
                    <a:pt x="3750" y="2993"/>
                  </a:cubicBezTo>
                  <a:cubicBezTo>
                    <a:pt x="2804" y="2206"/>
                    <a:pt x="2174" y="1103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85"/>
            <p:cNvSpPr/>
            <p:nvPr/>
          </p:nvSpPr>
          <p:spPr>
            <a:xfrm>
              <a:off x="-57269475" y="3372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3"/>
                  </a:lnTo>
                  <a:cubicBezTo>
                    <a:pt x="442" y="2301"/>
                    <a:pt x="757" y="1828"/>
                    <a:pt x="757" y="1261"/>
                  </a:cubicBezTo>
                  <a:cubicBezTo>
                    <a:pt x="757" y="757"/>
                    <a:pt x="473" y="284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85"/>
            <p:cNvSpPr/>
            <p:nvPr/>
          </p:nvSpPr>
          <p:spPr>
            <a:xfrm>
              <a:off x="-57436450" y="3198925"/>
              <a:ext cx="185900" cy="154400"/>
            </a:xfrm>
            <a:custGeom>
              <a:avLst/>
              <a:gdLst/>
              <a:ahLst/>
              <a:cxnLst/>
              <a:rect l="l" t="t" r="r" b="b"/>
              <a:pathLst>
                <a:path w="7436" h="6176" extrusionOk="0">
                  <a:moveTo>
                    <a:pt x="1828" y="0"/>
                  </a:moveTo>
                  <a:cubicBezTo>
                    <a:pt x="1198" y="0"/>
                    <a:pt x="568" y="126"/>
                    <a:pt x="1" y="315"/>
                  </a:cubicBezTo>
                  <a:cubicBezTo>
                    <a:pt x="1" y="977"/>
                    <a:pt x="127" y="1639"/>
                    <a:pt x="316" y="2237"/>
                  </a:cubicBezTo>
                  <a:cubicBezTo>
                    <a:pt x="631" y="3151"/>
                    <a:pt x="1167" y="3970"/>
                    <a:pt x="1923" y="4600"/>
                  </a:cubicBezTo>
                  <a:cubicBezTo>
                    <a:pt x="2710" y="5262"/>
                    <a:pt x="3655" y="5734"/>
                    <a:pt x="4632" y="5892"/>
                  </a:cubicBezTo>
                  <a:cubicBezTo>
                    <a:pt x="5073" y="5976"/>
                    <a:pt x="5262" y="5976"/>
                    <a:pt x="5507" y="5976"/>
                  </a:cubicBezTo>
                  <a:lnTo>
                    <a:pt x="5507" y="5976"/>
                  </a:lnTo>
                  <a:cubicBezTo>
                    <a:pt x="5630" y="5976"/>
                    <a:pt x="5766" y="5976"/>
                    <a:pt x="5955" y="5986"/>
                  </a:cubicBezTo>
                  <a:lnTo>
                    <a:pt x="6680" y="5986"/>
                  </a:lnTo>
                  <a:cubicBezTo>
                    <a:pt x="6963" y="5986"/>
                    <a:pt x="7215" y="6049"/>
                    <a:pt x="7436" y="6175"/>
                  </a:cubicBezTo>
                  <a:lnTo>
                    <a:pt x="7436" y="5671"/>
                  </a:lnTo>
                  <a:lnTo>
                    <a:pt x="7436" y="5640"/>
                  </a:lnTo>
                  <a:cubicBezTo>
                    <a:pt x="7436" y="2552"/>
                    <a:pt x="4916" y="0"/>
                    <a:pt x="18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85"/>
            <p:cNvSpPr/>
            <p:nvPr/>
          </p:nvSpPr>
          <p:spPr>
            <a:xfrm>
              <a:off x="-57532525" y="3215450"/>
              <a:ext cx="77975" cy="148900"/>
            </a:xfrm>
            <a:custGeom>
              <a:avLst/>
              <a:gdLst/>
              <a:ahLst/>
              <a:cxnLst/>
              <a:rect l="l" t="t" r="r" b="b"/>
              <a:pathLst>
                <a:path w="3119" h="5956" extrusionOk="0">
                  <a:moveTo>
                    <a:pt x="3056" y="1"/>
                  </a:moveTo>
                  <a:cubicBezTo>
                    <a:pt x="1260" y="946"/>
                    <a:pt x="0" y="2836"/>
                    <a:pt x="0" y="5010"/>
                  </a:cubicBezTo>
                  <a:lnTo>
                    <a:pt x="0" y="5199"/>
                  </a:lnTo>
                  <a:lnTo>
                    <a:pt x="0" y="5955"/>
                  </a:lnTo>
                  <a:lnTo>
                    <a:pt x="63" y="5955"/>
                  </a:lnTo>
                  <a:cubicBezTo>
                    <a:pt x="158" y="5829"/>
                    <a:pt x="284" y="5766"/>
                    <a:pt x="410" y="5672"/>
                  </a:cubicBezTo>
                  <a:lnTo>
                    <a:pt x="788" y="5451"/>
                  </a:lnTo>
                  <a:lnTo>
                    <a:pt x="788" y="4601"/>
                  </a:lnTo>
                  <a:cubicBezTo>
                    <a:pt x="914" y="3088"/>
                    <a:pt x="1828" y="1576"/>
                    <a:pt x="3119" y="789"/>
                  </a:cubicBezTo>
                  <a:cubicBezTo>
                    <a:pt x="3088" y="505"/>
                    <a:pt x="3056" y="253"/>
                    <a:pt x="30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87" name="Google Shape;8287;p85"/>
          <p:cNvGrpSpPr/>
          <p:nvPr/>
        </p:nvGrpSpPr>
        <p:grpSpPr>
          <a:xfrm>
            <a:off x="7108724" y="2650462"/>
            <a:ext cx="419549" cy="477465"/>
            <a:chOff x="-57549075" y="3590375"/>
            <a:chExt cx="279625" cy="318225"/>
          </a:xfrm>
        </p:grpSpPr>
        <p:sp>
          <p:nvSpPr>
            <p:cNvPr id="8288" name="Google Shape;8288;p85"/>
            <p:cNvSpPr/>
            <p:nvPr/>
          </p:nvSpPr>
          <p:spPr>
            <a:xfrm>
              <a:off x="-57493150" y="3777825"/>
              <a:ext cx="167000" cy="74850"/>
            </a:xfrm>
            <a:custGeom>
              <a:avLst/>
              <a:gdLst/>
              <a:ahLst/>
              <a:cxnLst/>
              <a:rect l="l" t="t" r="r" b="b"/>
              <a:pathLst>
                <a:path w="6680" h="2994" extrusionOk="0">
                  <a:moveTo>
                    <a:pt x="4376" y="670"/>
                  </a:moveTo>
                  <a:cubicBezTo>
                    <a:pt x="4474" y="670"/>
                    <a:pt x="4569" y="709"/>
                    <a:pt x="4632" y="788"/>
                  </a:cubicBezTo>
                  <a:cubicBezTo>
                    <a:pt x="4789" y="946"/>
                    <a:pt x="4789" y="1166"/>
                    <a:pt x="4632" y="1292"/>
                  </a:cubicBezTo>
                  <a:cubicBezTo>
                    <a:pt x="4285" y="1639"/>
                    <a:pt x="3781" y="1859"/>
                    <a:pt x="3308" y="1859"/>
                  </a:cubicBezTo>
                  <a:cubicBezTo>
                    <a:pt x="2836" y="1859"/>
                    <a:pt x="2332" y="1639"/>
                    <a:pt x="2017" y="1292"/>
                  </a:cubicBezTo>
                  <a:cubicBezTo>
                    <a:pt x="1859" y="1166"/>
                    <a:pt x="1859" y="946"/>
                    <a:pt x="2017" y="788"/>
                  </a:cubicBezTo>
                  <a:cubicBezTo>
                    <a:pt x="2096" y="709"/>
                    <a:pt x="2198" y="670"/>
                    <a:pt x="2292" y="670"/>
                  </a:cubicBezTo>
                  <a:cubicBezTo>
                    <a:pt x="2387" y="670"/>
                    <a:pt x="2474" y="709"/>
                    <a:pt x="2521" y="788"/>
                  </a:cubicBezTo>
                  <a:cubicBezTo>
                    <a:pt x="2741" y="1009"/>
                    <a:pt x="3033" y="1119"/>
                    <a:pt x="3320" y="1119"/>
                  </a:cubicBezTo>
                  <a:cubicBezTo>
                    <a:pt x="3608" y="1119"/>
                    <a:pt x="3891" y="1009"/>
                    <a:pt x="4096" y="788"/>
                  </a:cubicBezTo>
                  <a:cubicBezTo>
                    <a:pt x="4175" y="709"/>
                    <a:pt x="4277" y="670"/>
                    <a:pt x="4376" y="670"/>
                  </a:cubicBezTo>
                  <a:close/>
                  <a:moveTo>
                    <a:pt x="0" y="0"/>
                  </a:moveTo>
                  <a:cubicBezTo>
                    <a:pt x="221" y="1702"/>
                    <a:pt x="1639" y="2993"/>
                    <a:pt x="3371" y="2993"/>
                  </a:cubicBezTo>
                  <a:cubicBezTo>
                    <a:pt x="5104" y="2993"/>
                    <a:pt x="6522" y="1702"/>
                    <a:pt x="66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9" name="Google Shape;8289;p85"/>
            <p:cNvSpPr/>
            <p:nvPr/>
          </p:nvSpPr>
          <p:spPr>
            <a:xfrm>
              <a:off x="-57478975" y="3647075"/>
              <a:ext cx="139425" cy="37050"/>
            </a:xfrm>
            <a:custGeom>
              <a:avLst/>
              <a:gdLst/>
              <a:ahLst/>
              <a:cxnLst/>
              <a:rect l="l" t="t" r="r" b="b"/>
              <a:pathLst>
                <a:path w="5577" h="1482" extrusionOk="0">
                  <a:moveTo>
                    <a:pt x="2804" y="1"/>
                  </a:moveTo>
                  <a:cubicBezTo>
                    <a:pt x="1639" y="1"/>
                    <a:pt x="599" y="568"/>
                    <a:pt x="1" y="1481"/>
                  </a:cubicBezTo>
                  <a:lnTo>
                    <a:pt x="5577" y="1481"/>
                  </a:lnTo>
                  <a:cubicBezTo>
                    <a:pt x="4947" y="568"/>
                    <a:pt x="3939" y="1"/>
                    <a:pt x="28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0" name="Google Shape;8290;p85"/>
            <p:cNvSpPr/>
            <p:nvPr/>
          </p:nvSpPr>
          <p:spPr>
            <a:xfrm>
              <a:off x="-57493950" y="3703775"/>
              <a:ext cx="168575" cy="55175"/>
            </a:xfrm>
            <a:custGeom>
              <a:avLst/>
              <a:gdLst/>
              <a:ahLst/>
              <a:cxnLst/>
              <a:rect l="l" t="t" r="r" b="b"/>
              <a:pathLst>
                <a:path w="6743" h="2207" extrusionOk="0">
                  <a:moveTo>
                    <a:pt x="1891" y="726"/>
                  </a:moveTo>
                  <a:cubicBezTo>
                    <a:pt x="2080" y="726"/>
                    <a:pt x="2238" y="883"/>
                    <a:pt x="2238" y="1072"/>
                  </a:cubicBezTo>
                  <a:cubicBezTo>
                    <a:pt x="2238" y="1261"/>
                    <a:pt x="2080" y="1419"/>
                    <a:pt x="1891" y="1419"/>
                  </a:cubicBezTo>
                  <a:cubicBezTo>
                    <a:pt x="1702" y="1419"/>
                    <a:pt x="1545" y="1261"/>
                    <a:pt x="1545" y="1072"/>
                  </a:cubicBezTo>
                  <a:cubicBezTo>
                    <a:pt x="1513" y="883"/>
                    <a:pt x="1671" y="726"/>
                    <a:pt x="1891" y="726"/>
                  </a:cubicBezTo>
                  <a:close/>
                  <a:moveTo>
                    <a:pt x="4853" y="726"/>
                  </a:moveTo>
                  <a:cubicBezTo>
                    <a:pt x="5042" y="726"/>
                    <a:pt x="5199" y="883"/>
                    <a:pt x="5199" y="1072"/>
                  </a:cubicBezTo>
                  <a:cubicBezTo>
                    <a:pt x="5199" y="1261"/>
                    <a:pt x="5042" y="1419"/>
                    <a:pt x="4853" y="1419"/>
                  </a:cubicBezTo>
                  <a:cubicBezTo>
                    <a:pt x="4664" y="1419"/>
                    <a:pt x="4506" y="1261"/>
                    <a:pt x="4506" y="1072"/>
                  </a:cubicBezTo>
                  <a:cubicBezTo>
                    <a:pt x="4506" y="883"/>
                    <a:pt x="4664" y="726"/>
                    <a:pt x="4853" y="726"/>
                  </a:cubicBezTo>
                  <a:close/>
                  <a:moveTo>
                    <a:pt x="253" y="1"/>
                  </a:moveTo>
                  <a:cubicBezTo>
                    <a:pt x="95" y="316"/>
                    <a:pt x="1" y="726"/>
                    <a:pt x="1" y="1104"/>
                  </a:cubicBezTo>
                  <a:lnTo>
                    <a:pt x="1" y="2206"/>
                  </a:lnTo>
                  <a:lnTo>
                    <a:pt x="6743" y="2206"/>
                  </a:lnTo>
                  <a:lnTo>
                    <a:pt x="6743" y="1104"/>
                  </a:lnTo>
                  <a:cubicBezTo>
                    <a:pt x="6743" y="726"/>
                    <a:pt x="6680" y="347"/>
                    <a:pt x="65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1" name="Google Shape;8291;p85"/>
            <p:cNvSpPr/>
            <p:nvPr/>
          </p:nvSpPr>
          <p:spPr>
            <a:xfrm>
              <a:off x="-57549075" y="35903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608" y="1544"/>
                  </a:moveTo>
                  <a:cubicBezTo>
                    <a:pt x="7877" y="1544"/>
                    <a:pt x="9704" y="3403"/>
                    <a:pt x="9704" y="5640"/>
                  </a:cubicBezTo>
                  <a:lnTo>
                    <a:pt x="9704" y="7152"/>
                  </a:lnTo>
                  <a:cubicBezTo>
                    <a:pt x="9704" y="9389"/>
                    <a:pt x="7845" y="11247"/>
                    <a:pt x="5608" y="11247"/>
                  </a:cubicBezTo>
                  <a:cubicBezTo>
                    <a:pt x="3372" y="11247"/>
                    <a:pt x="1513" y="9389"/>
                    <a:pt x="1513" y="7152"/>
                  </a:cubicBezTo>
                  <a:lnTo>
                    <a:pt x="1513" y="5640"/>
                  </a:lnTo>
                  <a:cubicBezTo>
                    <a:pt x="1513" y="3403"/>
                    <a:pt x="3309" y="1544"/>
                    <a:pt x="5608" y="1544"/>
                  </a:cubicBezTo>
                  <a:close/>
                  <a:moveTo>
                    <a:pt x="5608" y="0"/>
                  </a:moveTo>
                  <a:cubicBezTo>
                    <a:pt x="2521" y="0"/>
                    <a:pt x="1" y="2521"/>
                    <a:pt x="1" y="5640"/>
                  </a:cubicBezTo>
                  <a:lnTo>
                    <a:pt x="1" y="12382"/>
                  </a:lnTo>
                  <a:cubicBezTo>
                    <a:pt x="1" y="12571"/>
                    <a:pt x="158" y="12728"/>
                    <a:pt x="347" y="12728"/>
                  </a:cubicBezTo>
                  <a:lnTo>
                    <a:pt x="10807" y="12728"/>
                  </a:lnTo>
                  <a:cubicBezTo>
                    <a:pt x="10996" y="12728"/>
                    <a:pt x="11153" y="12571"/>
                    <a:pt x="11153" y="12382"/>
                  </a:cubicBezTo>
                  <a:lnTo>
                    <a:pt x="11153" y="5640"/>
                  </a:lnTo>
                  <a:cubicBezTo>
                    <a:pt x="11185" y="2521"/>
                    <a:pt x="8664" y="0"/>
                    <a:pt x="56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92" name="Google Shape;8292;p85"/>
          <p:cNvGrpSpPr/>
          <p:nvPr/>
        </p:nvGrpSpPr>
        <p:grpSpPr>
          <a:xfrm>
            <a:off x="7098321" y="3238957"/>
            <a:ext cx="479828" cy="479828"/>
            <a:chOff x="-57570350" y="3982600"/>
            <a:chExt cx="319800" cy="319800"/>
          </a:xfrm>
        </p:grpSpPr>
        <p:sp>
          <p:nvSpPr>
            <p:cNvPr id="8293" name="Google Shape;8293;p85"/>
            <p:cNvSpPr/>
            <p:nvPr/>
          </p:nvSpPr>
          <p:spPr>
            <a:xfrm>
              <a:off x="-57570350" y="4033000"/>
              <a:ext cx="319800" cy="269400"/>
            </a:xfrm>
            <a:custGeom>
              <a:avLst/>
              <a:gdLst/>
              <a:ahLst/>
              <a:cxnLst/>
              <a:rect l="l" t="t" r="r" b="b"/>
              <a:pathLst>
                <a:path w="12792" h="10776" extrusionOk="0">
                  <a:moveTo>
                    <a:pt x="9452" y="4002"/>
                  </a:moveTo>
                  <a:cubicBezTo>
                    <a:pt x="10083" y="4002"/>
                    <a:pt x="10555" y="4506"/>
                    <a:pt x="10555" y="5105"/>
                  </a:cubicBezTo>
                  <a:lnTo>
                    <a:pt x="10555" y="5861"/>
                  </a:lnTo>
                  <a:cubicBezTo>
                    <a:pt x="10555" y="6459"/>
                    <a:pt x="10020" y="6963"/>
                    <a:pt x="9389" y="6963"/>
                  </a:cubicBezTo>
                  <a:lnTo>
                    <a:pt x="8665" y="6963"/>
                  </a:lnTo>
                  <a:cubicBezTo>
                    <a:pt x="7751" y="6963"/>
                    <a:pt x="6995" y="6333"/>
                    <a:pt x="6838" y="5451"/>
                  </a:cubicBezTo>
                  <a:lnTo>
                    <a:pt x="6018" y="5451"/>
                  </a:lnTo>
                  <a:cubicBezTo>
                    <a:pt x="5861" y="6333"/>
                    <a:pt x="5105" y="6963"/>
                    <a:pt x="4191" y="6963"/>
                  </a:cubicBezTo>
                  <a:lnTo>
                    <a:pt x="3467" y="6963"/>
                  </a:lnTo>
                  <a:cubicBezTo>
                    <a:pt x="2836" y="6963"/>
                    <a:pt x="2364" y="6459"/>
                    <a:pt x="2364" y="5861"/>
                  </a:cubicBezTo>
                  <a:lnTo>
                    <a:pt x="2364" y="5105"/>
                  </a:lnTo>
                  <a:cubicBezTo>
                    <a:pt x="2364" y="4475"/>
                    <a:pt x="2868" y="4002"/>
                    <a:pt x="3467" y="4002"/>
                  </a:cubicBezTo>
                  <a:lnTo>
                    <a:pt x="4947" y="4002"/>
                  </a:lnTo>
                  <a:cubicBezTo>
                    <a:pt x="5420" y="4002"/>
                    <a:pt x="5861" y="4317"/>
                    <a:pt x="6018" y="4758"/>
                  </a:cubicBezTo>
                  <a:lnTo>
                    <a:pt x="6869" y="4758"/>
                  </a:lnTo>
                  <a:cubicBezTo>
                    <a:pt x="7027" y="4317"/>
                    <a:pt x="7436" y="4002"/>
                    <a:pt x="7940" y="4002"/>
                  </a:cubicBezTo>
                  <a:close/>
                  <a:moveTo>
                    <a:pt x="1135" y="6365"/>
                  </a:moveTo>
                  <a:cubicBezTo>
                    <a:pt x="1419" y="6711"/>
                    <a:pt x="1860" y="6963"/>
                    <a:pt x="2364" y="6963"/>
                  </a:cubicBezTo>
                  <a:cubicBezTo>
                    <a:pt x="2301" y="7342"/>
                    <a:pt x="1954" y="7720"/>
                    <a:pt x="1576" y="7720"/>
                  </a:cubicBezTo>
                  <a:cubicBezTo>
                    <a:pt x="1167" y="7720"/>
                    <a:pt x="820" y="7342"/>
                    <a:pt x="820" y="6963"/>
                  </a:cubicBezTo>
                  <a:cubicBezTo>
                    <a:pt x="820" y="6711"/>
                    <a:pt x="946" y="6491"/>
                    <a:pt x="1135" y="6365"/>
                  </a:cubicBezTo>
                  <a:close/>
                  <a:moveTo>
                    <a:pt x="11784" y="6365"/>
                  </a:moveTo>
                  <a:cubicBezTo>
                    <a:pt x="11973" y="6491"/>
                    <a:pt x="12099" y="6711"/>
                    <a:pt x="12099" y="6963"/>
                  </a:cubicBezTo>
                  <a:cubicBezTo>
                    <a:pt x="12099" y="7342"/>
                    <a:pt x="11721" y="7720"/>
                    <a:pt x="11343" y="7720"/>
                  </a:cubicBezTo>
                  <a:cubicBezTo>
                    <a:pt x="10933" y="7720"/>
                    <a:pt x="10555" y="7342"/>
                    <a:pt x="10555" y="6963"/>
                  </a:cubicBezTo>
                  <a:cubicBezTo>
                    <a:pt x="11028" y="6963"/>
                    <a:pt x="11500" y="6711"/>
                    <a:pt x="11784" y="6365"/>
                  </a:cubicBezTo>
                  <a:close/>
                  <a:moveTo>
                    <a:pt x="7432" y="7286"/>
                  </a:moveTo>
                  <a:cubicBezTo>
                    <a:pt x="7531" y="7286"/>
                    <a:pt x="7625" y="7326"/>
                    <a:pt x="7688" y="7405"/>
                  </a:cubicBezTo>
                  <a:cubicBezTo>
                    <a:pt x="7909" y="7499"/>
                    <a:pt x="7909" y="7751"/>
                    <a:pt x="7751" y="7909"/>
                  </a:cubicBezTo>
                  <a:cubicBezTo>
                    <a:pt x="7405" y="8255"/>
                    <a:pt x="6932" y="8444"/>
                    <a:pt x="6396" y="8444"/>
                  </a:cubicBezTo>
                  <a:cubicBezTo>
                    <a:pt x="5892" y="8444"/>
                    <a:pt x="5420" y="8255"/>
                    <a:pt x="5073" y="7909"/>
                  </a:cubicBezTo>
                  <a:cubicBezTo>
                    <a:pt x="4916" y="7751"/>
                    <a:pt x="4916" y="7499"/>
                    <a:pt x="5073" y="7405"/>
                  </a:cubicBezTo>
                  <a:cubicBezTo>
                    <a:pt x="5152" y="7326"/>
                    <a:pt x="5254" y="7286"/>
                    <a:pt x="5349" y="7286"/>
                  </a:cubicBezTo>
                  <a:cubicBezTo>
                    <a:pt x="5443" y="7286"/>
                    <a:pt x="5530" y="7326"/>
                    <a:pt x="5577" y="7405"/>
                  </a:cubicBezTo>
                  <a:cubicBezTo>
                    <a:pt x="5798" y="7609"/>
                    <a:pt x="6081" y="7712"/>
                    <a:pt x="6365" y="7712"/>
                  </a:cubicBezTo>
                  <a:cubicBezTo>
                    <a:pt x="6649" y="7712"/>
                    <a:pt x="6932" y="7609"/>
                    <a:pt x="7153" y="7405"/>
                  </a:cubicBezTo>
                  <a:cubicBezTo>
                    <a:pt x="7231" y="7326"/>
                    <a:pt x="7334" y="7286"/>
                    <a:pt x="7432" y="7286"/>
                  </a:cubicBezTo>
                  <a:close/>
                  <a:moveTo>
                    <a:pt x="8287" y="1"/>
                  </a:moveTo>
                  <a:lnTo>
                    <a:pt x="8350" y="158"/>
                  </a:lnTo>
                  <a:cubicBezTo>
                    <a:pt x="8476" y="726"/>
                    <a:pt x="8287" y="1324"/>
                    <a:pt x="7940" y="1797"/>
                  </a:cubicBezTo>
                  <a:cubicBezTo>
                    <a:pt x="7562" y="2269"/>
                    <a:pt x="6995" y="2521"/>
                    <a:pt x="6428" y="2521"/>
                  </a:cubicBezTo>
                  <a:cubicBezTo>
                    <a:pt x="5829" y="2521"/>
                    <a:pt x="5262" y="2238"/>
                    <a:pt x="4884" y="1797"/>
                  </a:cubicBezTo>
                  <a:cubicBezTo>
                    <a:pt x="4475" y="1324"/>
                    <a:pt x="4380" y="726"/>
                    <a:pt x="4475" y="190"/>
                  </a:cubicBezTo>
                  <a:lnTo>
                    <a:pt x="4538" y="32"/>
                  </a:lnTo>
                  <a:lnTo>
                    <a:pt x="4538" y="32"/>
                  </a:lnTo>
                  <a:cubicBezTo>
                    <a:pt x="3183" y="726"/>
                    <a:pt x="2332" y="2112"/>
                    <a:pt x="2332" y="3655"/>
                  </a:cubicBezTo>
                  <a:lnTo>
                    <a:pt x="2332" y="4002"/>
                  </a:lnTo>
                  <a:cubicBezTo>
                    <a:pt x="1482" y="4002"/>
                    <a:pt x="789" y="4664"/>
                    <a:pt x="789" y="5514"/>
                  </a:cubicBezTo>
                  <a:lnTo>
                    <a:pt x="789" y="5703"/>
                  </a:lnTo>
                  <a:cubicBezTo>
                    <a:pt x="316" y="5987"/>
                    <a:pt x="32" y="6428"/>
                    <a:pt x="32" y="6995"/>
                  </a:cubicBezTo>
                  <a:cubicBezTo>
                    <a:pt x="32" y="7405"/>
                    <a:pt x="190" y="7751"/>
                    <a:pt x="442" y="7972"/>
                  </a:cubicBezTo>
                  <a:lnTo>
                    <a:pt x="64" y="8696"/>
                  </a:lnTo>
                  <a:cubicBezTo>
                    <a:pt x="1" y="8885"/>
                    <a:pt x="64" y="9074"/>
                    <a:pt x="222" y="9200"/>
                  </a:cubicBezTo>
                  <a:cubicBezTo>
                    <a:pt x="282" y="9226"/>
                    <a:pt x="341" y="9238"/>
                    <a:pt x="396" y="9238"/>
                  </a:cubicBezTo>
                  <a:cubicBezTo>
                    <a:pt x="541" y="9238"/>
                    <a:pt x="666" y="9157"/>
                    <a:pt x="757" y="9043"/>
                  </a:cubicBezTo>
                  <a:lnTo>
                    <a:pt x="1072" y="8413"/>
                  </a:lnTo>
                  <a:cubicBezTo>
                    <a:pt x="1230" y="8444"/>
                    <a:pt x="1387" y="8507"/>
                    <a:pt x="1545" y="8507"/>
                  </a:cubicBezTo>
                  <a:cubicBezTo>
                    <a:pt x="1923" y="8507"/>
                    <a:pt x="2332" y="8350"/>
                    <a:pt x="2553" y="8098"/>
                  </a:cubicBezTo>
                  <a:cubicBezTo>
                    <a:pt x="3151" y="9641"/>
                    <a:pt x="4632" y="10776"/>
                    <a:pt x="6365" y="10776"/>
                  </a:cubicBezTo>
                  <a:cubicBezTo>
                    <a:pt x="8098" y="10776"/>
                    <a:pt x="9610" y="9641"/>
                    <a:pt x="10209" y="8098"/>
                  </a:cubicBezTo>
                  <a:cubicBezTo>
                    <a:pt x="10461" y="8381"/>
                    <a:pt x="10839" y="8507"/>
                    <a:pt x="11217" y="8507"/>
                  </a:cubicBezTo>
                  <a:cubicBezTo>
                    <a:pt x="11374" y="8507"/>
                    <a:pt x="11532" y="8444"/>
                    <a:pt x="11689" y="8413"/>
                  </a:cubicBezTo>
                  <a:lnTo>
                    <a:pt x="12004" y="9043"/>
                  </a:lnTo>
                  <a:cubicBezTo>
                    <a:pt x="12069" y="9173"/>
                    <a:pt x="12193" y="9258"/>
                    <a:pt x="12326" y="9258"/>
                  </a:cubicBezTo>
                  <a:cubicBezTo>
                    <a:pt x="12387" y="9258"/>
                    <a:pt x="12449" y="9240"/>
                    <a:pt x="12508" y="9200"/>
                  </a:cubicBezTo>
                  <a:cubicBezTo>
                    <a:pt x="12729" y="9137"/>
                    <a:pt x="12792" y="8885"/>
                    <a:pt x="12666" y="8696"/>
                  </a:cubicBezTo>
                  <a:lnTo>
                    <a:pt x="12382" y="7940"/>
                  </a:lnTo>
                  <a:cubicBezTo>
                    <a:pt x="12634" y="7657"/>
                    <a:pt x="12792" y="7310"/>
                    <a:pt x="12792" y="6963"/>
                  </a:cubicBezTo>
                  <a:cubicBezTo>
                    <a:pt x="12792" y="6396"/>
                    <a:pt x="12477" y="5924"/>
                    <a:pt x="12036" y="5672"/>
                  </a:cubicBezTo>
                  <a:lnTo>
                    <a:pt x="12036" y="5451"/>
                  </a:lnTo>
                  <a:cubicBezTo>
                    <a:pt x="12036" y="4632"/>
                    <a:pt x="11343" y="3971"/>
                    <a:pt x="10524" y="3971"/>
                  </a:cubicBezTo>
                  <a:lnTo>
                    <a:pt x="10524" y="3624"/>
                  </a:lnTo>
                  <a:cubicBezTo>
                    <a:pt x="10524" y="2080"/>
                    <a:pt x="9641" y="694"/>
                    <a:pt x="82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4" name="Google Shape;8294;p85"/>
            <p:cNvSpPr/>
            <p:nvPr/>
          </p:nvSpPr>
          <p:spPr>
            <a:xfrm>
              <a:off x="-57493150" y="4151150"/>
              <a:ext cx="55150" cy="36250"/>
            </a:xfrm>
            <a:custGeom>
              <a:avLst/>
              <a:gdLst/>
              <a:ahLst/>
              <a:cxnLst/>
              <a:rect l="l" t="t" r="r" b="b"/>
              <a:pathLst>
                <a:path w="2206" h="1450" extrusionOk="0">
                  <a:moveTo>
                    <a:pt x="379" y="1"/>
                  </a:moveTo>
                  <a:cubicBezTo>
                    <a:pt x="158" y="1"/>
                    <a:pt x="0" y="127"/>
                    <a:pt x="0" y="347"/>
                  </a:cubicBezTo>
                  <a:lnTo>
                    <a:pt x="0" y="1072"/>
                  </a:lnTo>
                  <a:cubicBezTo>
                    <a:pt x="0" y="1292"/>
                    <a:pt x="158" y="1450"/>
                    <a:pt x="379" y="1450"/>
                  </a:cubicBezTo>
                  <a:lnTo>
                    <a:pt x="1103" y="1450"/>
                  </a:lnTo>
                  <a:cubicBezTo>
                    <a:pt x="1733" y="1450"/>
                    <a:pt x="2206" y="914"/>
                    <a:pt x="2206" y="347"/>
                  </a:cubicBezTo>
                  <a:cubicBezTo>
                    <a:pt x="2206" y="158"/>
                    <a:pt x="2048" y="1"/>
                    <a:pt x="18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5" name="Google Shape;8295;p85"/>
            <p:cNvSpPr/>
            <p:nvPr/>
          </p:nvSpPr>
          <p:spPr>
            <a:xfrm>
              <a:off x="-57381300" y="4151150"/>
              <a:ext cx="55925" cy="36250"/>
            </a:xfrm>
            <a:custGeom>
              <a:avLst/>
              <a:gdLst/>
              <a:ahLst/>
              <a:cxnLst/>
              <a:rect l="l" t="t" r="r" b="b"/>
              <a:pathLst>
                <a:path w="2237" h="1450" extrusionOk="0">
                  <a:moveTo>
                    <a:pt x="347" y="1"/>
                  </a:moveTo>
                  <a:cubicBezTo>
                    <a:pt x="158" y="1"/>
                    <a:pt x="0" y="127"/>
                    <a:pt x="0" y="347"/>
                  </a:cubicBezTo>
                  <a:cubicBezTo>
                    <a:pt x="0" y="977"/>
                    <a:pt x="504" y="1450"/>
                    <a:pt x="1103" y="1450"/>
                  </a:cubicBezTo>
                  <a:lnTo>
                    <a:pt x="1827" y="1450"/>
                  </a:lnTo>
                  <a:cubicBezTo>
                    <a:pt x="2048" y="1450"/>
                    <a:pt x="2206" y="1292"/>
                    <a:pt x="2206" y="1103"/>
                  </a:cubicBezTo>
                  <a:lnTo>
                    <a:pt x="2206" y="347"/>
                  </a:lnTo>
                  <a:cubicBezTo>
                    <a:pt x="2237" y="158"/>
                    <a:pt x="2079" y="1"/>
                    <a:pt x="18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6" name="Google Shape;8296;p85"/>
            <p:cNvSpPr/>
            <p:nvPr/>
          </p:nvSpPr>
          <p:spPr>
            <a:xfrm>
              <a:off x="-57442750" y="3982600"/>
              <a:ext cx="65400" cy="93750"/>
            </a:xfrm>
            <a:custGeom>
              <a:avLst/>
              <a:gdLst/>
              <a:ahLst/>
              <a:cxnLst/>
              <a:rect l="l" t="t" r="r" b="b"/>
              <a:pathLst>
                <a:path w="2616" h="3750" extrusionOk="0">
                  <a:moveTo>
                    <a:pt x="1292" y="1"/>
                  </a:moveTo>
                  <a:cubicBezTo>
                    <a:pt x="883" y="1"/>
                    <a:pt x="473" y="316"/>
                    <a:pt x="410" y="757"/>
                  </a:cubicBezTo>
                  <a:lnTo>
                    <a:pt x="95" y="2269"/>
                  </a:lnTo>
                  <a:cubicBezTo>
                    <a:pt x="1" y="2616"/>
                    <a:pt x="127" y="3025"/>
                    <a:pt x="316" y="3309"/>
                  </a:cubicBezTo>
                  <a:cubicBezTo>
                    <a:pt x="599" y="3529"/>
                    <a:pt x="946" y="3750"/>
                    <a:pt x="1355" y="3750"/>
                  </a:cubicBezTo>
                  <a:cubicBezTo>
                    <a:pt x="1702" y="3750"/>
                    <a:pt x="2049" y="3592"/>
                    <a:pt x="2301" y="3309"/>
                  </a:cubicBezTo>
                  <a:cubicBezTo>
                    <a:pt x="2521" y="3025"/>
                    <a:pt x="2616" y="2647"/>
                    <a:pt x="2521" y="2269"/>
                  </a:cubicBezTo>
                  <a:lnTo>
                    <a:pt x="2206" y="757"/>
                  </a:lnTo>
                  <a:cubicBezTo>
                    <a:pt x="2143" y="316"/>
                    <a:pt x="1734" y="1"/>
                    <a:pt x="129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97" name="Google Shape;8297;p85"/>
          <p:cNvGrpSpPr/>
          <p:nvPr/>
        </p:nvGrpSpPr>
        <p:grpSpPr>
          <a:xfrm>
            <a:off x="10051706" y="2042196"/>
            <a:ext cx="419549" cy="478665"/>
            <a:chOff x="-55576850" y="3198125"/>
            <a:chExt cx="279625" cy="319025"/>
          </a:xfrm>
        </p:grpSpPr>
        <p:sp>
          <p:nvSpPr>
            <p:cNvPr id="8298" name="Google Shape;8298;p85"/>
            <p:cNvSpPr/>
            <p:nvPr/>
          </p:nvSpPr>
          <p:spPr>
            <a:xfrm>
              <a:off x="-55576850" y="3335975"/>
              <a:ext cx="18900" cy="63825"/>
            </a:xfrm>
            <a:custGeom>
              <a:avLst/>
              <a:gdLst/>
              <a:ahLst/>
              <a:cxnLst/>
              <a:rect l="l" t="t" r="r" b="b"/>
              <a:pathLst>
                <a:path w="756" h="2553" extrusionOk="0">
                  <a:moveTo>
                    <a:pt x="756" y="0"/>
                  </a:moveTo>
                  <a:cubicBezTo>
                    <a:pt x="315" y="221"/>
                    <a:pt x="0" y="693"/>
                    <a:pt x="0" y="1260"/>
                  </a:cubicBezTo>
                  <a:cubicBezTo>
                    <a:pt x="0" y="1796"/>
                    <a:pt x="315" y="2269"/>
                    <a:pt x="756" y="2552"/>
                  </a:cubicBezTo>
                  <a:lnTo>
                    <a:pt x="75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9" name="Google Shape;8299;p85"/>
            <p:cNvSpPr/>
            <p:nvPr/>
          </p:nvSpPr>
          <p:spPr>
            <a:xfrm>
              <a:off x="-55539850" y="3198125"/>
              <a:ext cx="206375" cy="99275"/>
            </a:xfrm>
            <a:custGeom>
              <a:avLst/>
              <a:gdLst/>
              <a:ahLst/>
              <a:cxnLst/>
              <a:rect l="l" t="t" r="r" b="b"/>
              <a:pathLst>
                <a:path w="8255" h="3971" extrusionOk="0">
                  <a:moveTo>
                    <a:pt x="2616" y="1"/>
                  </a:moveTo>
                  <a:cubicBezTo>
                    <a:pt x="2348" y="1"/>
                    <a:pt x="2080" y="95"/>
                    <a:pt x="1860" y="284"/>
                  </a:cubicBezTo>
                  <a:cubicBezTo>
                    <a:pt x="1671" y="95"/>
                    <a:pt x="1387" y="32"/>
                    <a:pt x="1103" y="32"/>
                  </a:cubicBezTo>
                  <a:cubicBezTo>
                    <a:pt x="473" y="32"/>
                    <a:pt x="1" y="536"/>
                    <a:pt x="1" y="1135"/>
                  </a:cubicBezTo>
                  <a:lnTo>
                    <a:pt x="1" y="3970"/>
                  </a:lnTo>
                  <a:lnTo>
                    <a:pt x="1639" y="2364"/>
                  </a:lnTo>
                  <a:cubicBezTo>
                    <a:pt x="1715" y="2287"/>
                    <a:pt x="1815" y="2246"/>
                    <a:pt x="1916" y="2246"/>
                  </a:cubicBezTo>
                  <a:cubicBezTo>
                    <a:pt x="1982" y="2246"/>
                    <a:pt x="2049" y="2263"/>
                    <a:pt x="2112" y="2301"/>
                  </a:cubicBezTo>
                  <a:cubicBezTo>
                    <a:pt x="2726" y="2726"/>
                    <a:pt x="3435" y="2939"/>
                    <a:pt x="4144" y="2939"/>
                  </a:cubicBezTo>
                  <a:cubicBezTo>
                    <a:pt x="4853" y="2939"/>
                    <a:pt x="5561" y="2726"/>
                    <a:pt x="6176" y="2301"/>
                  </a:cubicBezTo>
                  <a:cubicBezTo>
                    <a:pt x="6225" y="2263"/>
                    <a:pt x="6290" y="2246"/>
                    <a:pt x="6355" y="2246"/>
                  </a:cubicBezTo>
                  <a:cubicBezTo>
                    <a:pt x="6456" y="2246"/>
                    <a:pt x="6560" y="2287"/>
                    <a:pt x="6617" y="2364"/>
                  </a:cubicBezTo>
                  <a:lnTo>
                    <a:pt x="8255" y="3970"/>
                  </a:lnTo>
                  <a:lnTo>
                    <a:pt x="8255" y="1135"/>
                  </a:lnTo>
                  <a:cubicBezTo>
                    <a:pt x="8192" y="536"/>
                    <a:pt x="7719" y="32"/>
                    <a:pt x="7089" y="32"/>
                  </a:cubicBezTo>
                  <a:cubicBezTo>
                    <a:pt x="6837" y="32"/>
                    <a:pt x="6554" y="158"/>
                    <a:pt x="6365" y="284"/>
                  </a:cubicBezTo>
                  <a:cubicBezTo>
                    <a:pt x="6144" y="95"/>
                    <a:pt x="5876" y="1"/>
                    <a:pt x="5609" y="1"/>
                  </a:cubicBezTo>
                  <a:cubicBezTo>
                    <a:pt x="5341" y="1"/>
                    <a:pt x="5073" y="95"/>
                    <a:pt x="4853" y="284"/>
                  </a:cubicBezTo>
                  <a:cubicBezTo>
                    <a:pt x="4632" y="95"/>
                    <a:pt x="4372" y="1"/>
                    <a:pt x="4112" y="1"/>
                  </a:cubicBezTo>
                  <a:cubicBezTo>
                    <a:pt x="3852" y="1"/>
                    <a:pt x="3592" y="95"/>
                    <a:pt x="3372" y="284"/>
                  </a:cubicBezTo>
                  <a:cubicBezTo>
                    <a:pt x="3151" y="95"/>
                    <a:pt x="2883" y="1"/>
                    <a:pt x="26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0" name="Google Shape;8300;p85"/>
            <p:cNvSpPr/>
            <p:nvPr/>
          </p:nvSpPr>
          <p:spPr>
            <a:xfrm>
              <a:off x="-55539850" y="3275325"/>
              <a:ext cx="204800" cy="241825"/>
            </a:xfrm>
            <a:custGeom>
              <a:avLst/>
              <a:gdLst/>
              <a:ahLst/>
              <a:cxnLst/>
              <a:rect l="l" t="t" r="r" b="b"/>
              <a:pathLst>
                <a:path w="8192" h="9673" extrusionOk="0">
                  <a:moveTo>
                    <a:pt x="2616" y="2962"/>
                  </a:moveTo>
                  <a:cubicBezTo>
                    <a:pt x="2805" y="2962"/>
                    <a:pt x="2962" y="3119"/>
                    <a:pt x="2962" y="3308"/>
                  </a:cubicBezTo>
                  <a:cubicBezTo>
                    <a:pt x="2962" y="3529"/>
                    <a:pt x="2805" y="3686"/>
                    <a:pt x="2616" y="3686"/>
                  </a:cubicBezTo>
                  <a:cubicBezTo>
                    <a:pt x="2427" y="3686"/>
                    <a:pt x="2269" y="3560"/>
                    <a:pt x="2269" y="3308"/>
                  </a:cubicBezTo>
                  <a:cubicBezTo>
                    <a:pt x="2269" y="3119"/>
                    <a:pt x="2427" y="2962"/>
                    <a:pt x="2616" y="2962"/>
                  </a:cubicBezTo>
                  <a:close/>
                  <a:moveTo>
                    <a:pt x="5609" y="2993"/>
                  </a:moveTo>
                  <a:cubicBezTo>
                    <a:pt x="5798" y="2993"/>
                    <a:pt x="5955" y="3151"/>
                    <a:pt x="5955" y="3371"/>
                  </a:cubicBezTo>
                  <a:cubicBezTo>
                    <a:pt x="5987" y="3560"/>
                    <a:pt x="5798" y="3718"/>
                    <a:pt x="5609" y="3718"/>
                  </a:cubicBezTo>
                  <a:cubicBezTo>
                    <a:pt x="5420" y="3718"/>
                    <a:pt x="5262" y="3560"/>
                    <a:pt x="5262" y="3371"/>
                  </a:cubicBezTo>
                  <a:cubicBezTo>
                    <a:pt x="5262" y="3151"/>
                    <a:pt x="5420" y="2993"/>
                    <a:pt x="5609" y="2993"/>
                  </a:cubicBezTo>
                  <a:close/>
                  <a:moveTo>
                    <a:pt x="5164" y="6278"/>
                  </a:moveTo>
                  <a:cubicBezTo>
                    <a:pt x="5262" y="6278"/>
                    <a:pt x="5357" y="6317"/>
                    <a:pt x="5420" y="6396"/>
                  </a:cubicBezTo>
                  <a:cubicBezTo>
                    <a:pt x="5577" y="6522"/>
                    <a:pt x="5577" y="6742"/>
                    <a:pt x="5451" y="6900"/>
                  </a:cubicBezTo>
                  <a:cubicBezTo>
                    <a:pt x="5105" y="7246"/>
                    <a:pt x="4632" y="7435"/>
                    <a:pt x="4096" y="7435"/>
                  </a:cubicBezTo>
                  <a:cubicBezTo>
                    <a:pt x="3592" y="7435"/>
                    <a:pt x="3120" y="7246"/>
                    <a:pt x="2805" y="6900"/>
                  </a:cubicBezTo>
                  <a:cubicBezTo>
                    <a:pt x="2647" y="6742"/>
                    <a:pt x="2647" y="6522"/>
                    <a:pt x="2805" y="6396"/>
                  </a:cubicBezTo>
                  <a:cubicBezTo>
                    <a:pt x="2883" y="6317"/>
                    <a:pt x="2986" y="6278"/>
                    <a:pt x="3080" y="6278"/>
                  </a:cubicBezTo>
                  <a:cubicBezTo>
                    <a:pt x="3175" y="6278"/>
                    <a:pt x="3262" y="6317"/>
                    <a:pt x="3309" y="6396"/>
                  </a:cubicBezTo>
                  <a:cubicBezTo>
                    <a:pt x="3529" y="6616"/>
                    <a:pt x="3821" y="6727"/>
                    <a:pt x="4108" y="6727"/>
                  </a:cubicBezTo>
                  <a:cubicBezTo>
                    <a:pt x="4396" y="6727"/>
                    <a:pt x="4679" y="6616"/>
                    <a:pt x="4884" y="6396"/>
                  </a:cubicBezTo>
                  <a:cubicBezTo>
                    <a:pt x="4963" y="6317"/>
                    <a:pt x="5065" y="6278"/>
                    <a:pt x="5164" y="6278"/>
                  </a:cubicBezTo>
                  <a:close/>
                  <a:moveTo>
                    <a:pt x="1954" y="0"/>
                  </a:moveTo>
                  <a:lnTo>
                    <a:pt x="1" y="1954"/>
                  </a:lnTo>
                  <a:lnTo>
                    <a:pt x="1" y="5577"/>
                  </a:lnTo>
                  <a:cubicBezTo>
                    <a:pt x="1" y="7813"/>
                    <a:pt x="1860" y="9672"/>
                    <a:pt x="4096" y="9672"/>
                  </a:cubicBezTo>
                  <a:cubicBezTo>
                    <a:pt x="6365" y="9672"/>
                    <a:pt x="8192" y="7813"/>
                    <a:pt x="8192" y="5577"/>
                  </a:cubicBezTo>
                  <a:lnTo>
                    <a:pt x="8192" y="1954"/>
                  </a:lnTo>
                  <a:lnTo>
                    <a:pt x="6270" y="0"/>
                  </a:lnTo>
                  <a:cubicBezTo>
                    <a:pt x="5609" y="394"/>
                    <a:pt x="4860" y="591"/>
                    <a:pt x="4112" y="591"/>
                  </a:cubicBezTo>
                  <a:cubicBezTo>
                    <a:pt x="3364" y="591"/>
                    <a:pt x="2616" y="394"/>
                    <a:pt x="19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1" name="Google Shape;8301;p85"/>
            <p:cNvSpPr/>
            <p:nvPr/>
          </p:nvSpPr>
          <p:spPr>
            <a:xfrm>
              <a:off x="-55316150" y="3335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0" y="0"/>
                  </a:moveTo>
                  <a:lnTo>
                    <a:pt x="0" y="2552"/>
                  </a:lnTo>
                  <a:cubicBezTo>
                    <a:pt x="441" y="2269"/>
                    <a:pt x="756" y="1796"/>
                    <a:pt x="756" y="1260"/>
                  </a:cubicBezTo>
                  <a:cubicBezTo>
                    <a:pt x="756" y="693"/>
                    <a:pt x="473" y="221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02" name="Google Shape;8302;p85"/>
          <p:cNvGrpSpPr/>
          <p:nvPr/>
        </p:nvGrpSpPr>
        <p:grpSpPr>
          <a:xfrm>
            <a:off x="10021566" y="2650162"/>
            <a:ext cx="479828" cy="477765"/>
            <a:chOff x="-55596550" y="3590175"/>
            <a:chExt cx="319800" cy="318425"/>
          </a:xfrm>
        </p:grpSpPr>
        <p:sp>
          <p:nvSpPr>
            <p:cNvPr id="8303" name="Google Shape;8303;p85"/>
            <p:cNvSpPr/>
            <p:nvPr/>
          </p:nvSpPr>
          <p:spPr>
            <a:xfrm>
              <a:off x="-55596550" y="3590175"/>
              <a:ext cx="319800" cy="112850"/>
            </a:xfrm>
            <a:custGeom>
              <a:avLst/>
              <a:gdLst/>
              <a:ahLst/>
              <a:cxnLst/>
              <a:rect l="l" t="t" r="r" b="b"/>
              <a:pathLst>
                <a:path w="12792" h="4514" extrusionOk="0">
                  <a:moveTo>
                    <a:pt x="6380" y="0"/>
                  </a:moveTo>
                  <a:cubicBezTo>
                    <a:pt x="6309" y="0"/>
                    <a:pt x="6238" y="24"/>
                    <a:pt x="6175" y="71"/>
                  </a:cubicBezTo>
                  <a:lnTo>
                    <a:pt x="189" y="3789"/>
                  </a:lnTo>
                  <a:cubicBezTo>
                    <a:pt x="32" y="3883"/>
                    <a:pt x="0" y="4072"/>
                    <a:pt x="32" y="4230"/>
                  </a:cubicBezTo>
                  <a:cubicBezTo>
                    <a:pt x="95" y="4387"/>
                    <a:pt x="221" y="4513"/>
                    <a:pt x="378" y="4513"/>
                  </a:cubicBezTo>
                  <a:lnTo>
                    <a:pt x="12350" y="4513"/>
                  </a:lnTo>
                  <a:cubicBezTo>
                    <a:pt x="12508" y="4513"/>
                    <a:pt x="12665" y="4387"/>
                    <a:pt x="12728" y="4230"/>
                  </a:cubicBezTo>
                  <a:cubicBezTo>
                    <a:pt x="12791" y="4072"/>
                    <a:pt x="12728" y="3883"/>
                    <a:pt x="12571" y="3789"/>
                  </a:cubicBezTo>
                  <a:lnTo>
                    <a:pt x="6585" y="71"/>
                  </a:lnTo>
                  <a:cubicBezTo>
                    <a:pt x="6522" y="24"/>
                    <a:pt x="6451" y="0"/>
                    <a:pt x="63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4" name="Google Shape;8304;p85"/>
            <p:cNvSpPr/>
            <p:nvPr/>
          </p:nvSpPr>
          <p:spPr>
            <a:xfrm>
              <a:off x="-55539850" y="3721900"/>
              <a:ext cx="204800" cy="186700"/>
            </a:xfrm>
            <a:custGeom>
              <a:avLst/>
              <a:gdLst/>
              <a:ahLst/>
              <a:cxnLst/>
              <a:rect l="l" t="t" r="r" b="b"/>
              <a:pathLst>
                <a:path w="8192" h="7468" extrusionOk="0">
                  <a:moveTo>
                    <a:pt x="2616" y="725"/>
                  </a:moveTo>
                  <a:cubicBezTo>
                    <a:pt x="2805" y="725"/>
                    <a:pt x="2962" y="883"/>
                    <a:pt x="2962" y="1072"/>
                  </a:cubicBezTo>
                  <a:cubicBezTo>
                    <a:pt x="2962" y="1292"/>
                    <a:pt x="2805" y="1450"/>
                    <a:pt x="2616" y="1450"/>
                  </a:cubicBezTo>
                  <a:cubicBezTo>
                    <a:pt x="2427" y="1450"/>
                    <a:pt x="2269" y="1292"/>
                    <a:pt x="2269" y="1072"/>
                  </a:cubicBezTo>
                  <a:cubicBezTo>
                    <a:pt x="2269" y="883"/>
                    <a:pt x="2427" y="725"/>
                    <a:pt x="2616" y="725"/>
                  </a:cubicBezTo>
                  <a:close/>
                  <a:moveTo>
                    <a:pt x="5609" y="725"/>
                  </a:moveTo>
                  <a:cubicBezTo>
                    <a:pt x="5798" y="725"/>
                    <a:pt x="5955" y="883"/>
                    <a:pt x="5955" y="1072"/>
                  </a:cubicBezTo>
                  <a:cubicBezTo>
                    <a:pt x="5955" y="1292"/>
                    <a:pt x="5798" y="1450"/>
                    <a:pt x="5609" y="1450"/>
                  </a:cubicBezTo>
                  <a:cubicBezTo>
                    <a:pt x="5420" y="1450"/>
                    <a:pt x="5262" y="1292"/>
                    <a:pt x="5262" y="1072"/>
                  </a:cubicBezTo>
                  <a:cubicBezTo>
                    <a:pt x="5262" y="883"/>
                    <a:pt x="5420" y="725"/>
                    <a:pt x="5609" y="725"/>
                  </a:cubicBezTo>
                  <a:close/>
                  <a:moveTo>
                    <a:pt x="3395" y="2245"/>
                  </a:moveTo>
                  <a:cubicBezTo>
                    <a:pt x="3490" y="2245"/>
                    <a:pt x="3577" y="2285"/>
                    <a:pt x="3624" y="2363"/>
                  </a:cubicBezTo>
                  <a:cubicBezTo>
                    <a:pt x="3781" y="2521"/>
                    <a:pt x="3781" y="2741"/>
                    <a:pt x="3624" y="2867"/>
                  </a:cubicBezTo>
                  <a:lnTo>
                    <a:pt x="2899" y="3624"/>
                  </a:lnTo>
                  <a:cubicBezTo>
                    <a:pt x="2820" y="3687"/>
                    <a:pt x="2718" y="3718"/>
                    <a:pt x="2620" y="3718"/>
                  </a:cubicBezTo>
                  <a:cubicBezTo>
                    <a:pt x="2521" y="3718"/>
                    <a:pt x="2427" y="3687"/>
                    <a:pt x="2364" y="3624"/>
                  </a:cubicBezTo>
                  <a:cubicBezTo>
                    <a:pt x="2206" y="3466"/>
                    <a:pt x="2206" y="3214"/>
                    <a:pt x="2364" y="3088"/>
                  </a:cubicBezTo>
                  <a:lnTo>
                    <a:pt x="3120" y="2363"/>
                  </a:lnTo>
                  <a:cubicBezTo>
                    <a:pt x="3199" y="2285"/>
                    <a:pt x="3301" y="2245"/>
                    <a:pt x="3395" y="2245"/>
                  </a:cubicBezTo>
                  <a:close/>
                  <a:moveTo>
                    <a:pt x="4849" y="2245"/>
                  </a:moveTo>
                  <a:cubicBezTo>
                    <a:pt x="4947" y="2245"/>
                    <a:pt x="5042" y="2285"/>
                    <a:pt x="5105" y="2363"/>
                  </a:cubicBezTo>
                  <a:lnTo>
                    <a:pt x="5829" y="3088"/>
                  </a:lnTo>
                  <a:cubicBezTo>
                    <a:pt x="5987" y="3246"/>
                    <a:pt x="5987" y="3498"/>
                    <a:pt x="5829" y="3624"/>
                  </a:cubicBezTo>
                  <a:cubicBezTo>
                    <a:pt x="5750" y="3687"/>
                    <a:pt x="5656" y="3718"/>
                    <a:pt x="5565" y="3718"/>
                  </a:cubicBezTo>
                  <a:cubicBezTo>
                    <a:pt x="5475" y="3718"/>
                    <a:pt x="5388" y="3687"/>
                    <a:pt x="5325" y="3624"/>
                  </a:cubicBezTo>
                  <a:lnTo>
                    <a:pt x="4569" y="2867"/>
                  </a:lnTo>
                  <a:cubicBezTo>
                    <a:pt x="4474" y="2741"/>
                    <a:pt x="4474" y="2521"/>
                    <a:pt x="4569" y="2363"/>
                  </a:cubicBezTo>
                  <a:cubicBezTo>
                    <a:pt x="4648" y="2285"/>
                    <a:pt x="4750" y="2245"/>
                    <a:pt x="4849" y="2245"/>
                  </a:cubicBezTo>
                  <a:close/>
                  <a:moveTo>
                    <a:pt x="5164" y="4041"/>
                  </a:moveTo>
                  <a:cubicBezTo>
                    <a:pt x="5262" y="4041"/>
                    <a:pt x="5357" y="4080"/>
                    <a:pt x="5420" y="4159"/>
                  </a:cubicBezTo>
                  <a:cubicBezTo>
                    <a:pt x="5577" y="4317"/>
                    <a:pt x="5577" y="4537"/>
                    <a:pt x="5420" y="4663"/>
                  </a:cubicBezTo>
                  <a:cubicBezTo>
                    <a:pt x="5042" y="5010"/>
                    <a:pt x="4569" y="5230"/>
                    <a:pt x="4065" y="5230"/>
                  </a:cubicBezTo>
                  <a:cubicBezTo>
                    <a:pt x="3561" y="5230"/>
                    <a:pt x="3088" y="5010"/>
                    <a:pt x="2773" y="4663"/>
                  </a:cubicBezTo>
                  <a:cubicBezTo>
                    <a:pt x="2616" y="4506"/>
                    <a:pt x="2616" y="4285"/>
                    <a:pt x="2773" y="4159"/>
                  </a:cubicBezTo>
                  <a:cubicBezTo>
                    <a:pt x="2852" y="4080"/>
                    <a:pt x="2946" y="4041"/>
                    <a:pt x="3037" y="4041"/>
                  </a:cubicBezTo>
                  <a:cubicBezTo>
                    <a:pt x="3128" y="4041"/>
                    <a:pt x="3214" y="4080"/>
                    <a:pt x="3277" y="4159"/>
                  </a:cubicBezTo>
                  <a:cubicBezTo>
                    <a:pt x="3514" y="4380"/>
                    <a:pt x="3821" y="4490"/>
                    <a:pt x="4116" y="4490"/>
                  </a:cubicBezTo>
                  <a:cubicBezTo>
                    <a:pt x="4411" y="4490"/>
                    <a:pt x="4695" y="4380"/>
                    <a:pt x="4884" y="4159"/>
                  </a:cubicBezTo>
                  <a:cubicBezTo>
                    <a:pt x="4963" y="4080"/>
                    <a:pt x="5065" y="4041"/>
                    <a:pt x="5164" y="4041"/>
                  </a:cubicBezTo>
                  <a:close/>
                  <a:moveTo>
                    <a:pt x="1" y="1"/>
                  </a:moveTo>
                  <a:lnTo>
                    <a:pt x="1" y="3340"/>
                  </a:lnTo>
                  <a:cubicBezTo>
                    <a:pt x="1" y="5577"/>
                    <a:pt x="1860" y="7467"/>
                    <a:pt x="4096" y="7467"/>
                  </a:cubicBezTo>
                  <a:cubicBezTo>
                    <a:pt x="6365" y="7467"/>
                    <a:pt x="8192" y="5608"/>
                    <a:pt x="8192" y="3340"/>
                  </a:cubicBezTo>
                  <a:lnTo>
                    <a:pt x="819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85"/>
            <p:cNvSpPr/>
            <p:nvPr/>
          </p:nvSpPr>
          <p:spPr>
            <a:xfrm>
              <a:off x="-55316150" y="372662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0" y="1"/>
                  </a:moveTo>
                  <a:lnTo>
                    <a:pt x="0" y="2552"/>
                  </a:lnTo>
                  <a:cubicBezTo>
                    <a:pt x="441" y="2269"/>
                    <a:pt x="756" y="1796"/>
                    <a:pt x="756" y="1261"/>
                  </a:cubicBezTo>
                  <a:cubicBezTo>
                    <a:pt x="756" y="757"/>
                    <a:pt x="473" y="284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85"/>
            <p:cNvSpPr/>
            <p:nvPr/>
          </p:nvSpPr>
          <p:spPr>
            <a:xfrm>
              <a:off x="-55576850" y="3727425"/>
              <a:ext cx="18900" cy="63800"/>
            </a:xfrm>
            <a:custGeom>
              <a:avLst/>
              <a:gdLst/>
              <a:ahLst/>
              <a:cxnLst/>
              <a:rect l="l" t="t" r="r" b="b"/>
              <a:pathLst>
                <a:path w="756" h="2552" extrusionOk="0">
                  <a:moveTo>
                    <a:pt x="756" y="0"/>
                  </a:moveTo>
                  <a:cubicBezTo>
                    <a:pt x="315" y="252"/>
                    <a:pt x="0" y="725"/>
                    <a:pt x="0" y="1260"/>
                  </a:cubicBezTo>
                  <a:cubicBezTo>
                    <a:pt x="0" y="1827"/>
                    <a:pt x="315" y="2300"/>
                    <a:pt x="756" y="2552"/>
                  </a:cubicBezTo>
                  <a:lnTo>
                    <a:pt x="75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07" name="Google Shape;8307;p85"/>
          <p:cNvGrpSpPr/>
          <p:nvPr/>
        </p:nvGrpSpPr>
        <p:grpSpPr>
          <a:xfrm>
            <a:off x="10041884" y="3238619"/>
            <a:ext cx="478665" cy="479003"/>
            <a:chOff x="-55595775" y="3982375"/>
            <a:chExt cx="319025" cy="319250"/>
          </a:xfrm>
        </p:grpSpPr>
        <p:sp>
          <p:nvSpPr>
            <p:cNvPr id="8308" name="Google Shape;8308;p85"/>
            <p:cNvSpPr/>
            <p:nvPr/>
          </p:nvSpPr>
          <p:spPr>
            <a:xfrm>
              <a:off x="-55441400" y="3982375"/>
              <a:ext cx="125250" cy="145175"/>
            </a:xfrm>
            <a:custGeom>
              <a:avLst/>
              <a:gdLst/>
              <a:ahLst/>
              <a:cxnLst/>
              <a:rect l="l" t="t" r="r" b="b"/>
              <a:pathLst>
                <a:path w="5010" h="5807" extrusionOk="0">
                  <a:moveTo>
                    <a:pt x="2038" y="1"/>
                  </a:moveTo>
                  <a:cubicBezTo>
                    <a:pt x="1277" y="1"/>
                    <a:pt x="574" y="302"/>
                    <a:pt x="1" y="797"/>
                  </a:cubicBezTo>
                  <a:cubicBezTo>
                    <a:pt x="2332" y="1081"/>
                    <a:pt x="4160" y="3003"/>
                    <a:pt x="4254" y="5365"/>
                  </a:cubicBezTo>
                  <a:cubicBezTo>
                    <a:pt x="4538" y="5491"/>
                    <a:pt x="4821" y="5586"/>
                    <a:pt x="5010" y="5807"/>
                  </a:cubicBezTo>
                  <a:lnTo>
                    <a:pt x="5010" y="3066"/>
                  </a:lnTo>
                  <a:cubicBezTo>
                    <a:pt x="5010" y="1585"/>
                    <a:pt x="3939" y="293"/>
                    <a:pt x="2521" y="41"/>
                  </a:cubicBezTo>
                  <a:cubicBezTo>
                    <a:pt x="2358" y="14"/>
                    <a:pt x="2197" y="1"/>
                    <a:pt x="20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85"/>
            <p:cNvSpPr/>
            <p:nvPr/>
          </p:nvSpPr>
          <p:spPr>
            <a:xfrm>
              <a:off x="-55343725" y="4203125"/>
              <a:ext cx="66975" cy="41000"/>
            </a:xfrm>
            <a:custGeom>
              <a:avLst/>
              <a:gdLst/>
              <a:ahLst/>
              <a:cxnLst/>
              <a:rect l="l" t="t" r="r" b="b"/>
              <a:pathLst>
                <a:path w="2679" h="1640" extrusionOk="0">
                  <a:moveTo>
                    <a:pt x="1418" y="1"/>
                  </a:moveTo>
                  <a:cubicBezTo>
                    <a:pt x="1135" y="379"/>
                    <a:pt x="757" y="663"/>
                    <a:pt x="284" y="789"/>
                  </a:cubicBezTo>
                  <a:cubicBezTo>
                    <a:pt x="190" y="1072"/>
                    <a:pt x="127" y="1387"/>
                    <a:pt x="1" y="1639"/>
                  </a:cubicBezTo>
                  <a:lnTo>
                    <a:pt x="2300" y="1639"/>
                  </a:lnTo>
                  <a:cubicBezTo>
                    <a:pt x="2458" y="1639"/>
                    <a:pt x="2615" y="1545"/>
                    <a:pt x="2647" y="1387"/>
                  </a:cubicBezTo>
                  <a:cubicBezTo>
                    <a:pt x="2678" y="1167"/>
                    <a:pt x="2615" y="1009"/>
                    <a:pt x="2458" y="946"/>
                  </a:cubicBezTo>
                  <a:cubicBezTo>
                    <a:pt x="2017" y="757"/>
                    <a:pt x="1670" y="379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85"/>
            <p:cNvSpPr/>
            <p:nvPr/>
          </p:nvSpPr>
          <p:spPr>
            <a:xfrm>
              <a:off x="-55557950" y="4019625"/>
              <a:ext cx="147300" cy="94525"/>
            </a:xfrm>
            <a:custGeom>
              <a:avLst/>
              <a:gdLst/>
              <a:ahLst/>
              <a:cxnLst/>
              <a:rect l="l" t="t" r="r" b="b"/>
              <a:pathLst>
                <a:path w="5892" h="3781" extrusionOk="0">
                  <a:moveTo>
                    <a:pt x="4064" y="0"/>
                  </a:moveTo>
                  <a:cubicBezTo>
                    <a:pt x="1922" y="63"/>
                    <a:pt x="189" y="1702"/>
                    <a:pt x="0" y="3781"/>
                  </a:cubicBezTo>
                  <a:lnTo>
                    <a:pt x="2584" y="3749"/>
                  </a:lnTo>
                  <a:cubicBezTo>
                    <a:pt x="3938" y="3749"/>
                    <a:pt x="5135" y="2930"/>
                    <a:pt x="5671" y="1670"/>
                  </a:cubicBezTo>
                  <a:cubicBezTo>
                    <a:pt x="5829" y="1261"/>
                    <a:pt x="5892" y="882"/>
                    <a:pt x="5892" y="441"/>
                  </a:cubicBezTo>
                  <a:cubicBezTo>
                    <a:pt x="5356" y="158"/>
                    <a:pt x="4726" y="0"/>
                    <a:pt x="40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85"/>
            <p:cNvSpPr/>
            <p:nvPr/>
          </p:nvSpPr>
          <p:spPr>
            <a:xfrm>
              <a:off x="-55557950" y="4042450"/>
              <a:ext cx="206375" cy="259175"/>
            </a:xfrm>
            <a:custGeom>
              <a:avLst/>
              <a:gdLst/>
              <a:ahLst/>
              <a:cxnLst/>
              <a:rect l="l" t="t" r="r" b="b"/>
              <a:pathLst>
                <a:path w="8255" h="10367" extrusionOk="0">
                  <a:moveTo>
                    <a:pt x="2584" y="4349"/>
                  </a:moveTo>
                  <a:cubicBezTo>
                    <a:pt x="2773" y="4349"/>
                    <a:pt x="2993" y="4475"/>
                    <a:pt x="2993" y="4695"/>
                  </a:cubicBezTo>
                  <a:cubicBezTo>
                    <a:pt x="2993" y="4884"/>
                    <a:pt x="2836" y="5073"/>
                    <a:pt x="2615" y="5073"/>
                  </a:cubicBezTo>
                  <a:cubicBezTo>
                    <a:pt x="2395" y="5073"/>
                    <a:pt x="2237" y="4916"/>
                    <a:pt x="2237" y="4727"/>
                  </a:cubicBezTo>
                  <a:cubicBezTo>
                    <a:pt x="2237" y="4538"/>
                    <a:pt x="2395" y="4349"/>
                    <a:pt x="2584" y="4349"/>
                  </a:cubicBezTo>
                  <a:close/>
                  <a:moveTo>
                    <a:pt x="5545" y="4349"/>
                  </a:moveTo>
                  <a:cubicBezTo>
                    <a:pt x="5734" y="4349"/>
                    <a:pt x="5923" y="4506"/>
                    <a:pt x="5923" y="4695"/>
                  </a:cubicBezTo>
                  <a:cubicBezTo>
                    <a:pt x="5986" y="4884"/>
                    <a:pt x="5829" y="5042"/>
                    <a:pt x="5577" y="5073"/>
                  </a:cubicBezTo>
                  <a:cubicBezTo>
                    <a:pt x="5388" y="5073"/>
                    <a:pt x="5198" y="4916"/>
                    <a:pt x="5198" y="4727"/>
                  </a:cubicBezTo>
                  <a:cubicBezTo>
                    <a:pt x="5198" y="4538"/>
                    <a:pt x="5356" y="4349"/>
                    <a:pt x="5545" y="4349"/>
                  </a:cubicBezTo>
                  <a:close/>
                  <a:moveTo>
                    <a:pt x="5191" y="6908"/>
                  </a:moveTo>
                  <a:cubicBezTo>
                    <a:pt x="5285" y="6908"/>
                    <a:pt x="5372" y="6948"/>
                    <a:pt x="5419" y="7027"/>
                  </a:cubicBezTo>
                  <a:cubicBezTo>
                    <a:pt x="5577" y="7121"/>
                    <a:pt x="5577" y="7373"/>
                    <a:pt x="5451" y="7531"/>
                  </a:cubicBezTo>
                  <a:cubicBezTo>
                    <a:pt x="5104" y="7877"/>
                    <a:pt x="4631" y="8066"/>
                    <a:pt x="4159" y="8066"/>
                  </a:cubicBezTo>
                  <a:cubicBezTo>
                    <a:pt x="3655" y="8066"/>
                    <a:pt x="3182" y="7877"/>
                    <a:pt x="2836" y="7531"/>
                  </a:cubicBezTo>
                  <a:cubicBezTo>
                    <a:pt x="2678" y="7373"/>
                    <a:pt x="2678" y="7121"/>
                    <a:pt x="2836" y="7027"/>
                  </a:cubicBezTo>
                  <a:cubicBezTo>
                    <a:pt x="2914" y="6948"/>
                    <a:pt x="3009" y="6908"/>
                    <a:pt x="3099" y="6908"/>
                  </a:cubicBezTo>
                  <a:cubicBezTo>
                    <a:pt x="3190" y="6908"/>
                    <a:pt x="3277" y="6948"/>
                    <a:pt x="3340" y="7027"/>
                  </a:cubicBezTo>
                  <a:cubicBezTo>
                    <a:pt x="3556" y="7227"/>
                    <a:pt x="3848" y="7322"/>
                    <a:pt x="4133" y="7322"/>
                  </a:cubicBezTo>
                  <a:cubicBezTo>
                    <a:pt x="4431" y="7322"/>
                    <a:pt x="4722" y="7219"/>
                    <a:pt x="4915" y="7027"/>
                  </a:cubicBezTo>
                  <a:cubicBezTo>
                    <a:pt x="4994" y="6948"/>
                    <a:pt x="5096" y="6908"/>
                    <a:pt x="5191" y="6908"/>
                  </a:cubicBezTo>
                  <a:close/>
                  <a:moveTo>
                    <a:pt x="6616" y="1"/>
                  </a:moveTo>
                  <a:cubicBezTo>
                    <a:pt x="6553" y="348"/>
                    <a:pt x="6490" y="726"/>
                    <a:pt x="6333" y="1072"/>
                  </a:cubicBezTo>
                  <a:cubicBezTo>
                    <a:pt x="5703" y="2584"/>
                    <a:pt x="4253" y="3624"/>
                    <a:pt x="2584" y="3624"/>
                  </a:cubicBezTo>
                  <a:lnTo>
                    <a:pt x="0" y="3656"/>
                  </a:lnTo>
                  <a:lnTo>
                    <a:pt x="32" y="6302"/>
                  </a:lnTo>
                  <a:cubicBezTo>
                    <a:pt x="63" y="8520"/>
                    <a:pt x="1891" y="10366"/>
                    <a:pt x="4103" y="10366"/>
                  </a:cubicBezTo>
                  <a:cubicBezTo>
                    <a:pt x="4121" y="10366"/>
                    <a:pt x="4140" y="10366"/>
                    <a:pt x="4159" y="10366"/>
                  </a:cubicBezTo>
                  <a:cubicBezTo>
                    <a:pt x="6396" y="10335"/>
                    <a:pt x="8254" y="8476"/>
                    <a:pt x="8223" y="6239"/>
                  </a:cubicBezTo>
                  <a:lnTo>
                    <a:pt x="8191" y="3246"/>
                  </a:lnTo>
                  <a:cubicBezTo>
                    <a:pt x="8191" y="1891"/>
                    <a:pt x="7561" y="757"/>
                    <a:pt x="66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85"/>
            <p:cNvSpPr/>
            <p:nvPr/>
          </p:nvSpPr>
          <p:spPr>
            <a:xfrm>
              <a:off x="-55335050" y="4136200"/>
              <a:ext cx="18900" cy="64600"/>
            </a:xfrm>
            <a:custGeom>
              <a:avLst/>
              <a:gdLst/>
              <a:ahLst/>
              <a:cxnLst/>
              <a:rect l="l" t="t" r="r" b="b"/>
              <a:pathLst>
                <a:path w="756" h="2584" extrusionOk="0">
                  <a:moveTo>
                    <a:pt x="0" y="0"/>
                  </a:moveTo>
                  <a:lnTo>
                    <a:pt x="0" y="2426"/>
                  </a:lnTo>
                  <a:lnTo>
                    <a:pt x="0" y="2583"/>
                  </a:lnTo>
                  <a:cubicBezTo>
                    <a:pt x="441" y="2331"/>
                    <a:pt x="756" y="1859"/>
                    <a:pt x="756" y="1292"/>
                  </a:cubicBezTo>
                  <a:cubicBezTo>
                    <a:pt x="756" y="756"/>
                    <a:pt x="441" y="284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85"/>
            <p:cNvSpPr/>
            <p:nvPr/>
          </p:nvSpPr>
          <p:spPr>
            <a:xfrm>
              <a:off x="-55595775" y="4136975"/>
              <a:ext cx="18925" cy="65400"/>
            </a:xfrm>
            <a:custGeom>
              <a:avLst/>
              <a:gdLst/>
              <a:ahLst/>
              <a:cxnLst/>
              <a:rect l="l" t="t" r="r" b="b"/>
              <a:pathLst>
                <a:path w="757" h="2616" extrusionOk="0">
                  <a:moveTo>
                    <a:pt x="757" y="1"/>
                  </a:moveTo>
                  <a:cubicBezTo>
                    <a:pt x="284" y="284"/>
                    <a:pt x="1" y="757"/>
                    <a:pt x="1" y="1292"/>
                  </a:cubicBezTo>
                  <a:cubicBezTo>
                    <a:pt x="1" y="1859"/>
                    <a:pt x="316" y="2332"/>
                    <a:pt x="757" y="2615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4" name="Google Shape;8314;p85"/>
          <p:cNvGrpSpPr/>
          <p:nvPr/>
        </p:nvGrpSpPr>
        <p:grpSpPr>
          <a:xfrm>
            <a:off x="8251461" y="3849566"/>
            <a:ext cx="478665" cy="477465"/>
            <a:chOff x="-53635375" y="3192625"/>
            <a:chExt cx="319025" cy="318225"/>
          </a:xfrm>
        </p:grpSpPr>
        <p:sp>
          <p:nvSpPr>
            <p:cNvPr id="8315" name="Google Shape;8315;p85"/>
            <p:cNvSpPr/>
            <p:nvPr/>
          </p:nvSpPr>
          <p:spPr>
            <a:xfrm>
              <a:off x="-53560550" y="3342275"/>
              <a:ext cx="167000" cy="151250"/>
            </a:xfrm>
            <a:custGeom>
              <a:avLst/>
              <a:gdLst/>
              <a:ahLst/>
              <a:cxnLst/>
              <a:rect l="l" t="t" r="r" b="b"/>
              <a:pathLst>
                <a:path w="6680" h="6050" extrusionOk="0">
                  <a:moveTo>
                    <a:pt x="1891" y="756"/>
                  </a:moveTo>
                  <a:cubicBezTo>
                    <a:pt x="2080" y="756"/>
                    <a:pt x="2238" y="914"/>
                    <a:pt x="2238" y="1103"/>
                  </a:cubicBezTo>
                  <a:cubicBezTo>
                    <a:pt x="2238" y="1323"/>
                    <a:pt x="2080" y="1481"/>
                    <a:pt x="1891" y="1481"/>
                  </a:cubicBezTo>
                  <a:cubicBezTo>
                    <a:pt x="1875" y="1484"/>
                    <a:pt x="1859" y="1485"/>
                    <a:pt x="1844" y="1485"/>
                  </a:cubicBezTo>
                  <a:cubicBezTo>
                    <a:pt x="1676" y="1485"/>
                    <a:pt x="1544" y="1333"/>
                    <a:pt x="1544" y="1103"/>
                  </a:cubicBezTo>
                  <a:cubicBezTo>
                    <a:pt x="1544" y="914"/>
                    <a:pt x="1702" y="756"/>
                    <a:pt x="1891" y="756"/>
                  </a:cubicBezTo>
                  <a:close/>
                  <a:moveTo>
                    <a:pt x="4884" y="788"/>
                  </a:moveTo>
                  <a:cubicBezTo>
                    <a:pt x="5073" y="788"/>
                    <a:pt x="5231" y="945"/>
                    <a:pt x="5231" y="1166"/>
                  </a:cubicBezTo>
                  <a:cubicBezTo>
                    <a:pt x="5262" y="1355"/>
                    <a:pt x="5073" y="1512"/>
                    <a:pt x="4884" y="1512"/>
                  </a:cubicBezTo>
                  <a:cubicBezTo>
                    <a:pt x="4695" y="1512"/>
                    <a:pt x="4537" y="1355"/>
                    <a:pt x="4537" y="1166"/>
                  </a:cubicBezTo>
                  <a:cubicBezTo>
                    <a:pt x="4537" y="945"/>
                    <a:pt x="4695" y="788"/>
                    <a:pt x="4884" y="788"/>
                  </a:cubicBezTo>
                  <a:close/>
                  <a:moveTo>
                    <a:pt x="4443" y="3348"/>
                  </a:moveTo>
                  <a:cubicBezTo>
                    <a:pt x="4537" y="3348"/>
                    <a:pt x="4632" y="3387"/>
                    <a:pt x="4695" y="3466"/>
                  </a:cubicBezTo>
                  <a:cubicBezTo>
                    <a:pt x="4852" y="3592"/>
                    <a:pt x="4852" y="3844"/>
                    <a:pt x="4726" y="3970"/>
                  </a:cubicBezTo>
                  <a:cubicBezTo>
                    <a:pt x="4380" y="4348"/>
                    <a:pt x="3907" y="4537"/>
                    <a:pt x="3435" y="4537"/>
                  </a:cubicBezTo>
                  <a:cubicBezTo>
                    <a:pt x="2899" y="4537"/>
                    <a:pt x="2427" y="4348"/>
                    <a:pt x="2080" y="3970"/>
                  </a:cubicBezTo>
                  <a:cubicBezTo>
                    <a:pt x="1923" y="3844"/>
                    <a:pt x="1923" y="3592"/>
                    <a:pt x="2080" y="3466"/>
                  </a:cubicBezTo>
                  <a:cubicBezTo>
                    <a:pt x="2159" y="3387"/>
                    <a:pt x="2261" y="3348"/>
                    <a:pt x="2360" y="3348"/>
                  </a:cubicBezTo>
                  <a:cubicBezTo>
                    <a:pt x="2458" y="3348"/>
                    <a:pt x="2553" y="3387"/>
                    <a:pt x="2616" y="3466"/>
                  </a:cubicBezTo>
                  <a:cubicBezTo>
                    <a:pt x="2820" y="3686"/>
                    <a:pt x="3104" y="3797"/>
                    <a:pt x="3391" y="3797"/>
                  </a:cubicBezTo>
                  <a:cubicBezTo>
                    <a:pt x="3679" y="3797"/>
                    <a:pt x="3970" y="3686"/>
                    <a:pt x="4191" y="3466"/>
                  </a:cubicBezTo>
                  <a:cubicBezTo>
                    <a:pt x="4254" y="3387"/>
                    <a:pt x="4348" y="3348"/>
                    <a:pt x="4443" y="3348"/>
                  </a:cubicBezTo>
                  <a:close/>
                  <a:moveTo>
                    <a:pt x="1" y="0"/>
                  </a:moveTo>
                  <a:lnTo>
                    <a:pt x="1" y="2678"/>
                  </a:lnTo>
                  <a:cubicBezTo>
                    <a:pt x="1" y="4537"/>
                    <a:pt x="1481" y="6049"/>
                    <a:pt x="3340" y="6049"/>
                  </a:cubicBezTo>
                  <a:cubicBezTo>
                    <a:pt x="5199" y="6049"/>
                    <a:pt x="6680" y="4537"/>
                    <a:pt x="6680" y="2678"/>
                  </a:cubicBezTo>
                  <a:lnTo>
                    <a:pt x="66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85"/>
            <p:cNvSpPr/>
            <p:nvPr/>
          </p:nvSpPr>
          <p:spPr>
            <a:xfrm>
              <a:off x="-53559750" y="3305250"/>
              <a:ext cx="168575" cy="18150"/>
            </a:xfrm>
            <a:custGeom>
              <a:avLst/>
              <a:gdLst/>
              <a:ahLst/>
              <a:cxnLst/>
              <a:rect l="l" t="t" r="r" b="b"/>
              <a:pathLst>
                <a:path w="6743" h="726" extrusionOk="0">
                  <a:moveTo>
                    <a:pt x="0" y="0"/>
                  </a:moveTo>
                  <a:lnTo>
                    <a:pt x="0" y="725"/>
                  </a:lnTo>
                  <a:lnTo>
                    <a:pt x="6742" y="725"/>
                  </a:lnTo>
                  <a:lnTo>
                    <a:pt x="674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7" name="Google Shape;8317;p85"/>
            <p:cNvSpPr/>
            <p:nvPr/>
          </p:nvSpPr>
          <p:spPr>
            <a:xfrm>
              <a:off x="-53635375" y="319262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6302" y="1607"/>
                  </a:moveTo>
                  <a:cubicBezTo>
                    <a:pt x="6491" y="1607"/>
                    <a:pt x="6648" y="1765"/>
                    <a:pt x="6648" y="1985"/>
                  </a:cubicBezTo>
                  <a:lnTo>
                    <a:pt x="6648" y="2332"/>
                  </a:lnTo>
                  <a:lnTo>
                    <a:pt x="6995" y="2332"/>
                  </a:lnTo>
                  <a:cubicBezTo>
                    <a:pt x="7215" y="2332"/>
                    <a:pt x="7373" y="2489"/>
                    <a:pt x="7373" y="2678"/>
                  </a:cubicBezTo>
                  <a:cubicBezTo>
                    <a:pt x="7373" y="2867"/>
                    <a:pt x="7215" y="3056"/>
                    <a:pt x="6995" y="3056"/>
                  </a:cubicBezTo>
                  <a:lnTo>
                    <a:pt x="6648" y="3056"/>
                  </a:lnTo>
                  <a:lnTo>
                    <a:pt x="6648" y="3781"/>
                  </a:lnTo>
                  <a:lnTo>
                    <a:pt x="9988" y="3781"/>
                  </a:lnTo>
                  <a:cubicBezTo>
                    <a:pt x="10208" y="3781"/>
                    <a:pt x="10366" y="3938"/>
                    <a:pt x="10366" y="4159"/>
                  </a:cubicBezTo>
                  <a:lnTo>
                    <a:pt x="10366" y="5041"/>
                  </a:lnTo>
                  <a:lnTo>
                    <a:pt x="10366" y="5104"/>
                  </a:lnTo>
                  <a:lnTo>
                    <a:pt x="10366" y="8633"/>
                  </a:lnTo>
                  <a:cubicBezTo>
                    <a:pt x="10366" y="10859"/>
                    <a:pt x="8525" y="12711"/>
                    <a:pt x="6302" y="12728"/>
                  </a:cubicBezTo>
                  <a:lnTo>
                    <a:pt x="6302" y="12728"/>
                  </a:lnTo>
                  <a:cubicBezTo>
                    <a:pt x="4079" y="12711"/>
                    <a:pt x="2238" y="10859"/>
                    <a:pt x="2238" y="8633"/>
                  </a:cubicBezTo>
                  <a:lnTo>
                    <a:pt x="2238" y="5104"/>
                  </a:lnTo>
                  <a:lnTo>
                    <a:pt x="2238" y="5041"/>
                  </a:lnTo>
                  <a:lnTo>
                    <a:pt x="2238" y="4159"/>
                  </a:lnTo>
                  <a:cubicBezTo>
                    <a:pt x="2238" y="3938"/>
                    <a:pt x="2395" y="3781"/>
                    <a:pt x="2584" y="3781"/>
                  </a:cubicBezTo>
                  <a:lnTo>
                    <a:pt x="5955" y="3781"/>
                  </a:lnTo>
                  <a:lnTo>
                    <a:pt x="5955" y="3056"/>
                  </a:lnTo>
                  <a:lnTo>
                    <a:pt x="5577" y="3056"/>
                  </a:lnTo>
                  <a:cubicBezTo>
                    <a:pt x="5388" y="3056"/>
                    <a:pt x="5231" y="2867"/>
                    <a:pt x="5231" y="2678"/>
                  </a:cubicBezTo>
                  <a:cubicBezTo>
                    <a:pt x="5231" y="2489"/>
                    <a:pt x="5388" y="2332"/>
                    <a:pt x="5577" y="2332"/>
                  </a:cubicBezTo>
                  <a:lnTo>
                    <a:pt x="5955" y="2332"/>
                  </a:lnTo>
                  <a:lnTo>
                    <a:pt x="5955" y="1985"/>
                  </a:lnTo>
                  <a:cubicBezTo>
                    <a:pt x="5955" y="1765"/>
                    <a:pt x="6113" y="1607"/>
                    <a:pt x="6302" y="1607"/>
                  </a:cubicBezTo>
                  <a:close/>
                  <a:moveTo>
                    <a:pt x="6365" y="0"/>
                  </a:moveTo>
                  <a:cubicBezTo>
                    <a:pt x="2868" y="0"/>
                    <a:pt x="1" y="2836"/>
                    <a:pt x="1" y="6364"/>
                  </a:cubicBezTo>
                  <a:lnTo>
                    <a:pt x="1" y="12382"/>
                  </a:lnTo>
                  <a:cubicBezTo>
                    <a:pt x="1" y="12571"/>
                    <a:pt x="158" y="12728"/>
                    <a:pt x="347" y="12728"/>
                  </a:cubicBezTo>
                  <a:lnTo>
                    <a:pt x="12256" y="12728"/>
                  </a:lnTo>
                  <a:cubicBezTo>
                    <a:pt x="12445" y="12728"/>
                    <a:pt x="12603" y="12571"/>
                    <a:pt x="12603" y="12382"/>
                  </a:cubicBezTo>
                  <a:lnTo>
                    <a:pt x="12603" y="6364"/>
                  </a:lnTo>
                  <a:cubicBezTo>
                    <a:pt x="12760" y="2899"/>
                    <a:pt x="9893" y="0"/>
                    <a:pt x="63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8" name="Google Shape;8318;p85"/>
          <p:cNvGrpSpPr/>
          <p:nvPr/>
        </p:nvGrpSpPr>
        <p:grpSpPr>
          <a:xfrm>
            <a:off x="8281018" y="4477532"/>
            <a:ext cx="419549" cy="478665"/>
            <a:chOff x="-53615675" y="3584850"/>
            <a:chExt cx="279625" cy="319025"/>
          </a:xfrm>
        </p:grpSpPr>
        <p:sp>
          <p:nvSpPr>
            <p:cNvPr id="8319" name="Google Shape;8319;p85"/>
            <p:cNvSpPr/>
            <p:nvPr/>
          </p:nvSpPr>
          <p:spPr>
            <a:xfrm>
              <a:off x="-53577075" y="3584850"/>
              <a:ext cx="204800" cy="319025"/>
            </a:xfrm>
            <a:custGeom>
              <a:avLst/>
              <a:gdLst/>
              <a:ahLst/>
              <a:cxnLst/>
              <a:rect l="l" t="t" r="r" b="b"/>
              <a:pathLst>
                <a:path w="8192" h="12761" extrusionOk="0">
                  <a:moveTo>
                    <a:pt x="2552" y="6774"/>
                  </a:moveTo>
                  <a:cubicBezTo>
                    <a:pt x="2741" y="6774"/>
                    <a:pt x="2899" y="6932"/>
                    <a:pt x="2899" y="7121"/>
                  </a:cubicBezTo>
                  <a:cubicBezTo>
                    <a:pt x="2899" y="7310"/>
                    <a:pt x="2741" y="7467"/>
                    <a:pt x="2552" y="7467"/>
                  </a:cubicBezTo>
                  <a:cubicBezTo>
                    <a:pt x="2363" y="7467"/>
                    <a:pt x="2205" y="7310"/>
                    <a:pt x="2205" y="7121"/>
                  </a:cubicBezTo>
                  <a:cubicBezTo>
                    <a:pt x="2205" y="6932"/>
                    <a:pt x="2363" y="6774"/>
                    <a:pt x="2552" y="6774"/>
                  </a:cubicBezTo>
                  <a:close/>
                  <a:moveTo>
                    <a:pt x="5545" y="6774"/>
                  </a:moveTo>
                  <a:cubicBezTo>
                    <a:pt x="5734" y="6774"/>
                    <a:pt x="5892" y="6932"/>
                    <a:pt x="5892" y="7121"/>
                  </a:cubicBezTo>
                  <a:cubicBezTo>
                    <a:pt x="5892" y="7310"/>
                    <a:pt x="5734" y="7467"/>
                    <a:pt x="5545" y="7467"/>
                  </a:cubicBezTo>
                  <a:cubicBezTo>
                    <a:pt x="5356" y="7467"/>
                    <a:pt x="5198" y="7310"/>
                    <a:pt x="5198" y="7121"/>
                  </a:cubicBezTo>
                  <a:cubicBezTo>
                    <a:pt x="5198" y="6932"/>
                    <a:pt x="5356" y="6774"/>
                    <a:pt x="5545" y="6774"/>
                  </a:cubicBezTo>
                  <a:close/>
                  <a:moveTo>
                    <a:pt x="5104" y="9302"/>
                  </a:moveTo>
                  <a:cubicBezTo>
                    <a:pt x="5198" y="9302"/>
                    <a:pt x="5293" y="9342"/>
                    <a:pt x="5356" y="9421"/>
                  </a:cubicBezTo>
                  <a:cubicBezTo>
                    <a:pt x="5513" y="9578"/>
                    <a:pt x="5513" y="9799"/>
                    <a:pt x="5387" y="9925"/>
                  </a:cubicBezTo>
                  <a:cubicBezTo>
                    <a:pt x="5041" y="10271"/>
                    <a:pt x="4568" y="10460"/>
                    <a:pt x="4096" y="10460"/>
                  </a:cubicBezTo>
                  <a:cubicBezTo>
                    <a:pt x="3560" y="10460"/>
                    <a:pt x="3088" y="10271"/>
                    <a:pt x="2741" y="9925"/>
                  </a:cubicBezTo>
                  <a:cubicBezTo>
                    <a:pt x="2584" y="9767"/>
                    <a:pt x="2584" y="9515"/>
                    <a:pt x="2741" y="9421"/>
                  </a:cubicBezTo>
                  <a:cubicBezTo>
                    <a:pt x="2820" y="9342"/>
                    <a:pt x="2922" y="9302"/>
                    <a:pt x="3021" y="9302"/>
                  </a:cubicBezTo>
                  <a:cubicBezTo>
                    <a:pt x="3119" y="9302"/>
                    <a:pt x="3214" y="9342"/>
                    <a:pt x="3277" y="9421"/>
                  </a:cubicBezTo>
                  <a:cubicBezTo>
                    <a:pt x="3481" y="9625"/>
                    <a:pt x="3765" y="9728"/>
                    <a:pt x="4052" y="9728"/>
                  </a:cubicBezTo>
                  <a:cubicBezTo>
                    <a:pt x="4340" y="9728"/>
                    <a:pt x="4631" y="9625"/>
                    <a:pt x="4852" y="9421"/>
                  </a:cubicBezTo>
                  <a:cubicBezTo>
                    <a:pt x="4915" y="9342"/>
                    <a:pt x="5009" y="9302"/>
                    <a:pt x="5104" y="9302"/>
                  </a:cubicBezTo>
                  <a:close/>
                  <a:moveTo>
                    <a:pt x="5577" y="1"/>
                  </a:moveTo>
                  <a:cubicBezTo>
                    <a:pt x="4568" y="1"/>
                    <a:pt x="3749" y="820"/>
                    <a:pt x="3749" y="1859"/>
                  </a:cubicBezTo>
                  <a:lnTo>
                    <a:pt x="3749" y="3025"/>
                  </a:lnTo>
                  <a:cubicBezTo>
                    <a:pt x="1638" y="3214"/>
                    <a:pt x="0" y="4947"/>
                    <a:pt x="0" y="7121"/>
                  </a:cubicBezTo>
                  <a:lnTo>
                    <a:pt x="0" y="9358"/>
                  </a:lnTo>
                  <a:cubicBezTo>
                    <a:pt x="0" y="11216"/>
                    <a:pt x="1481" y="12760"/>
                    <a:pt x="3340" y="12760"/>
                  </a:cubicBezTo>
                  <a:lnTo>
                    <a:pt x="4852" y="12760"/>
                  </a:lnTo>
                  <a:cubicBezTo>
                    <a:pt x="6679" y="12760"/>
                    <a:pt x="8191" y="11216"/>
                    <a:pt x="8191" y="9358"/>
                  </a:cubicBezTo>
                  <a:lnTo>
                    <a:pt x="8191" y="7121"/>
                  </a:lnTo>
                  <a:cubicBezTo>
                    <a:pt x="8128" y="5010"/>
                    <a:pt x="6522" y="3214"/>
                    <a:pt x="4442" y="3025"/>
                  </a:cubicBezTo>
                  <a:lnTo>
                    <a:pt x="4442" y="1859"/>
                  </a:lnTo>
                  <a:cubicBezTo>
                    <a:pt x="4442" y="1229"/>
                    <a:pt x="4946" y="757"/>
                    <a:pt x="5545" y="757"/>
                  </a:cubicBezTo>
                  <a:cubicBezTo>
                    <a:pt x="6144" y="757"/>
                    <a:pt x="6648" y="1261"/>
                    <a:pt x="6648" y="1859"/>
                  </a:cubicBezTo>
                  <a:cubicBezTo>
                    <a:pt x="6648" y="2049"/>
                    <a:pt x="6490" y="2206"/>
                    <a:pt x="6301" y="2206"/>
                  </a:cubicBezTo>
                  <a:cubicBezTo>
                    <a:pt x="6081" y="2206"/>
                    <a:pt x="5955" y="2049"/>
                    <a:pt x="5955" y="1859"/>
                  </a:cubicBezTo>
                  <a:cubicBezTo>
                    <a:pt x="5955" y="1639"/>
                    <a:pt x="5797" y="1481"/>
                    <a:pt x="5577" y="1481"/>
                  </a:cubicBezTo>
                  <a:cubicBezTo>
                    <a:pt x="5387" y="1481"/>
                    <a:pt x="5230" y="1639"/>
                    <a:pt x="5230" y="1859"/>
                  </a:cubicBezTo>
                  <a:cubicBezTo>
                    <a:pt x="5230" y="2490"/>
                    <a:pt x="5734" y="2962"/>
                    <a:pt x="6333" y="2962"/>
                  </a:cubicBezTo>
                  <a:cubicBezTo>
                    <a:pt x="6963" y="2962"/>
                    <a:pt x="7435" y="2427"/>
                    <a:pt x="7435" y="1859"/>
                  </a:cubicBezTo>
                  <a:cubicBezTo>
                    <a:pt x="7435" y="820"/>
                    <a:pt x="6616" y="1"/>
                    <a:pt x="5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85"/>
            <p:cNvSpPr/>
            <p:nvPr/>
          </p:nvSpPr>
          <p:spPr>
            <a:xfrm>
              <a:off x="-53615675" y="3739225"/>
              <a:ext cx="20500" cy="65400"/>
            </a:xfrm>
            <a:custGeom>
              <a:avLst/>
              <a:gdLst/>
              <a:ahLst/>
              <a:cxnLst/>
              <a:rect l="l" t="t" r="r" b="b"/>
              <a:pathLst>
                <a:path w="820" h="2616" extrusionOk="0">
                  <a:moveTo>
                    <a:pt x="820" y="1"/>
                  </a:moveTo>
                  <a:cubicBezTo>
                    <a:pt x="347" y="253"/>
                    <a:pt x="0" y="694"/>
                    <a:pt x="0" y="1292"/>
                  </a:cubicBezTo>
                  <a:cubicBezTo>
                    <a:pt x="0" y="1859"/>
                    <a:pt x="315" y="2332"/>
                    <a:pt x="757" y="2616"/>
                  </a:cubicBezTo>
                  <a:lnTo>
                    <a:pt x="757" y="946"/>
                  </a:lnTo>
                  <a:cubicBezTo>
                    <a:pt x="757" y="631"/>
                    <a:pt x="788" y="284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85"/>
            <p:cNvSpPr/>
            <p:nvPr/>
          </p:nvSpPr>
          <p:spPr>
            <a:xfrm>
              <a:off x="-53356550" y="3738450"/>
              <a:ext cx="20500" cy="64600"/>
            </a:xfrm>
            <a:custGeom>
              <a:avLst/>
              <a:gdLst/>
              <a:ahLst/>
              <a:cxnLst/>
              <a:rect l="l" t="t" r="r" b="b"/>
              <a:pathLst>
                <a:path w="820" h="2584" extrusionOk="0">
                  <a:moveTo>
                    <a:pt x="1" y="0"/>
                  </a:moveTo>
                  <a:cubicBezTo>
                    <a:pt x="64" y="315"/>
                    <a:pt x="64" y="630"/>
                    <a:pt x="64" y="945"/>
                  </a:cubicBezTo>
                  <a:lnTo>
                    <a:pt x="64" y="2584"/>
                  </a:lnTo>
                  <a:cubicBezTo>
                    <a:pt x="505" y="2300"/>
                    <a:pt x="820" y="1859"/>
                    <a:pt x="820" y="1292"/>
                  </a:cubicBezTo>
                  <a:cubicBezTo>
                    <a:pt x="820" y="725"/>
                    <a:pt x="505" y="284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2" name="Google Shape;8322;p85"/>
          <p:cNvGrpSpPr/>
          <p:nvPr/>
        </p:nvGrpSpPr>
        <p:grpSpPr>
          <a:xfrm>
            <a:off x="8251479" y="5094766"/>
            <a:ext cx="478628" cy="477165"/>
            <a:chOff x="-53634575" y="3976500"/>
            <a:chExt cx="319000" cy="318025"/>
          </a:xfrm>
        </p:grpSpPr>
        <p:sp>
          <p:nvSpPr>
            <p:cNvPr id="8323" name="Google Shape;8323;p85"/>
            <p:cNvSpPr/>
            <p:nvPr/>
          </p:nvSpPr>
          <p:spPr>
            <a:xfrm>
              <a:off x="-53634575" y="3976500"/>
              <a:ext cx="319000" cy="93550"/>
            </a:xfrm>
            <a:custGeom>
              <a:avLst/>
              <a:gdLst/>
              <a:ahLst/>
              <a:cxnLst/>
              <a:rect l="l" t="t" r="r" b="b"/>
              <a:pathLst>
                <a:path w="12760" h="3742" extrusionOk="0">
                  <a:moveTo>
                    <a:pt x="6372" y="0"/>
                  </a:moveTo>
                  <a:cubicBezTo>
                    <a:pt x="6317" y="0"/>
                    <a:pt x="6270" y="8"/>
                    <a:pt x="6238" y="24"/>
                  </a:cubicBezTo>
                  <a:lnTo>
                    <a:pt x="252" y="3017"/>
                  </a:lnTo>
                  <a:cubicBezTo>
                    <a:pt x="95" y="3112"/>
                    <a:pt x="0" y="3269"/>
                    <a:pt x="32" y="3458"/>
                  </a:cubicBezTo>
                  <a:cubicBezTo>
                    <a:pt x="95" y="3616"/>
                    <a:pt x="252" y="3742"/>
                    <a:pt x="410" y="3742"/>
                  </a:cubicBezTo>
                  <a:lnTo>
                    <a:pt x="12382" y="3742"/>
                  </a:lnTo>
                  <a:cubicBezTo>
                    <a:pt x="12539" y="3742"/>
                    <a:pt x="12697" y="3616"/>
                    <a:pt x="12728" y="3458"/>
                  </a:cubicBezTo>
                  <a:cubicBezTo>
                    <a:pt x="12760" y="3269"/>
                    <a:pt x="12697" y="3112"/>
                    <a:pt x="12539" y="3017"/>
                  </a:cubicBezTo>
                  <a:lnTo>
                    <a:pt x="6553" y="24"/>
                  </a:lnTo>
                  <a:cubicBezTo>
                    <a:pt x="6490" y="8"/>
                    <a:pt x="6427" y="0"/>
                    <a:pt x="63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85"/>
            <p:cNvSpPr/>
            <p:nvPr/>
          </p:nvSpPr>
          <p:spPr>
            <a:xfrm>
              <a:off x="-53614900" y="4163750"/>
              <a:ext cx="140225" cy="130775"/>
            </a:xfrm>
            <a:custGeom>
              <a:avLst/>
              <a:gdLst/>
              <a:ahLst/>
              <a:cxnLst/>
              <a:rect l="l" t="t" r="r" b="b"/>
              <a:pathLst>
                <a:path w="5609" h="5231" extrusionOk="0">
                  <a:moveTo>
                    <a:pt x="1" y="1"/>
                  </a:moveTo>
                  <a:lnTo>
                    <a:pt x="1" y="4884"/>
                  </a:lnTo>
                  <a:cubicBezTo>
                    <a:pt x="1" y="5073"/>
                    <a:pt x="158" y="5231"/>
                    <a:pt x="347" y="5231"/>
                  </a:cubicBezTo>
                  <a:lnTo>
                    <a:pt x="5488" y="5231"/>
                  </a:lnTo>
                  <a:cubicBezTo>
                    <a:pt x="3370" y="5200"/>
                    <a:pt x="1668" y="3553"/>
                    <a:pt x="1513" y="1481"/>
                  </a:cubicBezTo>
                  <a:cubicBezTo>
                    <a:pt x="662" y="1481"/>
                    <a:pt x="1" y="820"/>
                    <a:pt x="1" y="1"/>
                  </a:cubicBezTo>
                  <a:close/>
                  <a:moveTo>
                    <a:pt x="5488" y="5231"/>
                  </a:moveTo>
                  <a:cubicBezTo>
                    <a:pt x="5508" y="5231"/>
                    <a:pt x="5528" y="5231"/>
                    <a:pt x="5548" y="5231"/>
                  </a:cubicBezTo>
                  <a:cubicBezTo>
                    <a:pt x="5568" y="5231"/>
                    <a:pt x="5589" y="5231"/>
                    <a:pt x="5609" y="523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85"/>
            <p:cNvSpPr/>
            <p:nvPr/>
          </p:nvSpPr>
          <p:spPr>
            <a:xfrm>
              <a:off x="-53616475" y="4088925"/>
              <a:ext cx="126050" cy="74850"/>
            </a:xfrm>
            <a:custGeom>
              <a:avLst/>
              <a:gdLst/>
              <a:ahLst/>
              <a:cxnLst/>
              <a:rect l="l" t="t" r="r" b="b"/>
              <a:pathLst>
                <a:path w="5042" h="2994" extrusionOk="0">
                  <a:moveTo>
                    <a:pt x="1" y="1"/>
                  </a:moveTo>
                  <a:lnTo>
                    <a:pt x="1" y="2994"/>
                  </a:lnTo>
                  <a:cubicBezTo>
                    <a:pt x="32" y="2175"/>
                    <a:pt x="694" y="1481"/>
                    <a:pt x="1513" y="1481"/>
                  </a:cubicBezTo>
                  <a:lnTo>
                    <a:pt x="2521" y="1481"/>
                  </a:lnTo>
                  <a:cubicBezTo>
                    <a:pt x="3561" y="1481"/>
                    <a:pt x="4569" y="914"/>
                    <a:pt x="50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6" name="Google Shape;8326;p85"/>
            <p:cNvSpPr/>
            <p:nvPr/>
          </p:nvSpPr>
          <p:spPr>
            <a:xfrm>
              <a:off x="-53475475" y="4163750"/>
              <a:ext cx="139425" cy="130775"/>
            </a:xfrm>
            <a:custGeom>
              <a:avLst/>
              <a:gdLst/>
              <a:ahLst/>
              <a:cxnLst/>
              <a:rect l="l" t="t" r="r" b="b"/>
              <a:pathLst>
                <a:path w="5577" h="5231" extrusionOk="0">
                  <a:moveTo>
                    <a:pt x="5577" y="1"/>
                  </a:moveTo>
                  <a:cubicBezTo>
                    <a:pt x="5577" y="820"/>
                    <a:pt x="4915" y="1481"/>
                    <a:pt x="4064" y="1481"/>
                  </a:cubicBezTo>
                  <a:cubicBezTo>
                    <a:pt x="3875" y="3592"/>
                    <a:pt x="2111" y="5231"/>
                    <a:pt x="0" y="5231"/>
                  </a:cubicBezTo>
                  <a:lnTo>
                    <a:pt x="5230" y="5231"/>
                  </a:lnTo>
                  <a:cubicBezTo>
                    <a:pt x="5419" y="5231"/>
                    <a:pt x="5577" y="5073"/>
                    <a:pt x="5577" y="4884"/>
                  </a:cubicBezTo>
                  <a:lnTo>
                    <a:pt x="557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7" name="Google Shape;8327;p85"/>
            <p:cNvSpPr/>
            <p:nvPr/>
          </p:nvSpPr>
          <p:spPr>
            <a:xfrm>
              <a:off x="-53559750" y="4100750"/>
              <a:ext cx="167775" cy="174875"/>
            </a:xfrm>
            <a:custGeom>
              <a:avLst/>
              <a:gdLst/>
              <a:ahLst/>
              <a:cxnLst/>
              <a:rect l="l" t="t" r="r" b="b"/>
              <a:pathLst>
                <a:path w="6711" h="6995" extrusionOk="0">
                  <a:moveTo>
                    <a:pt x="1859" y="2521"/>
                  </a:moveTo>
                  <a:cubicBezTo>
                    <a:pt x="2048" y="2521"/>
                    <a:pt x="2206" y="2678"/>
                    <a:pt x="2206" y="2867"/>
                  </a:cubicBezTo>
                  <a:cubicBezTo>
                    <a:pt x="2206" y="3056"/>
                    <a:pt x="2048" y="3214"/>
                    <a:pt x="1859" y="3214"/>
                  </a:cubicBezTo>
                  <a:cubicBezTo>
                    <a:pt x="1670" y="3214"/>
                    <a:pt x="1512" y="3056"/>
                    <a:pt x="1512" y="2867"/>
                  </a:cubicBezTo>
                  <a:cubicBezTo>
                    <a:pt x="1512" y="2710"/>
                    <a:pt x="1670" y="2521"/>
                    <a:pt x="1859" y="2521"/>
                  </a:cubicBezTo>
                  <a:close/>
                  <a:moveTo>
                    <a:pt x="4852" y="2521"/>
                  </a:moveTo>
                  <a:cubicBezTo>
                    <a:pt x="5041" y="2521"/>
                    <a:pt x="5199" y="2678"/>
                    <a:pt x="5199" y="2867"/>
                  </a:cubicBezTo>
                  <a:cubicBezTo>
                    <a:pt x="5199" y="3056"/>
                    <a:pt x="5041" y="3214"/>
                    <a:pt x="4852" y="3214"/>
                  </a:cubicBezTo>
                  <a:cubicBezTo>
                    <a:pt x="4663" y="3214"/>
                    <a:pt x="4505" y="3056"/>
                    <a:pt x="4505" y="2867"/>
                  </a:cubicBezTo>
                  <a:cubicBezTo>
                    <a:pt x="4505" y="2710"/>
                    <a:pt x="4663" y="2521"/>
                    <a:pt x="4852" y="2521"/>
                  </a:cubicBezTo>
                  <a:close/>
                  <a:moveTo>
                    <a:pt x="4407" y="4324"/>
                  </a:moveTo>
                  <a:cubicBezTo>
                    <a:pt x="4505" y="4324"/>
                    <a:pt x="4600" y="4364"/>
                    <a:pt x="4663" y="4443"/>
                  </a:cubicBezTo>
                  <a:cubicBezTo>
                    <a:pt x="4820" y="4600"/>
                    <a:pt x="4820" y="4852"/>
                    <a:pt x="4663" y="4947"/>
                  </a:cubicBezTo>
                  <a:cubicBezTo>
                    <a:pt x="4285" y="5325"/>
                    <a:pt x="3812" y="5514"/>
                    <a:pt x="3340" y="5514"/>
                  </a:cubicBezTo>
                  <a:cubicBezTo>
                    <a:pt x="2836" y="5514"/>
                    <a:pt x="2363" y="5325"/>
                    <a:pt x="2017" y="4947"/>
                  </a:cubicBezTo>
                  <a:cubicBezTo>
                    <a:pt x="1859" y="4789"/>
                    <a:pt x="1859" y="4569"/>
                    <a:pt x="2017" y="4443"/>
                  </a:cubicBezTo>
                  <a:cubicBezTo>
                    <a:pt x="2095" y="4380"/>
                    <a:pt x="2190" y="4348"/>
                    <a:pt x="2284" y="4348"/>
                  </a:cubicBezTo>
                  <a:cubicBezTo>
                    <a:pt x="2379" y="4348"/>
                    <a:pt x="2473" y="4380"/>
                    <a:pt x="2552" y="4443"/>
                  </a:cubicBezTo>
                  <a:cubicBezTo>
                    <a:pt x="2773" y="4663"/>
                    <a:pt x="3064" y="4773"/>
                    <a:pt x="3352" y="4773"/>
                  </a:cubicBezTo>
                  <a:cubicBezTo>
                    <a:pt x="3639" y="4773"/>
                    <a:pt x="3923" y="4663"/>
                    <a:pt x="4127" y="4443"/>
                  </a:cubicBezTo>
                  <a:cubicBezTo>
                    <a:pt x="4206" y="4364"/>
                    <a:pt x="4309" y="4324"/>
                    <a:pt x="4407" y="4324"/>
                  </a:cubicBezTo>
                  <a:close/>
                  <a:moveTo>
                    <a:pt x="3340" y="0"/>
                  </a:moveTo>
                  <a:cubicBezTo>
                    <a:pt x="2678" y="1072"/>
                    <a:pt x="1544" y="1765"/>
                    <a:pt x="252" y="1765"/>
                  </a:cubicBezTo>
                  <a:lnTo>
                    <a:pt x="0" y="1765"/>
                  </a:lnTo>
                  <a:lnTo>
                    <a:pt x="0" y="3623"/>
                  </a:lnTo>
                  <a:cubicBezTo>
                    <a:pt x="0" y="5482"/>
                    <a:pt x="1512" y="6994"/>
                    <a:pt x="3340" y="6994"/>
                  </a:cubicBezTo>
                  <a:cubicBezTo>
                    <a:pt x="5199" y="6994"/>
                    <a:pt x="6711" y="5482"/>
                    <a:pt x="6711" y="3623"/>
                  </a:cubicBezTo>
                  <a:lnTo>
                    <a:pt x="6711" y="1765"/>
                  </a:lnTo>
                  <a:lnTo>
                    <a:pt x="6459" y="1765"/>
                  </a:lnTo>
                  <a:cubicBezTo>
                    <a:pt x="5167" y="1765"/>
                    <a:pt x="4033" y="1103"/>
                    <a:pt x="33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85"/>
            <p:cNvSpPr/>
            <p:nvPr/>
          </p:nvSpPr>
          <p:spPr>
            <a:xfrm>
              <a:off x="-53373875" y="4144850"/>
              <a:ext cx="18925" cy="37825"/>
            </a:xfrm>
            <a:custGeom>
              <a:avLst/>
              <a:gdLst/>
              <a:ahLst/>
              <a:cxnLst/>
              <a:rect l="l" t="t" r="r" b="b"/>
              <a:pathLst>
                <a:path w="757" h="1513" extrusionOk="0">
                  <a:moveTo>
                    <a:pt x="0" y="1"/>
                  </a:moveTo>
                  <a:lnTo>
                    <a:pt x="0" y="1513"/>
                  </a:lnTo>
                  <a:cubicBezTo>
                    <a:pt x="410" y="1513"/>
                    <a:pt x="757" y="1135"/>
                    <a:pt x="757" y="757"/>
                  </a:cubicBezTo>
                  <a:cubicBezTo>
                    <a:pt x="757" y="347"/>
                    <a:pt x="441" y="1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9" name="Google Shape;8329;p85"/>
            <p:cNvSpPr/>
            <p:nvPr/>
          </p:nvSpPr>
          <p:spPr>
            <a:xfrm>
              <a:off x="-53596775" y="4144850"/>
              <a:ext cx="18125" cy="37825"/>
            </a:xfrm>
            <a:custGeom>
              <a:avLst/>
              <a:gdLst/>
              <a:ahLst/>
              <a:cxnLst/>
              <a:rect l="l" t="t" r="r" b="b"/>
              <a:pathLst>
                <a:path w="725" h="1513" extrusionOk="0">
                  <a:moveTo>
                    <a:pt x="725" y="1"/>
                  </a:moveTo>
                  <a:cubicBezTo>
                    <a:pt x="347" y="1"/>
                    <a:pt x="1" y="347"/>
                    <a:pt x="1" y="757"/>
                  </a:cubicBezTo>
                  <a:cubicBezTo>
                    <a:pt x="1" y="1135"/>
                    <a:pt x="347" y="1513"/>
                    <a:pt x="725" y="1513"/>
                  </a:cubicBez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0" name="Google Shape;8330;p85"/>
            <p:cNvSpPr/>
            <p:nvPr/>
          </p:nvSpPr>
          <p:spPr>
            <a:xfrm>
              <a:off x="-53461300" y="4088925"/>
              <a:ext cx="125250" cy="74850"/>
            </a:xfrm>
            <a:custGeom>
              <a:avLst/>
              <a:gdLst/>
              <a:ahLst/>
              <a:cxnLst/>
              <a:rect l="l" t="t" r="r" b="b"/>
              <a:pathLst>
                <a:path w="5010" h="2994" extrusionOk="0">
                  <a:moveTo>
                    <a:pt x="0" y="1"/>
                  </a:moveTo>
                  <a:cubicBezTo>
                    <a:pt x="504" y="914"/>
                    <a:pt x="1450" y="1481"/>
                    <a:pt x="2521" y="1481"/>
                  </a:cubicBezTo>
                  <a:lnTo>
                    <a:pt x="3497" y="1481"/>
                  </a:lnTo>
                  <a:cubicBezTo>
                    <a:pt x="4348" y="1481"/>
                    <a:pt x="5010" y="2175"/>
                    <a:pt x="5010" y="2994"/>
                  </a:cubicBezTo>
                  <a:lnTo>
                    <a:pt x="501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31" name="Google Shape;8331;p85"/>
          <p:cNvGrpSpPr/>
          <p:nvPr/>
        </p:nvGrpSpPr>
        <p:grpSpPr>
          <a:xfrm>
            <a:off x="10644551" y="4485371"/>
            <a:ext cx="419549" cy="477915"/>
            <a:chOff x="-52023900" y="3590075"/>
            <a:chExt cx="279625" cy="318525"/>
          </a:xfrm>
        </p:grpSpPr>
        <p:sp>
          <p:nvSpPr>
            <p:cNvPr id="8332" name="Google Shape;8332;p85"/>
            <p:cNvSpPr/>
            <p:nvPr/>
          </p:nvSpPr>
          <p:spPr>
            <a:xfrm>
              <a:off x="-52005000" y="3611625"/>
              <a:ext cx="92175" cy="92175"/>
            </a:xfrm>
            <a:custGeom>
              <a:avLst/>
              <a:gdLst/>
              <a:ahLst/>
              <a:cxnLst/>
              <a:rect l="l" t="t" r="r" b="b"/>
              <a:pathLst>
                <a:path w="3687" h="3687" extrusionOk="0">
                  <a:moveTo>
                    <a:pt x="1104" y="1"/>
                  </a:moveTo>
                  <a:cubicBezTo>
                    <a:pt x="474" y="1"/>
                    <a:pt x="1" y="505"/>
                    <a:pt x="1" y="1104"/>
                  </a:cubicBezTo>
                  <a:cubicBezTo>
                    <a:pt x="1" y="1419"/>
                    <a:pt x="127" y="1576"/>
                    <a:pt x="285" y="1828"/>
                  </a:cubicBezTo>
                  <a:cubicBezTo>
                    <a:pt x="127" y="2112"/>
                    <a:pt x="1" y="2269"/>
                    <a:pt x="1" y="2584"/>
                  </a:cubicBezTo>
                  <a:cubicBezTo>
                    <a:pt x="1" y="3214"/>
                    <a:pt x="505" y="3687"/>
                    <a:pt x="1104" y="3687"/>
                  </a:cubicBezTo>
                  <a:cubicBezTo>
                    <a:pt x="1734" y="3655"/>
                    <a:pt x="2238" y="3183"/>
                    <a:pt x="2238" y="2553"/>
                  </a:cubicBezTo>
                  <a:lnTo>
                    <a:pt x="2238" y="2206"/>
                  </a:lnTo>
                  <a:lnTo>
                    <a:pt x="2584" y="2206"/>
                  </a:lnTo>
                  <a:cubicBezTo>
                    <a:pt x="3214" y="2206"/>
                    <a:pt x="3687" y="1671"/>
                    <a:pt x="3687" y="1104"/>
                  </a:cubicBezTo>
                  <a:cubicBezTo>
                    <a:pt x="3687" y="505"/>
                    <a:pt x="3183" y="1"/>
                    <a:pt x="2584" y="1"/>
                  </a:cubicBezTo>
                  <a:cubicBezTo>
                    <a:pt x="2269" y="1"/>
                    <a:pt x="2112" y="95"/>
                    <a:pt x="1860" y="253"/>
                  </a:cubicBezTo>
                  <a:cubicBezTo>
                    <a:pt x="1576" y="95"/>
                    <a:pt x="1419" y="1"/>
                    <a:pt x="11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3" name="Google Shape;8333;p85"/>
            <p:cNvSpPr/>
            <p:nvPr/>
          </p:nvSpPr>
          <p:spPr>
            <a:xfrm>
              <a:off x="-51894725" y="3614000"/>
              <a:ext cx="121325" cy="106350"/>
            </a:xfrm>
            <a:custGeom>
              <a:avLst/>
              <a:gdLst/>
              <a:ahLst/>
              <a:cxnLst/>
              <a:rect l="l" t="t" r="r" b="b"/>
              <a:pathLst>
                <a:path w="4853" h="4254" extrusionOk="0">
                  <a:moveTo>
                    <a:pt x="1576" y="0"/>
                  </a:moveTo>
                  <a:lnTo>
                    <a:pt x="1" y="441"/>
                  </a:lnTo>
                  <a:cubicBezTo>
                    <a:pt x="32" y="567"/>
                    <a:pt x="32" y="725"/>
                    <a:pt x="64" y="851"/>
                  </a:cubicBezTo>
                  <a:lnTo>
                    <a:pt x="64" y="914"/>
                  </a:lnTo>
                  <a:cubicBezTo>
                    <a:pt x="473" y="2836"/>
                    <a:pt x="2206" y="4254"/>
                    <a:pt x="4159" y="4254"/>
                  </a:cubicBezTo>
                  <a:lnTo>
                    <a:pt x="4600" y="4254"/>
                  </a:lnTo>
                  <a:lnTo>
                    <a:pt x="4852" y="2678"/>
                  </a:lnTo>
                  <a:lnTo>
                    <a:pt x="4852" y="2678"/>
                  </a:lnTo>
                  <a:cubicBezTo>
                    <a:pt x="4632" y="2741"/>
                    <a:pt x="4411" y="2773"/>
                    <a:pt x="4159" y="2773"/>
                  </a:cubicBezTo>
                  <a:cubicBezTo>
                    <a:pt x="4131" y="2774"/>
                    <a:pt x="4103" y="2774"/>
                    <a:pt x="4076" y="2774"/>
                  </a:cubicBezTo>
                  <a:cubicBezTo>
                    <a:pt x="3164" y="2774"/>
                    <a:pt x="2350" y="2276"/>
                    <a:pt x="1891" y="1481"/>
                  </a:cubicBezTo>
                  <a:cubicBezTo>
                    <a:pt x="1639" y="1009"/>
                    <a:pt x="1544" y="536"/>
                    <a:pt x="157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4" name="Google Shape;8334;p85"/>
            <p:cNvSpPr/>
            <p:nvPr/>
          </p:nvSpPr>
          <p:spPr>
            <a:xfrm>
              <a:off x="-51838000" y="3590075"/>
              <a:ext cx="76400" cy="74350"/>
            </a:xfrm>
            <a:custGeom>
              <a:avLst/>
              <a:gdLst/>
              <a:ahLst/>
              <a:cxnLst/>
              <a:rect l="l" t="t" r="r" b="b"/>
              <a:pathLst>
                <a:path w="3056" h="2974" extrusionOk="0">
                  <a:moveTo>
                    <a:pt x="2615" y="0"/>
                  </a:moveTo>
                  <a:cubicBezTo>
                    <a:pt x="2583" y="0"/>
                    <a:pt x="2552" y="4"/>
                    <a:pt x="2520" y="12"/>
                  </a:cubicBezTo>
                  <a:lnTo>
                    <a:pt x="95" y="737"/>
                  </a:lnTo>
                  <a:cubicBezTo>
                    <a:pt x="0" y="1209"/>
                    <a:pt x="63" y="1650"/>
                    <a:pt x="284" y="2029"/>
                  </a:cubicBezTo>
                  <a:cubicBezTo>
                    <a:pt x="599" y="2627"/>
                    <a:pt x="1229" y="2974"/>
                    <a:pt x="1890" y="2974"/>
                  </a:cubicBezTo>
                  <a:cubicBezTo>
                    <a:pt x="2174" y="2974"/>
                    <a:pt x="2457" y="2911"/>
                    <a:pt x="2678" y="2785"/>
                  </a:cubicBezTo>
                  <a:lnTo>
                    <a:pt x="3056" y="422"/>
                  </a:lnTo>
                  <a:cubicBezTo>
                    <a:pt x="3056" y="296"/>
                    <a:pt x="2993" y="170"/>
                    <a:pt x="2930" y="107"/>
                  </a:cubicBezTo>
                  <a:cubicBezTo>
                    <a:pt x="2812" y="36"/>
                    <a:pt x="2711" y="0"/>
                    <a:pt x="26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5" name="Google Shape;8335;p85"/>
            <p:cNvSpPr/>
            <p:nvPr/>
          </p:nvSpPr>
          <p:spPr>
            <a:xfrm>
              <a:off x="-51988450" y="3666775"/>
              <a:ext cx="204800" cy="241825"/>
            </a:xfrm>
            <a:custGeom>
              <a:avLst/>
              <a:gdLst/>
              <a:ahLst/>
              <a:cxnLst/>
              <a:rect l="l" t="t" r="r" b="b"/>
              <a:pathLst>
                <a:path w="8192" h="9673" extrusionOk="0">
                  <a:moveTo>
                    <a:pt x="2678" y="3718"/>
                  </a:moveTo>
                  <a:cubicBezTo>
                    <a:pt x="2868" y="3718"/>
                    <a:pt x="3025" y="3875"/>
                    <a:pt x="3025" y="4096"/>
                  </a:cubicBezTo>
                  <a:cubicBezTo>
                    <a:pt x="3025" y="4285"/>
                    <a:pt x="2868" y="4442"/>
                    <a:pt x="2678" y="4442"/>
                  </a:cubicBezTo>
                  <a:cubicBezTo>
                    <a:pt x="2489" y="4442"/>
                    <a:pt x="2332" y="4285"/>
                    <a:pt x="2332" y="4096"/>
                  </a:cubicBezTo>
                  <a:cubicBezTo>
                    <a:pt x="2332" y="3875"/>
                    <a:pt x="2489" y="3718"/>
                    <a:pt x="2678" y="3718"/>
                  </a:cubicBezTo>
                  <a:close/>
                  <a:moveTo>
                    <a:pt x="5671" y="3781"/>
                  </a:moveTo>
                  <a:cubicBezTo>
                    <a:pt x="5860" y="3781"/>
                    <a:pt x="6018" y="3938"/>
                    <a:pt x="6018" y="4127"/>
                  </a:cubicBezTo>
                  <a:cubicBezTo>
                    <a:pt x="6018" y="4316"/>
                    <a:pt x="5860" y="4474"/>
                    <a:pt x="5671" y="4474"/>
                  </a:cubicBezTo>
                  <a:cubicBezTo>
                    <a:pt x="5482" y="4474"/>
                    <a:pt x="5325" y="4316"/>
                    <a:pt x="5325" y="4127"/>
                  </a:cubicBezTo>
                  <a:cubicBezTo>
                    <a:pt x="5325" y="3938"/>
                    <a:pt x="5482" y="3781"/>
                    <a:pt x="5671" y="3781"/>
                  </a:cubicBezTo>
                  <a:close/>
                  <a:moveTo>
                    <a:pt x="4191" y="4474"/>
                  </a:moveTo>
                  <a:cubicBezTo>
                    <a:pt x="4821" y="4474"/>
                    <a:pt x="5293" y="4978"/>
                    <a:pt x="5293" y="5577"/>
                  </a:cubicBezTo>
                  <a:cubicBezTo>
                    <a:pt x="5293" y="6207"/>
                    <a:pt x="4758" y="6679"/>
                    <a:pt x="4191" y="6679"/>
                  </a:cubicBezTo>
                  <a:cubicBezTo>
                    <a:pt x="3561" y="6679"/>
                    <a:pt x="3088" y="6175"/>
                    <a:pt x="3088" y="5577"/>
                  </a:cubicBezTo>
                  <a:cubicBezTo>
                    <a:pt x="3088" y="4946"/>
                    <a:pt x="3561" y="4474"/>
                    <a:pt x="4191" y="4474"/>
                  </a:cubicBezTo>
                  <a:close/>
                  <a:moveTo>
                    <a:pt x="5195" y="7034"/>
                  </a:moveTo>
                  <a:cubicBezTo>
                    <a:pt x="5293" y="7034"/>
                    <a:pt x="5388" y="7073"/>
                    <a:pt x="5451" y="7152"/>
                  </a:cubicBezTo>
                  <a:cubicBezTo>
                    <a:pt x="5640" y="7278"/>
                    <a:pt x="5640" y="7498"/>
                    <a:pt x="5482" y="7656"/>
                  </a:cubicBezTo>
                  <a:cubicBezTo>
                    <a:pt x="5136" y="8002"/>
                    <a:pt x="4663" y="8223"/>
                    <a:pt x="4128" y="8223"/>
                  </a:cubicBezTo>
                  <a:cubicBezTo>
                    <a:pt x="3624" y="8223"/>
                    <a:pt x="3151" y="8002"/>
                    <a:pt x="2836" y="7656"/>
                  </a:cubicBezTo>
                  <a:cubicBezTo>
                    <a:pt x="2678" y="7498"/>
                    <a:pt x="2678" y="7278"/>
                    <a:pt x="2836" y="7152"/>
                  </a:cubicBezTo>
                  <a:cubicBezTo>
                    <a:pt x="2915" y="7073"/>
                    <a:pt x="3017" y="7034"/>
                    <a:pt x="3112" y="7034"/>
                  </a:cubicBezTo>
                  <a:cubicBezTo>
                    <a:pt x="3206" y="7034"/>
                    <a:pt x="3293" y="7073"/>
                    <a:pt x="3340" y="7152"/>
                  </a:cubicBezTo>
                  <a:cubicBezTo>
                    <a:pt x="3561" y="7372"/>
                    <a:pt x="3852" y="7483"/>
                    <a:pt x="4140" y="7483"/>
                  </a:cubicBezTo>
                  <a:cubicBezTo>
                    <a:pt x="4427" y="7483"/>
                    <a:pt x="4711" y="7372"/>
                    <a:pt x="4915" y="7152"/>
                  </a:cubicBezTo>
                  <a:cubicBezTo>
                    <a:pt x="4994" y="7073"/>
                    <a:pt x="5097" y="7034"/>
                    <a:pt x="5195" y="7034"/>
                  </a:cubicBezTo>
                  <a:close/>
                  <a:moveTo>
                    <a:pt x="3403" y="0"/>
                  </a:moveTo>
                  <a:cubicBezTo>
                    <a:pt x="3120" y="347"/>
                    <a:pt x="2710" y="567"/>
                    <a:pt x="2237" y="693"/>
                  </a:cubicBezTo>
                  <a:cubicBezTo>
                    <a:pt x="2080" y="1575"/>
                    <a:pt x="1355" y="2237"/>
                    <a:pt x="410" y="2237"/>
                  </a:cubicBezTo>
                  <a:cubicBezTo>
                    <a:pt x="284" y="2237"/>
                    <a:pt x="158" y="2237"/>
                    <a:pt x="32" y="2174"/>
                  </a:cubicBezTo>
                  <a:cubicBezTo>
                    <a:pt x="32" y="2300"/>
                    <a:pt x="1" y="2458"/>
                    <a:pt x="1" y="2584"/>
                  </a:cubicBezTo>
                  <a:lnTo>
                    <a:pt x="1" y="5577"/>
                  </a:lnTo>
                  <a:cubicBezTo>
                    <a:pt x="1" y="7813"/>
                    <a:pt x="1859" y="9672"/>
                    <a:pt x="4096" y="9672"/>
                  </a:cubicBezTo>
                  <a:cubicBezTo>
                    <a:pt x="6333" y="9672"/>
                    <a:pt x="8192" y="7813"/>
                    <a:pt x="8192" y="5577"/>
                  </a:cubicBezTo>
                  <a:lnTo>
                    <a:pt x="8192" y="2930"/>
                  </a:lnTo>
                  <a:lnTo>
                    <a:pt x="7845" y="2930"/>
                  </a:lnTo>
                  <a:cubicBezTo>
                    <a:pt x="5924" y="2930"/>
                    <a:pt x="4191" y="1764"/>
                    <a:pt x="34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6" name="Google Shape;8336;p85"/>
            <p:cNvSpPr/>
            <p:nvPr/>
          </p:nvSpPr>
          <p:spPr>
            <a:xfrm>
              <a:off x="-51893150" y="379750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90" y="1"/>
                    <a:pt x="1" y="159"/>
                    <a:pt x="1" y="348"/>
                  </a:cubicBezTo>
                  <a:cubicBezTo>
                    <a:pt x="1" y="537"/>
                    <a:pt x="190" y="694"/>
                    <a:pt x="379" y="694"/>
                  </a:cubicBezTo>
                  <a:cubicBezTo>
                    <a:pt x="568" y="694"/>
                    <a:pt x="725" y="537"/>
                    <a:pt x="725" y="348"/>
                  </a:cubicBezTo>
                  <a:cubicBezTo>
                    <a:pt x="725" y="159"/>
                    <a:pt x="568" y="1"/>
                    <a:pt x="3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7" name="Google Shape;8337;p85"/>
            <p:cNvSpPr/>
            <p:nvPr/>
          </p:nvSpPr>
          <p:spPr>
            <a:xfrm>
              <a:off x="-51763200" y="374552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3"/>
                  </a:lnTo>
                  <a:cubicBezTo>
                    <a:pt x="442" y="2269"/>
                    <a:pt x="757" y="1796"/>
                    <a:pt x="757" y="1229"/>
                  </a:cubicBezTo>
                  <a:cubicBezTo>
                    <a:pt x="757" y="725"/>
                    <a:pt x="442" y="253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8" name="Google Shape;8338;p85"/>
            <p:cNvSpPr/>
            <p:nvPr/>
          </p:nvSpPr>
          <p:spPr>
            <a:xfrm>
              <a:off x="-52023900" y="374632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0"/>
                  </a:moveTo>
                  <a:cubicBezTo>
                    <a:pt x="316" y="221"/>
                    <a:pt x="1" y="693"/>
                    <a:pt x="1" y="1260"/>
                  </a:cubicBezTo>
                  <a:cubicBezTo>
                    <a:pt x="1" y="1796"/>
                    <a:pt x="316" y="2269"/>
                    <a:pt x="757" y="2552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39" name="Google Shape;8339;p85"/>
          <p:cNvGrpSpPr/>
          <p:nvPr/>
        </p:nvGrpSpPr>
        <p:grpSpPr>
          <a:xfrm>
            <a:off x="7662206" y="2043395"/>
            <a:ext cx="478628" cy="478628"/>
            <a:chOff x="-57173375" y="3198925"/>
            <a:chExt cx="319000" cy="319000"/>
          </a:xfrm>
        </p:grpSpPr>
        <p:sp>
          <p:nvSpPr>
            <p:cNvPr id="8340" name="Google Shape;8340;p85"/>
            <p:cNvSpPr/>
            <p:nvPr/>
          </p:nvSpPr>
          <p:spPr>
            <a:xfrm>
              <a:off x="-57120600" y="3237525"/>
              <a:ext cx="204800" cy="92825"/>
            </a:xfrm>
            <a:custGeom>
              <a:avLst/>
              <a:gdLst/>
              <a:ahLst/>
              <a:cxnLst/>
              <a:rect l="l" t="t" r="r" b="b"/>
              <a:pathLst>
                <a:path w="8192" h="3713" extrusionOk="0">
                  <a:moveTo>
                    <a:pt x="4096" y="0"/>
                  </a:moveTo>
                  <a:cubicBezTo>
                    <a:pt x="1954" y="0"/>
                    <a:pt x="189" y="1607"/>
                    <a:pt x="0" y="3686"/>
                  </a:cubicBezTo>
                  <a:cubicBezTo>
                    <a:pt x="81" y="3690"/>
                    <a:pt x="163" y="3692"/>
                    <a:pt x="245" y="3692"/>
                  </a:cubicBezTo>
                  <a:cubicBezTo>
                    <a:pt x="868" y="3692"/>
                    <a:pt x="1523" y="3579"/>
                    <a:pt x="2080" y="3245"/>
                  </a:cubicBezTo>
                  <a:cubicBezTo>
                    <a:pt x="2111" y="3182"/>
                    <a:pt x="2174" y="3056"/>
                    <a:pt x="2206" y="2993"/>
                  </a:cubicBezTo>
                  <a:cubicBezTo>
                    <a:pt x="2017" y="2615"/>
                    <a:pt x="1954" y="2237"/>
                    <a:pt x="2206" y="1890"/>
                  </a:cubicBezTo>
                  <a:cubicBezTo>
                    <a:pt x="2395" y="1512"/>
                    <a:pt x="2741" y="1323"/>
                    <a:pt x="3151" y="1323"/>
                  </a:cubicBezTo>
                  <a:cubicBezTo>
                    <a:pt x="3340" y="977"/>
                    <a:pt x="3686" y="725"/>
                    <a:pt x="4096" y="725"/>
                  </a:cubicBezTo>
                  <a:cubicBezTo>
                    <a:pt x="4474" y="725"/>
                    <a:pt x="4884" y="977"/>
                    <a:pt x="5041" y="1323"/>
                  </a:cubicBezTo>
                  <a:cubicBezTo>
                    <a:pt x="5419" y="1323"/>
                    <a:pt x="5829" y="1512"/>
                    <a:pt x="6018" y="1890"/>
                  </a:cubicBezTo>
                  <a:cubicBezTo>
                    <a:pt x="6207" y="2237"/>
                    <a:pt x="6207" y="2678"/>
                    <a:pt x="6018" y="2993"/>
                  </a:cubicBezTo>
                  <a:cubicBezTo>
                    <a:pt x="6049" y="3056"/>
                    <a:pt x="6112" y="3182"/>
                    <a:pt x="6144" y="3245"/>
                  </a:cubicBezTo>
                  <a:cubicBezTo>
                    <a:pt x="6654" y="3551"/>
                    <a:pt x="7206" y="3713"/>
                    <a:pt x="7783" y="3713"/>
                  </a:cubicBezTo>
                  <a:cubicBezTo>
                    <a:pt x="7918" y="3713"/>
                    <a:pt x="8054" y="3704"/>
                    <a:pt x="8192" y="3686"/>
                  </a:cubicBezTo>
                  <a:cubicBezTo>
                    <a:pt x="8003" y="1607"/>
                    <a:pt x="6207" y="0"/>
                    <a:pt x="4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1" name="Google Shape;8341;p85"/>
            <p:cNvSpPr/>
            <p:nvPr/>
          </p:nvSpPr>
          <p:spPr>
            <a:xfrm>
              <a:off x="-57053650" y="3273750"/>
              <a:ext cx="70100" cy="74850"/>
            </a:xfrm>
            <a:custGeom>
              <a:avLst/>
              <a:gdLst/>
              <a:ahLst/>
              <a:cxnLst/>
              <a:rect l="l" t="t" r="r" b="b"/>
              <a:pathLst>
                <a:path w="2804" h="2994" extrusionOk="0">
                  <a:moveTo>
                    <a:pt x="1418" y="1166"/>
                  </a:moveTo>
                  <a:cubicBezTo>
                    <a:pt x="1607" y="1166"/>
                    <a:pt x="1765" y="1323"/>
                    <a:pt x="1765" y="1544"/>
                  </a:cubicBezTo>
                  <a:cubicBezTo>
                    <a:pt x="1765" y="1733"/>
                    <a:pt x="1638" y="1891"/>
                    <a:pt x="1418" y="1891"/>
                  </a:cubicBezTo>
                  <a:cubicBezTo>
                    <a:pt x="1229" y="1891"/>
                    <a:pt x="1071" y="1733"/>
                    <a:pt x="1071" y="1544"/>
                  </a:cubicBezTo>
                  <a:cubicBezTo>
                    <a:pt x="1071" y="1323"/>
                    <a:pt x="1229" y="1166"/>
                    <a:pt x="1418" y="1166"/>
                  </a:cubicBezTo>
                  <a:close/>
                  <a:moveTo>
                    <a:pt x="1418" y="0"/>
                  </a:moveTo>
                  <a:cubicBezTo>
                    <a:pt x="1260" y="0"/>
                    <a:pt x="1103" y="126"/>
                    <a:pt x="1071" y="315"/>
                  </a:cubicBezTo>
                  <a:cubicBezTo>
                    <a:pt x="1019" y="497"/>
                    <a:pt x="860" y="615"/>
                    <a:pt x="664" y="615"/>
                  </a:cubicBezTo>
                  <a:cubicBezTo>
                    <a:pt x="623" y="615"/>
                    <a:pt x="580" y="610"/>
                    <a:pt x="536" y="599"/>
                  </a:cubicBezTo>
                  <a:cubicBezTo>
                    <a:pt x="492" y="573"/>
                    <a:pt x="447" y="561"/>
                    <a:pt x="402" y="561"/>
                  </a:cubicBezTo>
                  <a:cubicBezTo>
                    <a:pt x="284" y="561"/>
                    <a:pt x="172" y="642"/>
                    <a:pt x="126" y="756"/>
                  </a:cubicBezTo>
                  <a:cubicBezTo>
                    <a:pt x="32" y="914"/>
                    <a:pt x="63" y="1103"/>
                    <a:pt x="189" y="1197"/>
                  </a:cubicBezTo>
                  <a:cubicBezTo>
                    <a:pt x="347" y="1387"/>
                    <a:pt x="347" y="1639"/>
                    <a:pt x="189" y="1765"/>
                  </a:cubicBezTo>
                  <a:cubicBezTo>
                    <a:pt x="32" y="1891"/>
                    <a:pt x="0" y="2080"/>
                    <a:pt x="126" y="2237"/>
                  </a:cubicBezTo>
                  <a:cubicBezTo>
                    <a:pt x="175" y="2359"/>
                    <a:pt x="300" y="2406"/>
                    <a:pt x="427" y="2406"/>
                  </a:cubicBezTo>
                  <a:cubicBezTo>
                    <a:pt x="463" y="2406"/>
                    <a:pt x="500" y="2402"/>
                    <a:pt x="536" y="2395"/>
                  </a:cubicBezTo>
                  <a:cubicBezTo>
                    <a:pt x="580" y="2382"/>
                    <a:pt x="624" y="2376"/>
                    <a:pt x="667" y="2376"/>
                  </a:cubicBezTo>
                  <a:cubicBezTo>
                    <a:pt x="840" y="2376"/>
                    <a:pt x="996" y="2477"/>
                    <a:pt x="1071" y="2678"/>
                  </a:cubicBezTo>
                  <a:cubicBezTo>
                    <a:pt x="1103" y="2867"/>
                    <a:pt x="1260" y="2993"/>
                    <a:pt x="1418" y="2993"/>
                  </a:cubicBezTo>
                  <a:cubicBezTo>
                    <a:pt x="1575" y="2993"/>
                    <a:pt x="1733" y="2867"/>
                    <a:pt x="1765" y="2678"/>
                  </a:cubicBezTo>
                  <a:cubicBezTo>
                    <a:pt x="1789" y="2483"/>
                    <a:pt x="1946" y="2363"/>
                    <a:pt x="2118" y="2363"/>
                  </a:cubicBezTo>
                  <a:cubicBezTo>
                    <a:pt x="2168" y="2363"/>
                    <a:pt x="2219" y="2373"/>
                    <a:pt x="2269" y="2395"/>
                  </a:cubicBezTo>
                  <a:cubicBezTo>
                    <a:pt x="2309" y="2411"/>
                    <a:pt x="2354" y="2419"/>
                    <a:pt x="2399" y="2419"/>
                  </a:cubicBezTo>
                  <a:cubicBezTo>
                    <a:pt x="2530" y="2419"/>
                    <a:pt x="2663" y="2354"/>
                    <a:pt x="2710" y="2237"/>
                  </a:cubicBezTo>
                  <a:cubicBezTo>
                    <a:pt x="2804" y="2080"/>
                    <a:pt x="2741" y="1891"/>
                    <a:pt x="2647" y="1765"/>
                  </a:cubicBezTo>
                  <a:cubicBezTo>
                    <a:pt x="2489" y="1607"/>
                    <a:pt x="2489" y="1323"/>
                    <a:pt x="2647" y="1197"/>
                  </a:cubicBezTo>
                  <a:cubicBezTo>
                    <a:pt x="2804" y="1103"/>
                    <a:pt x="2804" y="914"/>
                    <a:pt x="2710" y="756"/>
                  </a:cubicBezTo>
                  <a:cubicBezTo>
                    <a:pt x="2663" y="640"/>
                    <a:pt x="2530" y="575"/>
                    <a:pt x="2399" y="575"/>
                  </a:cubicBezTo>
                  <a:cubicBezTo>
                    <a:pt x="2354" y="575"/>
                    <a:pt x="2309" y="583"/>
                    <a:pt x="2269" y="599"/>
                  </a:cubicBezTo>
                  <a:cubicBezTo>
                    <a:pt x="2235" y="609"/>
                    <a:pt x="2202" y="613"/>
                    <a:pt x="2170" y="613"/>
                  </a:cubicBezTo>
                  <a:cubicBezTo>
                    <a:pt x="1992" y="613"/>
                    <a:pt x="1845" y="475"/>
                    <a:pt x="1765" y="315"/>
                  </a:cubicBezTo>
                  <a:cubicBezTo>
                    <a:pt x="1733" y="126"/>
                    <a:pt x="1575" y="0"/>
                    <a:pt x="14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2" name="Google Shape;8342;p85"/>
            <p:cNvSpPr/>
            <p:nvPr/>
          </p:nvSpPr>
          <p:spPr>
            <a:xfrm>
              <a:off x="-57058375" y="3198925"/>
              <a:ext cx="82700" cy="26800"/>
            </a:xfrm>
            <a:custGeom>
              <a:avLst/>
              <a:gdLst/>
              <a:ahLst/>
              <a:cxnLst/>
              <a:rect l="l" t="t" r="r" b="b"/>
              <a:pathLst>
                <a:path w="3308" h="1072" extrusionOk="0">
                  <a:moveTo>
                    <a:pt x="1638" y="0"/>
                  </a:moveTo>
                  <a:cubicBezTo>
                    <a:pt x="882" y="0"/>
                    <a:pt x="252" y="441"/>
                    <a:pt x="0" y="1071"/>
                  </a:cubicBezTo>
                  <a:cubicBezTo>
                    <a:pt x="504" y="851"/>
                    <a:pt x="1040" y="756"/>
                    <a:pt x="1638" y="756"/>
                  </a:cubicBezTo>
                  <a:cubicBezTo>
                    <a:pt x="2206" y="756"/>
                    <a:pt x="2773" y="851"/>
                    <a:pt x="3308" y="1071"/>
                  </a:cubicBezTo>
                  <a:cubicBezTo>
                    <a:pt x="2993" y="441"/>
                    <a:pt x="2363" y="0"/>
                    <a:pt x="16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85"/>
            <p:cNvSpPr/>
            <p:nvPr/>
          </p:nvSpPr>
          <p:spPr>
            <a:xfrm>
              <a:off x="-57173375" y="3338325"/>
              <a:ext cx="319000" cy="179600"/>
            </a:xfrm>
            <a:custGeom>
              <a:avLst/>
              <a:gdLst/>
              <a:ahLst/>
              <a:cxnLst/>
              <a:rect l="l" t="t" r="r" b="b"/>
              <a:pathLst>
                <a:path w="12760" h="7184" extrusionOk="0">
                  <a:moveTo>
                    <a:pt x="4695" y="1198"/>
                  </a:moveTo>
                  <a:cubicBezTo>
                    <a:pt x="4915" y="1198"/>
                    <a:pt x="5073" y="1355"/>
                    <a:pt x="5073" y="1544"/>
                  </a:cubicBezTo>
                  <a:cubicBezTo>
                    <a:pt x="5073" y="1733"/>
                    <a:pt x="4915" y="1891"/>
                    <a:pt x="4695" y="1891"/>
                  </a:cubicBezTo>
                  <a:cubicBezTo>
                    <a:pt x="4506" y="1891"/>
                    <a:pt x="4348" y="1733"/>
                    <a:pt x="4348" y="1544"/>
                  </a:cubicBezTo>
                  <a:cubicBezTo>
                    <a:pt x="4348" y="1355"/>
                    <a:pt x="4506" y="1198"/>
                    <a:pt x="4695" y="1198"/>
                  </a:cubicBezTo>
                  <a:close/>
                  <a:moveTo>
                    <a:pt x="7688" y="1198"/>
                  </a:moveTo>
                  <a:cubicBezTo>
                    <a:pt x="7908" y="1198"/>
                    <a:pt x="8066" y="1355"/>
                    <a:pt x="8066" y="1544"/>
                  </a:cubicBezTo>
                  <a:cubicBezTo>
                    <a:pt x="8066" y="1733"/>
                    <a:pt x="7940" y="1891"/>
                    <a:pt x="7688" y="1891"/>
                  </a:cubicBezTo>
                  <a:cubicBezTo>
                    <a:pt x="7499" y="1891"/>
                    <a:pt x="7341" y="1733"/>
                    <a:pt x="7341" y="1544"/>
                  </a:cubicBezTo>
                  <a:cubicBezTo>
                    <a:pt x="7341" y="1355"/>
                    <a:pt x="7499" y="1198"/>
                    <a:pt x="7688" y="1198"/>
                  </a:cubicBezTo>
                  <a:close/>
                  <a:moveTo>
                    <a:pt x="946" y="2805"/>
                  </a:moveTo>
                  <a:cubicBezTo>
                    <a:pt x="1198" y="3151"/>
                    <a:pt x="1639" y="3403"/>
                    <a:pt x="2111" y="3403"/>
                  </a:cubicBezTo>
                  <a:cubicBezTo>
                    <a:pt x="2111" y="3844"/>
                    <a:pt x="1765" y="4128"/>
                    <a:pt x="1355" y="4128"/>
                  </a:cubicBezTo>
                  <a:cubicBezTo>
                    <a:pt x="977" y="4128"/>
                    <a:pt x="631" y="3781"/>
                    <a:pt x="631" y="3403"/>
                  </a:cubicBezTo>
                  <a:cubicBezTo>
                    <a:pt x="631" y="3151"/>
                    <a:pt x="725" y="2931"/>
                    <a:pt x="946" y="2805"/>
                  </a:cubicBezTo>
                  <a:close/>
                  <a:moveTo>
                    <a:pt x="11531" y="2805"/>
                  </a:moveTo>
                  <a:cubicBezTo>
                    <a:pt x="11720" y="2931"/>
                    <a:pt x="11846" y="3151"/>
                    <a:pt x="11846" y="3403"/>
                  </a:cubicBezTo>
                  <a:cubicBezTo>
                    <a:pt x="11846" y="3844"/>
                    <a:pt x="11531" y="4128"/>
                    <a:pt x="11090" y="4128"/>
                  </a:cubicBezTo>
                  <a:cubicBezTo>
                    <a:pt x="10681" y="4128"/>
                    <a:pt x="10334" y="3781"/>
                    <a:pt x="10334" y="3403"/>
                  </a:cubicBezTo>
                  <a:cubicBezTo>
                    <a:pt x="10807" y="3403"/>
                    <a:pt x="11248" y="3151"/>
                    <a:pt x="11531" y="2805"/>
                  </a:cubicBezTo>
                  <a:close/>
                  <a:moveTo>
                    <a:pt x="7302" y="3718"/>
                  </a:moveTo>
                  <a:cubicBezTo>
                    <a:pt x="7396" y="3718"/>
                    <a:pt x="7483" y="3750"/>
                    <a:pt x="7530" y="3813"/>
                  </a:cubicBezTo>
                  <a:cubicBezTo>
                    <a:pt x="7688" y="3939"/>
                    <a:pt x="7688" y="4191"/>
                    <a:pt x="7530" y="4348"/>
                  </a:cubicBezTo>
                  <a:cubicBezTo>
                    <a:pt x="7184" y="4695"/>
                    <a:pt x="6711" y="4884"/>
                    <a:pt x="6238" y="4884"/>
                  </a:cubicBezTo>
                  <a:cubicBezTo>
                    <a:pt x="5766" y="4884"/>
                    <a:pt x="5262" y="4695"/>
                    <a:pt x="4947" y="4348"/>
                  </a:cubicBezTo>
                  <a:cubicBezTo>
                    <a:pt x="4789" y="4191"/>
                    <a:pt x="4789" y="3939"/>
                    <a:pt x="4947" y="3813"/>
                  </a:cubicBezTo>
                  <a:cubicBezTo>
                    <a:pt x="5026" y="3750"/>
                    <a:pt x="5120" y="3718"/>
                    <a:pt x="5211" y="3718"/>
                  </a:cubicBezTo>
                  <a:cubicBezTo>
                    <a:pt x="5301" y="3718"/>
                    <a:pt x="5388" y="3750"/>
                    <a:pt x="5451" y="3813"/>
                  </a:cubicBezTo>
                  <a:cubicBezTo>
                    <a:pt x="5671" y="4033"/>
                    <a:pt x="5955" y="4144"/>
                    <a:pt x="6238" y="4144"/>
                  </a:cubicBezTo>
                  <a:cubicBezTo>
                    <a:pt x="6522" y="4144"/>
                    <a:pt x="6806" y="4033"/>
                    <a:pt x="7026" y="3813"/>
                  </a:cubicBezTo>
                  <a:cubicBezTo>
                    <a:pt x="7105" y="3750"/>
                    <a:pt x="7207" y="3718"/>
                    <a:pt x="7302" y="3718"/>
                  </a:cubicBezTo>
                  <a:close/>
                  <a:moveTo>
                    <a:pt x="4317" y="1"/>
                  </a:moveTo>
                  <a:cubicBezTo>
                    <a:pt x="3781" y="284"/>
                    <a:pt x="3119" y="410"/>
                    <a:pt x="2552" y="410"/>
                  </a:cubicBezTo>
                  <a:cubicBezTo>
                    <a:pt x="2426" y="410"/>
                    <a:pt x="2300" y="410"/>
                    <a:pt x="2206" y="379"/>
                  </a:cubicBezTo>
                  <a:lnTo>
                    <a:pt x="2206" y="410"/>
                  </a:lnTo>
                  <a:cubicBezTo>
                    <a:pt x="1355" y="410"/>
                    <a:pt x="694" y="1072"/>
                    <a:pt x="694" y="1891"/>
                  </a:cubicBezTo>
                  <a:cubicBezTo>
                    <a:pt x="694" y="1985"/>
                    <a:pt x="694" y="2017"/>
                    <a:pt x="725" y="2112"/>
                  </a:cubicBezTo>
                  <a:cubicBezTo>
                    <a:pt x="253" y="2364"/>
                    <a:pt x="0" y="2836"/>
                    <a:pt x="0" y="3403"/>
                  </a:cubicBezTo>
                  <a:cubicBezTo>
                    <a:pt x="0" y="4222"/>
                    <a:pt x="662" y="4884"/>
                    <a:pt x="1481" y="4884"/>
                  </a:cubicBezTo>
                  <a:cubicBezTo>
                    <a:pt x="1891" y="4884"/>
                    <a:pt x="2237" y="4726"/>
                    <a:pt x="2521" y="4506"/>
                  </a:cubicBezTo>
                  <a:cubicBezTo>
                    <a:pt x="3088" y="6050"/>
                    <a:pt x="4632" y="7184"/>
                    <a:pt x="6364" y="7184"/>
                  </a:cubicBezTo>
                  <a:cubicBezTo>
                    <a:pt x="8097" y="7184"/>
                    <a:pt x="9641" y="6050"/>
                    <a:pt x="10240" y="4506"/>
                  </a:cubicBezTo>
                  <a:cubicBezTo>
                    <a:pt x="10492" y="4726"/>
                    <a:pt x="10870" y="4884"/>
                    <a:pt x="11248" y="4884"/>
                  </a:cubicBezTo>
                  <a:cubicBezTo>
                    <a:pt x="12067" y="4884"/>
                    <a:pt x="12760" y="4222"/>
                    <a:pt x="12760" y="3403"/>
                  </a:cubicBezTo>
                  <a:cubicBezTo>
                    <a:pt x="12571" y="2836"/>
                    <a:pt x="12256" y="2364"/>
                    <a:pt x="11846" y="2112"/>
                  </a:cubicBezTo>
                  <a:lnTo>
                    <a:pt x="11846" y="1891"/>
                  </a:lnTo>
                  <a:cubicBezTo>
                    <a:pt x="11846" y="1072"/>
                    <a:pt x="11153" y="410"/>
                    <a:pt x="10334" y="410"/>
                  </a:cubicBezTo>
                  <a:lnTo>
                    <a:pt x="10334" y="379"/>
                  </a:lnTo>
                  <a:cubicBezTo>
                    <a:pt x="10208" y="379"/>
                    <a:pt x="10114" y="410"/>
                    <a:pt x="9988" y="410"/>
                  </a:cubicBezTo>
                  <a:cubicBezTo>
                    <a:pt x="9357" y="410"/>
                    <a:pt x="8727" y="253"/>
                    <a:pt x="8160" y="1"/>
                  </a:cubicBezTo>
                  <a:lnTo>
                    <a:pt x="8160" y="32"/>
                  </a:lnTo>
                  <a:cubicBezTo>
                    <a:pt x="7971" y="410"/>
                    <a:pt x="7593" y="599"/>
                    <a:pt x="7184" y="599"/>
                  </a:cubicBezTo>
                  <a:cubicBezTo>
                    <a:pt x="6995" y="946"/>
                    <a:pt x="6648" y="1198"/>
                    <a:pt x="6238" y="1198"/>
                  </a:cubicBezTo>
                  <a:cubicBezTo>
                    <a:pt x="5860" y="1198"/>
                    <a:pt x="5451" y="946"/>
                    <a:pt x="5293" y="599"/>
                  </a:cubicBezTo>
                  <a:cubicBezTo>
                    <a:pt x="4852" y="599"/>
                    <a:pt x="4506" y="410"/>
                    <a:pt x="4317" y="32"/>
                  </a:cubicBezTo>
                  <a:lnTo>
                    <a:pt x="431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44" name="Google Shape;8344;p85"/>
          <p:cNvGrpSpPr/>
          <p:nvPr/>
        </p:nvGrpSpPr>
        <p:grpSpPr>
          <a:xfrm>
            <a:off x="7663388" y="2679983"/>
            <a:ext cx="476264" cy="419587"/>
            <a:chOff x="-57176525" y="3610050"/>
            <a:chExt cx="317425" cy="279650"/>
          </a:xfrm>
        </p:grpSpPr>
        <p:sp>
          <p:nvSpPr>
            <p:cNvPr id="8345" name="Google Shape;8345;p85"/>
            <p:cNvSpPr/>
            <p:nvPr/>
          </p:nvSpPr>
          <p:spPr>
            <a:xfrm>
              <a:off x="-57109575" y="3610050"/>
              <a:ext cx="181950" cy="56750"/>
            </a:xfrm>
            <a:custGeom>
              <a:avLst/>
              <a:gdLst/>
              <a:ahLst/>
              <a:cxnLst/>
              <a:rect l="l" t="t" r="r" b="b"/>
              <a:pathLst>
                <a:path w="7278" h="2270" extrusionOk="0">
                  <a:moveTo>
                    <a:pt x="3655" y="1"/>
                  </a:moveTo>
                  <a:cubicBezTo>
                    <a:pt x="2080" y="1"/>
                    <a:pt x="693" y="914"/>
                    <a:pt x="0" y="2269"/>
                  </a:cubicBezTo>
                  <a:lnTo>
                    <a:pt x="7278" y="2269"/>
                  </a:lnTo>
                  <a:cubicBezTo>
                    <a:pt x="6648" y="914"/>
                    <a:pt x="5262" y="1"/>
                    <a:pt x="36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85"/>
            <p:cNvSpPr/>
            <p:nvPr/>
          </p:nvSpPr>
          <p:spPr>
            <a:xfrm>
              <a:off x="-57120600" y="3684100"/>
              <a:ext cx="88225" cy="36375"/>
            </a:xfrm>
            <a:custGeom>
              <a:avLst/>
              <a:gdLst/>
              <a:ahLst/>
              <a:cxnLst/>
              <a:rect l="l" t="t" r="r" b="b"/>
              <a:pathLst>
                <a:path w="3529" h="1455" extrusionOk="0">
                  <a:moveTo>
                    <a:pt x="158" y="0"/>
                  </a:moveTo>
                  <a:cubicBezTo>
                    <a:pt x="32" y="347"/>
                    <a:pt x="0" y="756"/>
                    <a:pt x="0" y="1103"/>
                  </a:cubicBezTo>
                  <a:lnTo>
                    <a:pt x="0" y="1450"/>
                  </a:lnTo>
                  <a:lnTo>
                    <a:pt x="977" y="1450"/>
                  </a:lnTo>
                  <a:cubicBezTo>
                    <a:pt x="1030" y="1453"/>
                    <a:pt x="1083" y="1454"/>
                    <a:pt x="1135" y="1454"/>
                  </a:cubicBezTo>
                  <a:cubicBezTo>
                    <a:pt x="2170" y="1454"/>
                    <a:pt x="3049" y="870"/>
                    <a:pt x="35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85"/>
            <p:cNvSpPr/>
            <p:nvPr/>
          </p:nvSpPr>
          <p:spPr>
            <a:xfrm>
              <a:off x="-57176525" y="3747100"/>
              <a:ext cx="28375" cy="67775"/>
            </a:xfrm>
            <a:custGeom>
              <a:avLst/>
              <a:gdLst/>
              <a:ahLst/>
              <a:cxnLst/>
              <a:rect l="l" t="t" r="r" b="b"/>
              <a:pathLst>
                <a:path w="1135" h="2711" extrusionOk="0">
                  <a:moveTo>
                    <a:pt x="1135" y="1"/>
                  </a:moveTo>
                  <a:lnTo>
                    <a:pt x="1135" y="1"/>
                  </a:lnTo>
                  <a:cubicBezTo>
                    <a:pt x="473" y="379"/>
                    <a:pt x="0" y="1135"/>
                    <a:pt x="0" y="1954"/>
                  </a:cubicBezTo>
                  <a:lnTo>
                    <a:pt x="0" y="2521"/>
                  </a:lnTo>
                  <a:cubicBezTo>
                    <a:pt x="0" y="2647"/>
                    <a:pt x="63" y="2710"/>
                    <a:pt x="189" y="2710"/>
                  </a:cubicBezTo>
                  <a:cubicBezTo>
                    <a:pt x="410" y="2679"/>
                    <a:pt x="662" y="2647"/>
                    <a:pt x="883" y="2521"/>
                  </a:cubicBezTo>
                  <a:cubicBezTo>
                    <a:pt x="788" y="2206"/>
                    <a:pt x="757" y="1891"/>
                    <a:pt x="757" y="1576"/>
                  </a:cubicBezTo>
                  <a:cubicBezTo>
                    <a:pt x="757" y="946"/>
                    <a:pt x="946" y="442"/>
                    <a:pt x="11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85"/>
            <p:cNvSpPr/>
            <p:nvPr/>
          </p:nvSpPr>
          <p:spPr>
            <a:xfrm>
              <a:off x="-57139500" y="3743175"/>
              <a:ext cx="37825" cy="89025"/>
            </a:xfrm>
            <a:custGeom>
              <a:avLst/>
              <a:gdLst/>
              <a:ahLst/>
              <a:cxnLst/>
              <a:rect l="l" t="t" r="r" b="b"/>
              <a:pathLst>
                <a:path w="1513" h="3561" extrusionOk="0">
                  <a:moveTo>
                    <a:pt x="744" y="0"/>
                  </a:moveTo>
                  <a:cubicBezTo>
                    <a:pt x="685" y="0"/>
                    <a:pt x="630" y="32"/>
                    <a:pt x="599" y="95"/>
                  </a:cubicBezTo>
                  <a:cubicBezTo>
                    <a:pt x="347" y="410"/>
                    <a:pt x="0" y="1008"/>
                    <a:pt x="0" y="1764"/>
                  </a:cubicBezTo>
                  <a:cubicBezTo>
                    <a:pt x="0" y="2363"/>
                    <a:pt x="284" y="2993"/>
                    <a:pt x="599" y="3466"/>
                  </a:cubicBezTo>
                  <a:cubicBezTo>
                    <a:pt x="630" y="3529"/>
                    <a:pt x="685" y="3560"/>
                    <a:pt x="744" y="3560"/>
                  </a:cubicBezTo>
                  <a:cubicBezTo>
                    <a:pt x="804" y="3560"/>
                    <a:pt x="867" y="3529"/>
                    <a:pt x="914" y="3466"/>
                  </a:cubicBezTo>
                  <a:cubicBezTo>
                    <a:pt x="1260" y="2962"/>
                    <a:pt x="1512" y="2395"/>
                    <a:pt x="1512" y="1764"/>
                  </a:cubicBezTo>
                  <a:cubicBezTo>
                    <a:pt x="1512" y="1040"/>
                    <a:pt x="1134" y="410"/>
                    <a:pt x="914" y="95"/>
                  </a:cubicBezTo>
                  <a:cubicBezTo>
                    <a:pt x="867" y="32"/>
                    <a:pt x="804" y="0"/>
                    <a:pt x="7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85"/>
            <p:cNvSpPr/>
            <p:nvPr/>
          </p:nvSpPr>
          <p:spPr>
            <a:xfrm>
              <a:off x="-57104075" y="3684875"/>
              <a:ext cx="244975" cy="204825"/>
            </a:xfrm>
            <a:custGeom>
              <a:avLst/>
              <a:gdLst/>
              <a:ahLst/>
              <a:cxnLst/>
              <a:rect l="l" t="t" r="r" b="b"/>
              <a:pathLst>
                <a:path w="9799" h="8193" extrusionOk="0">
                  <a:moveTo>
                    <a:pt x="1923" y="2269"/>
                  </a:moveTo>
                  <a:cubicBezTo>
                    <a:pt x="2143" y="2269"/>
                    <a:pt x="2301" y="2427"/>
                    <a:pt x="2301" y="2616"/>
                  </a:cubicBezTo>
                  <a:cubicBezTo>
                    <a:pt x="2301" y="2805"/>
                    <a:pt x="2143" y="2962"/>
                    <a:pt x="1923" y="2962"/>
                  </a:cubicBezTo>
                  <a:cubicBezTo>
                    <a:pt x="1734" y="2962"/>
                    <a:pt x="1576" y="2805"/>
                    <a:pt x="1576" y="2616"/>
                  </a:cubicBezTo>
                  <a:cubicBezTo>
                    <a:pt x="1576" y="2427"/>
                    <a:pt x="1734" y="2269"/>
                    <a:pt x="1923" y="2269"/>
                  </a:cubicBezTo>
                  <a:close/>
                  <a:moveTo>
                    <a:pt x="4916" y="2269"/>
                  </a:moveTo>
                  <a:cubicBezTo>
                    <a:pt x="5136" y="2269"/>
                    <a:pt x="5294" y="2427"/>
                    <a:pt x="5294" y="2616"/>
                  </a:cubicBezTo>
                  <a:cubicBezTo>
                    <a:pt x="5325" y="2805"/>
                    <a:pt x="5168" y="2962"/>
                    <a:pt x="4916" y="2962"/>
                  </a:cubicBezTo>
                  <a:cubicBezTo>
                    <a:pt x="4727" y="2962"/>
                    <a:pt x="4569" y="2805"/>
                    <a:pt x="4569" y="2616"/>
                  </a:cubicBezTo>
                  <a:cubicBezTo>
                    <a:pt x="4569" y="2427"/>
                    <a:pt x="4727" y="2269"/>
                    <a:pt x="4916" y="2269"/>
                  </a:cubicBezTo>
                  <a:close/>
                  <a:moveTo>
                    <a:pt x="8759" y="3876"/>
                  </a:moveTo>
                  <a:cubicBezTo>
                    <a:pt x="8948" y="4002"/>
                    <a:pt x="9074" y="4222"/>
                    <a:pt x="9074" y="4474"/>
                  </a:cubicBezTo>
                  <a:cubicBezTo>
                    <a:pt x="9074" y="4853"/>
                    <a:pt x="8759" y="5199"/>
                    <a:pt x="8318" y="5199"/>
                  </a:cubicBezTo>
                  <a:cubicBezTo>
                    <a:pt x="7909" y="5199"/>
                    <a:pt x="7531" y="4853"/>
                    <a:pt x="7531" y="4474"/>
                  </a:cubicBezTo>
                  <a:cubicBezTo>
                    <a:pt x="8003" y="4474"/>
                    <a:pt x="8476" y="4222"/>
                    <a:pt x="8759" y="3876"/>
                  </a:cubicBezTo>
                  <a:close/>
                  <a:moveTo>
                    <a:pt x="4530" y="4766"/>
                  </a:moveTo>
                  <a:cubicBezTo>
                    <a:pt x="4624" y="4766"/>
                    <a:pt x="4711" y="4805"/>
                    <a:pt x="4758" y="4884"/>
                  </a:cubicBezTo>
                  <a:cubicBezTo>
                    <a:pt x="4916" y="5010"/>
                    <a:pt x="4916" y="5231"/>
                    <a:pt x="4758" y="5420"/>
                  </a:cubicBezTo>
                  <a:cubicBezTo>
                    <a:pt x="4412" y="5766"/>
                    <a:pt x="3939" y="5955"/>
                    <a:pt x="3466" y="5955"/>
                  </a:cubicBezTo>
                  <a:cubicBezTo>
                    <a:pt x="2994" y="5955"/>
                    <a:pt x="2490" y="5766"/>
                    <a:pt x="2175" y="5420"/>
                  </a:cubicBezTo>
                  <a:cubicBezTo>
                    <a:pt x="2017" y="5262"/>
                    <a:pt x="2017" y="5010"/>
                    <a:pt x="2175" y="4884"/>
                  </a:cubicBezTo>
                  <a:cubicBezTo>
                    <a:pt x="2254" y="4805"/>
                    <a:pt x="2348" y="4766"/>
                    <a:pt x="2439" y="4766"/>
                  </a:cubicBezTo>
                  <a:cubicBezTo>
                    <a:pt x="2529" y="4766"/>
                    <a:pt x="2616" y="4805"/>
                    <a:pt x="2679" y="4884"/>
                  </a:cubicBezTo>
                  <a:cubicBezTo>
                    <a:pt x="2899" y="5105"/>
                    <a:pt x="3183" y="5215"/>
                    <a:pt x="3466" y="5215"/>
                  </a:cubicBezTo>
                  <a:cubicBezTo>
                    <a:pt x="3750" y="5215"/>
                    <a:pt x="4034" y="5105"/>
                    <a:pt x="4254" y="4884"/>
                  </a:cubicBezTo>
                  <a:cubicBezTo>
                    <a:pt x="4333" y="4805"/>
                    <a:pt x="4435" y="4766"/>
                    <a:pt x="4530" y="4766"/>
                  </a:cubicBezTo>
                  <a:close/>
                  <a:moveTo>
                    <a:pt x="3687" y="1"/>
                  </a:moveTo>
                  <a:cubicBezTo>
                    <a:pt x="3120" y="1356"/>
                    <a:pt x="1797" y="2269"/>
                    <a:pt x="316" y="2269"/>
                  </a:cubicBezTo>
                  <a:lnTo>
                    <a:pt x="253" y="2269"/>
                  </a:lnTo>
                  <a:cubicBezTo>
                    <a:pt x="536" y="2679"/>
                    <a:pt x="852" y="3372"/>
                    <a:pt x="852" y="4096"/>
                  </a:cubicBezTo>
                  <a:cubicBezTo>
                    <a:pt x="852" y="5168"/>
                    <a:pt x="253" y="5987"/>
                    <a:pt x="1" y="6302"/>
                  </a:cubicBezTo>
                  <a:cubicBezTo>
                    <a:pt x="757" y="7467"/>
                    <a:pt x="2017" y="8192"/>
                    <a:pt x="3435" y="8192"/>
                  </a:cubicBezTo>
                  <a:cubicBezTo>
                    <a:pt x="5168" y="8192"/>
                    <a:pt x="6648" y="7089"/>
                    <a:pt x="7247" y="5577"/>
                  </a:cubicBezTo>
                  <a:cubicBezTo>
                    <a:pt x="7531" y="5798"/>
                    <a:pt x="7877" y="5955"/>
                    <a:pt x="8287" y="5955"/>
                  </a:cubicBezTo>
                  <a:cubicBezTo>
                    <a:pt x="9106" y="5955"/>
                    <a:pt x="9767" y="5294"/>
                    <a:pt x="9767" y="4474"/>
                  </a:cubicBezTo>
                  <a:cubicBezTo>
                    <a:pt x="9799" y="3907"/>
                    <a:pt x="9484" y="3435"/>
                    <a:pt x="9074" y="3151"/>
                  </a:cubicBezTo>
                  <a:lnTo>
                    <a:pt x="9074" y="2962"/>
                  </a:lnTo>
                  <a:cubicBezTo>
                    <a:pt x="9074" y="2143"/>
                    <a:pt x="8350" y="1482"/>
                    <a:pt x="7531" y="1482"/>
                  </a:cubicBezTo>
                  <a:lnTo>
                    <a:pt x="7531" y="1103"/>
                  </a:lnTo>
                  <a:cubicBezTo>
                    <a:pt x="7531" y="725"/>
                    <a:pt x="7499" y="379"/>
                    <a:pt x="737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0" name="Google Shape;8350;p85"/>
          <p:cNvGrpSpPr/>
          <p:nvPr/>
        </p:nvGrpSpPr>
        <p:grpSpPr>
          <a:xfrm>
            <a:off x="7705572" y="3238056"/>
            <a:ext cx="431365" cy="478365"/>
            <a:chOff x="-57162350" y="3982000"/>
            <a:chExt cx="287500" cy="318825"/>
          </a:xfrm>
        </p:grpSpPr>
        <p:sp>
          <p:nvSpPr>
            <p:cNvPr id="8351" name="Google Shape;8351;p85"/>
            <p:cNvSpPr/>
            <p:nvPr/>
          </p:nvSpPr>
          <p:spPr>
            <a:xfrm>
              <a:off x="-56989850" y="4151150"/>
              <a:ext cx="55150" cy="55150"/>
            </a:xfrm>
            <a:custGeom>
              <a:avLst/>
              <a:gdLst/>
              <a:ahLst/>
              <a:cxnLst/>
              <a:rect l="l" t="t" r="r" b="b"/>
              <a:pathLst>
                <a:path w="2206" h="2206" extrusionOk="0">
                  <a:moveTo>
                    <a:pt x="1103" y="1"/>
                  </a:moveTo>
                  <a:cubicBezTo>
                    <a:pt x="504" y="1"/>
                    <a:pt x="0" y="473"/>
                    <a:pt x="0" y="1103"/>
                  </a:cubicBezTo>
                  <a:cubicBezTo>
                    <a:pt x="0" y="1702"/>
                    <a:pt x="504" y="2206"/>
                    <a:pt x="1103" y="2206"/>
                  </a:cubicBezTo>
                  <a:cubicBezTo>
                    <a:pt x="1733" y="2206"/>
                    <a:pt x="2205" y="1702"/>
                    <a:pt x="2205" y="1103"/>
                  </a:cubicBezTo>
                  <a:cubicBezTo>
                    <a:pt x="2205" y="473"/>
                    <a:pt x="1733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85"/>
            <p:cNvSpPr/>
            <p:nvPr/>
          </p:nvSpPr>
          <p:spPr>
            <a:xfrm>
              <a:off x="-57162350" y="3982000"/>
              <a:ext cx="287500" cy="161300"/>
            </a:xfrm>
            <a:custGeom>
              <a:avLst/>
              <a:gdLst/>
              <a:ahLst/>
              <a:cxnLst/>
              <a:rect l="l" t="t" r="r" b="b"/>
              <a:pathLst>
                <a:path w="11500" h="6452" extrusionOk="0">
                  <a:moveTo>
                    <a:pt x="5778" y="1"/>
                  </a:moveTo>
                  <a:cubicBezTo>
                    <a:pt x="5286" y="1"/>
                    <a:pt x="4789" y="166"/>
                    <a:pt x="4380" y="497"/>
                  </a:cubicBezTo>
                  <a:cubicBezTo>
                    <a:pt x="4263" y="479"/>
                    <a:pt x="4146" y="470"/>
                    <a:pt x="4031" y="470"/>
                  </a:cubicBezTo>
                  <a:cubicBezTo>
                    <a:pt x="3147" y="470"/>
                    <a:pt x="2323" y="992"/>
                    <a:pt x="2017" y="1883"/>
                  </a:cubicBezTo>
                  <a:cubicBezTo>
                    <a:pt x="1072" y="2230"/>
                    <a:pt x="473" y="3238"/>
                    <a:pt x="631" y="4246"/>
                  </a:cubicBezTo>
                  <a:cubicBezTo>
                    <a:pt x="127" y="4876"/>
                    <a:pt x="1" y="5695"/>
                    <a:pt x="316" y="6452"/>
                  </a:cubicBezTo>
                  <a:cubicBezTo>
                    <a:pt x="536" y="6294"/>
                    <a:pt x="757" y="6168"/>
                    <a:pt x="1040" y="6074"/>
                  </a:cubicBezTo>
                  <a:cubicBezTo>
                    <a:pt x="1355" y="4498"/>
                    <a:pt x="2458" y="3175"/>
                    <a:pt x="4002" y="2577"/>
                  </a:cubicBezTo>
                  <a:cubicBezTo>
                    <a:pt x="4096" y="2545"/>
                    <a:pt x="4096" y="2545"/>
                    <a:pt x="4191" y="2513"/>
                  </a:cubicBezTo>
                  <a:cubicBezTo>
                    <a:pt x="4224" y="2504"/>
                    <a:pt x="4257" y="2499"/>
                    <a:pt x="4290" y="2499"/>
                  </a:cubicBezTo>
                  <a:cubicBezTo>
                    <a:pt x="4474" y="2499"/>
                    <a:pt x="4637" y="2641"/>
                    <a:pt x="4663" y="2829"/>
                  </a:cubicBezTo>
                  <a:cubicBezTo>
                    <a:pt x="4789" y="4593"/>
                    <a:pt x="6239" y="5979"/>
                    <a:pt x="8003" y="5979"/>
                  </a:cubicBezTo>
                  <a:lnTo>
                    <a:pt x="9862" y="5979"/>
                  </a:lnTo>
                  <a:cubicBezTo>
                    <a:pt x="10366" y="5979"/>
                    <a:pt x="10807" y="6137"/>
                    <a:pt x="11185" y="6389"/>
                  </a:cubicBezTo>
                  <a:cubicBezTo>
                    <a:pt x="11500" y="5695"/>
                    <a:pt x="11405" y="4876"/>
                    <a:pt x="10870" y="4246"/>
                  </a:cubicBezTo>
                  <a:cubicBezTo>
                    <a:pt x="11027" y="3207"/>
                    <a:pt x="10492" y="2230"/>
                    <a:pt x="9515" y="1883"/>
                  </a:cubicBezTo>
                  <a:cubicBezTo>
                    <a:pt x="9178" y="1040"/>
                    <a:pt x="8363" y="472"/>
                    <a:pt x="7475" y="472"/>
                  </a:cubicBezTo>
                  <a:cubicBezTo>
                    <a:pt x="7368" y="472"/>
                    <a:pt x="7260" y="480"/>
                    <a:pt x="7152" y="497"/>
                  </a:cubicBezTo>
                  <a:cubicBezTo>
                    <a:pt x="6758" y="166"/>
                    <a:pt x="6270" y="1"/>
                    <a:pt x="57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85"/>
            <p:cNvSpPr/>
            <p:nvPr/>
          </p:nvSpPr>
          <p:spPr>
            <a:xfrm>
              <a:off x="-57119850" y="4066875"/>
              <a:ext cx="126075" cy="111875"/>
            </a:xfrm>
            <a:custGeom>
              <a:avLst/>
              <a:gdLst/>
              <a:ahLst/>
              <a:cxnLst/>
              <a:rect l="l" t="t" r="r" b="b"/>
              <a:pathLst>
                <a:path w="5043" h="4475" extrusionOk="0">
                  <a:moveTo>
                    <a:pt x="2333" y="1"/>
                  </a:moveTo>
                  <a:cubicBezTo>
                    <a:pt x="915" y="694"/>
                    <a:pt x="2" y="2111"/>
                    <a:pt x="2" y="3718"/>
                  </a:cubicBezTo>
                  <a:lnTo>
                    <a:pt x="2" y="4191"/>
                  </a:lnTo>
                  <a:lnTo>
                    <a:pt x="2" y="4359"/>
                  </a:lnTo>
                  <a:lnTo>
                    <a:pt x="2" y="4359"/>
                  </a:lnTo>
                  <a:cubicBezTo>
                    <a:pt x="32" y="3375"/>
                    <a:pt x="829" y="2616"/>
                    <a:pt x="1861" y="2616"/>
                  </a:cubicBezTo>
                  <a:cubicBezTo>
                    <a:pt x="2774" y="2616"/>
                    <a:pt x="3499" y="3246"/>
                    <a:pt x="3656" y="4096"/>
                  </a:cubicBezTo>
                  <a:lnTo>
                    <a:pt x="4507" y="4096"/>
                  </a:lnTo>
                  <a:cubicBezTo>
                    <a:pt x="4570" y="3718"/>
                    <a:pt x="4791" y="3403"/>
                    <a:pt x="5043" y="3120"/>
                  </a:cubicBezTo>
                  <a:cubicBezTo>
                    <a:pt x="3656" y="2647"/>
                    <a:pt x="2617" y="1481"/>
                    <a:pt x="2333" y="1"/>
                  </a:cubicBezTo>
                  <a:close/>
                  <a:moveTo>
                    <a:pt x="2" y="4359"/>
                  </a:moveTo>
                  <a:cubicBezTo>
                    <a:pt x="1" y="4397"/>
                    <a:pt x="1" y="4435"/>
                    <a:pt x="2" y="4474"/>
                  </a:cubicBezTo>
                  <a:lnTo>
                    <a:pt x="2" y="4359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4" name="Google Shape;8354;p85"/>
            <p:cNvSpPr/>
            <p:nvPr/>
          </p:nvSpPr>
          <p:spPr>
            <a:xfrm>
              <a:off x="-57100925" y="4151150"/>
              <a:ext cx="55175" cy="55150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104" y="1"/>
                  </a:moveTo>
                  <a:cubicBezTo>
                    <a:pt x="505" y="1"/>
                    <a:pt x="1" y="473"/>
                    <a:pt x="1" y="1103"/>
                  </a:cubicBezTo>
                  <a:cubicBezTo>
                    <a:pt x="1" y="1702"/>
                    <a:pt x="505" y="2206"/>
                    <a:pt x="1104" y="2206"/>
                  </a:cubicBezTo>
                  <a:cubicBezTo>
                    <a:pt x="1702" y="2206"/>
                    <a:pt x="2206" y="1702"/>
                    <a:pt x="2206" y="1103"/>
                  </a:cubicBezTo>
                  <a:cubicBezTo>
                    <a:pt x="2206" y="473"/>
                    <a:pt x="1702" y="1"/>
                    <a:pt x="11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5" name="Google Shape;8355;p85"/>
            <p:cNvSpPr/>
            <p:nvPr/>
          </p:nvSpPr>
          <p:spPr>
            <a:xfrm>
              <a:off x="-57119825" y="4179500"/>
              <a:ext cx="204800" cy="121325"/>
            </a:xfrm>
            <a:custGeom>
              <a:avLst/>
              <a:gdLst/>
              <a:ahLst/>
              <a:cxnLst/>
              <a:rect l="l" t="t" r="r" b="b"/>
              <a:pathLst>
                <a:path w="8192" h="4853" extrusionOk="0">
                  <a:moveTo>
                    <a:pt x="5160" y="2151"/>
                  </a:moveTo>
                  <a:cubicBezTo>
                    <a:pt x="5254" y="2151"/>
                    <a:pt x="5341" y="2190"/>
                    <a:pt x="5388" y="2269"/>
                  </a:cubicBezTo>
                  <a:cubicBezTo>
                    <a:pt x="5546" y="2427"/>
                    <a:pt x="5546" y="2679"/>
                    <a:pt x="5388" y="2805"/>
                  </a:cubicBezTo>
                  <a:cubicBezTo>
                    <a:pt x="5042" y="3151"/>
                    <a:pt x="4569" y="3340"/>
                    <a:pt x="4096" y="3340"/>
                  </a:cubicBezTo>
                  <a:cubicBezTo>
                    <a:pt x="3624" y="3340"/>
                    <a:pt x="3120" y="3151"/>
                    <a:pt x="2805" y="2805"/>
                  </a:cubicBezTo>
                  <a:cubicBezTo>
                    <a:pt x="2647" y="2647"/>
                    <a:pt x="2647" y="2395"/>
                    <a:pt x="2805" y="2269"/>
                  </a:cubicBezTo>
                  <a:cubicBezTo>
                    <a:pt x="2884" y="2190"/>
                    <a:pt x="2978" y="2151"/>
                    <a:pt x="3069" y="2151"/>
                  </a:cubicBezTo>
                  <a:cubicBezTo>
                    <a:pt x="3159" y="2151"/>
                    <a:pt x="3246" y="2190"/>
                    <a:pt x="3309" y="2269"/>
                  </a:cubicBezTo>
                  <a:cubicBezTo>
                    <a:pt x="3529" y="2490"/>
                    <a:pt x="3813" y="2600"/>
                    <a:pt x="4096" y="2600"/>
                  </a:cubicBezTo>
                  <a:cubicBezTo>
                    <a:pt x="4380" y="2600"/>
                    <a:pt x="4664" y="2490"/>
                    <a:pt x="4884" y="2269"/>
                  </a:cubicBezTo>
                  <a:cubicBezTo>
                    <a:pt x="4963" y="2190"/>
                    <a:pt x="5065" y="2151"/>
                    <a:pt x="5160" y="2151"/>
                  </a:cubicBezTo>
                  <a:close/>
                  <a:moveTo>
                    <a:pt x="1" y="1"/>
                  </a:moveTo>
                  <a:lnTo>
                    <a:pt x="1" y="2238"/>
                  </a:lnTo>
                  <a:cubicBezTo>
                    <a:pt x="1" y="3687"/>
                    <a:pt x="1198" y="4853"/>
                    <a:pt x="2616" y="4853"/>
                  </a:cubicBezTo>
                  <a:lnTo>
                    <a:pt x="5609" y="4853"/>
                  </a:lnTo>
                  <a:cubicBezTo>
                    <a:pt x="7058" y="4853"/>
                    <a:pt x="8192" y="3655"/>
                    <a:pt x="8192" y="2238"/>
                  </a:cubicBezTo>
                  <a:lnTo>
                    <a:pt x="8192" y="1"/>
                  </a:lnTo>
                  <a:cubicBezTo>
                    <a:pt x="8192" y="977"/>
                    <a:pt x="7341" y="1860"/>
                    <a:pt x="6302" y="1860"/>
                  </a:cubicBezTo>
                  <a:cubicBezTo>
                    <a:pt x="5388" y="1860"/>
                    <a:pt x="4664" y="1230"/>
                    <a:pt x="4506" y="347"/>
                  </a:cubicBezTo>
                  <a:lnTo>
                    <a:pt x="3655" y="347"/>
                  </a:lnTo>
                  <a:cubicBezTo>
                    <a:pt x="3498" y="1230"/>
                    <a:pt x="2710" y="1860"/>
                    <a:pt x="1860" y="1860"/>
                  </a:cubicBezTo>
                  <a:cubicBezTo>
                    <a:pt x="820" y="1860"/>
                    <a:pt x="1" y="1009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6" name="Google Shape;8356;p85"/>
            <p:cNvSpPr/>
            <p:nvPr/>
          </p:nvSpPr>
          <p:spPr>
            <a:xfrm>
              <a:off x="-57158400" y="4156675"/>
              <a:ext cx="18900" cy="63825"/>
            </a:xfrm>
            <a:custGeom>
              <a:avLst/>
              <a:gdLst/>
              <a:ahLst/>
              <a:cxnLst/>
              <a:rect l="l" t="t" r="r" b="b"/>
              <a:pathLst>
                <a:path w="756" h="2553" extrusionOk="0">
                  <a:moveTo>
                    <a:pt x="756" y="0"/>
                  </a:moveTo>
                  <a:cubicBezTo>
                    <a:pt x="315" y="252"/>
                    <a:pt x="0" y="725"/>
                    <a:pt x="0" y="1260"/>
                  </a:cubicBezTo>
                  <a:cubicBezTo>
                    <a:pt x="0" y="1827"/>
                    <a:pt x="315" y="2300"/>
                    <a:pt x="756" y="2552"/>
                  </a:cubicBezTo>
                  <a:lnTo>
                    <a:pt x="75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7" name="Google Shape;8357;p85"/>
            <p:cNvSpPr/>
            <p:nvPr/>
          </p:nvSpPr>
          <p:spPr>
            <a:xfrm>
              <a:off x="-56896125" y="41558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0" y="1"/>
                  </a:moveTo>
                  <a:lnTo>
                    <a:pt x="0" y="2553"/>
                  </a:lnTo>
                  <a:cubicBezTo>
                    <a:pt x="441" y="2269"/>
                    <a:pt x="756" y="1796"/>
                    <a:pt x="756" y="1261"/>
                  </a:cubicBezTo>
                  <a:cubicBezTo>
                    <a:pt x="756" y="757"/>
                    <a:pt x="441" y="284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8" name="Google Shape;8358;p85"/>
            <p:cNvSpPr/>
            <p:nvPr/>
          </p:nvSpPr>
          <p:spPr>
            <a:xfrm>
              <a:off x="-56924475" y="4149575"/>
              <a:ext cx="9450" cy="29175"/>
            </a:xfrm>
            <a:custGeom>
              <a:avLst/>
              <a:gdLst/>
              <a:ahLst/>
              <a:cxnLst/>
              <a:rect l="l" t="t" r="r" b="b"/>
              <a:pathLst>
                <a:path w="378" h="1167" extrusionOk="0">
                  <a:moveTo>
                    <a:pt x="0" y="1"/>
                  </a:moveTo>
                  <a:cubicBezTo>
                    <a:pt x="221" y="379"/>
                    <a:pt x="378" y="757"/>
                    <a:pt x="378" y="1166"/>
                  </a:cubicBezTo>
                  <a:lnTo>
                    <a:pt x="378" y="883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9" name="Google Shape;8359;p85"/>
          <p:cNvGrpSpPr/>
          <p:nvPr/>
        </p:nvGrpSpPr>
        <p:grpSpPr>
          <a:xfrm>
            <a:off x="10610661" y="2043395"/>
            <a:ext cx="477465" cy="475101"/>
            <a:chOff x="-55202750" y="3198925"/>
            <a:chExt cx="318225" cy="316650"/>
          </a:xfrm>
        </p:grpSpPr>
        <p:sp>
          <p:nvSpPr>
            <p:cNvPr id="8360" name="Google Shape;8360;p85"/>
            <p:cNvSpPr/>
            <p:nvPr/>
          </p:nvSpPr>
          <p:spPr>
            <a:xfrm>
              <a:off x="-55130275" y="3293425"/>
              <a:ext cx="167775" cy="168575"/>
            </a:xfrm>
            <a:custGeom>
              <a:avLst/>
              <a:gdLst/>
              <a:ahLst/>
              <a:cxnLst/>
              <a:rect l="l" t="t" r="r" b="b"/>
              <a:pathLst>
                <a:path w="6711" h="6743" extrusionOk="0">
                  <a:moveTo>
                    <a:pt x="1891" y="2238"/>
                  </a:moveTo>
                  <a:cubicBezTo>
                    <a:pt x="2111" y="2238"/>
                    <a:pt x="2269" y="2395"/>
                    <a:pt x="2269" y="2584"/>
                  </a:cubicBezTo>
                  <a:cubicBezTo>
                    <a:pt x="2269" y="2805"/>
                    <a:pt x="2111" y="2962"/>
                    <a:pt x="1891" y="2962"/>
                  </a:cubicBezTo>
                  <a:cubicBezTo>
                    <a:pt x="1702" y="2962"/>
                    <a:pt x="1544" y="2836"/>
                    <a:pt x="1544" y="2584"/>
                  </a:cubicBezTo>
                  <a:cubicBezTo>
                    <a:pt x="1544" y="2395"/>
                    <a:pt x="1702" y="2238"/>
                    <a:pt x="1891" y="2238"/>
                  </a:cubicBezTo>
                  <a:close/>
                  <a:moveTo>
                    <a:pt x="4884" y="2269"/>
                  </a:moveTo>
                  <a:cubicBezTo>
                    <a:pt x="5104" y="2269"/>
                    <a:pt x="5262" y="2427"/>
                    <a:pt x="5262" y="2647"/>
                  </a:cubicBezTo>
                  <a:cubicBezTo>
                    <a:pt x="5262" y="2836"/>
                    <a:pt x="5104" y="2994"/>
                    <a:pt x="4884" y="2994"/>
                  </a:cubicBezTo>
                  <a:cubicBezTo>
                    <a:pt x="4695" y="2994"/>
                    <a:pt x="4537" y="2836"/>
                    <a:pt x="4537" y="2647"/>
                  </a:cubicBezTo>
                  <a:cubicBezTo>
                    <a:pt x="4537" y="2427"/>
                    <a:pt x="4695" y="2269"/>
                    <a:pt x="4884" y="2269"/>
                  </a:cubicBezTo>
                  <a:close/>
                  <a:moveTo>
                    <a:pt x="4454" y="4798"/>
                  </a:moveTo>
                  <a:cubicBezTo>
                    <a:pt x="4545" y="4798"/>
                    <a:pt x="4632" y="4837"/>
                    <a:pt x="4695" y="4916"/>
                  </a:cubicBezTo>
                  <a:cubicBezTo>
                    <a:pt x="4852" y="5042"/>
                    <a:pt x="4852" y="5262"/>
                    <a:pt x="4726" y="5420"/>
                  </a:cubicBezTo>
                  <a:cubicBezTo>
                    <a:pt x="4380" y="5798"/>
                    <a:pt x="3907" y="5987"/>
                    <a:pt x="3403" y="5987"/>
                  </a:cubicBezTo>
                  <a:cubicBezTo>
                    <a:pt x="2899" y="5987"/>
                    <a:pt x="2426" y="5798"/>
                    <a:pt x="2111" y="5420"/>
                  </a:cubicBezTo>
                  <a:cubicBezTo>
                    <a:pt x="1954" y="5262"/>
                    <a:pt x="1954" y="5042"/>
                    <a:pt x="2111" y="4916"/>
                  </a:cubicBezTo>
                  <a:cubicBezTo>
                    <a:pt x="2190" y="4837"/>
                    <a:pt x="2284" y="4798"/>
                    <a:pt x="2375" y="4798"/>
                  </a:cubicBezTo>
                  <a:cubicBezTo>
                    <a:pt x="2466" y="4798"/>
                    <a:pt x="2552" y="4837"/>
                    <a:pt x="2615" y="4916"/>
                  </a:cubicBezTo>
                  <a:cubicBezTo>
                    <a:pt x="2836" y="5136"/>
                    <a:pt x="3119" y="5246"/>
                    <a:pt x="3403" y="5246"/>
                  </a:cubicBezTo>
                  <a:cubicBezTo>
                    <a:pt x="3686" y="5246"/>
                    <a:pt x="3970" y="5136"/>
                    <a:pt x="4191" y="4916"/>
                  </a:cubicBezTo>
                  <a:cubicBezTo>
                    <a:pt x="4269" y="4837"/>
                    <a:pt x="4364" y="4798"/>
                    <a:pt x="4454" y="4798"/>
                  </a:cubicBezTo>
                  <a:close/>
                  <a:moveTo>
                    <a:pt x="3403" y="1"/>
                  </a:moveTo>
                  <a:cubicBezTo>
                    <a:pt x="2773" y="1261"/>
                    <a:pt x="1513" y="2112"/>
                    <a:pt x="63" y="2238"/>
                  </a:cubicBezTo>
                  <a:cubicBezTo>
                    <a:pt x="63" y="2364"/>
                    <a:pt x="0" y="2521"/>
                    <a:pt x="0" y="2647"/>
                  </a:cubicBezTo>
                  <a:lnTo>
                    <a:pt x="0" y="4128"/>
                  </a:lnTo>
                  <a:cubicBezTo>
                    <a:pt x="0" y="5577"/>
                    <a:pt x="1198" y="6743"/>
                    <a:pt x="2615" y="6743"/>
                  </a:cubicBezTo>
                  <a:lnTo>
                    <a:pt x="4096" y="6743"/>
                  </a:lnTo>
                  <a:cubicBezTo>
                    <a:pt x="5577" y="6743"/>
                    <a:pt x="6711" y="5546"/>
                    <a:pt x="6711" y="4128"/>
                  </a:cubicBezTo>
                  <a:lnTo>
                    <a:pt x="6711" y="2647"/>
                  </a:lnTo>
                  <a:cubicBezTo>
                    <a:pt x="6711" y="2521"/>
                    <a:pt x="6711" y="2364"/>
                    <a:pt x="6679" y="2238"/>
                  </a:cubicBezTo>
                  <a:cubicBezTo>
                    <a:pt x="5293" y="2112"/>
                    <a:pt x="4033" y="1261"/>
                    <a:pt x="34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1" name="Google Shape;8361;p85"/>
            <p:cNvSpPr/>
            <p:nvPr/>
          </p:nvSpPr>
          <p:spPr>
            <a:xfrm>
              <a:off x="-55202750" y="3198925"/>
              <a:ext cx="318225" cy="316650"/>
            </a:xfrm>
            <a:custGeom>
              <a:avLst/>
              <a:gdLst/>
              <a:ahLst/>
              <a:cxnLst/>
              <a:rect l="l" t="t" r="r" b="b"/>
              <a:pathLst>
                <a:path w="12729" h="12666" extrusionOk="0">
                  <a:moveTo>
                    <a:pt x="6302" y="2221"/>
                  </a:moveTo>
                  <a:cubicBezTo>
                    <a:pt x="6459" y="2221"/>
                    <a:pt x="6617" y="2300"/>
                    <a:pt x="6648" y="2458"/>
                  </a:cubicBezTo>
                  <a:lnTo>
                    <a:pt x="6680" y="2615"/>
                  </a:lnTo>
                  <a:cubicBezTo>
                    <a:pt x="7058" y="4127"/>
                    <a:pt x="8381" y="5230"/>
                    <a:pt x="9956" y="5230"/>
                  </a:cubicBezTo>
                  <a:cubicBezTo>
                    <a:pt x="10145" y="5230"/>
                    <a:pt x="10272" y="5356"/>
                    <a:pt x="10303" y="5545"/>
                  </a:cubicBezTo>
                  <a:cubicBezTo>
                    <a:pt x="10366" y="5829"/>
                    <a:pt x="10398" y="6112"/>
                    <a:pt x="10398" y="6364"/>
                  </a:cubicBezTo>
                  <a:lnTo>
                    <a:pt x="10398" y="7877"/>
                  </a:lnTo>
                  <a:cubicBezTo>
                    <a:pt x="10398" y="9704"/>
                    <a:pt x="8885" y="11216"/>
                    <a:pt x="7058" y="11216"/>
                  </a:cubicBezTo>
                  <a:lnTo>
                    <a:pt x="5546" y="11216"/>
                  </a:lnTo>
                  <a:cubicBezTo>
                    <a:pt x="3687" y="11216"/>
                    <a:pt x="2206" y="9704"/>
                    <a:pt x="2206" y="7877"/>
                  </a:cubicBezTo>
                  <a:lnTo>
                    <a:pt x="2206" y="6364"/>
                  </a:lnTo>
                  <a:cubicBezTo>
                    <a:pt x="2206" y="6112"/>
                    <a:pt x="2238" y="5829"/>
                    <a:pt x="2269" y="5545"/>
                  </a:cubicBezTo>
                  <a:cubicBezTo>
                    <a:pt x="2332" y="5388"/>
                    <a:pt x="2490" y="5230"/>
                    <a:pt x="2647" y="5230"/>
                  </a:cubicBezTo>
                  <a:cubicBezTo>
                    <a:pt x="4160" y="5230"/>
                    <a:pt x="5514" y="4127"/>
                    <a:pt x="5892" y="2615"/>
                  </a:cubicBezTo>
                  <a:lnTo>
                    <a:pt x="5955" y="2458"/>
                  </a:lnTo>
                  <a:cubicBezTo>
                    <a:pt x="5987" y="2300"/>
                    <a:pt x="6144" y="2221"/>
                    <a:pt x="6302" y="2221"/>
                  </a:cubicBezTo>
                  <a:close/>
                  <a:moveTo>
                    <a:pt x="6333" y="0"/>
                  </a:moveTo>
                  <a:cubicBezTo>
                    <a:pt x="3529" y="0"/>
                    <a:pt x="1135" y="2111"/>
                    <a:pt x="789" y="4884"/>
                  </a:cubicBezTo>
                  <a:cubicBezTo>
                    <a:pt x="284" y="5230"/>
                    <a:pt x="1" y="5797"/>
                    <a:pt x="1" y="6427"/>
                  </a:cubicBezTo>
                  <a:cubicBezTo>
                    <a:pt x="1" y="6805"/>
                    <a:pt x="127" y="7215"/>
                    <a:pt x="379" y="7530"/>
                  </a:cubicBezTo>
                  <a:cubicBezTo>
                    <a:pt x="158" y="7845"/>
                    <a:pt x="1" y="8223"/>
                    <a:pt x="1" y="8633"/>
                  </a:cubicBezTo>
                  <a:cubicBezTo>
                    <a:pt x="1" y="9011"/>
                    <a:pt x="127" y="9420"/>
                    <a:pt x="379" y="9735"/>
                  </a:cubicBezTo>
                  <a:cubicBezTo>
                    <a:pt x="158" y="10050"/>
                    <a:pt x="1" y="10428"/>
                    <a:pt x="1" y="10838"/>
                  </a:cubicBezTo>
                  <a:cubicBezTo>
                    <a:pt x="1" y="11846"/>
                    <a:pt x="852" y="12665"/>
                    <a:pt x="1891" y="12665"/>
                  </a:cubicBezTo>
                  <a:lnTo>
                    <a:pt x="10839" y="12665"/>
                  </a:lnTo>
                  <a:cubicBezTo>
                    <a:pt x="11847" y="12665"/>
                    <a:pt x="12729" y="11846"/>
                    <a:pt x="12729" y="10838"/>
                  </a:cubicBezTo>
                  <a:cubicBezTo>
                    <a:pt x="12729" y="10428"/>
                    <a:pt x="12603" y="10050"/>
                    <a:pt x="12319" y="9735"/>
                  </a:cubicBezTo>
                  <a:cubicBezTo>
                    <a:pt x="12571" y="9420"/>
                    <a:pt x="12729" y="9011"/>
                    <a:pt x="12729" y="8633"/>
                  </a:cubicBezTo>
                  <a:cubicBezTo>
                    <a:pt x="12666" y="8223"/>
                    <a:pt x="12508" y="7845"/>
                    <a:pt x="12288" y="7530"/>
                  </a:cubicBezTo>
                  <a:cubicBezTo>
                    <a:pt x="12508" y="7215"/>
                    <a:pt x="12666" y="6805"/>
                    <a:pt x="12666" y="6427"/>
                  </a:cubicBezTo>
                  <a:cubicBezTo>
                    <a:pt x="12666" y="5829"/>
                    <a:pt x="12351" y="5230"/>
                    <a:pt x="11878" y="4884"/>
                  </a:cubicBezTo>
                  <a:cubicBezTo>
                    <a:pt x="11500" y="2111"/>
                    <a:pt x="9137" y="0"/>
                    <a:pt x="63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62" name="Google Shape;8362;p85"/>
          <p:cNvGrpSpPr/>
          <p:nvPr/>
        </p:nvGrpSpPr>
        <p:grpSpPr>
          <a:xfrm>
            <a:off x="10624839" y="2650462"/>
            <a:ext cx="449107" cy="477465"/>
            <a:chOff x="-55194875" y="3590375"/>
            <a:chExt cx="299325" cy="318225"/>
          </a:xfrm>
        </p:grpSpPr>
        <p:sp>
          <p:nvSpPr>
            <p:cNvPr id="8363" name="Google Shape;8363;p85"/>
            <p:cNvSpPr/>
            <p:nvPr/>
          </p:nvSpPr>
          <p:spPr>
            <a:xfrm>
              <a:off x="-55194875" y="3667550"/>
              <a:ext cx="37050" cy="241050"/>
            </a:xfrm>
            <a:custGeom>
              <a:avLst/>
              <a:gdLst/>
              <a:ahLst/>
              <a:cxnLst/>
              <a:rect l="l" t="t" r="r" b="b"/>
              <a:pathLst>
                <a:path w="1482" h="9642" extrusionOk="0">
                  <a:moveTo>
                    <a:pt x="1482" y="1"/>
                  </a:moveTo>
                  <a:cubicBezTo>
                    <a:pt x="537" y="977"/>
                    <a:pt x="1" y="2301"/>
                    <a:pt x="1" y="3687"/>
                  </a:cubicBezTo>
                  <a:lnTo>
                    <a:pt x="1" y="9295"/>
                  </a:lnTo>
                  <a:lnTo>
                    <a:pt x="32" y="9295"/>
                  </a:lnTo>
                  <a:cubicBezTo>
                    <a:pt x="32" y="9484"/>
                    <a:pt x="190" y="9641"/>
                    <a:pt x="379" y="9641"/>
                  </a:cubicBezTo>
                  <a:lnTo>
                    <a:pt x="1482" y="9641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4" name="Google Shape;8364;p85"/>
            <p:cNvSpPr/>
            <p:nvPr/>
          </p:nvSpPr>
          <p:spPr>
            <a:xfrm>
              <a:off x="-55065700" y="3643925"/>
              <a:ext cx="132350" cy="40200"/>
            </a:xfrm>
            <a:custGeom>
              <a:avLst/>
              <a:gdLst/>
              <a:ahLst/>
              <a:cxnLst/>
              <a:rect l="l" t="t" r="r" b="b"/>
              <a:pathLst>
                <a:path w="5294" h="1608" extrusionOk="0">
                  <a:moveTo>
                    <a:pt x="5294" y="1"/>
                  </a:moveTo>
                  <a:lnTo>
                    <a:pt x="1" y="1607"/>
                  </a:lnTo>
                  <a:lnTo>
                    <a:pt x="5294" y="1607"/>
                  </a:lnTo>
                  <a:lnTo>
                    <a:pt x="52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5" name="Google Shape;8365;p85"/>
            <p:cNvSpPr/>
            <p:nvPr/>
          </p:nvSpPr>
          <p:spPr>
            <a:xfrm>
              <a:off x="-55138950" y="3703000"/>
              <a:ext cx="204800" cy="168575"/>
            </a:xfrm>
            <a:custGeom>
              <a:avLst/>
              <a:gdLst/>
              <a:ahLst/>
              <a:cxnLst/>
              <a:rect l="l" t="t" r="r" b="b"/>
              <a:pathLst>
                <a:path w="8192" h="6743" extrusionOk="0">
                  <a:moveTo>
                    <a:pt x="2647" y="757"/>
                  </a:moveTo>
                  <a:cubicBezTo>
                    <a:pt x="2836" y="757"/>
                    <a:pt x="2994" y="914"/>
                    <a:pt x="2994" y="1103"/>
                  </a:cubicBezTo>
                  <a:cubicBezTo>
                    <a:pt x="2994" y="1292"/>
                    <a:pt x="2836" y="1450"/>
                    <a:pt x="2647" y="1450"/>
                  </a:cubicBezTo>
                  <a:cubicBezTo>
                    <a:pt x="2458" y="1450"/>
                    <a:pt x="2301" y="1292"/>
                    <a:pt x="2301" y="1103"/>
                  </a:cubicBezTo>
                  <a:cubicBezTo>
                    <a:pt x="2301" y="914"/>
                    <a:pt x="2395" y="757"/>
                    <a:pt x="2647" y="757"/>
                  </a:cubicBezTo>
                  <a:close/>
                  <a:moveTo>
                    <a:pt x="5609" y="757"/>
                  </a:moveTo>
                  <a:cubicBezTo>
                    <a:pt x="5798" y="757"/>
                    <a:pt x="5955" y="914"/>
                    <a:pt x="5955" y="1103"/>
                  </a:cubicBezTo>
                  <a:cubicBezTo>
                    <a:pt x="5955" y="1292"/>
                    <a:pt x="5798" y="1450"/>
                    <a:pt x="5609" y="1450"/>
                  </a:cubicBezTo>
                  <a:cubicBezTo>
                    <a:pt x="5388" y="1450"/>
                    <a:pt x="5231" y="1292"/>
                    <a:pt x="5231" y="1103"/>
                  </a:cubicBezTo>
                  <a:cubicBezTo>
                    <a:pt x="5231" y="914"/>
                    <a:pt x="5388" y="757"/>
                    <a:pt x="5609" y="757"/>
                  </a:cubicBezTo>
                  <a:close/>
                  <a:moveTo>
                    <a:pt x="5195" y="3316"/>
                  </a:moveTo>
                  <a:cubicBezTo>
                    <a:pt x="5294" y="3316"/>
                    <a:pt x="5388" y="3356"/>
                    <a:pt x="5451" y="3434"/>
                  </a:cubicBezTo>
                  <a:cubicBezTo>
                    <a:pt x="5609" y="3592"/>
                    <a:pt x="5609" y="3812"/>
                    <a:pt x="5451" y="3939"/>
                  </a:cubicBezTo>
                  <a:cubicBezTo>
                    <a:pt x="5105" y="4285"/>
                    <a:pt x="4601" y="4474"/>
                    <a:pt x="4096" y="4474"/>
                  </a:cubicBezTo>
                  <a:cubicBezTo>
                    <a:pt x="3592" y="4474"/>
                    <a:pt x="3120" y="4285"/>
                    <a:pt x="2805" y="3939"/>
                  </a:cubicBezTo>
                  <a:cubicBezTo>
                    <a:pt x="2647" y="3781"/>
                    <a:pt x="2647" y="3529"/>
                    <a:pt x="2805" y="3434"/>
                  </a:cubicBezTo>
                  <a:cubicBezTo>
                    <a:pt x="2883" y="3356"/>
                    <a:pt x="2978" y="3316"/>
                    <a:pt x="3073" y="3316"/>
                  </a:cubicBezTo>
                  <a:cubicBezTo>
                    <a:pt x="3167" y="3316"/>
                    <a:pt x="3262" y="3356"/>
                    <a:pt x="3340" y="3434"/>
                  </a:cubicBezTo>
                  <a:cubicBezTo>
                    <a:pt x="3561" y="3639"/>
                    <a:pt x="3852" y="3742"/>
                    <a:pt x="4140" y="3742"/>
                  </a:cubicBezTo>
                  <a:cubicBezTo>
                    <a:pt x="4427" y="3742"/>
                    <a:pt x="4711" y="3639"/>
                    <a:pt x="4916" y="3434"/>
                  </a:cubicBezTo>
                  <a:cubicBezTo>
                    <a:pt x="4994" y="3356"/>
                    <a:pt x="5097" y="3316"/>
                    <a:pt x="5195" y="3316"/>
                  </a:cubicBezTo>
                  <a:close/>
                  <a:moveTo>
                    <a:pt x="1" y="0"/>
                  </a:moveTo>
                  <a:lnTo>
                    <a:pt x="1" y="2584"/>
                  </a:lnTo>
                  <a:cubicBezTo>
                    <a:pt x="1" y="4852"/>
                    <a:pt x="1860" y="6742"/>
                    <a:pt x="4096" y="6742"/>
                  </a:cubicBezTo>
                  <a:cubicBezTo>
                    <a:pt x="6333" y="6742"/>
                    <a:pt x="8192" y="4884"/>
                    <a:pt x="8192" y="2584"/>
                  </a:cubicBezTo>
                  <a:lnTo>
                    <a:pt x="81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6" name="Google Shape;8366;p85"/>
            <p:cNvSpPr/>
            <p:nvPr/>
          </p:nvSpPr>
          <p:spPr>
            <a:xfrm>
              <a:off x="-55138950" y="3590375"/>
              <a:ext cx="204025" cy="92950"/>
            </a:xfrm>
            <a:custGeom>
              <a:avLst/>
              <a:gdLst/>
              <a:ahLst/>
              <a:cxnLst/>
              <a:rect l="l" t="t" r="r" b="b"/>
              <a:pathLst>
                <a:path w="8161" h="3718" extrusionOk="0">
                  <a:moveTo>
                    <a:pt x="1860" y="0"/>
                  </a:moveTo>
                  <a:cubicBezTo>
                    <a:pt x="820" y="0"/>
                    <a:pt x="1" y="851"/>
                    <a:pt x="1" y="1859"/>
                  </a:cubicBezTo>
                  <a:lnTo>
                    <a:pt x="1" y="3718"/>
                  </a:lnTo>
                  <a:lnTo>
                    <a:pt x="316" y="3718"/>
                  </a:lnTo>
                  <a:lnTo>
                    <a:pt x="8161" y="1386"/>
                  </a:lnTo>
                  <a:cubicBezTo>
                    <a:pt x="7972" y="599"/>
                    <a:pt x="7215" y="0"/>
                    <a:pt x="63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7" name="Google Shape;8367;p85"/>
            <p:cNvSpPr/>
            <p:nvPr/>
          </p:nvSpPr>
          <p:spPr>
            <a:xfrm>
              <a:off x="-54914475" y="3688825"/>
              <a:ext cx="18925" cy="64600"/>
            </a:xfrm>
            <a:custGeom>
              <a:avLst/>
              <a:gdLst/>
              <a:ahLst/>
              <a:cxnLst/>
              <a:rect l="l" t="t" r="r" b="b"/>
              <a:pathLst>
                <a:path w="757" h="2584" extrusionOk="0">
                  <a:moveTo>
                    <a:pt x="1" y="0"/>
                  </a:moveTo>
                  <a:lnTo>
                    <a:pt x="1" y="2584"/>
                  </a:lnTo>
                  <a:cubicBezTo>
                    <a:pt x="442" y="2300"/>
                    <a:pt x="757" y="1828"/>
                    <a:pt x="757" y="1261"/>
                  </a:cubicBezTo>
                  <a:cubicBezTo>
                    <a:pt x="757" y="756"/>
                    <a:pt x="442" y="284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68" name="Google Shape;8368;p85"/>
          <p:cNvGrpSpPr/>
          <p:nvPr/>
        </p:nvGrpSpPr>
        <p:grpSpPr>
          <a:xfrm>
            <a:off x="10630996" y="3240156"/>
            <a:ext cx="476264" cy="476264"/>
            <a:chOff x="-55203525" y="3983400"/>
            <a:chExt cx="317425" cy="317425"/>
          </a:xfrm>
        </p:grpSpPr>
        <p:sp>
          <p:nvSpPr>
            <p:cNvPr id="8369" name="Google Shape;8369;p85"/>
            <p:cNvSpPr/>
            <p:nvPr/>
          </p:nvSpPr>
          <p:spPr>
            <a:xfrm>
              <a:off x="-55147600" y="4094450"/>
              <a:ext cx="204800" cy="206375"/>
            </a:xfrm>
            <a:custGeom>
              <a:avLst/>
              <a:gdLst/>
              <a:ahLst/>
              <a:cxnLst/>
              <a:rect l="l" t="t" r="r" b="b"/>
              <a:pathLst>
                <a:path w="8192" h="8255" extrusionOk="0">
                  <a:moveTo>
                    <a:pt x="2584" y="2269"/>
                  </a:moveTo>
                  <a:cubicBezTo>
                    <a:pt x="2804" y="2269"/>
                    <a:pt x="2962" y="2426"/>
                    <a:pt x="2962" y="2615"/>
                  </a:cubicBezTo>
                  <a:cubicBezTo>
                    <a:pt x="2962" y="2804"/>
                    <a:pt x="2804" y="2962"/>
                    <a:pt x="2584" y="2962"/>
                  </a:cubicBezTo>
                  <a:cubicBezTo>
                    <a:pt x="2395" y="2962"/>
                    <a:pt x="2237" y="2836"/>
                    <a:pt x="2237" y="2615"/>
                  </a:cubicBezTo>
                  <a:cubicBezTo>
                    <a:pt x="2237" y="2426"/>
                    <a:pt x="2395" y="2269"/>
                    <a:pt x="2584" y="2269"/>
                  </a:cubicBezTo>
                  <a:close/>
                  <a:moveTo>
                    <a:pt x="5577" y="2300"/>
                  </a:moveTo>
                  <a:cubicBezTo>
                    <a:pt x="5797" y="2300"/>
                    <a:pt x="5955" y="2458"/>
                    <a:pt x="5955" y="2647"/>
                  </a:cubicBezTo>
                  <a:cubicBezTo>
                    <a:pt x="5955" y="2836"/>
                    <a:pt x="5797" y="2993"/>
                    <a:pt x="5577" y="2993"/>
                  </a:cubicBezTo>
                  <a:cubicBezTo>
                    <a:pt x="5388" y="2993"/>
                    <a:pt x="5230" y="2836"/>
                    <a:pt x="5230" y="2647"/>
                  </a:cubicBezTo>
                  <a:cubicBezTo>
                    <a:pt x="5230" y="2458"/>
                    <a:pt x="5388" y="2300"/>
                    <a:pt x="5577" y="2300"/>
                  </a:cubicBezTo>
                  <a:close/>
                  <a:moveTo>
                    <a:pt x="5147" y="4828"/>
                  </a:moveTo>
                  <a:cubicBezTo>
                    <a:pt x="5238" y="4828"/>
                    <a:pt x="5325" y="4868"/>
                    <a:pt x="5388" y="4947"/>
                  </a:cubicBezTo>
                  <a:cubicBezTo>
                    <a:pt x="5545" y="5041"/>
                    <a:pt x="5545" y="5293"/>
                    <a:pt x="5419" y="5451"/>
                  </a:cubicBezTo>
                  <a:cubicBezTo>
                    <a:pt x="5073" y="5797"/>
                    <a:pt x="4600" y="5986"/>
                    <a:pt x="4096" y="5986"/>
                  </a:cubicBezTo>
                  <a:cubicBezTo>
                    <a:pt x="3592" y="5986"/>
                    <a:pt x="3119" y="5797"/>
                    <a:pt x="2804" y="5451"/>
                  </a:cubicBezTo>
                  <a:cubicBezTo>
                    <a:pt x="2647" y="5293"/>
                    <a:pt x="2647" y="5041"/>
                    <a:pt x="2804" y="4947"/>
                  </a:cubicBezTo>
                  <a:cubicBezTo>
                    <a:pt x="2883" y="4868"/>
                    <a:pt x="2977" y="4828"/>
                    <a:pt x="3068" y="4828"/>
                  </a:cubicBezTo>
                  <a:cubicBezTo>
                    <a:pt x="3159" y="4828"/>
                    <a:pt x="3245" y="4868"/>
                    <a:pt x="3308" y="4947"/>
                  </a:cubicBezTo>
                  <a:cubicBezTo>
                    <a:pt x="3529" y="5151"/>
                    <a:pt x="3812" y="5254"/>
                    <a:pt x="4096" y="5254"/>
                  </a:cubicBezTo>
                  <a:cubicBezTo>
                    <a:pt x="4379" y="5254"/>
                    <a:pt x="4663" y="5151"/>
                    <a:pt x="4884" y="4947"/>
                  </a:cubicBezTo>
                  <a:cubicBezTo>
                    <a:pt x="4962" y="4868"/>
                    <a:pt x="5057" y="4828"/>
                    <a:pt x="5147" y="4828"/>
                  </a:cubicBezTo>
                  <a:close/>
                  <a:moveTo>
                    <a:pt x="2584" y="0"/>
                  </a:moveTo>
                  <a:cubicBezTo>
                    <a:pt x="1134" y="0"/>
                    <a:pt x="0" y="1197"/>
                    <a:pt x="0" y="2615"/>
                  </a:cubicBezTo>
                  <a:lnTo>
                    <a:pt x="0" y="4096"/>
                  </a:lnTo>
                  <a:cubicBezTo>
                    <a:pt x="0" y="4379"/>
                    <a:pt x="32" y="4695"/>
                    <a:pt x="63" y="4947"/>
                  </a:cubicBezTo>
                  <a:cubicBezTo>
                    <a:pt x="473" y="6837"/>
                    <a:pt x="2174" y="8255"/>
                    <a:pt x="4096" y="8255"/>
                  </a:cubicBezTo>
                  <a:cubicBezTo>
                    <a:pt x="6018" y="8255"/>
                    <a:pt x="7719" y="6837"/>
                    <a:pt x="8097" y="4947"/>
                  </a:cubicBezTo>
                  <a:cubicBezTo>
                    <a:pt x="8160" y="4695"/>
                    <a:pt x="8192" y="4411"/>
                    <a:pt x="8192" y="4096"/>
                  </a:cubicBezTo>
                  <a:lnTo>
                    <a:pt x="8192" y="2615"/>
                  </a:lnTo>
                  <a:cubicBezTo>
                    <a:pt x="8192" y="1197"/>
                    <a:pt x="7057" y="0"/>
                    <a:pt x="55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0" name="Google Shape;8370;p85"/>
            <p:cNvSpPr/>
            <p:nvPr/>
          </p:nvSpPr>
          <p:spPr>
            <a:xfrm>
              <a:off x="-55203525" y="4027500"/>
              <a:ext cx="317425" cy="196925"/>
            </a:xfrm>
            <a:custGeom>
              <a:avLst/>
              <a:gdLst/>
              <a:ahLst/>
              <a:cxnLst/>
              <a:rect l="l" t="t" r="r" b="b"/>
              <a:pathLst>
                <a:path w="12697" h="7877" extrusionOk="0">
                  <a:moveTo>
                    <a:pt x="4443" y="0"/>
                  </a:moveTo>
                  <a:cubicBezTo>
                    <a:pt x="1828" y="851"/>
                    <a:pt x="0" y="3277"/>
                    <a:pt x="0" y="6049"/>
                  </a:cubicBezTo>
                  <a:cubicBezTo>
                    <a:pt x="0" y="6994"/>
                    <a:pt x="725" y="7782"/>
                    <a:pt x="1639" y="7877"/>
                  </a:cubicBezTo>
                  <a:cubicBezTo>
                    <a:pt x="1639" y="7845"/>
                    <a:pt x="1607" y="7814"/>
                    <a:pt x="1607" y="7782"/>
                  </a:cubicBezTo>
                  <a:cubicBezTo>
                    <a:pt x="1513" y="7499"/>
                    <a:pt x="1513" y="7120"/>
                    <a:pt x="1513" y="6774"/>
                  </a:cubicBezTo>
                  <a:lnTo>
                    <a:pt x="1513" y="5293"/>
                  </a:lnTo>
                  <a:cubicBezTo>
                    <a:pt x="1513" y="3434"/>
                    <a:pt x="3025" y="1922"/>
                    <a:pt x="4884" y="1922"/>
                  </a:cubicBezTo>
                  <a:lnTo>
                    <a:pt x="7877" y="1922"/>
                  </a:lnTo>
                  <a:cubicBezTo>
                    <a:pt x="9704" y="1922"/>
                    <a:pt x="11216" y="3434"/>
                    <a:pt x="11216" y="5293"/>
                  </a:cubicBezTo>
                  <a:lnTo>
                    <a:pt x="11216" y="6774"/>
                  </a:lnTo>
                  <a:cubicBezTo>
                    <a:pt x="11216" y="7120"/>
                    <a:pt x="11185" y="7436"/>
                    <a:pt x="11090" y="7782"/>
                  </a:cubicBezTo>
                  <a:cubicBezTo>
                    <a:pt x="11090" y="7814"/>
                    <a:pt x="11059" y="7845"/>
                    <a:pt x="11059" y="7877"/>
                  </a:cubicBezTo>
                  <a:cubicBezTo>
                    <a:pt x="11972" y="7782"/>
                    <a:pt x="12697" y="6994"/>
                    <a:pt x="12697" y="6049"/>
                  </a:cubicBezTo>
                  <a:cubicBezTo>
                    <a:pt x="12697" y="3277"/>
                    <a:pt x="10870" y="851"/>
                    <a:pt x="8255" y="0"/>
                  </a:cubicBezTo>
                  <a:cubicBezTo>
                    <a:pt x="8223" y="189"/>
                    <a:pt x="8129" y="441"/>
                    <a:pt x="8034" y="599"/>
                  </a:cubicBezTo>
                  <a:cubicBezTo>
                    <a:pt x="7751" y="977"/>
                    <a:pt x="7310" y="1229"/>
                    <a:pt x="6805" y="1229"/>
                  </a:cubicBezTo>
                  <a:lnTo>
                    <a:pt x="5892" y="1229"/>
                  </a:lnTo>
                  <a:cubicBezTo>
                    <a:pt x="5419" y="1229"/>
                    <a:pt x="4947" y="977"/>
                    <a:pt x="4663" y="599"/>
                  </a:cubicBezTo>
                  <a:cubicBezTo>
                    <a:pt x="4569" y="410"/>
                    <a:pt x="4474" y="189"/>
                    <a:pt x="44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1" name="Google Shape;8371;p85"/>
            <p:cNvSpPr/>
            <p:nvPr/>
          </p:nvSpPr>
          <p:spPr>
            <a:xfrm>
              <a:off x="-55128700" y="3983400"/>
              <a:ext cx="166200" cy="54350"/>
            </a:xfrm>
            <a:custGeom>
              <a:avLst/>
              <a:gdLst/>
              <a:ahLst/>
              <a:cxnLst/>
              <a:rect l="l" t="t" r="r" b="b"/>
              <a:pathLst>
                <a:path w="6648" h="2174" extrusionOk="0">
                  <a:moveTo>
                    <a:pt x="3088" y="0"/>
                  </a:moveTo>
                  <a:cubicBezTo>
                    <a:pt x="2836" y="0"/>
                    <a:pt x="2584" y="158"/>
                    <a:pt x="2458" y="347"/>
                  </a:cubicBezTo>
                  <a:lnTo>
                    <a:pt x="347" y="347"/>
                  </a:lnTo>
                  <a:cubicBezTo>
                    <a:pt x="158" y="347"/>
                    <a:pt x="0" y="504"/>
                    <a:pt x="0" y="725"/>
                  </a:cubicBezTo>
                  <a:cubicBezTo>
                    <a:pt x="0" y="914"/>
                    <a:pt x="158" y="1071"/>
                    <a:pt x="347" y="1071"/>
                  </a:cubicBezTo>
                  <a:lnTo>
                    <a:pt x="2206" y="1071"/>
                  </a:lnTo>
                  <a:lnTo>
                    <a:pt x="2143" y="1197"/>
                  </a:lnTo>
                  <a:cubicBezTo>
                    <a:pt x="1985" y="1670"/>
                    <a:pt x="2363" y="2174"/>
                    <a:pt x="2867" y="2174"/>
                  </a:cubicBezTo>
                  <a:lnTo>
                    <a:pt x="3781" y="2174"/>
                  </a:lnTo>
                  <a:cubicBezTo>
                    <a:pt x="4285" y="2174"/>
                    <a:pt x="4632" y="1670"/>
                    <a:pt x="4474" y="1197"/>
                  </a:cubicBezTo>
                  <a:lnTo>
                    <a:pt x="4443" y="1071"/>
                  </a:lnTo>
                  <a:lnTo>
                    <a:pt x="6301" y="1071"/>
                  </a:lnTo>
                  <a:cubicBezTo>
                    <a:pt x="6490" y="1071"/>
                    <a:pt x="6648" y="914"/>
                    <a:pt x="6648" y="725"/>
                  </a:cubicBezTo>
                  <a:cubicBezTo>
                    <a:pt x="6648" y="504"/>
                    <a:pt x="6490" y="347"/>
                    <a:pt x="6301" y="347"/>
                  </a:cubicBezTo>
                  <a:lnTo>
                    <a:pt x="4159" y="347"/>
                  </a:lnTo>
                  <a:cubicBezTo>
                    <a:pt x="4033" y="126"/>
                    <a:pt x="3812" y="0"/>
                    <a:pt x="35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72" name="Google Shape;8372;p85"/>
          <p:cNvGrpSpPr/>
          <p:nvPr/>
        </p:nvGrpSpPr>
        <p:grpSpPr>
          <a:xfrm>
            <a:off x="8852969" y="3849566"/>
            <a:ext cx="447907" cy="478628"/>
            <a:chOff x="-53232900" y="3192625"/>
            <a:chExt cx="298525" cy="319000"/>
          </a:xfrm>
        </p:grpSpPr>
        <p:sp>
          <p:nvSpPr>
            <p:cNvPr id="8373" name="Google Shape;8373;p85"/>
            <p:cNvSpPr/>
            <p:nvPr/>
          </p:nvSpPr>
          <p:spPr>
            <a:xfrm>
              <a:off x="-52972975" y="3315500"/>
              <a:ext cx="37825" cy="55925"/>
            </a:xfrm>
            <a:custGeom>
              <a:avLst/>
              <a:gdLst/>
              <a:ahLst/>
              <a:cxnLst/>
              <a:rect l="l" t="t" r="r" b="b"/>
              <a:pathLst>
                <a:path w="1513" h="2237" extrusionOk="0">
                  <a:moveTo>
                    <a:pt x="0" y="0"/>
                  </a:moveTo>
                  <a:lnTo>
                    <a:pt x="0" y="2048"/>
                  </a:lnTo>
                  <a:cubicBezTo>
                    <a:pt x="252" y="2142"/>
                    <a:pt x="505" y="2237"/>
                    <a:pt x="788" y="2237"/>
                  </a:cubicBezTo>
                  <a:lnTo>
                    <a:pt x="1135" y="2237"/>
                  </a:lnTo>
                  <a:cubicBezTo>
                    <a:pt x="1355" y="2237"/>
                    <a:pt x="1513" y="2079"/>
                    <a:pt x="1513" y="1859"/>
                  </a:cubicBezTo>
                  <a:lnTo>
                    <a:pt x="1513" y="1512"/>
                  </a:lnTo>
                  <a:cubicBezTo>
                    <a:pt x="1513" y="693"/>
                    <a:pt x="820" y="0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4" name="Google Shape;8374;p85"/>
            <p:cNvSpPr/>
            <p:nvPr/>
          </p:nvSpPr>
          <p:spPr>
            <a:xfrm>
              <a:off x="-52978500" y="3259575"/>
              <a:ext cx="44125" cy="55950"/>
            </a:xfrm>
            <a:custGeom>
              <a:avLst/>
              <a:gdLst/>
              <a:ahLst/>
              <a:cxnLst/>
              <a:rect l="l" t="t" r="r" b="b"/>
              <a:pathLst>
                <a:path w="1765" h="2238" extrusionOk="0">
                  <a:moveTo>
                    <a:pt x="1041" y="0"/>
                  </a:moveTo>
                  <a:cubicBezTo>
                    <a:pt x="663" y="0"/>
                    <a:pt x="253" y="158"/>
                    <a:pt x="1" y="441"/>
                  </a:cubicBezTo>
                  <a:cubicBezTo>
                    <a:pt x="190" y="977"/>
                    <a:pt x="316" y="1607"/>
                    <a:pt x="316" y="2237"/>
                  </a:cubicBezTo>
                  <a:cubicBezTo>
                    <a:pt x="1104" y="2206"/>
                    <a:pt x="1765" y="1544"/>
                    <a:pt x="1765" y="725"/>
                  </a:cubicBezTo>
                  <a:lnTo>
                    <a:pt x="1765" y="378"/>
                  </a:lnTo>
                  <a:cubicBezTo>
                    <a:pt x="1765" y="158"/>
                    <a:pt x="1608" y="0"/>
                    <a:pt x="14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5" name="Google Shape;8375;p85"/>
            <p:cNvSpPr/>
            <p:nvPr/>
          </p:nvSpPr>
          <p:spPr>
            <a:xfrm>
              <a:off x="-53232900" y="3324950"/>
              <a:ext cx="242625" cy="55925"/>
            </a:xfrm>
            <a:custGeom>
              <a:avLst/>
              <a:gdLst/>
              <a:ahLst/>
              <a:cxnLst/>
              <a:rect l="l" t="t" r="r" b="b"/>
              <a:pathLst>
                <a:path w="9705" h="2237" extrusionOk="0">
                  <a:moveTo>
                    <a:pt x="3340" y="756"/>
                  </a:moveTo>
                  <a:cubicBezTo>
                    <a:pt x="3561" y="756"/>
                    <a:pt x="3718" y="914"/>
                    <a:pt x="3718" y="1103"/>
                  </a:cubicBezTo>
                  <a:cubicBezTo>
                    <a:pt x="3718" y="1292"/>
                    <a:pt x="3561" y="1449"/>
                    <a:pt x="3340" y="1449"/>
                  </a:cubicBezTo>
                  <a:cubicBezTo>
                    <a:pt x="3151" y="1449"/>
                    <a:pt x="2994" y="1292"/>
                    <a:pt x="2994" y="1103"/>
                  </a:cubicBezTo>
                  <a:cubicBezTo>
                    <a:pt x="2962" y="914"/>
                    <a:pt x="3151" y="756"/>
                    <a:pt x="3340" y="756"/>
                  </a:cubicBezTo>
                  <a:close/>
                  <a:moveTo>
                    <a:pt x="6333" y="756"/>
                  </a:moveTo>
                  <a:cubicBezTo>
                    <a:pt x="6554" y="756"/>
                    <a:pt x="6711" y="914"/>
                    <a:pt x="6711" y="1103"/>
                  </a:cubicBezTo>
                  <a:cubicBezTo>
                    <a:pt x="6711" y="1292"/>
                    <a:pt x="6554" y="1449"/>
                    <a:pt x="6333" y="1449"/>
                  </a:cubicBezTo>
                  <a:cubicBezTo>
                    <a:pt x="6144" y="1449"/>
                    <a:pt x="5987" y="1292"/>
                    <a:pt x="5987" y="1103"/>
                  </a:cubicBezTo>
                  <a:cubicBezTo>
                    <a:pt x="5955" y="914"/>
                    <a:pt x="6113" y="756"/>
                    <a:pt x="6333" y="756"/>
                  </a:cubicBezTo>
                  <a:close/>
                  <a:moveTo>
                    <a:pt x="1" y="0"/>
                  </a:moveTo>
                  <a:lnTo>
                    <a:pt x="1" y="2237"/>
                  </a:lnTo>
                  <a:lnTo>
                    <a:pt x="9704" y="2237"/>
                  </a:lnTo>
                  <a:lnTo>
                    <a:pt x="97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6" name="Google Shape;8376;p85"/>
            <p:cNvSpPr/>
            <p:nvPr/>
          </p:nvSpPr>
          <p:spPr>
            <a:xfrm>
              <a:off x="-53232100" y="3399775"/>
              <a:ext cx="241825" cy="111850"/>
            </a:xfrm>
            <a:custGeom>
              <a:avLst/>
              <a:gdLst/>
              <a:ahLst/>
              <a:cxnLst/>
              <a:rect l="l" t="t" r="r" b="b"/>
              <a:pathLst>
                <a:path w="9673" h="4474" extrusionOk="0">
                  <a:moveTo>
                    <a:pt x="0" y="0"/>
                  </a:moveTo>
                  <a:cubicBezTo>
                    <a:pt x="158" y="2457"/>
                    <a:pt x="2269" y="4474"/>
                    <a:pt x="4821" y="4474"/>
                  </a:cubicBezTo>
                  <a:cubicBezTo>
                    <a:pt x="7372" y="4474"/>
                    <a:pt x="9452" y="2457"/>
                    <a:pt x="96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7" name="Google Shape;8377;p85"/>
            <p:cNvSpPr/>
            <p:nvPr/>
          </p:nvSpPr>
          <p:spPr>
            <a:xfrm>
              <a:off x="-53134450" y="3287125"/>
              <a:ext cx="44125" cy="18925"/>
            </a:xfrm>
            <a:custGeom>
              <a:avLst/>
              <a:gdLst/>
              <a:ahLst/>
              <a:cxnLst/>
              <a:rect l="l" t="t" r="r" b="b"/>
              <a:pathLst>
                <a:path w="1765" h="757" extrusionOk="0">
                  <a:moveTo>
                    <a:pt x="1" y="1"/>
                  </a:moveTo>
                  <a:lnTo>
                    <a:pt x="410" y="757"/>
                  </a:lnTo>
                  <a:lnTo>
                    <a:pt x="1419" y="757"/>
                  </a:lnTo>
                  <a:lnTo>
                    <a:pt x="176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8" name="Google Shape;8378;p85"/>
            <p:cNvSpPr/>
            <p:nvPr/>
          </p:nvSpPr>
          <p:spPr>
            <a:xfrm>
              <a:off x="-53232900" y="3287125"/>
              <a:ext cx="86675" cy="18925"/>
            </a:xfrm>
            <a:custGeom>
              <a:avLst/>
              <a:gdLst/>
              <a:ahLst/>
              <a:cxnLst/>
              <a:rect l="l" t="t" r="r" b="b"/>
              <a:pathLst>
                <a:path w="3467" h="757" extrusionOk="0">
                  <a:moveTo>
                    <a:pt x="127" y="1"/>
                  </a:moveTo>
                  <a:cubicBezTo>
                    <a:pt x="95" y="253"/>
                    <a:pt x="32" y="473"/>
                    <a:pt x="1" y="757"/>
                  </a:cubicBezTo>
                  <a:lnTo>
                    <a:pt x="3466" y="757"/>
                  </a:lnTo>
                  <a:lnTo>
                    <a:pt x="312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9" name="Google Shape;8379;p85"/>
            <p:cNvSpPr/>
            <p:nvPr/>
          </p:nvSpPr>
          <p:spPr>
            <a:xfrm>
              <a:off x="-53078525" y="3287125"/>
              <a:ext cx="86675" cy="18925"/>
            </a:xfrm>
            <a:custGeom>
              <a:avLst/>
              <a:gdLst/>
              <a:ahLst/>
              <a:cxnLst/>
              <a:rect l="l" t="t" r="r" b="b"/>
              <a:pathLst>
                <a:path w="3467" h="757" extrusionOk="0">
                  <a:moveTo>
                    <a:pt x="379" y="1"/>
                  </a:moveTo>
                  <a:lnTo>
                    <a:pt x="1" y="757"/>
                  </a:lnTo>
                  <a:lnTo>
                    <a:pt x="3466" y="757"/>
                  </a:lnTo>
                  <a:cubicBezTo>
                    <a:pt x="3466" y="536"/>
                    <a:pt x="3435" y="253"/>
                    <a:pt x="33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0" name="Google Shape;8380;p85"/>
            <p:cNvSpPr/>
            <p:nvPr/>
          </p:nvSpPr>
          <p:spPr>
            <a:xfrm>
              <a:off x="-53224225" y="3192625"/>
              <a:ext cx="223700" cy="74850"/>
            </a:xfrm>
            <a:custGeom>
              <a:avLst/>
              <a:gdLst/>
              <a:ahLst/>
              <a:cxnLst/>
              <a:rect l="l" t="t" r="r" b="b"/>
              <a:pathLst>
                <a:path w="8948" h="2994" extrusionOk="0">
                  <a:moveTo>
                    <a:pt x="4506" y="0"/>
                  </a:moveTo>
                  <a:cubicBezTo>
                    <a:pt x="2489" y="0"/>
                    <a:pt x="756" y="1260"/>
                    <a:pt x="0" y="2993"/>
                  </a:cubicBezTo>
                  <a:lnTo>
                    <a:pt x="8948" y="2993"/>
                  </a:lnTo>
                  <a:cubicBezTo>
                    <a:pt x="8255" y="1260"/>
                    <a:pt x="6522" y="0"/>
                    <a:pt x="45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81" name="Google Shape;8381;p85"/>
          <p:cNvGrpSpPr/>
          <p:nvPr/>
        </p:nvGrpSpPr>
        <p:grpSpPr>
          <a:xfrm>
            <a:off x="8838791" y="4477531"/>
            <a:ext cx="476264" cy="475101"/>
            <a:chOff x="-53242350" y="3584850"/>
            <a:chExt cx="317425" cy="316650"/>
          </a:xfrm>
        </p:grpSpPr>
        <p:sp>
          <p:nvSpPr>
            <p:cNvPr id="8382" name="Google Shape;8382;p85"/>
            <p:cNvSpPr/>
            <p:nvPr/>
          </p:nvSpPr>
          <p:spPr>
            <a:xfrm>
              <a:off x="-53202975" y="3584850"/>
              <a:ext cx="237900" cy="98475"/>
            </a:xfrm>
            <a:custGeom>
              <a:avLst/>
              <a:gdLst/>
              <a:ahLst/>
              <a:cxnLst/>
              <a:rect l="l" t="t" r="r" b="b"/>
              <a:pathLst>
                <a:path w="9516" h="3939" extrusionOk="0">
                  <a:moveTo>
                    <a:pt x="4758" y="1"/>
                  </a:moveTo>
                  <a:cubicBezTo>
                    <a:pt x="2395" y="1"/>
                    <a:pt x="411" y="1702"/>
                    <a:pt x="1" y="3939"/>
                  </a:cubicBezTo>
                  <a:cubicBezTo>
                    <a:pt x="190" y="3781"/>
                    <a:pt x="474" y="3687"/>
                    <a:pt x="694" y="3655"/>
                  </a:cubicBezTo>
                  <a:cubicBezTo>
                    <a:pt x="2033" y="3435"/>
                    <a:pt x="3396" y="3324"/>
                    <a:pt x="4758" y="3324"/>
                  </a:cubicBezTo>
                  <a:cubicBezTo>
                    <a:pt x="6121" y="3324"/>
                    <a:pt x="7483" y="3435"/>
                    <a:pt x="8822" y="3655"/>
                  </a:cubicBezTo>
                  <a:cubicBezTo>
                    <a:pt x="9074" y="3687"/>
                    <a:pt x="9326" y="3813"/>
                    <a:pt x="9515" y="3939"/>
                  </a:cubicBezTo>
                  <a:cubicBezTo>
                    <a:pt x="9074" y="1702"/>
                    <a:pt x="7121" y="1"/>
                    <a:pt x="47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3" name="Google Shape;8383;p85"/>
            <p:cNvSpPr/>
            <p:nvPr/>
          </p:nvSpPr>
          <p:spPr>
            <a:xfrm>
              <a:off x="-53242350" y="3711650"/>
              <a:ext cx="80350" cy="155975"/>
            </a:xfrm>
            <a:custGeom>
              <a:avLst/>
              <a:gdLst/>
              <a:ahLst/>
              <a:cxnLst/>
              <a:rect l="l" t="t" r="r" b="b"/>
              <a:pathLst>
                <a:path w="3214" h="6239" extrusionOk="0">
                  <a:moveTo>
                    <a:pt x="820" y="1"/>
                  </a:moveTo>
                  <a:cubicBezTo>
                    <a:pt x="316" y="442"/>
                    <a:pt x="1" y="1041"/>
                    <a:pt x="1" y="1734"/>
                  </a:cubicBezTo>
                  <a:cubicBezTo>
                    <a:pt x="1" y="2395"/>
                    <a:pt x="316" y="2994"/>
                    <a:pt x="788" y="3403"/>
                  </a:cubicBezTo>
                  <a:lnTo>
                    <a:pt x="788" y="5136"/>
                  </a:lnTo>
                  <a:cubicBezTo>
                    <a:pt x="788" y="5766"/>
                    <a:pt x="1292" y="6239"/>
                    <a:pt x="1891" y="6239"/>
                  </a:cubicBezTo>
                  <a:lnTo>
                    <a:pt x="3214" y="6239"/>
                  </a:lnTo>
                  <a:cubicBezTo>
                    <a:pt x="3057" y="6081"/>
                    <a:pt x="2742" y="5609"/>
                    <a:pt x="2679" y="5451"/>
                  </a:cubicBezTo>
                  <a:lnTo>
                    <a:pt x="1828" y="5451"/>
                  </a:lnTo>
                  <a:cubicBezTo>
                    <a:pt x="1639" y="5451"/>
                    <a:pt x="1481" y="5294"/>
                    <a:pt x="1481" y="5073"/>
                  </a:cubicBezTo>
                  <a:lnTo>
                    <a:pt x="1481" y="2805"/>
                  </a:lnTo>
                  <a:cubicBezTo>
                    <a:pt x="1103" y="2490"/>
                    <a:pt x="820" y="2049"/>
                    <a:pt x="788" y="1545"/>
                  </a:cubicBezTo>
                  <a:cubicBezTo>
                    <a:pt x="788" y="1513"/>
                    <a:pt x="725" y="1419"/>
                    <a:pt x="725" y="1356"/>
                  </a:cubicBezTo>
                  <a:lnTo>
                    <a:pt x="725" y="411"/>
                  </a:lnTo>
                  <a:cubicBezTo>
                    <a:pt x="725" y="348"/>
                    <a:pt x="788" y="158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4" name="Google Shape;8384;p85"/>
            <p:cNvSpPr/>
            <p:nvPr/>
          </p:nvSpPr>
          <p:spPr>
            <a:xfrm>
              <a:off x="-53206125" y="3686850"/>
              <a:ext cx="243400" cy="84700"/>
            </a:xfrm>
            <a:custGeom>
              <a:avLst/>
              <a:gdLst/>
              <a:ahLst/>
              <a:cxnLst/>
              <a:rect l="l" t="t" r="r" b="b"/>
              <a:pathLst>
                <a:path w="9736" h="3388" extrusionOk="0">
                  <a:moveTo>
                    <a:pt x="4857" y="1"/>
                  </a:moveTo>
                  <a:cubicBezTo>
                    <a:pt x="3545" y="1"/>
                    <a:pt x="2238" y="111"/>
                    <a:pt x="946" y="331"/>
                  </a:cubicBezTo>
                  <a:cubicBezTo>
                    <a:pt x="442" y="394"/>
                    <a:pt x="1" y="867"/>
                    <a:pt x="1" y="1434"/>
                  </a:cubicBezTo>
                  <a:lnTo>
                    <a:pt x="1" y="2285"/>
                  </a:lnTo>
                  <a:cubicBezTo>
                    <a:pt x="1" y="2915"/>
                    <a:pt x="505" y="3387"/>
                    <a:pt x="1104" y="3387"/>
                  </a:cubicBezTo>
                  <a:lnTo>
                    <a:pt x="3782" y="3387"/>
                  </a:lnTo>
                  <a:cubicBezTo>
                    <a:pt x="3876" y="3387"/>
                    <a:pt x="3971" y="3356"/>
                    <a:pt x="4065" y="3261"/>
                  </a:cubicBezTo>
                  <a:lnTo>
                    <a:pt x="4569" y="2757"/>
                  </a:lnTo>
                  <a:cubicBezTo>
                    <a:pt x="4648" y="2678"/>
                    <a:pt x="4750" y="2639"/>
                    <a:pt x="4845" y="2639"/>
                  </a:cubicBezTo>
                  <a:cubicBezTo>
                    <a:pt x="4939" y="2639"/>
                    <a:pt x="5026" y="2678"/>
                    <a:pt x="5073" y="2757"/>
                  </a:cubicBezTo>
                  <a:lnTo>
                    <a:pt x="5609" y="3261"/>
                  </a:lnTo>
                  <a:cubicBezTo>
                    <a:pt x="5672" y="3356"/>
                    <a:pt x="5766" y="3387"/>
                    <a:pt x="5861" y="3387"/>
                  </a:cubicBezTo>
                  <a:lnTo>
                    <a:pt x="8539" y="3387"/>
                  </a:lnTo>
                  <a:cubicBezTo>
                    <a:pt x="9169" y="3387"/>
                    <a:pt x="9641" y="2883"/>
                    <a:pt x="9641" y="2285"/>
                  </a:cubicBezTo>
                  <a:lnTo>
                    <a:pt x="9641" y="1434"/>
                  </a:lnTo>
                  <a:lnTo>
                    <a:pt x="9736" y="1434"/>
                  </a:lnTo>
                  <a:cubicBezTo>
                    <a:pt x="9736" y="867"/>
                    <a:pt x="9295" y="394"/>
                    <a:pt x="8791" y="331"/>
                  </a:cubicBezTo>
                  <a:cubicBezTo>
                    <a:pt x="7483" y="111"/>
                    <a:pt x="6168" y="1"/>
                    <a:pt x="48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5" name="Google Shape;8385;p85"/>
            <p:cNvSpPr/>
            <p:nvPr/>
          </p:nvSpPr>
          <p:spPr>
            <a:xfrm>
              <a:off x="-53186425" y="3775450"/>
              <a:ext cx="205600" cy="126050"/>
            </a:xfrm>
            <a:custGeom>
              <a:avLst/>
              <a:gdLst/>
              <a:ahLst/>
              <a:cxnLst/>
              <a:rect l="l" t="t" r="r" b="b"/>
              <a:pathLst>
                <a:path w="8224" h="5042" extrusionOk="0">
                  <a:moveTo>
                    <a:pt x="5148" y="1710"/>
                  </a:moveTo>
                  <a:cubicBezTo>
                    <a:pt x="5238" y="1710"/>
                    <a:pt x="5325" y="1749"/>
                    <a:pt x="5388" y="1828"/>
                  </a:cubicBezTo>
                  <a:cubicBezTo>
                    <a:pt x="5545" y="1954"/>
                    <a:pt x="5545" y="2175"/>
                    <a:pt x="5419" y="2332"/>
                  </a:cubicBezTo>
                  <a:cubicBezTo>
                    <a:pt x="5073" y="2679"/>
                    <a:pt x="4600" y="2868"/>
                    <a:pt x="4128" y="2868"/>
                  </a:cubicBezTo>
                  <a:cubicBezTo>
                    <a:pt x="3624" y="2868"/>
                    <a:pt x="3151" y="2679"/>
                    <a:pt x="2805" y="2332"/>
                  </a:cubicBezTo>
                  <a:cubicBezTo>
                    <a:pt x="2647" y="2175"/>
                    <a:pt x="2647" y="1954"/>
                    <a:pt x="2805" y="1828"/>
                  </a:cubicBezTo>
                  <a:cubicBezTo>
                    <a:pt x="2883" y="1749"/>
                    <a:pt x="2978" y="1710"/>
                    <a:pt x="3068" y="1710"/>
                  </a:cubicBezTo>
                  <a:cubicBezTo>
                    <a:pt x="3159" y="1710"/>
                    <a:pt x="3246" y="1749"/>
                    <a:pt x="3309" y="1828"/>
                  </a:cubicBezTo>
                  <a:cubicBezTo>
                    <a:pt x="3529" y="2049"/>
                    <a:pt x="3813" y="2159"/>
                    <a:pt x="4096" y="2159"/>
                  </a:cubicBezTo>
                  <a:cubicBezTo>
                    <a:pt x="4380" y="2159"/>
                    <a:pt x="4663" y="2049"/>
                    <a:pt x="4884" y="1828"/>
                  </a:cubicBezTo>
                  <a:cubicBezTo>
                    <a:pt x="4963" y="1749"/>
                    <a:pt x="5057" y="1710"/>
                    <a:pt x="5148" y="1710"/>
                  </a:cubicBezTo>
                  <a:close/>
                  <a:moveTo>
                    <a:pt x="4096" y="1"/>
                  </a:moveTo>
                  <a:lnTo>
                    <a:pt x="3813" y="284"/>
                  </a:lnTo>
                  <a:cubicBezTo>
                    <a:pt x="3624" y="473"/>
                    <a:pt x="3309" y="599"/>
                    <a:pt x="3025" y="599"/>
                  </a:cubicBezTo>
                  <a:lnTo>
                    <a:pt x="1" y="599"/>
                  </a:lnTo>
                  <a:lnTo>
                    <a:pt x="1" y="1009"/>
                  </a:lnTo>
                  <a:cubicBezTo>
                    <a:pt x="1" y="1671"/>
                    <a:pt x="158" y="2301"/>
                    <a:pt x="473" y="2836"/>
                  </a:cubicBezTo>
                  <a:lnTo>
                    <a:pt x="2647" y="2836"/>
                  </a:lnTo>
                  <a:cubicBezTo>
                    <a:pt x="2836" y="2836"/>
                    <a:pt x="2994" y="2994"/>
                    <a:pt x="2994" y="3183"/>
                  </a:cubicBezTo>
                  <a:cubicBezTo>
                    <a:pt x="2994" y="3403"/>
                    <a:pt x="2836" y="3561"/>
                    <a:pt x="2647" y="3561"/>
                  </a:cubicBezTo>
                  <a:lnTo>
                    <a:pt x="977" y="3561"/>
                  </a:lnTo>
                  <a:cubicBezTo>
                    <a:pt x="1733" y="4506"/>
                    <a:pt x="2962" y="5042"/>
                    <a:pt x="4128" y="5042"/>
                  </a:cubicBezTo>
                  <a:cubicBezTo>
                    <a:pt x="6428" y="5042"/>
                    <a:pt x="8223" y="3151"/>
                    <a:pt x="8223" y="946"/>
                  </a:cubicBezTo>
                  <a:lnTo>
                    <a:pt x="8223" y="568"/>
                  </a:lnTo>
                  <a:lnTo>
                    <a:pt x="5199" y="568"/>
                  </a:lnTo>
                  <a:cubicBezTo>
                    <a:pt x="5163" y="571"/>
                    <a:pt x="5128" y="573"/>
                    <a:pt x="5094" y="573"/>
                  </a:cubicBezTo>
                  <a:cubicBezTo>
                    <a:pt x="4795" y="573"/>
                    <a:pt x="4549" y="454"/>
                    <a:pt x="4380" y="284"/>
                  </a:cubicBezTo>
                  <a:lnTo>
                    <a:pt x="409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6" name="Google Shape;8386;p85"/>
            <p:cNvSpPr/>
            <p:nvPr/>
          </p:nvSpPr>
          <p:spPr>
            <a:xfrm>
              <a:off x="-52962725" y="3710875"/>
              <a:ext cx="37800" cy="95325"/>
            </a:xfrm>
            <a:custGeom>
              <a:avLst/>
              <a:gdLst/>
              <a:ahLst/>
              <a:cxnLst/>
              <a:rect l="l" t="t" r="r" b="b"/>
              <a:pathLst>
                <a:path w="1512" h="3813" extrusionOk="0">
                  <a:moveTo>
                    <a:pt x="662" y="0"/>
                  </a:moveTo>
                  <a:lnTo>
                    <a:pt x="662" y="0"/>
                  </a:lnTo>
                  <a:cubicBezTo>
                    <a:pt x="693" y="158"/>
                    <a:pt x="725" y="347"/>
                    <a:pt x="725" y="379"/>
                  </a:cubicBezTo>
                  <a:lnTo>
                    <a:pt x="725" y="1387"/>
                  </a:lnTo>
                  <a:cubicBezTo>
                    <a:pt x="725" y="1481"/>
                    <a:pt x="725" y="1513"/>
                    <a:pt x="693" y="1576"/>
                  </a:cubicBezTo>
                  <a:cubicBezTo>
                    <a:pt x="662" y="2080"/>
                    <a:pt x="378" y="2552"/>
                    <a:pt x="0" y="2836"/>
                  </a:cubicBezTo>
                  <a:lnTo>
                    <a:pt x="0" y="3561"/>
                  </a:lnTo>
                  <a:lnTo>
                    <a:pt x="0" y="3813"/>
                  </a:lnTo>
                  <a:cubicBezTo>
                    <a:pt x="851" y="3497"/>
                    <a:pt x="1512" y="2678"/>
                    <a:pt x="1512" y="1733"/>
                  </a:cubicBezTo>
                  <a:cubicBezTo>
                    <a:pt x="1512" y="1009"/>
                    <a:pt x="1166" y="379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87" name="Google Shape;8387;p85"/>
          <p:cNvGrpSpPr/>
          <p:nvPr/>
        </p:nvGrpSpPr>
        <p:grpSpPr>
          <a:xfrm>
            <a:off x="8867150" y="5094466"/>
            <a:ext cx="419549" cy="478665"/>
            <a:chOff x="-53224225" y="3976300"/>
            <a:chExt cx="279625" cy="319025"/>
          </a:xfrm>
        </p:grpSpPr>
        <p:sp>
          <p:nvSpPr>
            <p:cNvPr id="8388" name="Google Shape;8388;p85"/>
            <p:cNvSpPr/>
            <p:nvPr/>
          </p:nvSpPr>
          <p:spPr>
            <a:xfrm>
              <a:off x="-53224225" y="413225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6" y="1"/>
                  </a:moveTo>
                  <a:cubicBezTo>
                    <a:pt x="315" y="284"/>
                    <a:pt x="0" y="757"/>
                    <a:pt x="0" y="1292"/>
                  </a:cubicBezTo>
                  <a:cubicBezTo>
                    <a:pt x="0" y="1796"/>
                    <a:pt x="315" y="2269"/>
                    <a:pt x="756" y="2552"/>
                  </a:cubicBezTo>
                  <a:lnTo>
                    <a:pt x="756" y="2395"/>
                  </a:lnTo>
                  <a:lnTo>
                    <a:pt x="75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9" name="Google Shape;8389;p85"/>
            <p:cNvSpPr/>
            <p:nvPr/>
          </p:nvSpPr>
          <p:spPr>
            <a:xfrm>
              <a:off x="-53185625" y="4014900"/>
              <a:ext cx="204800" cy="117375"/>
            </a:xfrm>
            <a:custGeom>
              <a:avLst/>
              <a:gdLst/>
              <a:ahLst/>
              <a:cxnLst/>
              <a:rect l="l" t="t" r="r" b="b"/>
              <a:pathLst>
                <a:path w="8192" h="4695" extrusionOk="0">
                  <a:moveTo>
                    <a:pt x="4096" y="0"/>
                  </a:moveTo>
                  <a:cubicBezTo>
                    <a:pt x="1859" y="0"/>
                    <a:pt x="0" y="1859"/>
                    <a:pt x="0" y="4096"/>
                  </a:cubicBezTo>
                  <a:lnTo>
                    <a:pt x="0" y="4695"/>
                  </a:lnTo>
                  <a:lnTo>
                    <a:pt x="1638" y="3088"/>
                  </a:lnTo>
                  <a:cubicBezTo>
                    <a:pt x="1675" y="3014"/>
                    <a:pt x="1755" y="2983"/>
                    <a:pt x="1847" y="2983"/>
                  </a:cubicBezTo>
                  <a:cubicBezTo>
                    <a:pt x="1912" y="2983"/>
                    <a:pt x="1983" y="2999"/>
                    <a:pt x="2048" y="3025"/>
                  </a:cubicBezTo>
                  <a:cubicBezTo>
                    <a:pt x="2662" y="3450"/>
                    <a:pt x="3371" y="3663"/>
                    <a:pt x="4080" y="3663"/>
                  </a:cubicBezTo>
                  <a:cubicBezTo>
                    <a:pt x="4789" y="3663"/>
                    <a:pt x="5498" y="3450"/>
                    <a:pt x="6112" y="3025"/>
                  </a:cubicBezTo>
                  <a:cubicBezTo>
                    <a:pt x="6174" y="2987"/>
                    <a:pt x="6241" y="2970"/>
                    <a:pt x="6307" y="2970"/>
                  </a:cubicBezTo>
                  <a:cubicBezTo>
                    <a:pt x="6409" y="2970"/>
                    <a:pt x="6508" y="3011"/>
                    <a:pt x="6585" y="3088"/>
                  </a:cubicBezTo>
                  <a:lnTo>
                    <a:pt x="8191" y="4695"/>
                  </a:lnTo>
                  <a:lnTo>
                    <a:pt x="8191" y="4096"/>
                  </a:lnTo>
                  <a:cubicBezTo>
                    <a:pt x="8191" y="1859"/>
                    <a:pt x="6333" y="0"/>
                    <a:pt x="4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0" name="Google Shape;8390;p85"/>
            <p:cNvSpPr/>
            <p:nvPr/>
          </p:nvSpPr>
          <p:spPr>
            <a:xfrm>
              <a:off x="-53187200" y="4110200"/>
              <a:ext cx="205575" cy="185125"/>
            </a:xfrm>
            <a:custGeom>
              <a:avLst/>
              <a:gdLst/>
              <a:ahLst/>
              <a:cxnLst/>
              <a:rect l="l" t="t" r="r" b="b"/>
              <a:pathLst>
                <a:path w="8223" h="7405" extrusionOk="0">
                  <a:moveTo>
                    <a:pt x="2615" y="1418"/>
                  </a:moveTo>
                  <a:cubicBezTo>
                    <a:pt x="2836" y="1418"/>
                    <a:pt x="2993" y="1576"/>
                    <a:pt x="2993" y="1796"/>
                  </a:cubicBezTo>
                  <a:cubicBezTo>
                    <a:pt x="2993" y="1985"/>
                    <a:pt x="2836" y="2143"/>
                    <a:pt x="2615" y="2143"/>
                  </a:cubicBezTo>
                  <a:cubicBezTo>
                    <a:pt x="2426" y="2143"/>
                    <a:pt x="2268" y="1985"/>
                    <a:pt x="2268" y="1796"/>
                  </a:cubicBezTo>
                  <a:cubicBezTo>
                    <a:pt x="2268" y="1576"/>
                    <a:pt x="2426" y="1418"/>
                    <a:pt x="2615" y="1418"/>
                  </a:cubicBezTo>
                  <a:close/>
                  <a:moveTo>
                    <a:pt x="5608" y="1418"/>
                  </a:moveTo>
                  <a:cubicBezTo>
                    <a:pt x="5829" y="1418"/>
                    <a:pt x="5986" y="1576"/>
                    <a:pt x="5986" y="1796"/>
                  </a:cubicBezTo>
                  <a:cubicBezTo>
                    <a:pt x="5986" y="1985"/>
                    <a:pt x="5829" y="2143"/>
                    <a:pt x="5608" y="2143"/>
                  </a:cubicBezTo>
                  <a:cubicBezTo>
                    <a:pt x="5419" y="2143"/>
                    <a:pt x="5261" y="1985"/>
                    <a:pt x="5261" y="1796"/>
                  </a:cubicBezTo>
                  <a:cubicBezTo>
                    <a:pt x="5261" y="1576"/>
                    <a:pt x="5419" y="1418"/>
                    <a:pt x="5608" y="1418"/>
                  </a:cubicBezTo>
                  <a:close/>
                  <a:moveTo>
                    <a:pt x="5179" y="3978"/>
                  </a:moveTo>
                  <a:cubicBezTo>
                    <a:pt x="5269" y="3978"/>
                    <a:pt x="5356" y="4017"/>
                    <a:pt x="5419" y="4096"/>
                  </a:cubicBezTo>
                  <a:cubicBezTo>
                    <a:pt x="5576" y="4222"/>
                    <a:pt x="5576" y="4474"/>
                    <a:pt x="5450" y="4632"/>
                  </a:cubicBezTo>
                  <a:cubicBezTo>
                    <a:pt x="5104" y="4978"/>
                    <a:pt x="4631" y="5167"/>
                    <a:pt x="4159" y="5167"/>
                  </a:cubicBezTo>
                  <a:cubicBezTo>
                    <a:pt x="3655" y="5167"/>
                    <a:pt x="3182" y="4978"/>
                    <a:pt x="2836" y="4632"/>
                  </a:cubicBezTo>
                  <a:cubicBezTo>
                    <a:pt x="2678" y="4474"/>
                    <a:pt x="2678" y="4222"/>
                    <a:pt x="2836" y="4096"/>
                  </a:cubicBezTo>
                  <a:cubicBezTo>
                    <a:pt x="2914" y="4017"/>
                    <a:pt x="3009" y="3978"/>
                    <a:pt x="3099" y="3978"/>
                  </a:cubicBezTo>
                  <a:cubicBezTo>
                    <a:pt x="3190" y="3978"/>
                    <a:pt x="3277" y="4017"/>
                    <a:pt x="3340" y="4096"/>
                  </a:cubicBezTo>
                  <a:cubicBezTo>
                    <a:pt x="3560" y="4317"/>
                    <a:pt x="3844" y="4427"/>
                    <a:pt x="4127" y="4427"/>
                  </a:cubicBezTo>
                  <a:cubicBezTo>
                    <a:pt x="4411" y="4427"/>
                    <a:pt x="4694" y="4317"/>
                    <a:pt x="4915" y="4096"/>
                  </a:cubicBezTo>
                  <a:cubicBezTo>
                    <a:pt x="4994" y="4017"/>
                    <a:pt x="5088" y="3978"/>
                    <a:pt x="5179" y="3978"/>
                  </a:cubicBezTo>
                  <a:close/>
                  <a:moveTo>
                    <a:pt x="1922" y="0"/>
                  </a:moveTo>
                  <a:lnTo>
                    <a:pt x="0" y="1954"/>
                  </a:lnTo>
                  <a:lnTo>
                    <a:pt x="0" y="3277"/>
                  </a:lnTo>
                  <a:cubicBezTo>
                    <a:pt x="0" y="5514"/>
                    <a:pt x="1827" y="7404"/>
                    <a:pt x="4096" y="7404"/>
                  </a:cubicBezTo>
                  <a:cubicBezTo>
                    <a:pt x="6396" y="7404"/>
                    <a:pt x="8223" y="5514"/>
                    <a:pt x="8223" y="3277"/>
                  </a:cubicBezTo>
                  <a:lnTo>
                    <a:pt x="8223" y="1954"/>
                  </a:lnTo>
                  <a:lnTo>
                    <a:pt x="6301" y="0"/>
                  </a:lnTo>
                  <a:cubicBezTo>
                    <a:pt x="5624" y="394"/>
                    <a:pt x="4875" y="591"/>
                    <a:pt x="4123" y="591"/>
                  </a:cubicBezTo>
                  <a:cubicBezTo>
                    <a:pt x="3371" y="591"/>
                    <a:pt x="2615" y="394"/>
                    <a:pt x="19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1" name="Google Shape;8391;p85"/>
            <p:cNvSpPr/>
            <p:nvPr/>
          </p:nvSpPr>
          <p:spPr>
            <a:xfrm>
              <a:off x="-53020225" y="4211800"/>
              <a:ext cx="74825" cy="83525"/>
            </a:xfrm>
            <a:custGeom>
              <a:avLst/>
              <a:gdLst/>
              <a:ahLst/>
              <a:cxnLst/>
              <a:rect l="l" t="t" r="r" b="b"/>
              <a:pathLst>
                <a:path w="2993" h="3341" extrusionOk="0">
                  <a:moveTo>
                    <a:pt x="2174" y="1"/>
                  </a:moveTo>
                  <a:cubicBezTo>
                    <a:pt x="2016" y="1387"/>
                    <a:pt x="1197" y="2615"/>
                    <a:pt x="0" y="3340"/>
                  </a:cubicBezTo>
                  <a:lnTo>
                    <a:pt x="2647" y="3340"/>
                  </a:lnTo>
                  <a:cubicBezTo>
                    <a:pt x="2836" y="3340"/>
                    <a:pt x="2993" y="3183"/>
                    <a:pt x="2993" y="2993"/>
                  </a:cubicBezTo>
                  <a:lnTo>
                    <a:pt x="2993" y="2867"/>
                  </a:lnTo>
                  <a:cubicBezTo>
                    <a:pt x="2993" y="1859"/>
                    <a:pt x="2710" y="883"/>
                    <a:pt x="21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2" name="Google Shape;8392;p85"/>
            <p:cNvSpPr/>
            <p:nvPr/>
          </p:nvSpPr>
          <p:spPr>
            <a:xfrm>
              <a:off x="-53224225" y="4211025"/>
              <a:ext cx="74850" cy="83500"/>
            </a:xfrm>
            <a:custGeom>
              <a:avLst/>
              <a:gdLst/>
              <a:ahLst/>
              <a:cxnLst/>
              <a:rect l="l" t="t" r="r" b="b"/>
              <a:pathLst>
                <a:path w="2994" h="3340" extrusionOk="0">
                  <a:moveTo>
                    <a:pt x="851" y="0"/>
                  </a:moveTo>
                  <a:cubicBezTo>
                    <a:pt x="315" y="851"/>
                    <a:pt x="0" y="1796"/>
                    <a:pt x="0" y="2867"/>
                  </a:cubicBezTo>
                  <a:lnTo>
                    <a:pt x="0" y="2993"/>
                  </a:lnTo>
                  <a:cubicBezTo>
                    <a:pt x="0" y="3182"/>
                    <a:pt x="158" y="3340"/>
                    <a:pt x="378" y="3340"/>
                  </a:cubicBezTo>
                  <a:lnTo>
                    <a:pt x="2993" y="3340"/>
                  </a:lnTo>
                  <a:cubicBezTo>
                    <a:pt x="1859" y="2646"/>
                    <a:pt x="1040" y="1418"/>
                    <a:pt x="8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3" name="Google Shape;8393;p85"/>
            <p:cNvSpPr/>
            <p:nvPr/>
          </p:nvSpPr>
          <p:spPr>
            <a:xfrm>
              <a:off x="-52962725" y="4131475"/>
              <a:ext cx="18125" cy="63800"/>
            </a:xfrm>
            <a:custGeom>
              <a:avLst/>
              <a:gdLst/>
              <a:ahLst/>
              <a:cxnLst/>
              <a:rect l="l" t="t" r="r" b="b"/>
              <a:pathLst>
                <a:path w="725" h="2552" extrusionOk="0">
                  <a:moveTo>
                    <a:pt x="0" y="0"/>
                  </a:moveTo>
                  <a:lnTo>
                    <a:pt x="0" y="2394"/>
                  </a:lnTo>
                  <a:lnTo>
                    <a:pt x="0" y="2552"/>
                  </a:lnTo>
                  <a:cubicBezTo>
                    <a:pt x="410" y="2300"/>
                    <a:pt x="725" y="1827"/>
                    <a:pt x="725" y="1292"/>
                  </a:cubicBezTo>
                  <a:cubicBezTo>
                    <a:pt x="725" y="725"/>
                    <a:pt x="410" y="252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4" name="Google Shape;8394;p85"/>
            <p:cNvSpPr/>
            <p:nvPr/>
          </p:nvSpPr>
          <p:spPr>
            <a:xfrm>
              <a:off x="-53125775" y="3976300"/>
              <a:ext cx="82725" cy="26800"/>
            </a:xfrm>
            <a:custGeom>
              <a:avLst/>
              <a:gdLst/>
              <a:ahLst/>
              <a:cxnLst/>
              <a:rect l="l" t="t" r="r" b="b"/>
              <a:pathLst>
                <a:path w="3309" h="1072" extrusionOk="0">
                  <a:moveTo>
                    <a:pt x="1670" y="1"/>
                  </a:moveTo>
                  <a:cubicBezTo>
                    <a:pt x="914" y="1"/>
                    <a:pt x="284" y="442"/>
                    <a:pt x="0" y="1072"/>
                  </a:cubicBezTo>
                  <a:cubicBezTo>
                    <a:pt x="536" y="883"/>
                    <a:pt x="1072" y="757"/>
                    <a:pt x="1670" y="757"/>
                  </a:cubicBezTo>
                  <a:cubicBezTo>
                    <a:pt x="2269" y="757"/>
                    <a:pt x="2804" y="883"/>
                    <a:pt x="3308" y="1072"/>
                  </a:cubicBezTo>
                  <a:cubicBezTo>
                    <a:pt x="2993" y="442"/>
                    <a:pt x="2363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95" name="Google Shape;8395;p85"/>
          <p:cNvGrpSpPr/>
          <p:nvPr/>
        </p:nvGrpSpPr>
        <p:grpSpPr>
          <a:xfrm>
            <a:off x="10615011" y="5104706"/>
            <a:ext cx="478628" cy="477877"/>
            <a:chOff x="-52043575" y="3983125"/>
            <a:chExt cx="319000" cy="318500"/>
          </a:xfrm>
        </p:grpSpPr>
        <p:sp>
          <p:nvSpPr>
            <p:cNvPr id="8396" name="Google Shape;8396;p85"/>
            <p:cNvSpPr/>
            <p:nvPr/>
          </p:nvSpPr>
          <p:spPr>
            <a:xfrm>
              <a:off x="-52043575" y="3983200"/>
              <a:ext cx="55150" cy="105750"/>
            </a:xfrm>
            <a:custGeom>
              <a:avLst/>
              <a:gdLst/>
              <a:ahLst/>
              <a:cxnLst/>
              <a:rect l="l" t="t" r="r" b="b"/>
              <a:pathLst>
                <a:path w="2206" h="4230" extrusionOk="0">
                  <a:moveTo>
                    <a:pt x="367" y="0"/>
                  </a:moveTo>
                  <a:cubicBezTo>
                    <a:pt x="339" y="0"/>
                    <a:pt x="311" y="3"/>
                    <a:pt x="284" y="8"/>
                  </a:cubicBezTo>
                  <a:cubicBezTo>
                    <a:pt x="126" y="40"/>
                    <a:pt x="0" y="197"/>
                    <a:pt x="0" y="355"/>
                  </a:cubicBezTo>
                  <a:lnTo>
                    <a:pt x="0" y="1867"/>
                  </a:lnTo>
                  <a:cubicBezTo>
                    <a:pt x="0" y="2875"/>
                    <a:pt x="630" y="3789"/>
                    <a:pt x="1512" y="4230"/>
                  </a:cubicBezTo>
                  <a:cubicBezTo>
                    <a:pt x="1512" y="3285"/>
                    <a:pt x="1733" y="2371"/>
                    <a:pt x="2206" y="1583"/>
                  </a:cubicBezTo>
                  <a:cubicBezTo>
                    <a:pt x="1607" y="1237"/>
                    <a:pt x="1103" y="764"/>
                    <a:pt x="725" y="166"/>
                  </a:cubicBezTo>
                  <a:cubicBezTo>
                    <a:pt x="647" y="61"/>
                    <a:pt x="503" y="0"/>
                    <a:pt x="3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7" name="Google Shape;8397;p85"/>
            <p:cNvSpPr/>
            <p:nvPr/>
          </p:nvSpPr>
          <p:spPr>
            <a:xfrm>
              <a:off x="-51985300" y="3983400"/>
              <a:ext cx="204800" cy="129975"/>
            </a:xfrm>
            <a:custGeom>
              <a:avLst/>
              <a:gdLst/>
              <a:ahLst/>
              <a:cxnLst/>
              <a:rect l="l" t="t" r="r" b="b"/>
              <a:pathLst>
                <a:path w="8192" h="5199" extrusionOk="0">
                  <a:moveTo>
                    <a:pt x="3718" y="0"/>
                  </a:moveTo>
                  <a:lnTo>
                    <a:pt x="3718" y="4096"/>
                  </a:lnTo>
                  <a:cubicBezTo>
                    <a:pt x="3718" y="4285"/>
                    <a:pt x="3561" y="4442"/>
                    <a:pt x="3340" y="4442"/>
                  </a:cubicBezTo>
                  <a:lnTo>
                    <a:pt x="1" y="4442"/>
                  </a:lnTo>
                  <a:lnTo>
                    <a:pt x="1" y="5198"/>
                  </a:lnTo>
                  <a:lnTo>
                    <a:pt x="8192" y="5198"/>
                  </a:lnTo>
                  <a:lnTo>
                    <a:pt x="8192" y="4442"/>
                  </a:lnTo>
                  <a:lnTo>
                    <a:pt x="4852" y="4442"/>
                  </a:lnTo>
                  <a:cubicBezTo>
                    <a:pt x="4814" y="4452"/>
                    <a:pt x="4778" y="4456"/>
                    <a:pt x="4743" y="4456"/>
                  </a:cubicBezTo>
                  <a:cubicBezTo>
                    <a:pt x="4548" y="4456"/>
                    <a:pt x="4411" y="4314"/>
                    <a:pt x="4411" y="4127"/>
                  </a:cubicBezTo>
                  <a:lnTo>
                    <a:pt x="4411" y="32"/>
                  </a:lnTo>
                  <a:cubicBezTo>
                    <a:pt x="4285" y="32"/>
                    <a:pt x="4159" y="0"/>
                    <a:pt x="40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8" name="Google Shape;8398;p85"/>
            <p:cNvSpPr/>
            <p:nvPr/>
          </p:nvSpPr>
          <p:spPr>
            <a:xfrm>
              <a:off x="-51855350" y="3987325"/>
              <a:ext cx="74075" cy="89825"/>
            </a:xfrm>
            <a:custGeom>
              <a:avLst/>
              <a:gdLst/>
              <a:ahLst/>
              <a:cxnLst/>
              <a:rect l="l" t="t" r="r" b="b"/>
              <a:pathLst>
                <a:path w="2963" h="3593" extrusionOk="0">
                  <a:moveTo>
                    <a:pt x="1" y="1"/>
                  </a:moveTo>
                  <a:lnTo>
                    <a:pt x="1" y="3592"/>
                  </a:lnTo>
                  <a:lnTo>
                    <a:pt x="2962" y="3592"/>
                  </a:lnTo>
                  <a:cubicBezTo>
                    <a:pt x="2836" y="2647"/>
                    <a:pt x="2427" y="1733"/>
                    <a:pt x="1765" y="1009"/>
                  </a:cubicBezTo>
                  <a:cubicBezTo>
                    <a:pt x="1261" y="505"/>
                    <a:pt x="663" y="190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9" name="Google Shape;8399;p85"/>
            <p:cNvSpPr/>
            <p:nvPr/>
          </p:nvSpPr>
          <p:spPr>
            <a:xfrm>
              <a:off x="-51985300" y="3987325"/>
              <a:ext cx="74050" cy="89825"/>
            </a:xfrm>
            <a:custGeom>
              <a:avLst/>
              <a:gdLst/>
              <a:ahLst/>
              <a:cxnLst/>
              <a:rect l="l" t="t" r="r" b="b"/>
              <a:pathLst>
                <a:path w="2962" h="3593" extrusionOk="0">
                  <a:moveTo>
                    <a:pt x="2962" y="1"/>
                  </a:moveTo>
                  <a:cubicBezTo>
                    <a:pt x="1324" y="473"/>
                    <a:pt x="158" y="1891"/>
                    <a:pt x="1" y="3592"/>
                  </a:cubicBezTo>
                  <a:lnTo>
                    <a:pt x="2962" y="3592"/>
                  </a:lnTo>
                  <a:lnTo>
                    <a:pt x="29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0" name="Google Shape;8400;p85"/>
            <p:cNvSpPr/>
            <p:nvPr/>
          </p:nvSpPr>
          <p:spPr>
            <a:xfrm>
              <a:off x="-51985300" y="4190350"/>
              <a:ext cx="204800" cy="111275"/>
            </a:xfrm>
            <a:custGeom>
              <a:avLst/>
              <a:gdLst/>
              <a:ahLst/>
              <a:cxnLst/>
              <a:rect l="l" t="t" r="r" b="b"/>
              <a:pathLst>
                <a:path w="8192" h="4451" extrusionOk="0">
                  <a:moveTo>
                    <a:pt x="5069" y="1024"/>
                  </a:moveTo>
                  <a:cubicBezTo>
                    <a:pt x="5167" y="1024"/>
                    <a:pt x="5262" y="1063"/>
                    <a:pt x="5325" y="1142"/>
                  </a:cubicBezTo>
                  <a:cubicBezTo>
                    <a:pt x="5514" y="1268"/>
                    <a:pt x="5514" y="1489"/>
                    <a:pt x="5356" y="1646"/>
                  </a:cubicBezTo>
                  <a:cubicBezTo>
                    <a:pt x="5010" y="1993"/>
                    <a:pt x="4537" y="2213"/>
                    <a:pt x="4002" y="2213"/>
                  </a:cubicBezTo>
                  <a:cubicBezTo>
                    <a:pt x="3498" y="2213"/>
                    <a:pt x="3025" y="1993"/>
                    <a:pt x="2710" y="1646"/>
                  </a:cubicBezTo>
                  <a:cubicBezTo>
                    <a:pt x="2552" y="1489"/>
                    <a:pt x="2552" y="1268"/>
                    <a:pt x="2710" y="1142"/>
                  </a:cubicBezTo>
                  <a:cubicBezTo>
                    <a:pt x="2789" y="1063"/>
                    <a:pt x="2891" y="1024"/>
                    <a:pt x="2986" y="1024"/>
                  </a:cubicBezTo>
                  <a:cubicBezTo>
                    <a:pt x="3080" y="1024"/>
                    <a:pt x="3167" y="1063"/>
                    <a:pt x="3214" y="1142"/>
                  </a:cubicBezTo>
                  <a:cubicBezTo>
                    <a:pt x="3435" y="1363"/>
                    <a:pt x="3726" y="1473"/>
                    <a:pt x="4014" y="1473"/>
                  </a:cubicBezTo>
                  <a:cubicBezTo>
                    <a:pt x="4301" y="1473"/>
                    <a:pt x="4585" y="1363"/>
                    <a:pt x="4789" y="1142"/>
                  </a:cubicBezTo>
                  <a:cubicBezTo>
                    <a:pt x="4868" y="1063"/>
                    <a:pt x="4971" y="1024"/>
                    <a:pt x="5069" y="1024"/>
                  </a:cubicBezTo>
                  <a:close/>
                  <a:moveTo>
                    <a:pt x="4080" y="0"/>
                  </a:moveTo>
                  <a:cubicBezTo>
                    <a:pt x="3372" y="0"/>
                    <a:pt x="2663" y="213"/>
                    <a:pt x="2048" y="638"/>
                  </a:cubicBezTo>
                  <a:cubicBezTo>
                    <a:pt x="1954" y="669"/>
                    <a:pt x="1922" y="701"/>
                    <a:pt x="1859" y="701"/>
                  </a:cubicBezTo>
                  <a:lnTo>
                    <a:pt x="1" y="701"/>
                  </a:lnTo>
                  <a:cubicBezTo>
                    <a:pt x="190" y="2780"/>
                    <a:pt x="1922" y="4450"/>
                    <a:pt x="4096" y="4450"/>
                  </a:cubicBezTo>
                  <a:cubicBezTo>
                    <a:pt x="6207" y="4450"/>
                    <a:pt x="8003" y="2780"/>
                    <a:pt x="8192" y="701"/>
                  </a:cubicBezTo>
                  <a:lnTo>
                    <a:pt x="6333" y="701"/>
                  </a:lnTo>
                  <a:cubicBezTo>
                    <a:pt x="6207" y="701"/>
                    <a:pt x="6144" y="701"/>
                    <a:pt x="6113" y="638"/>
                  </a:cubicBezTo>
                  <a:cubicBezTo>
                    <a:pt x="5498" y="213"/>
                    <a:pt x="4789" y="0"/>
                    <a:pt x="4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1" name="Google Shape;8401;p85"/>
            <p:cNvSpPr/>
            <p:nvPr/>
          </p:nvSpPr>
          <p:spPr>
            <a:xfrm>
              <a:off x="-51985300" y="4133050"/>
              <a:ext cx="204800" cy="55925"/>
            </a:xfrm>
            <a:custGeom>
              <a:avLst/>
              <a:gdLst/>
              <a:ahLst/>
              <a:cxnLst/>
              <a:rect l="l" t="t" r="r" b="b"/>
              <a:pathLst>
                <a:path w="8192" h="2237" extrusionOk="0">
                  <a:moveTo>
                    <a:pt x="2552" y="756"/>
                  </a:moveTo>
                  <a:cubicBezTo>
                    <a:pt x="2742" y="756"/>
                    <a:pt x="2899" y="914"/>
                    <a:pt x="2899" y="1103"/>
                  </a:cubicBezTo>
                  <a:cubicBezTo>
                    <a:pt x="2899" y="1292"/>
                    <a:pt x="2742" y="1449"/>
                    <a:pt x="2552" y="1449"/>
                  </a:cubicBezTo>
                  <a:cubicBezTo>
                    <a:pt x="2363" y="1449"/>
                    <a:pt x="2206" y="1292"/>
                    <a:pt x="2206" y="1103"/>
                  </a:cubicBezTo>
                  <a:cubicBezTo>
                    <a:pt x="2206" y="914"/>
                    <a:pt x="2363" y="756"/>
                    <a:pt x="2552" y="756"/>
                  </a:cubicBezTo>
                  <a:close/>
                  <a:moveTo>
                    <a:pt x="5545" y="756"/>
                  </a:moveTo>
                  <a:cubicBezTo>
                    <a:pt x="5734" y="756"/>
                    <a:pt x="5892" y="914"/>
                    <a:pt x="5892" y="1103"/>
                  </a:cubicBezTo>
                  <a:cubicBezTo>
                    <a:pt x="5892" y="1292"/>
                    <a:pt x="5734" y="1449"/>
                    <a:pt x="5545" y="1449"/>
                  </a:cubicBezTo>
                  <a:cubicBezTo>
                    <a:pt x="5356" y="1449"/>
                    <a:pt x="5199" y="1292"/>
                    <a:pt x="5199" y="1103"/>
                  </a:cubicBezTo>
                  <a:cubicBezTo>
                    <a:pt x="5167" y="914"/>
                    <a:pt x="5356" y="756"/>
                    <a:pt x="5545" y="756"/>
                  </a:cubicBezTo>
                  <a:close/>
                  <a:moveTo>
                    <a:pt x="1" y="0"/>
                  </a:moveTo>
                  <a:lnTo>
                    <a:pt x="1" y="2237"/>
                  </a:lnTo>
                  <a:lnTo>
                    <a:pt x="1733" y="2237"/>
                  </a:lnTo>
                  <a:cubicBezTo>
                    <a:pt x="2458" y="1796"/>
                    <a:pt x="3277" y="1575"/>
                    <a:pt x="4092" y="1575"/>
                  </a:cubicBezTo>
                  <a:cubicBezTo>
                    <a:pt x="4907" y="1575"/>
                    <a:pt x="5719" y="1796"/>
                    <a:pt x="6428" y="2237"/>
                  </a:cubicBezTo>
                  <a:lnTo>
                    <a:pt x="8192" y="2237"/>
                  </a:lnTo>
                  <a:lnTo>
                    <a:pt x="81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2" name="Google Shape;8402;p85"/>
            <p:cNvSpPr/>
            <p:nvPr/>
          </p:nvSpPr>
          <p:spPr>
            <a:xfrm>
              <a:off x="-51780525" y="3983125"/>
              <a:ext cx="55950" cy="105825"/>
            </a:xfrm>
            <a:custGeom>
              <a:avLst/>
              <a:gdLst/>
              <a:ahLst/>
              <a:cxnLst/>
              <a:rect l="l" t="t" r="r" b="b"/>
              <a:pathLst>
                <a:path w="2238" h="4233" extrusionOk="0">
                  <a:moveTo>
                    <a:pt x="1849" y="0"/>
                  </a:moveTo>
                  <a:cubicBezTo>
                    <a:pt x="1729" y="0"/>
                    <a:pt x="1618" y="47"/>
                    <a:pt x="1545" y="169"/>
                  </a:cubicBezTo>
                  <a:cubicBezTo>
                    <a:pt x="1135" y="767"/>
                    <a:pt x="631" y="1240"/>
                    <a:pt x="1" y="1586"/>
                  </a:cubicBezTo>
                  <a:cubicBezTo>
                    <a:pt x="473" y="2374"/>
                    <a:pt x="694" y="3288"/>
                    <a:pt x="694" y="4233"/>
                  </a:cubicBezTo>
                  <a:cubicBezTo>
                    <a:pt x="1576" y="3792"/>
                    <a:pt x="2206" y="2910"/>
                    <a:pt x="2206" y="1870"/>
                  </a:cubicBezTo>
                  <a:lnTo>
                    <a:pt x="2206" y="358"/>
                  </a:lnTo>
                  <a:cubicBezTo>
                    <a:pt x="2238" y="200"/>
                    <a:pt x="2112" y="106"/>
                    <a:pt x="1954" y="11"/>
                  </a:cubicBezTo>
                  <a:cubicBezTo>
                    <a:pt x="1919" y="4"/>
                    <a:pt x="1883" y="0"/>
                    <a:pt x="184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3" name="Google Shape;8403;p85"/>
            <p:cNvSpPr/>
            <p:nvPr/>
          </p:nvSpPr>
          <p:spPr>
            <a:xfrm>
              <a:off x="-52023900" y="4139350"/>
              <a:ext cx="18925" cy="63800"/>
            </a:xfrm>
            <a:custGeom>
              <a:avLst/>
              <a:gdLst/>
              <a:ahLst/>
              <a:cxnLst/>
              <a:rect l="l" t="t" r="r" b="b"/>
              <a:pathLst>
                <a:path w="757" h="2552" extrusionOk="0">
                  <a:moveTo>
                    <a:pt x="757" y="0"/>
                  </a:moveTo>
                  <a:cubicBezTo>
                    <a:pt x="316" y="221"/>
                    <a:pt x="1" y="693"/>
                    <a:pt x="1" y="1260"/>
                  </a:cubicBezTo>
                  <a:cubicBezTo>
                    <a:pt x="1" y="1796"/>
                    <a:pt x="316" y="2268"/>
                    <a:pt x="757" y="2552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4" name="Google Shape;8404;p85"/>
            <p:cNvSpPr/>
            <p:nvPr/>
          </p:nvSpPr>
          <p:spPr>
            <a:xfrm>
              <a:off x="-51763200" y="4139350"/>
              <a:ext cx="18925" cy="63800"/>
            </a:xfrm>
            <a:custGeom>
              <a:avLst/>
              <a:gdLst/>
              <a:ahLst/>
              <a:cxnLst/>
              <a:rect l="l" t="t" r="r" b="b"/>
              <a:pathLst>
                <a:path w="757" h="2552" extrusionOk="0">
                  <a:moveTo>
                    <a:pt x="1" y="0"/>
                  </a:moveTo>
                  <a:lnTo>
                    <a:pt x="1" y="2552"/>
                  </a:lnTo>
                  <a:cubicBezTo>
                    <a:pt x="442" y="2268"/>
                    <a:pt x="757" y="1796"/>
                    <a:pt x="757" y="1260"/>
                  </a:cubicBezTo>
                  <a:cubicBezTo>
                    <a:pt x="757" y="693"/>
                    <a:pt x="442" y="221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5" name="Google Shape;8405;p85"/>
          <p:cNvGrpSpPr/>
          <p:nvPr/>
        </p:nvGrpSpPr>
        <p:grpSpPr>
          <a:xfrm>
            <a:off x="8286932" y="2043395"/>
            <a:ext cx="419549" cy="478628"/>
            <a:chOff x="-56766175" y="3198925"/>
            <a:chExt cx="279625" cy="319000"/>
          </a:xfrm>
        </p:grpSpPr>
        <p:sp>
          <p:nvSpPr>
            <p:cNvPr id="8406" name="Google Shape;8406;p85"/>
            <p:cNvSpPr/>
            <p:nvPr/>
          </p:nvSpPr>
          <p:spPr>
            <a:xfrm>
              <a:off x="-56766175" y="3335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0"/>
                  </a:moveTo>
                  <a:cubicBezTo>
                    <a:pt x="316" y="221"/>
                    <a:pt x="1" y="693"/>
                    <a:pt x="1" y="1260"/>
                  </a:cubicBezTo>
                  <a:cubicBezTo>
                    <a:pt x="1" y="1796"/>
                    <a:pt x="316" y="2269"/>
                    <a:pt x="757" y="2552"/>
                  </a:cubicBezTo>
                  <a:lnTo>
                    <a:pt x="757" y="158"/>
                  </a:ln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7" name="Google Shape;8407;p85"/>
            <p:cNvSpPr/>
            <p:nvPr/>
          </p:nvSpPr>
          <p:spPr>
            <a:xfrm>
              <a:off x="-56747275" y="3198925"/>
              <a:ext cx="222925" cy="93750"/>
            </a:xfrm>
            <a:custGeom>
              <a:avLst/>
              <a:gdLst/>
              <a:ahLst/>
              <a:cxnLst/>
              <a:rect l="l" t="t" r="r" b="b"/>
              <a:pathLst>
                <a:path w="8917" h="3750" extrusionOk="0">
                  <a:moveTo>
                    <a:pt x="347" y="0"/>
                  </a:moveTo>
                  <a:cubicBezTo>
                    <a:pt x="158" y="0"/>
                    <a:pt x="1" y="158"/>
                    <a:pt x="32" y="347"/>
                  </a:cubicBezTo>
                  <a:cubicBezTo>
                    <a:pt x="410" y="2269"/>
                    <a:pt x="2080" y="3749"/>
                    <a:pt x="4096" y="3749"/>
                  </a:cubicBezTo>
                  <a:lnTo>
                    <a:pt x="8917" y="3749"/>
                  </a:lnTo>
                  <a:cubicBezTo>
                    <a:pt x="8728" y="1639"/>
                    <a:pt x="6995" y="0"/>
                    <a:pt x="48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8" name="Google Shape;8408;p85"/>
            <p:cNvSpPr/>
            <p:nvPr/>
          </p:nvSpPr>
          <p:spPr>
            <a:xfrm>
              <a:off x="-56710250" y="3348575"/>
              <a:ext cx="55150" cy="55150"/>
            </a:xfrm>
            <a:custGeom>
              <a:avLst/>
              <a:gdLst/>
              <a:ahLst/>
              <a:cxnLst/>
              <a:rect l="l" t="t" r="r" b="b"/>
              <a:pathLst>
                <a:path w="2206" h="2206" extrusionOk="0">
                  <a:moveTo>
                    <a:pt x="1103" y="0"/>
                  </a:moveTo>
                  <a:cubicBezTo>
                    <a:pt x="473" y="0"/>
                    <a:pt x="0" y="504"/>
                    <a:pt x="0" y="1103"/>
                  </a:cubicBezTo>
                  <a:cubicBezTo>
                    <a:pt x="0" y="1670"/>
                    <a:pt x="504" y="2206"/>
                    <a:pt x="1103" y="2206"/>
                  </a:cubicBezTo>
                  <a:cubicBezTo>
                    <a:pt x="1733" y="2206"/>
                    <a:pt x="2206" y="1702"/>
                    <a:pt x="2206" y="1103"/>
                  </a:cubicBezTo>
                  <a:cubicBezTo>
                    <a:pt x="2206" y="504"/>
                    <a:pt x="1733" y="0"/>
                    <a:pt x="11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9" name="Google Shape;8409;p85"/>
            <p:cNvSpPr/>
            <p:nvPr/>
          </p:nvSpPr>
          <p:spPr>
            <a:xfrm>
              <a:off x="-56597625" y="3349350"/>
              <a:ext cx="55150" cy="55175"/>
            </a:xfrm>
            <a:custGeom>
              <a:avLst/>
              <a:gdLst/>
              <a:ahLst/>
              <a:cxnLst/>
              <a:rect l="l" t="t" r="r" b="b"/>
              <a:pathLst>
                <a:path w="2206" h="2207" extrusionOk="0">
                  <a:moveTo>
                    <a:pt x="1103" y="1"/>
                  </a:moveTo>
                  <a:cubicBezTo>
                    <a:pt x="473" y="1"/>
                    <a:pt x="1" y="505"/>
                    <a:pt x="1" y="1103"/>
                  </a:cubicBezTo>
                  <a:cubicBezTo>
                    <a:pt x="1" y="1702"/>
                    <a:pt x="473" y="2206"/>
                    <a:pt x="1103" y="2206"/>
                  </a:cubicBezTo>
                  <a:cubicBezTo>
                    <a:pt x="1702" y="2206"/>
                    <a:pt x="2206" y="1702"/>
                    <a:pt x="2206" y="1103"/>
                  </a:cubicBezTo>
                  <a:cubicBezTo>
                    <a:pt x="2206" y="505"/>
                    <a:pt x="1702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0" name="Google Shape;8410;p85"/>
            <p:cNvSpPr/>
            <p:nvPr/>
          </p:nvSpPr>
          <p:spPr>
            <a:xfrm>
              <a:off x="-56727575" y="3376925"/>
              <a:ext cx="204800" cy="141000"/>
            </a:xfrm>
            <a:custGeom>
              <a:avLst/>
              <a:gdLst/>
              <a:ahLst/>
              <a:cxnLst/>
              <a:rect l="l" t="t" r="r" b="b"/>
              <a:pathLst>
                <a:path w="8192" h="5640" extrusionOk="0">
                  <a:moveTo>
                    <a:pt x="5104" y="2174"/>
                  </a:moveTo>
                  <a:cubicBezTo>
                    <a:pt x="5199" y="2174"/>
                    <a:pt x="5293" y="2206"/>
                    <a:pt x="5356" y="2269"/>
                  </a:cubicBezTo>
                  <a:cubicBezTo>
                    <a:pt x="5545" y="2395"/>
                    <a:pt x="5545" y="2647"/>
                    <a:pt x="5388" y="2804"/>
                  </a:cubicBezTo>
                  <a:cubicBezTo>
                    <a:pt x="5041" y="3151"/>
                    <a:pt x="4569" y="3340"/>
                    <a:pt x="4096" y="3340"/>
                  </a:cubicBezTo>
                  <a:cubicBezTo>
                    <a:pt x="3560" y="3340"/>
                    <a:pt x="3088" y="3151"/>
                    <a:pt x="2741" y="2804"/>
                  </a:cubicBezTo>
                  <a:cubicBezTo>
                    <a:pt x="2584" y="2647"/>
                    <a:pt x="2584" y="2395"/>
                    <a:pt x="2741" y="2269"/>
                  </a:cubicBezTo>
                  <a:cubicBezTo>
                    <a:pt x="2820" y="2206"/>
                    <a:pt x="2922" y="2174"/>
                    <a:pt x="3021" y="2174"/>
                  </a:cubicBezTo>
                  <a:cubicBezTo>
                    <a:pt x="3119" y="2174"/>
                    <a:pt x="3214" y="2206"/>
                    <a:pt x="3277" y="2269"/>
                  </a:cubicBezTo>
                  <a:cubicBezTo>
                    <a:pt x="3482" y="2489"/>
                    <a:pt x="3765" y="2600"/>
                    <a:pt x="4053" y="2600"/>
                  </a:cubicBezTo>
                  <a:cubicBezTo>
                    <a:pt x="4340" y="2600"/>
                    <a:pt x="4632" y="2489"/>
                    <a:pt x="4852" y="2269"/>
                  </a:cubicBezTo>
                  <a:cubicBezTo>
                    <a:pt x="4915" y="2206"/>
                    <a:pt x="5010" y="2174"/>
                    <a:pt x="5104" y="2174"/>
                  </a:cubicBezTo>
                  <a:close/>
                  <a:moveTo>
                    <a:pt x="0" y="0"/>
                  </a:moveTo>
                  <a:lnTo>
                    <a:pt x="0" y="1513"/>
                  </a:lnTo>
                  <a:cubicBezTo>
                    <a:pt x="0" y="3623"/>
                    <a:pt x="1639" y="5451"/>
                    <a:pt x="3718" y="5640"/>
                  </a:cubicBezTo>
                  <a:lnTo>
                    <a:pt x="3718" y="4537"/>
                  </a:lnTo>
                  <a:cubicBezTo>
                    <a:pt x="3718" y="4348"/>
                    <a:pt x="3875" y="4191"/>
                    <a:pt x="4096" y="4191"/>
                  </a:cubicBezTo>
                  <a:cubicBezTo>
                    <a:pt x="4285" y="4191"/>
                    <a:pt x="4442" y="4348"/>
                    <a:pt x="4442" y="4537"/>
                  </a:cubicBezTo>
                  <a:lnTo>
                    <a:pt x="4442" y="5640"/>
                  </a:lnTo>
                  <a:cubicBezTo>
                    <a:pt x="6522" y="5451"/>
                    <a:pt x="8192" y="3623"/>
                    <a:pt x="8192" y="1513"/>
                  </a:cubicBezTo>
                  <a:lnTo>
                    <a:pt x="8192" y="0"/>
                  </a:lnTo>
                  <a:cubicBezTo>
                    <a:pt x="8192" y="1009"/>
                    <a:pt x="7309" y="1859"/>
                    <a:pt x="6301" y="1859"/>
                  </a:cubicBezTo>
                  <a:cubicBezTo>
                    <a:pt x="5388" y="1859"/>
                    <a:pt x="4632" y="1229"/>
                    <a:pt x="4474" y="347"/>
                  </a:cubicBezTo>
                  <a:lnTo>
                    <a:pt x="3655" y="347"/>
                  </a:lnTo>
                  <a:cubicBezTo>
                    <a:pt x="3497" y="1229"/>
                    <a:pt x="2710" y="1859"/>
                    <a:pt x="1828" y="1859"/>
                  </a:cubicBezTo>
                  <a:cubicBezTo>
                    <a:pt x="819" y="1859"/>
                    <a:pt x="0" y="1009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1" name="Google Shape;8411;p85"/>
            <p:cNvSpPr/>
            <p:nvPr/>
          </p:nvSpPr>
          <p:spPr>
            <a:xfrm>
              <a:off x="-56729150" y="3289500"/>
              <a:ext cx="204000" cy="87450"/>
            </a:xfrm>
            <a:custGeom>
              <a:avLst/>
              <a:gdLst/>
              <a:ahLst/>
              <a:cxnLst/>
              <a:rect l="l" t="t" r="r" b="b"/>
              <a:pathLst>
                <a:path w="8160" h="3498" extrusionOk="0">
                  <a:moveTo>
                    <a:pt x="567" y="0"/>
                  </a:moveTo>
                  <a:cubicBezTo>
                    <a:pt x="221" y="630"/>
                    <a:pt x="0" y="1292"/>
                    <a:pt x="0" y="2017"/>
                  </a:cubicBezTo>
                  <a:lnTo>
                    <a:pt x="0" y="3497"/>
                  </a:lnTo>
                  <a:cubicBezTo>
                    <a:pt x="0" y="2489"/>
                    <a:pt x="851" y="1639"/>
                    <a:pt x="1859" y="1639"/>
                  </a:cubicBezTo>
                  <a:cubicBezTo>
                    <a:pt x="2773" y="1639"/>
                    <a:pt x="3529" y="2269"/>
                    <a:pt x="3686" y="3151"/>
                  </a:cubicBezTo>
                  <a:lnTo>
                    <a:pt x="4505" y="3151"/>
                  </a:lnTo>
                  <a:cubicBezTo>
                    <a:pt x="4663" y="2269"/>
                    <a:pt x="5451" y="1639"/>
                    <a:pt x="6333" y="1639"/>
                  </a:cubicBezTo>
                  <a:cubicBezTo>
                    <a:pt x="7341" y="1639"/>
                    <a:pt x="8160" y="2489"/>
                    <a:pt x="8160" y="3497"/>
                  </a:cubicBezTo>
                  <a:lnTo>
                    <a:pt x="8160" y="914"/>
                  </a:lnTo>
                  <a:lnTo>
                    <a:pt x="3340" y="914"/>
                  </a:lnTo>
                  <a:cubicBezTo>
                    <a:pt x="2332" y="851"/>
                    <a:pt x="1355" y="536"/>
                    <a:pt x="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2" name="Google Shape;8412;p85"/>
            <p:cNvSpPr/>
            <p:nvPr/>
          </p:nvSpPr>
          <p:spPr>
            <a:xfrm>
              <a:off x="-56505475" y="3335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0"/>
                  </a:moveTo>
                  <a:lnTo>
                    <a:pt x="1" y="2552"/>
                  </a:lnTo>
                  <a:cubicBezTo>
                    <a:pt x="442" y="2269"/>
                    <a:pt x="757" y="1796"/>
                    <a:pt x="757" y="1260"/>
                  </a:cubicBezTo>
                  <a:cubicBezTo>
                    <a:pt x="757" y="693"/>
                    <a:pt x="473" y="221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3" name="Google Shape;8413;p85"/>
          <p:cNvGrpSpPr/>
          <p:nvPr/>
        </p:nvGrpSpPr>
        <p:grpSpPr>
          <a:xfrm>
            <a:off x="8285751" y="2650462"/>
            <a:ext cx="421912" cy="477465"/>
            <a:chOff x="-56766175" y="3590375"/>
            <a:chExt cx="281200" cy="318225"/>
          </a:xfrm>
        </p:grpSpPr>
        <p:sp>
          <p:nvSpPr>
            <p:cNvPr id="8414" name="Google Shape;8414;p85"/>
            <p:cNvSpPr/>
            <p:nvPr/>
          </p:nvSpPr>
          <p:spPr>
            <a:xfrm>
              <a:off x="-56766175" y="3632900"/>
              <a:ext cx="281200" cy="275700"/>
            </a:xfrm>
            <a:custGeom>
              <a:avLst/>
              <a:gdLst/>
              <a:ahLst/>
              <a:cxnLst/>
              <a:rect l="l" t="t" r="r" b="b"/>
              <a:pathLst>
                <a:path w="11248" h="11028" extrusionOk="0">
                  <a:moveTo>
                    <a:pt x="1576" y="0"/>
                  </a:moveTo>
                  <a:cubicBezTo>
                    <a:pt x="599" y="1009"/>
                    <a:pt x="1" y="2395"/>
                    <a:pt x="1" y="3907"/>
                  </a:cubicBezTo>
                  <a:lnTo>
                    <a:pt x="1" y="10681"/>
                  </a:lnTo>
                  <a:cubicBezTo>
                    <a:pt x="1" y="10870"/>
                    <a:pt x="158" y="11027"/>
                    <a:pt x="347" y="11027"/>
                  </a:cubicBezTo>
                  <a:lnTo>
                    <a:pt x="5577" y="11027"/>
                  </a:lnTo>
                  <a:cubicBezTo>
                    <a:pt x="3340" y="11027"/>
                    <a:pt x="1481" y="9200"/>
                    <a:pt x="1481" y="6932"/>
                  </a:cubicBezTo>
                  <a:lnTo>
                    <a:pt x="1481" y="5388"/>
                  </a:lnTo>
                  <a:cubicBezTo>
                    <a:pt x="1481" y="5262"/>
                    <a:pt x="1576" y="5167"/>
                    <a:pt x="1702" y="5073"/>
                  </a:cubicBezTo>
                  <a:lnTo>
                    <a:pt x="5419" y="2836"/>
                  </a:lnTo>
                  <a:cubicBezTo>
                    <a:pt x="5482" y="2789"/>
                    <a:pt x="5553" y="2765"/>
                    <a:pt x="5624" y="2765"/>
                  </a:cubicBezTo>
                  <a:cubicBezTo>
                    <a:pt x="5695" y="2765"/>
                    <a:pt x="5766" y="2789"/>
                    <a:pt x="5829" y="2836"/>
                  </a:cubicBezTo>
                  <a:lnTo>
                    <a:pt x="9578" y="5073"/>
                  </a:lnTo>
                  <a:cubicBezTo>
                    <a:pt x="9673" y="5167"/>
                    <a:pt x="9767" y="5262"/>
                    <a:pt x="9767" y="5388"/>
                  </a:cubicBezTo>
                  <a:lnTo>
                    <a:pt x="9767" y="6932"/>
                  </a:lnTo>
                  <a:cubicBezTo>
                    <a:pt x="9767" y="9200"/>
                    <a:pt x="7908" y="11027"/>
                    <a:pt x="5671" y="11027"/>
                  </a:cubicBezTo>
                  <a:lnTo>
                    <a:pt x="10901" y="11027"/>
                  </a:lnTo>
                  <a:cubicBezTo>
                    <a:pt x="11090" y="11027"/>
                    <a:pt x="11248" y="10870"/>
                    <a:pt x="11248" y="10681"/>
                  </a:cubicBezTo>
                  <a:lnTo>
                    <a:pt x="11248" y="3907"/>
                  </a:lnTo>
                  <a:cubicBezTo>
                    <a:pt x="11185" y="2363"/>
                    <a:pt x="10586" y="977"/>
                    <a:pt x="9610" y="0"/>
                  </a:cubicBezTo>
                  <a:cubicBezTo>
                    <a:pt x="9578" y="158"/>
                    <a:pt x="9484" y="316"/>
                    <a:pt x="9358" y="473"/>
                  </a:cubicBezTo>
                  <a:cubicBezTo>
                    <a:pt x="8727" y="1418"/>
                    <a:pt x="7247" y="2048"/>
                    <a:pt x="5577" y="2048"/>
                  </a:cubicBezTo>
                  <a:cubicBezTo>
                    <a:pt x="3907" y="2048"/>
                    <a:pt x="2395" y="1418"/>
                    <a:pt x="1765" y="442"/>
                  </a:cubicBezTo>
                  <a:cubicBezTo>
                    <a:pt x="1702" y="316"/>
                    <a:pt x="1607" y="158"/>
                    <a:pt x="157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5" name="Google Shape;8415;p85"/>
            <p:cNvSpPr/>
            <p:nvPr/>
          </p:nvSpPr>
          <p:spPr>
            <a:xfrm>
              <a:off x="-56709475" y="3722700"/>
              <a:ext cx="167800" cy="153600"/>
            </a:xfrm>
            <a:custGeom>
              <a:avLst/>
              <a:gdLst/>
              <a:ahLst/>
              <a:cxnLst/>
              <a:rect l="l" t="t" r="r" b="b"/>
              <a:pathLst>
                <a:path w="6712" h="6144" extrusionOk="0">
                  <a:moveTo>
                    <a:pt x="1828" y="1449"/>
                  </a:moveTo>
                  <a:cubicBezTo>
                    <a:pt x="2017" y="1449"/>
                    <a:pt x="2175" y="1607"/>
                    <a:pt x="2175" y="1796"/>
                  </a:cubicBezTo>
                  <a:cubicBezTo>
                    <a:pt x="2206" y="2016"/>
                    <a:pt x="2049" y="2142"/>
                    <a:pt x="1828" y="2142"/>
                  </a:cubicBezTo>
                  <a:cubicBezTo>
                    <a:pt x="1639" y="2142"/>
                    <a:pt x="1482" y="2016"/>
                    <a:pt x="1482" y="1796"/>
                  </a:cubicBezTo>
                  <a:cubicBezTo>
                    <a:pt x="1482" y="1607"/>
                    <a:pt x="1639" y="1449"/>
                    <a:pt x="1828" y="1449"/>
                  </a:cubicBezTo>
                  <a:close/>
                  <a:moveTo>
                    <a:pt x="4821" y="1449"/>
                  </a:moveTo>
                  <a:cubicBezTo>
                    <a:pt x="5010" y="1449"/>
                    <a:pt x="5168" y="1607"/>
                    <a:pt x="5168" y="1796"/>
                  </a:cubicBezTo>
                  <a:cubicBezTo>
                    <a:pt x="5199" y="2016"/>
                    <a:pt x="5010" y="2142"/>
                    <a:pt x="4821" y="2142"/>
                  </a:cubicBezTo>
                  <a:cubicBezTo>
                    <a:pt x="4632" y="2142"/>
                    <a:pt x="4475" y="2016"/>
                    <a:pt x="4475" y="1796"/>
                  </a:cubicBezTo>
                  <a:cubicBezTo>
                    <a:pt x="4475" y="1607"/>
                    <a:pt x="4632" y="1449"/>
                    <a:pt x="4821" y="1449"/>
                  </a:cubicBezTo>
                  <a:close/>
                  <a:moveTo>
                    <a:pt x="3372" y="0"/>
                  </a:moveTo>
                  <a:lnTo>
                    <a:pt x="1" y="2016"/>
                  </a:lnTo>
                  <a:lnTo>
                    <a:pt x="1" y="3340"/>
                  </a:lnTo>
                  <a:cubicBezTo>
                    <a:pt x="1" y="4474"/>
                    <a:pt x="599" y="5545"/>
                    <a:pt x="1513" y="6143"/>
                  </a:cubicBezTo>
                  <a:lnTo>
                    <a:pt x="1513" y="4411"/>
                  </a:lnTo>
                  <a:cubicBezTo>
                    <a:pt x="1513" y="4253"/>
                    <a:pt x="1576" y="4127"/>
                    <a:pt x="1702" y="4096"/>
                  </a:cubicBezTo>
                  <a:cubicBezTo>
                    <a:pt x="2222" y="3844"/>
                    <a:pt x="2797" y="3718"/>
                    <a:pt x="3368" y="3718"/>
                  </a:cubicBezTo>
                  <a:cubicBezTo>
                    <a:pt x="3939" y="3718"/>
                    <a:pt x="4506" y="3844"/>
                    <a:pt x="5010" y="4096"/>
                  </a:cubicBezTo>
                  <a:cubicBezTo>
                    <a:pt x="5136" y="4159"/>
                    <a:pt x="5199" y="4285"/>
                    <a:pt x="5199" y="4411"/>
                  </a:cubicBezTo>
                  <a:lnTo>
                    <a:pt x="5199" y="6143"/>
                  </a:lnTo>
                  <a:cubicBezTo>
                    <a:pt x="6113" y="5545"/>
                    <a:pt x="6711" y="4505"/>
                    <a:pt x="6711" y="3340"/>
                  </a:cubicBezTo>
                  <a:lnTo>
                    <a:pt x="6711" y="2016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6" name="Google Shape;8416;p85"/>
            <p:cNvSpPr/>
            <p:nvPr/>
          </p:nvSpPr>
          <p:spPr>
            <a:xfrm>
              <a:off x="-56654325" y="3833750"/>
              <a:ext cx="55150" cy="55950"/>
            </a:xfrm>
            <a:custGeom>
              <a:avLst/>
              <a:gdLst/>
              <a:ahLst/>
              <a:cxnLst/>
              <a:rect l="l" t="t" r="r" b="b"/>
              <a:pathLst>
                <a:path w="2206" h="2238" extrusionOk="0">
                  <a:moveTo>
                    <a:pt x="1127" y="0"/>
                  </a:moveTo>
                  <a:cubicBezTo>
                    <a:pt x="748" y="0"/>
                    <a:pt x="363" y="63"/>
                    <a:pt x="0" y="189"/>
                  </a:cubicBezTo>
                  <a:lnTo>
                    <a:pt x="0" y="2048"/>
                  </a:lnTo>
                  <a:cubicBezTo>
                    <a:pt x="378" y="2174"/>
                    <a:pt x="725" y="2237"/>
                    <a:pt x="1103" y="2237"/>
                  </a:cubicBezTo>
                  <a:cubicBezTo>
                    <a:pt x="1512" y="2237"/>
                    <a:pt x="1859" y="2174"/>
                    <a:pt x="2206" y="2048"/>
                  </a:cubicBezTo>
                  <a:lnTo>
                    <a:pt x="2206" y="189"/>
                  </a:lnTo>
                  <a:cubicBezTo>
                    <a:pt x="1875" y="63"/>
                    <a:pt x="1505" y="0"/>
                    <a:pt x="11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7" name="Google Shape;8417;p85"/>
            <p:cNvSpPr/>
            <p:nvPr/>
          </p:nvSpPr>
          <p:spPr>
            <a:xfrm>
              <a:off x="-56710250" y="3590375"/>
              <a:ext cx="167775" cy="74850"/>
            </a:xfrm>
            <a:custGeom>
              <a:avLst/>
              <a:gdLst/>
              <a:ahLst/>
              <a:cxnLst/>
              <a:rect l="l" t="t" r="r" b="b"/>
              <a:pathLst>
                <a:path w="6711" h="2994" extrusionOk="0">
                  <a:moveTo>
                    <a:pt x="3340" y="0"/>
                  </a:moveTo>
                  <a:cubicBezTo>
                    <a:pt x="2080" y="0"/>
                    <a:pt x="946" y="441"/>
                    <a:pt x="0" y="1134"/>
                  </a:cubicBezTo>
                  <a:cubicBezTo>
                    <a:pt x="0" y="1355"/>
                    <a:pt x="32" y="1544"/>
                    <a:pt x="189" y="1733"/>
                  </a:cubicBezTo>
                  <a:cubicBezTo>
                    <a:pt x="662" y="2489"/>
                    <a:pt x="1922" y="2993"/>
                    <a:pt x="3340" y="2993"/>
                  </a:cubicBezTo>
                  <a:cubicBezTo>
                    <a:pt x="4726" y="2993"/>
                    <a:pt x="5986" y="2489"/>
                    <a:pt x="6490" y="1796"/>
                  </a:cubicBezTo>
                  <a:cubicBezTo>
                    <a:pt x="6648" y="1575"/>
                    <a:pt x="6711" y="1355"/>
                    <a:pt x="6711" y="1134"/>
                  </a:cubicBezTo>
                  <a:cubicBezTo>
                    <a:pt x="5766" y="441"/>
                    <a:pt x="4600" y="0"/>
                    <a:pt x="33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8" name="Google Shape;8418;p85"/>
          <p:cNvGrpSpPr/>
          <p:nvPr/>
        </p:nvGrpSpPr>
        <p:grpSpPr>
          <a:xfrm>
            <a:off x="8335025" y="3238957"/>
            <a:ext cx="362835" cy="477465"/>
            <a:chOff x="-56747275" y="3982600"/>
            <a:chExt cx="241825" cy="318225"/>
          </a:xfrm>
        </p:grpSpPr>
        <p:sp>
          <p:nvSpPr>
            <p:cNvPr id="8419" name="Google Shape;8419;p85"/>
            <p:cNvSpPr/>
            <p:nvPr/>
          </p:nvSpPr>
          <p:spPr>
            <a:xfrm>
              <a:off x="-56635425" y="4076325"/>
              <a:ext cx="18125" cy="37050"/>
            </a:xfrm>
            <a:custGeom>
              <a:avLst/>
              <a:gdLst/>
              <a:ahLst/>
              <a:cxnLst/>
              <a:rect l="l" t="t" r="r" b="b"/>
              <a:pathLst>
                <a:path w="725" h="1482" extrusionOk="0">
                  <a:moveTo>
                    <a:pt x="378" y="1"/>
                  </a:moveTo>
                  <a:cubicBezTo>
                    <a:pt x="158" y="1"/>
                    <a:pt x="0" y="316"/>
                    <a:pt x="0" y="725"/>
                  </a:cubicBezTo>
                  <a:cubicBezTo>
                    <a:pt x="0" y="1135"/>
                    <a:pt x="158" y="1481"/>
                    <a:pt x="378" y="1481"/>
                  </a:cubicBezTo>
                  <a:cubicBezTo>
                    <a:pt x="567" y="1481"/>
                    <a:pt x="725" y="1135"/>
                    <a:pt x="725" y="725"/>
                  </a:cubicBezTo>
                  <a:cubicBezTo>
                    <a:pt x="725" y="316"/>
                    <a:pt x="567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0" name="Google Shape;8420;p85"/>
            <p:cNvSpPr/>
            <p:nvPr/>
          </p:nvSpPr>
          <p:spPr>
            <a:xfrm>
              <a:off x="-56618900" y="3991275"/>
              <a:ext cx="113450" cy="136250"/>
            </a:xfrm>
            <a:custGeom>
              <a:avLst/>
              <a:gdLst/>
              <a:ahLst/>
              <a:cxnLst/>
              <a:rect l="l" t="t" r="r" b="b"/>
              <a:pathLst>
                <a:path w="4538" h="5450" extrusionOk="0">
                  <a:moveTo>
                    <a:pt x="3277" y="0"/>
                  </a:moveTo>
                  <a:lnTo>
                    <a:pt x="1" y="2647"/>
                  </a:lnTo>
                  <a:lnTo>
                    <a:pt x="3939" y="5387"/>
                  </a:lnTo>
                  <a:cubicBezTo>
                    <a:pt x="4007" y="5430"/>
                    <a:pt x="4081" y="5449"/>
                    <a:pt x="4154" y="5449"/>
                  </a:cubicBezTo>
                  <a:cubicBezTo>
                    <a:pt x="4352" y="5449"/>
                    <a:pt x="4538" y="5303"/>
                    <a:pt x="4538" y="5072"/>
                  </a:cubicBezTo>
                  <a:lnTo>
                    <a:pt x="4538" y="2300"/>
                  </a:lnTo>
                  <a:cubicBezTo>
                    <a:pt x="4538" y="1355"/>
                    <a:pt x="4034" y="473"/>
                    <a:pt x="32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1" name="Google Shape;8421;p85"/>
            <p:cNvSpPr/>
            <p:nvPr/>
          </p:nvSpPr>
          <p:spPr>
            <a:xfrm>
              <a:off x="-56601550" y="4094450"/>
              <a:ext cx="31525" cy="19700"/>
            </a:xfrm>
            <a:custGeom>
              <a:avLst/>
              <a:gdLst/>
              <a:ahLst/>
              <a:cxnLst/>
              <a:rect l="l" t="t" r="r" b="b"/>
              <a:pathLst>
                <a:path w="1261" h="788" extrusionOk="0">
                  <a:moveTo>
                    <a:pt x="158" y="0"/>
                  </a:moveTo>
                  <a:lnTo>
                    <a:pt x="158" y="63"/>
                  </a:lnTo>
                  <a:cubicBezTo>
                    <a:pt x="158" y="315"/>
                    <a:pt x="95" y="567"/>
                    <a:pt x="0" y="788"/>
                  </a:cubicBezTo>
                  <a:lnTo>
                    <a:pt x="1260" y="788"/>
                  </a:lnTo>
                  <a:lnTo>
                    <a:pt x="1260" y="756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2" name="Google Shape;8422;p85"/>
            <p:cNvSpPr/>
            <p:nvPr/>
          </p:nvSpPr>
          <p:spPr>
            <a:xfrm>
              <a:off x="-56688200" y="4085775"/>
              <a:ext cx="37050" cy="27600"/>
            </a:xfrm>
            <a:custGeom>
              <a:avLst/>
              <a:gdLst/>
              <a:ahLst/>
              <a:cxnLst/>
              <a:rect l="l" t="t" r="r" b="b"/>
              <a:pathLst>
                <a:path w="1482" h="1104" extrusionOk="0">
                  <a:moveTo>
                    <a:pt x="1355" y="1"/>
                  </a:moveTo>
                  <a:lnTo>
                    <a:pt x="1" y="1103"/>
                  </a:lnTo>
                  <a:lnTo>
                    <a:pt x="1481" y="1103"/>
                  </a:lnTo>
                  <a:cubicBezTo>
                    <a:pt x="1418" y="883"/>
                    <a:pt x="1324" y="631"/>
                    <a:pt x="1324" y="347"/>
                  </a:cubicBezTo>
                  <a:cubicBezTo>
                    <a:pt x="1324" y="253"/>
                    <a:pt x="1324" y="127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3" name="Google Shape;8423;p85"/>
            <p:cNvSpPr/>
            <p:nvPr/>
          </p:nvSpPr>
          <p:spPr>
            <a:xfrm>
              <a:off x="-56747275" y="3982600"/>
              <a:ext cx="189850" cy="143850"/>
            </a:xfrm>
            <a:custGeom>
              <a:avLst/>
              <a:gdLst/>
              <a:ahLst/>
              <a:cxnLst/>
              <a:rect l="l" t="t" r="r" b="b"/>
              <a:pathLst>
                <a:path w="7594" h="5754" extrusionOk="0">
                  <a:moveTo>
                    <a:pt x="2584" y="1"/>
                  </a:moveTo>
                  <a:cubicBezTo>
                    <a:pt x="1135" y="1"/>
                    <a:pt x="1" y="1166"/>
                    <a:pt x="1" y="2647"/>
                  </a:cubicBezTo>
                  <a:lnTo>
                    <a:pt x="1" y="5388"/>
                  </a:lnTo>
                  <a:cubicBezTo>
                    <a:pt x="1" y="5610"/>
                    <a:pt x="172" y="5753"/>
                    <a:pt x="350" y="5753"/>
                  </a:cubicBezTo>
                  <a:cubicBezTo>
                    <a:pt x="426" y="5753"/>
                    <a:pt x="502" y="5728"/>
                    <a:pt x="568" y="5671"/>
                  </a:cubicBezTo>
                  <a:lnTo>
                    <a:pt x="7593" y="32"/>
                  </a:lnTo>
                  <a:cubicBezTo>
                    <a:pt x="7436" y="1"/>
                    <a:pt x="7278" y="1"/>
                    <a:pt x="70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4" name="Google Shape;8424;p85"/>
            <p:cNvSpPr/>
            <p:nvPr/>
          </p:nvSpPr>
          <p:spPr>
            <a:xfrm>
              <a:off x="-56654325" y="4217500"/>
              <a:ext cx="55150" cy="83325"/>
            </a:xfrm>
            <a:custGeom>
              <a:avLst/>
              <a:gdLst/>
              <a:ahLst/>
              <a:cxnLst/>
              <a:rect l="l" t="t" r="r" b="b"/>
              <a:pathLst>
                <a:path w="2206" h="3333" extrusionOk="0">
                  <a:moveTo>
                    <a:pt x="1127" y="1"/>
                  </a:moveTo>
                  <a:cubicBezTo>
                    <a:pt x="748" y="1"/>
                    <a:pt x="363" y="72"/>
                    <a:pt x="0" y="214"/>
                  </a:cubicBezTo>
                  <a:lnTo>
                    <a:pt x="0" y="3175"/>
                  </a:lnTo>
                  <a:cubicBezTo>
                    <a:pt x="378" y="3270"/>
                    <a:pt x="756" y="3333"/>
                    <a:pt x="1103" y="3333"/>
                  </a:cubicBezTo>
                  <a:cubicBezTo>
                    <a:pt x="1512" y="3333"/>
                    <a:pt x="1859" y="3270"/>
                    <a:pt x="2206" y="3175"/>
                  </a:cubicBezTo>
                  <a:lnTo>
                    <a:pt x="2206" y="214"/>
                  </a:lnTo>
                  <a:cubicBezTo>
                    <a:pt x="1875" y="72"/>
                    <a:pt x="1505" y="1"/>
                    <a:pt x="11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5" name="Google Shape;8425;p85"/>
            <p:cNvSpPr/>
            <p:nvPr/>
          </p:nvSpPr>
          <p:spPr>
            <a:xfrm>
              <a:off x="-56729150" y="4132250"/>
              <a:ext cx="204800" cy="157550"/>
            </a:xfrm>
            <a:custGeom>
              <a:avLst/>
              <a:gdLst/>
              <a:ahLst/>
              <a:cxnLst/>
              <a:rect l="l" t="t" r="r" b="b"/>
              <a:pathLst>
                <a:path w="8192" h="6302" extrusionOk="0">
                  <a:moveTo>
                    <a:pt x="2615" y="788"/>
                  </a:moveTo>
                  <a:cubicBezTo>
                    <a:pt x="2804" y="788"/>
                    <a:pt x="2962" y="946"/>
                    <a:pt x="2962" y="1135"/>
                  </a:cubicBezTo>
                  <a:cubicBezTo>
                    <a:pt x="2993" y="1324"/>
                    <a:pt x="2836" y="1481"/>
                    <a:pt x="2615" y="1481"/>
                  </a:cubicBezTo>
                  <a:cubicBezTo>
                    <a:pt x="2426" y="1481"/>
                    <a:pt x="2269" y="1324"/>
                    <a:pt x="2269" y="1135"/>
                  </a:cubicBezTo>
                  <a:cubicBezTo>
                    <a:pt x="2269" y="946"/>
                    <a:pt x="2426" y="788"/>
                    <a:pt x="2615" y="788"/>
                  </a:cubicBezTo>
                  <a:close/>
                  <a:moveTo>
                    <a:pt x="5608" y="788"/>
                  </a:moveTo>
                  <a:cubicBezTo>
                    <a:pt x="5797" y="788"/>
                    <a:pt x="5955" y="946"/>
                    <a:pt x="5955" y="1135"/>
                  </a:cubicBezTo>
                  <a:cubicBezTo>
                    <a:pt x="5986" y="1324"/>
                    <a:pt x="5797" y="1481"/>
                    <a:pt x="5608" y="1481"/>
                  </a:cubicBezTo>
                  <a:cubicBezTo>
                    <a:pt x="5419" y="1481"/>
                    <a:pt x="5262" y="1324"/>
                    <a:pt x="5262" y="1135"/>
                  </a:cubicBezTo>
                  <a:cubicBezTo>
                    <a:pt x="5262" y="946"/>
                    <a:pt x="5419" y="788"/>
                    <a:pt x="5608" y="788"/>
                  </a:cubicBezTo>
                  <a:close/>
                  <a:moveTo>
                    <a:pt x="725" y="1"/>
                  </a:moveTo>
                  <a:lnTo>
                    <a:pt x="0" y="536"/>
                  </a:lnTo>
                  <a:lnTo>
                    <a:pt x="0" y="2647"/>
                  </a:lnTo>
                  <a:cubicBezTo>
                    <a:pt x="0" y="4222"/>
                    <a:pt x="914" y="5577"/>
                    <a:pt x="2269" y="6301"/>
                  </a:cubicBezTo>
                  <a:lnTo>
                    <a:pt x="2269" y="3372"/>
                  </a:lnTo>
                  <a:cubicBezTo>
                    <a:pt x="2269" y="3214"/>
                    <a:pt x="2332" y="3120"/>
                    <a:pt x="2458" y="3056"/>
                  </a:cubicBezTo>
                  <a:cubicBezTo>
                    <a:pt x="2962" y="2804"/>
                    <a:pt x="3529" y="2678"/>
                    <a:pt x="4100" y="2678"/>
                  </a:cubicBezTo>
                  <a:cubicBezTo>
                    <a:pt x="4671" y="2678"/>
                    <a:pt x="5246" y="2804"/>
                    <a:pt x="5766" y="3056"/>
                  </a:cubicBezTo>
                  <a:cubicBezTo>
                    <a:pt x="5892" y="3151"/>
                    <a:pt x="5955" y="3277"/>
                    <a:pt x="5955" y="3372"/>
                  </a:cubicBezTo>
                  <a:lnTo>
                    <a:pt x="5955" y="6301"/>
                  </a:lnTo>
                  <a:cubicBezTo>
                    <a:pt x="7309" y="5640"/>
                    <a:pt x="8192" y="4254"/>
                    <a:pt x="8192" y="2647"/>
                  </a:cubicBezTo>
                  <a:lnTo>
                    <a:pt x="8192" y="536"/>
                  </a:lnTo>
                  <a:lnTo>
                    <a:pt x="73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6" name="Google Shape;8426;p85"/>
          <p:cNvGrpSpPr/>
          <p:nvPr/>
        </p:nvGrpSpPr>
        <p:grpSpPr>
          <a:xfrm>
            <a:off x="6508251" y="3859019"/>
            <a:ext cx="419549" cy="478628"/>
            <a:chOff x="-54793175" y="3198925"/>
            <a:chExt cx="279625" cy="319000"/>
          </a:xfrm>
        </p:grpSpPr>
        <p:sp>
          <p:nvSpPr>
            <p:cNvPr id="8427" name="Google Shape;8427;p85"/>
            <p:cNvSpPr/>
            <p:nvPr/>
          </p:nvSpPr>
          <p:spPr>
            <a:xfrm>
              <a:off x="-54532475" y="3354075"/>
              <a:ext cx="18925" cy="60675"/>
            </a:xfrm>
            <a:custGeom>
              <a:avLst/>
              <a:gdLst/>
              <a:ahLst/>
              <a:cxnLst/>
              <a:rect l="l" t="t" r="r" b="b"/>
              <a:pathLst>
                <a:path w="757" h="2427" extrusionOk="0">
                  <a:moveTo>
                    <a:pt x="1" y="1"/>
                  </a:moveTo>
                  <a:lnTo>
                    <a:pt x="1" y="788"/>
                  </a:lnTo>
                  <a:cubicBezTo>
                    <a:pt x="158" y="1355"/>
                    <a:pt x="190" y="1891"/>
                    <a:pt x="190" y="2427"/>
                  </a:cubicBezTo>
                  <a:cubicBezTo>
                    <a:pt x="505" y="2143"/>
                    <a:pt x="757" y="1734"/>
                    <a:pt x="757" y="1261"/>
                  </a:cubicBezTo>
                  <a:cubicBezTo>
                    <a:pt x="757" y="725"/>
                    <a:pt x="473" y="253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8" name="Google Shape;8428;p85"/>
            <p:cNvSpPr/>
            <p:nvPr/>
          </p:nvSpPr>
          <p:spPr>
            <a:xfrm>
              <a:off x="-54793175" y="3198925"/>
              <a:ext cx="97675" cy="126050"/>
            </a:xfrm>
            <a:custGeom>
              <a:avLst/>
              <a:gdLst/>
              <a:ahLst/>
              <a:cxnLst/>
              <a:rect l="l" t="t" r="r" b="b"/>
              <a:pathLst>
                <a:path w="3907" h="5042" extrusionOk="0">
                  <a:moveTo>
                    <a:pt x="2993" y="0"/>
                  </a:moveTo>
                  <a:cubicBezTo>
                    <a:pt x="2426" y="0"/>
                    <a:pt x="1954" y="315"/>
                    <a:pt x="1702" y="756"/>
                  </a:cubicBezTo>
                  <a:cubicBezTo>
                    <a:pt x="1632" y="746"/>
                    <a:pt x="1562" y="742"/>
                    <a:pt x="1494" y="742"/>
                  </a:cubicBezTo>
                  <a:cubicBezTo>
                    <a:pt x="695" y="742"/>
                    <a:pt x="0" y="1396"/>
                    <a:pt x="0" y="2237"/>
                  </a:cubicBezTo>
                  <a:cubicBezTo>
                    <a:pt x="0" y="2521"/>
                    <a:pt x="63" y="2741"/>
                    <a:pt x="190" y="2993"/>
                  </a:cubicBezTo>
                  <a:cubicBezTo>
                    <a:pt x="63" y="3214"/>
                    <a:pt x="0" y="3466"/>
                    <a:pt x="0" y="3749"/>
                  </a:cubicBezTo>
                  <a:cubicBezTo>
                    <a:pt x="0" y="4285"/>
                    <a:pt x="316" y="4758"/>
                    <a:pt x="757" y="5041"/>
                  </a:cubicBezTo>
                  <a:lnTo>
                    <a:pt x="757" y="4852"/>
                  </a:lnTo>
                  <a:cubicBezTo>
                    <a:pt x="757" y="2804"/>
                    <a:pt x="2048" y="1008"/>
                    <a:pt x="3907" y="315"/>
                  </a:cubicBezTo>
                  <a:cubicBezTo>
                    <a:pt x="3655" y="126"/>
                    <a:pt x="3340" y="0"/>
                    <a:pt x="299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9" name="Google Shape;8429;p85"/>
            <p:cNvSpPr/>
            <p:nvPr/>
          </p:nvSpPr>
          <p:spPr>
            <a:xfrm>
              <a:off x="-54624625" y="3349350"/>
              <a:ext cx="55150" cy="55175"/>
            </a:xfrm>
            <a:custGeom>
              <a:avLst/>
              <a:gdLst/>
              <a:ahLst/>
              <a:cxnLst/>
              <a:rect l="l" t="t" r="r" b="b"/>
              <a:pathLst>
                <a:path w="2206" h="2207" extrusionOk="0">
                  <a:moveTo>
                    <a:pt x="1103" y="1"/>
                  </a:moveTo>
                  <a:cubicBezTo>
                    <a:pt x="473" y="1"/>
                    <a:pt x="1" y="505"/>
                    <a:pt x="1" y="1103"/>
                  </a:cubicBezTo>
                  <a:cubicBezTo>
                    <a:pt x="1" y="1702"/>
                    <a:pt x="473" y="2206"/>
                    <a:pt x="1103" y="2206"/>
                  </a:cubicBezTo>
                  <a:cubicBezTo>
                    <a:pt x="1702" y="2206"/>
                    <a:pt x="2206" y="1702"/>
                    <a:pt x="2206" y="1103"/>
                  </a:cubicBezTo>
                  <a:cubicBezTo>
                    <a:pt x="2206" y="505"/>
                    <a:pt x="1702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0" name="Google Shape;8430;p85"/>
            <p:cNvSpPr/>
            <p:nvPr/>
          </p:nvSpPr>
          <p:spPr>
            <a:xfrm>
              <a:off x="-54737250" y="3349350"/>
              <a:ext cx="55150" cy="55175"/>
            </a:xfrm>
            <a:custGeom>
              <a:avLst/>
              <a:gdLst/>
              <a:ahLst/>
              <a:cxnLst/>
              <a:rect l="l" t="t" r="r" b="b"/>
              <a:pathLst>
                <a:path w="2206" h="2207" extrusionOk="0">
                  <a:moveTo>
                    <a:pt x="1103" y="1"/>
                  </a:moveTo>
                  <a:cubicBezTo>
                    <a:pt x="504" y="1"/>
                    <a:pt x="0" y="505"/>
                    <a:pt x="0" y="1103"/>
                  </a:cubicBezTo>
                  <a:cubicBezTo>
                    <a:pt x="0" y="1702"/>
                    <a:pt x="504" y="2206"/>
                    <a:pt x="1103" y="2206"/>
                  </a:cubicBezTo>
                  <a:cubicBezTo>
                    <a:pt x="1733" y="2206"/>
                    <a:pt x="2206" y="1702"/>
                    <a:pt x="2206" y="1103"/>
                  </a:cubicBezTo>
                  <a:cubicBezTo>
                    <a:pt x="2206" y="505"/>
                    <a:pt x="1733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85"/>
            <p:cNvSpPr/>
            <p:nvPr/>
          </p:nvSpPr>
          <p:spPr>
            <a:xfrm>
              <a:off x="-54770325" y="3218600"/>
              <a:ext cx="233925" cy="299325"/>
            </a:xfrm>
            <a:custGeom>
              <a:avLst/>
              <a:gdLst/>
              <a:ahLst/>
              <a:cxnLst/>
              <a:rect l="l" t="t" r="r" b="b"/>
              <a:pathLst>
                <a:path w="9357" h="11973" extrusionOk="0">
                  <a:moveTo>
                    <a:pt x="6175" y="2962"/>
                  </a:moveTo>
                  <a:cubicBezTo>
                    <a:pt x="6364" y="2962"/>
                    <a:pt x="6522" y="3120"/>
                    <a:pt x="6522" y="3309"/>
                  </a:cubicBezTo>
                  <a:cubicBezTo>
                    <a:pt x="6522" y="3498"/>
                    <a:pt x="6364" y="3656"/>
                    <a:pt x="6175" y="3656"/>
                  </a:cubicBezTo>
                  <a:lnTo>
                    <a:pt x="3182" y="3656"/>
                  </a:lnTo>
                  <a:cubicBezTo>
                    <a:pt x="2993" y="3656"/>
                    <a:pt x="2836" y="3498"/>
                    <a:pt x="2836" y="3309"/>
                  </a:cubicBezTo>
                  <a:cubicBezTo>
                    <a:pt x="2836" y="3120"/>
                    <a:pt x="2993" y="2962"/>
                    <a:pt x="3182" y="2962"/>
                  </a:cubicBezTo>
                  <a:close/>
                  <a:moveTo>
                    <a:pt x="6931" y="4443"/>
                  </a:moveTo>
                  <a:cubicBezTo>
                    <a:pt x="9357" y="4443"/>
                    <a:pt x="9357" y="8192"/>
                    <a:pt x="6931" y="8192"/>
                  </a:cubicBezTo>
                  <a:cubicBezTo>
                    <a:pt x="6018" y="8192"/>
                    <a:pt x="5261" y="7562"/>
                    <a:pt x="5104" y="6680"/>
                  </a:cubicBezTo>
                  <a:lnTo>
                    <a:pt x="4285" y="6680"/>
                  </a:lnTo>
                  <a:cubicBezTo>
                    <a:pt x="4127" y="7562"/>
                    <a:pt x="3340" y="8192"/>
                    <a:pt x="2458" y="8192"/>
                  </a:cubicBezTo>
                  <a:cubicBezTo>
                    <a:pt x="0" y="8192"/>
                    <a:pt x="0" y="4443"/>
                    <a:pt x="2458" y="4443"/>
                  </a:cubicBezTo>
                  <a:cubicBezTo>
                    <a:pt x="3371" y="4443"/>
                    <a:pt x="4127" y="5073"/>
                    <a:pt x="4285" y="5955"/>
                  </a:cubicBezTo>
                  <a:lnTo>
                    <a:pt x="5104" y="5955"/>
                  </a:lnTo>
                  <a:cubicBezTo>
                    <a:pt x="5261" y="5073"/>
                    <a:pt x="6049" y="4443"/>
                    <a:pt x="6931" y="4443"/>
                  </a:cubicBezTo>
                  <a:close/>
                  <a:moveTo>
                    <a:pt x="5695" y="8547"/>
                  </a:moveTo>
                  <a:cubicBezTo>
                    <a:pt x="5789" y="8547"/>
                    <a:pt x="5876" y="8586"/>
                    <a:pt x="5923" y="8665"/>
                  </a:cubicBezTo>
                  <a:cubicBezTo>
                    <a:pt x="6144" y="8791"/>
                    <a:pt x="6144" y="9011"/>
                    <a:pt x="5986" y="9169"/>
                  </a:cubicBezTo>
                  <a:cubicBezTo>
                    <a:pt x="5608" y="9515"/>
                    <a:pt x="5135" y="9704"/>
                    <a:pt x="4631" y="9704"/>
                  </a:cubicBezTo>
                  <a:cubicBezTo>
                    <a:pt x="4127" y="9704"/>
                    <a:pt x="3655" y="9515"/>
                    <a:pt x="3340" y="9169"/>
                  </a:cubicBezTo>
                  <a:cubicBezTo>
                    <a:pt x="3182" y="9011"/>
                    <a:pt x="3182" y="8791"/>
                    <a:pt x="3340" y="8665"/>
                  </a:cubicBezTo>
                  <a:cubicBezTo>
                    <a:pt x="3418" y="8586"/>
                    <a:pt x="3513" y="8547"/>
                    <a:pt x="3603" y="8547"/>
                  </a:cubicBezTo>
                  <a:cubicBezTo>
                    <a:pt x="3694" y="8547"/>
                    <a:pt x="3781" y="8586"/>
                    <a:pt x="3844" y="8665"/>
                  </a:cubicBezTo>
                  <a:cubicBezTo>
                    <a:pt x="4064" y="8885"/>
                    <a:pt x="4348" y="8996"/>
                    <a:pt x="4631" y="8996"/>
                  </a:cubicBezTo>
                  <a:cubicBezTo>
                    <a:pt x="4915" y="8996"/>
                    <a:pt x="5198" y="8885"/>
                    <a:pt x="5419" y="8665"/>
                  </a:cubicBezTo>
                  <a:cubicBezTo>
                    <a:pt x="5498" y="8586"/>
                    <a:pt x="5600" y="8547"/>
                    <a:pt x="5695" y="8547"/>
                  </a:cubicBezTo>
                  <a:close/>
                  <a:moveTo>
                    <a:pt x="4663" y="1"/>
                  </a:moveTo>
                  <a:cubicBezTo>
                    <a:pt x="2426" y="1"/>
                    <a:pt x="599" y="1828"/>
                    <a:pt x="599" y="4097"/>
                  </a:cubicBezTo>
                  <a:lnTo>
                    <a:pt x="599" y="6270"/>
                  </a:lnTo>
                  <a:cubicBezTo>
                    <a:pt x="158" y="7751"/>
                    <a:pt x="441" y="9137"/>
                    <a:pt x="1260" y="10240"/>
                  </a:cubicBezTo>
                  <a:cubicBezTo>
                    <a:pt x="2079" y="11343"/>
                    <a:pt x="3340" y="11973"/>
                    <a:pt x="4663" y="11973"/>
                  </a:cubicBezTo>
                  <a:cubicBezTo>
                    <a:pt x="6018" y="11973"/>
                    <a:pt x="7309" y="11343"/>
                    <a:pt x="8097" y="10240"/>
                  </a:cubicBezTo>
                  <a:cubicBezTo>
                    <a:pt x="8916" y="9169"/>
                    <a:pt x="9200" y="7783"/>
                    <a:pt x="8758" y="6270"/>
                  </a:cubicBezTo>
                  <a:lnTo>
                    <a:pt x="8758" y="4097"/>
                  </a:lnTo>
                  <a:cubicBezTo>
                    <a:pt x="8758" y="2994"/>
                    <a:pt x="8349" y="1954"/>
                    <a:pt x="7593" y="1167"/>
                  </a:cubicBezTo>
                  <a:cubicBezTo>
                    <a:pt x="6805" y="379"/>
                    <a:pt x="5766" y="1"/>
                    <a:pt x="46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85"/>
            <p:cNvSpPr/>
            <p:nvPr/>
          </p:nvSpPr>
          <p:spPr>
            <a:xfrm>
              <a:off x="-54612025" y="3198925"/>
              <a:ext cx="96100" cy="123675"/>
            </a:xfrm>
            <a:custGeom>
              <a:avLst/>
              <a:gdLst/>
              <a:ahLst/>
              <a:cxnLst/>
              <a:rect l="l" t="t" r="r" b="b"/>
              <a:pathLst>
                <a:path w="3844" h="4947" extrusionOk="0">
                  <a:moveTo>
                    <a:pt x="851" y="0"/>
                  </a:moveTo>
                  <a:cubicBezTo>
                    <a:pt x="536" y="0"/>
                    <a:pt x="221" y="95"/>
                    <a:pt x="1" y="252"/>
                  </a:cubicBezTo>
                  <a:cubicBezTo>
                    <a:pt x="662" y="504"/>
                    <a:pt x="1261" y="882"/>
                    <a:pt x="1765" y="1418"/>
                  </a:cubicBezTo>
                  <a:cubicBezTo>
                    <a:pt x="2679" y="2363"/>
                    <a:pt x="3183" y="3560"/>
                    <a:pt x="3183" y="4821"/>
                  </a:cubicBezTo>
                  <a:lnTo>
                    <a:pt x="3183" y="4947"/>
                  </a:lnTo>
                  <a:cubicBezTo>
                    <a:pt x="3592" y="4695"/>
                    <a:pt x="3844" y="4253"/>
                    <a:pt x="3844" y="3749"/>
                  </a:cubicBezTo>
                  <a:cubicBezTo>
                    <a:pt x="3844" y="3466"/>
                    <a:pt x="3781" y="3214"/>
                    <a:pt x="3655" y="2993"/>
                  </a:cubicBezTo>
                  <a:cubicBezTo>
                    <a:pt x="3781" y="2741"/>
                    <a:pt x="3844" y="2521"/>
                    <a:pt x="3844" y="2237"/>
                  </a:cubicBezTo>
                  <a:cubicBezTo>
                    <a:pt x="3844" y="1380"/>
                    <a:pt x="3123" y="716"/>
                    <a:pt x="2330" y="716"/>
                  </a:cubicBezTo>
                  <a:cubicBezTo>
                    <a:pt x="2279" y="716"/>
                    <a:pt x="2227" y="719"/>
                    <a:pt x="2174" y="725"/>
                  </a:cubicBezTo>
                  <a:cubicBezTo>
                    <a:pt x="1891" y="252"/>
                    <a:pt x="1418" y="0"/>
                    <a:pt x="8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85"/>
            <p:cNvSpPr/>
            <p:nvPr/>
          </p:nvSpPr>
          <p:spPr>
            <a:xfrm>
              <a:off x="-54793175" y="3353300"/>
              <a:ext cx="18925" cy="60675"/>
            </a:xfrm>
            <a:custGeom>
              <a:avLst/>
              <a:gdLst/>
              <a:ahLst/>
              <a:cxnLst/>
              <a:rect l="l" t="t" r="r" b="b"/>
              <a:pathLst>
                <a:path w="757" h="2427" extrusionOk="0">
                  <a:moveTo>
                    <a:pt x="757" y="0"/>
                  </a:moveTo>
                  <a:cubicBezTo>
                    <a:pt x="316" y="284"/>
                    <a:pt x="0" y="756"/>
                    <a:pt x="0" y="1292"/>
                  </a:cubicBezTo>
                  <a:cubicBezTo>
                    <a:pt x="0" y="1765"/>
                    <a:pt x="190" y="2174"/>
                    <a:pt x="536" y="2426"/>
                  </a:cubicBezTo>
                  <a:cubicBezTo>
                    <a:pt x="505" y="1859"/>
                    <a:pt x="599" y="1292"/>
                    <a:pt x="757" y="756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34" name="Google Shape;8434;p85"/>
          <p:cNvGrpSpPr/>
          <p:nvPr/>
        </p:nvGrpSpPr>
        <p:grpSpPr>
          <a:xfrm>
            <a:off x="6478694" y="4495274"/>
            <a:ext cx="478665" cy="457321"/>
            <a:chOff x="-54812875" y="3596675"/>
            <a:chExt cx="319025" cy="304800"/>
          </a:xfrm>
        </p:grpSpPr>
        <p:sp>
          <p:nvSpPr>
            <p:cNvPr id="8435" name="Google Shape;8435;p85"/>
            <p:cNvSpPr/>
            <p:nvPr/>
          </p:nvSpPr>
          <p:spPr>
            <a:xfrm>
              <a:off x="-54812875" y="3607700"/>
              <a:ext cx="74850" cy="293775"/>
            </a:xfrm>
            <a:custGeom>
              <a:avLst/>
              <a:gdLst/>
              <a:ahLst/>
              <a:cxnLst/>
              <a:rect l="l" t="t" r="r" b="b"/>
              <a:pathLst>
                <a:path w="2994" h="11751" extrusionOk="0">
                  <a:moveTo>
                    <a:pt x="1482" y="0"/>
                  </a:moveTo>
                  <a:lnTo>
                    <a:pt x="1482" y="2710"/>
                  </a:lnTo>
                  <a:cubicBezTo>
                    <a:pt x="1482" y="3749"/>
                    <a:pt x="1261" y="4789"/>
                    <a:pt x="788" y="5734"/>
                  </a:cubicBezTo>
                  <a:cubicBezTo>
                    <a:pt x="284" y="6805"/>
                    <a:pt x="1" y="7971"/>
                    <a:pt x="1" y="9168"/>
                  </a:cubicBezTo>
                  <a:cubicBezTo>
                    <a:pt x="1" y="10050"/>
                    <a:pt x="505" y="10901"/>
                    <a:pt x="1261" y="11405"/>
                  </a:cubicBezTo>
                  <a:lnTo>
                    <a:pt x="1639" y="11689"/>
                  </a:lnTo>
                  <a:cubicBezTo>
                    <a:pt x="1707" y="11731"/>
                    <a:pt x="1781" y="11750"/>
                    <a:pt x="1854" y="11750"/>
                  </a:cubicBezTo>
                  <a:cubicBezTo>
                    <a:pt x="2052" y="11750"/>
                    <a:pt x="2238" y="11604"/>
                    <a:pt x="2238" y="11374"/>
                  </a:cubicBezTo>
                  <a:lnTo>
                    <a:pt x="2238" y="9326"/>
                  </a:lnTo>
                  <a:cubicBezTo>
                    <a:pt x="2238" y="8570"/>
                    <a:pt x="2364" y="7751"/>
                    <a:pt x="2584" y="7026"/>
                  </a:cubicBezTo>
                  <a:cubicBezTo>
                    <a:pt x="2836" y="6270"/>
                    <a:pt x="2994" y="5545"/>
                    <a:pt x="2994" y="4758"/>
                  </a:cubicBezTo>
                  <a:lnTo>
                    <a:pt x="2994" y="3718"/>
                  </a:lnTo>
                  <a:lnTo>
                    <a:pt x="148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6" name="Google Shape;8436;p85"/>
            <p:cNvSpPr/>
            <p:nvPr/>
          </p:nvSpPr>
          <p:spPr>
            <a:xfrm>
              <a:off x="-54662425" y="3621875"/>
              <a:ext cx="18125" cy="61450"/>
            </a:xfrm>
            <a:custGeom>
              <a:avLst/>
              <a:gdLst/>
              <a:ahLst/>
              <a:cxnLst/>
              <a:rect l="l" t="t" r="r" b="b"/>
              <a:pathLst>
                <a:path w="725" h="2458" extrusionOk="0">
                  <a:moveTo>
                    <a:pt x="347" y="0"/>
                  </a:moveTo>
                  <a:cubicBezTo>
                    <a:pt x="158" y="315"/>
                    <a:pt x="0" y="757"/>
                    <a:pt x="0" y="1229"/>
                  </a:cubicBezTo>
                  <a:cubicBezTo>
                    <a:pt x="0" y="1702"/>
                    <a:pt x="189" y="2143"/>
                    <a:pt x="347" y="2458"/>
                  </a:cubicBezTo>
                  <a:cubicBezTo>
                    <a:pt x="504" y="2143"/>
                    <a:pt x="725" y="1702"/>
                    <a:pt x="725" y="1229"/>
                  </a:cubicBezTo>
                  <a:cubicBezTo>
                    <a:pt x="725" y="757"/>
                    <a:pt x="504" y="315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7" name="Google Shape;8437;p85"/>
            <p:cNvSpPr/>
            <p:nvPr/>
          </p:nvSpPr>
          <p:spPr>
            <a:xfrm>
              <a:off x="-54737250" y="3652600"/>
              <a:ext cx="66175" cy="37825"/>
            </a:xfrm>
            <a:custGeom>
              <a:avLst/>
              <a:gdLst/>
              <a:ahLst/>
              <a:cxnLst/>
              <a:rect l="l" t="t" r="r" b="b"/>
              <a:pathLst>
                <a:path w="2647" h="1513" extrusionOk="0">
                  <a:moveTo>
                    <a:pt x="0" y="0"/>
                  </a:moveTo>
                  <a:lnTo>
                    <a:pt x="599" y="1512"/>
                  </a:lnTo>
                  <a:lnTo>
                    <a:pt x="2647" y="1512"/>
                  </a:lnTo>
                  <a:cubicBezTo>
                    <a:pt x="2458" y="1103"/>
                    <a:pt x="2206" y="599"/>
                    <a:pt x="22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8" name="Google Shape;8438;p85"/>
            <p:cNvSpPr/>
            <p:nvPr/>
          </p:nvSpPr>
          <p:spPr>
            <a:xfrm>
              <a:off x="-54568700" y="3608475"/>
              <a:ext cx="74850" cy="293000"/>
            </a:xfrm>
            <a:custGeom>
              <a:avLst/>
              <a:gdLst/>
              <a:ahLst/>
              <a:cxnLst/>
              <a:rect l="l" t="t" r="r" b="b"/>
              <a:pathLst>
                <a:path w="2994" h="11720" extrusionOk="0">
                  <a:moveTo>
                    <a:pt x="1481" y="1"/>
                  </a:moveTo>
                  <a:lnTo>
                    <a:pt x="851" y="1576"/>
                  </a:lnTo>
                  <a:lnTo>
                    <a:pt x="0" y="3750"/>
                  </a:lnTo>
                  <a:lnTo>
                    <a:pt x="0" y="4727"/>
                  </a:lnTo>
                  <a:cubicBezTo>
                    <a:pt x="0" y="5514"/>
                    <a:pt x="158" y="6270"/>
                    <a:pt x="378" y="6995"/>
                  </a:cubicBezTo>
                  <a:cubicBezTo>
                    <a:pt x="630" y="7751"/>
                    <a:pt x="757" y="8539"/>
                    <a:pt x="757" y="9295"/>
                  </a:cubicBezTo>
                  <a:lnTo>
                    <a:pt x="757" y="11343"/>
                  </a:lnTo>
                  <a:cubicBezTo>
                    <a:pt x="757" y="11573"/>
                    <a:pt x="925" y="11719"/>
                    <a:pt x="1115" y="11719"/>
                  </a:cubicBezTo>
                  <a:cubicBezTo>
                    <a:pt x="1184" y="11719"/>
                    <a:pt x="1256" y="11700"/>
                    <a:pt x="1324" y="11658"/>
                  </a:cubicBezTo>
                  <a:lnTo>
                    <a:pt x="1733" y="11374"/>
                  </a:lnTo>
                  <a:cubicBezTo>
                    <a:pt x="2489" y="10870"/>
                    <a:pt x="2993" y="10051"/>
                    <a:pt x="2993" y="9137"/>
                  </a:cubicBezTo>
                  <a:cubicBezTo>
                    <a:pt x="2993" y="8003"/>
                    <a:pt x="2710" y="6774"/>
                    <a:pt x="2206" y="5735"/>
                  </a:cubicBezTo>
                  <a:cubicBezTo>
                    <a:pt x="1733" y="4790"/>
                    <a:pt x="1481" y="3781"/>
                    <a:pt x="1481" y="2710"/>
                  </a:cubicBezTo>
                  <a:lnTo>
                    <a:pt x="148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9" name="Google Shape;8439;p85"/>
            <p:cNvSpPr/>
            <p:nvPr/>
          </p:nvSpPr>
          <p:spPr>
            <a:xfrm>
              <a:off x="-54636450" y="3652600"/>
              <a:ext cx="66975" cy="37825"/>
            </a:xfrm>
            <a:custGeom>
              <a:avLst/>
              <a:gdLst/>
              <a:ahLst/>
              <a:cxnLst/>
              <a:rect l="l" t="t" r="r" b="b"/>
              <a:pathLst>
                <a:path w="2679" h="1513" extrusionOk="0">
                  <a:moveTo>
                    <a:pt x="411" y="0"/>
                  </a:moveTo>
                  <a:cubicBezTo>
                    <a:pt x="411" y="599"/>
                    <a:pt x="221" y="1103"/>
                    <a:pt x="1" y="1512"/>
                  </a:cubicBezTo>
                  <a:lnTo>
                    <a:pt x="2080" y="1512"/>
                  </a:lnTo>
                  <a:lnTo>
                    <a:pt x="267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0" name="Google Shape;8440;p85"/>
            <p:cNvSpPr/>
            <p:nvPr/>
          </p:nvSpPr>
          <p:spPr>
            <a:xfrm>
              <a:off x="-54760100" y="3596675"/>
              <a:ext cx="212675" cy="37025"/>
            </a:xfrm>
            <a:custGeom>
              <a:avLst/>
              <a:gdLst/>
              <a:ahLst/>
              <a:cxnLst/>
              <a:rect l="l" t="t" r="r" b="b"/>
              <a:pathLst>
                <a:path w="8507" h="1481" extrusionOk="0">
                  <a:moveTo>
                    <a:pt x="1" y="0"/>
                  </a:moveTo>
                  <a:lnTo>
                    <a:pt x="599" y="1481"/>
                  </a:lnTo>
                  <a:lnTo>
                    <a:pt x="3246" y="1481"/>
                  </a:lnTo>
                  <a:cubicBezTo>
                    <a:pt x="3466" y="693"/>
                    <a:pt x="3939" y="158"/>
                    <a:pt x="4002" y="95"/>
                  </a:cubicBezTo>
                  <a:cubicBezTo>
                    <a:pt x="4081" y="32"/>
                    <a:pt x="4183" y="0"/>
                    <a:pt x="4281" y="0"/>
                  </a:cubicBezTo>
                  <a:close/>
                  <a:moveTo>
                    <a:pt x="4281" y="0"/>
                  </a:moveTo>
                  <a:cubicBezTo>
                    <a:pt x="4380" y="0"/>
                    <a:pt x="4474" y="32"/>
                    <a:pt x="4537" y="95"/>
                  </a:cubicBezTo>
                  <a:cubicBezTo>
                    <a:pt x="4569" y="158"/>
                    <a:pt x="5041" y="693"/>
                    <a:pt x="5294" y="1481"/>
                  </a:cubicBezTo>
                  <a:lnTo>
                    <a:pt x="7940" y="1481"/>
                  </a:lnTo>
                  <a:lnTo>
                    <a:pt x="85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1" name="Google Shape;8441;p85"/>
            <p:cNvSpPr/>
            <p:nvPr/>
          </p:nvSpPr>
          <p:spPr>
            <a:xfrm>
              <a:off x="-54738050" y="3708500"/>
              <a:ext cx="169375" cy="186700"/>
            </a:xfrm>
            <a:custGeom>
              <a:avLst/>
              <a:gdLst/>
              <a:ahLst/>
              <a:cxnLst/>
              <a:rect l="l" t="t" r="r" b="b"/>
              <a:pathLst>
                <a:path w="6775" h="7468" extrusionOk="0">
                  <a:moveTo>
                    <a:pt x="1891" y="1513"/>
                  </a:moveTo>
                  <a:cubicBezTo>
                    <a:pt x="2080" y="1513"/>
                    <a:pt x="2238" y="1671"/>
                    <a:pt x="2238" y="1860"/>
                  </a:cubicBezTo>
                  <a:cubicBezTo>
                    <a:pt x="2238" y="2049"/>
                    <a:pt x="2080" y="2206"/>
                    <a:pt x="1891" y="2206"/>
                  </a:cubicBezTo>
                  <a:cubicBezTo>
                    <a:pt x="1702" y="2206"/>
                    <a:pt x="1545" y="2112"/>
                    <a:pt x="1545" y="1860"/>
                  </a:cubicBezTo>
                  <a:cubicBezTo>
                    <a:pt x="1545" y="1671"/>
                    <a:pt x="1702" y="1513"/>
                    <a:pt x="1891" y="1513"/>
                  </a:cubicBezTo>
                  <a:close/>
                  <a:moveTo>
                    <a:pt x="4884" y="1545"/>
                  </a:moveTo>
                  <a:cubicBezTo>
                    <a:pt x="5073" y="1545"/>
                    <a:pt x="5231" y="1702"/>
                    <a:pt x="5231" y="1891"/>
                  </a:cubicBezTo>
                  <a:cubicBezTo>
                    <a:pt x="5231" y="2112"/>
                    <a:pt x="5073" y="2269"/>
                    <a:pt x="4884" y="2269"/>
                  </a:cubicBezTo>
                  <a:cubicBezTo>
                    <a:pt x="4695" y="2269"/>
                    <a:pt x="4538" y="2112"/>
                    <a:pt x="4538" y="1891"/>
                  </a:cubicBezTo>
                  <a:cubicBezTo>
                    <a:pt x="4538" y="1702"/>
                    <a:pt x="4695" y="1545"/>
                    <a:pt x="4884" y="1545"/>
                  </a:cubicBezTo>
                  <a:close/>
                  <a:moveTo>
                    <a:pt x="4404" y="4073"/>
                  </a:moveTo>
                  <a:cubicBezTo>
                    <a:pt x="4498" y="4073"/>
                    <a:pt x="4585" y="4112"/>
                    <a:pt x="4632" y="4191"/>
                  </a:cubicBezTo>
                  <a:cubicBezTo>
                    <a:pt x="4853" y="4286"/>
                    <a:pt x="4853" y="4538"/>
                    <a:pt x="4695" y="4695"/>
                  </a:cubicBezTo>
                  <a:cubicBezTo>
                    <a:pt x="4317" y="5042"/>
                    <a:pt x="3844" y="5231"/>
                    <a:pt x="3340" y="5231"/>
                  </a:cubicBezTo>
                  <a:cubicBezTo>
                    <a:pt x="2836" y="5231"/>
                    <a:pt x="2364" y="5042"/>
                    <a:pt x="2049" y="4695"/>
                  </a:cubicBezTo>
                  <a:cubicBezTo>
                    <a:pt x="1891" y="4538"/>
                    <a:pt x="1891" y="4286"/>
                    <a:pt x="2049" y="4191"/>
                  </a:cubicBezTo>
                  <a:cubicBezTo>
                    <a:pt x="2127" y="4112"/>
                    <a:pt x="2222" y="4073"/>
                    <a:pt x="2312" y="4073"/>
                  </a:cubicBezTo>
                  <a:cubicBezTo>
                    <a:pt x="2403" y="4073"/>
                    <a:pt x="2490" y="4112"/>
                    <a:pt x="2553" y="4191"/>
                  </a:cubicBezTo>
                  <a:cubicBezTo>
                    <a:pt x="2773" y="4412"/>
                    <a:pt x="3057" y="4522"/>
                    <a:pt x="3340" y="4522"/>
                  </a:cubicBezTo>
                  <a:cubicBezTo>
                    <a:pt x="3624" y="4522"/>
                    <a:pt x="3907" y="4412"/>
                    <a:pt x="4128" y="4191"/>
                  </a:cubicBezTo>
                  <a:cubicBezTo>
                    <a:pt x="4207" y="4112"/>
                    <a:pt x="4309" y="4073"/>
                    <a:pt x="4404" y="4073"/>
                  </a:cubicBezTo>
                  <a:close/>
                  <a:moveTo>
                    <a:pt x="757" y="1"/>
                  </a:moveTo>
                  <a:lnTo>
                    <a:pt x="757" y="694"/>
                  </a:lnTo>
                  <a:cubicBezTo>
                    <a:pt x="757" y="1513"/>
                    <a:pt x="631" y="2332"/>
                    <a:pt x="347" y="3088"/>
                  </a:cubicBezTo>
                  <a:cubicBezTo>
                    <a:pt x="1" y="4160"/>
                    <a:pt x="1" y="4947"/>
                    <a:pt x="1" y="5672"/>
                  </a:cubicBezTo>
                  <a:cubicBezTo>
                    <a:pt x="757" y="6743"/>
                    <a:pt x="2017" y="7468"/>
                    <a:pt x="3403" y="7468"/>
                  </a:cubicBezTo>
                  <a:cubicBezTo>
                    <a:pt x="4758" y="7468"/>
                    <a:pt x="6018" y="6774"/>
                    <a:pt x="6774" y="5672"/>
                  </a:cubicBezTo>
                  <a:cubicBezTo>
                    <a:pt x="6774" y="4947"/>
                    <a:pt x="6774" y="4160"/>
                    <a:pt x="6428" y="3088"/>
                  </a:cubicBezTo>
                  <a:cubicBezTo>
                    <a:pt x="6144" y="2332"/>
                    <a:pt x="6018" y="1513"/>
                    <a:pt x="6018" y="694"/>
                  </a:cubicBezTo>
                  <a:lnTo>
                    <a:pt x="60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442" name="Google Shape;8442;p85"/>
          <p:cNvSpPr/>
          <p:nvPr/>
        </p:nvSpPr>
        <p:spPr>
          <a:xfrm>
            <a:off x="6711880" y="4994300"/>
            <a:ext cx="10691" cy="1200"/>
          </a:xfrm>
          <a:custGeom>
            <a:avLst/>
            <a:gdLst/>
            <a:ahLst/>
            <a:cxnLst/>
            <a:rect l="l" t="t" r="r" b="b"/>
            <a:pathLst>
              <a:path w="285" h="32" extrusionOk="0">
                <a:moveTo>
                  <a:pt x="1" y="0"/>
                </a:moveTo>
                <a:cubicBezTo>
                  <a:pt x="95" y="32"/>
                  <a:pt x="158" y="32"/>
                  <a:pt x="284" y="32"/>
                </a:cubicBezTo>
                <a:cubicBezTo>
                  <a:pt x="221" y="32"/>
                  <a:pt x="127" y="0"/>
                  <a:pt x="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43" name="Google Shape;8443;p85"/>
          <p:cNvSpPr/>
          <p:nvPr/>
        </p:nvSpPr>
        <p:spPr>
          <a:xfrm>
            <a:off x="6712481" y="4995464"/>
            <a:ext cx="9491" cy="1237"/>
          </a:xfrm>
          <a:custGeom>
            <a:avLst/>
            <a:gdLst/>
            <a:ahLst/>
            <a:cxnLst/>
            <a:rect l="l" t="t" r="r" b="b"/>
            <a:pathLst>
              <a:path w="253" h="33" extrusionOk="0">
                <a:moveTo>
                  <a:pt x="253" y="1"/>
                </a:moveTo>
                <a:lnTo>
                  <a:pt x="253" y="1"/>
                </a:lnTo>
                <a:cubicBezTo>
                  <a:pt x="189" y="1"/>
                  <a:pt x="64" y="1"/>
                  <a:pt x="1" y="32"/>
                </a:cubicBezTo>
                <a:cubicBezTo>
                  <a:pt x="95" y="1"/>
                  <a:pt x="190" y="1"/>
                  <a:pt x="253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444" name="Google Shape;8444;p85"/>
          <p:cNvGrpSpPr/>
          <p:nvPr/>
        </p:nvGrpSpPr>
        <p:grpSpPr>
          <a:xfrm>
            <a:off x="6508251" y="5103918"/>
            <a:ext cx="419549" cy="477465"/>
            <a:chOff x="-54793175" y="3982600"/>
            <a:chExt cx="279625" cy="318225"/>
          </a:xfrm>
        </p:grpSpPr>
        <p:sp>
          <p:nvSpPr>
            <p:cNvPr id="8445" name="Google Shape;8445;p85"/>
            <p:cNvSpPr/>
            <p:nvPr/>
          </p:nvSpPr>
          <p:spPr>
            <a:xfrm>
              <a:off x="-54646675" y="3982600"/>
              <a:ext cx="113425" cy="111075"/>
            </a:xfrm>
            <a:custGeom>
              <a:avLst/>
              <a:gdLst/>
              <a:ahLst/>
              <a:cxnLst/>
              <a:rect l="l" t="t" r="r" b="b"/>
              <a:pathLst>
                <a:path w="4537" h="4443" extrusionOk="0">
                  <a:moveTo>
                    <a:pt x="0" y="1"/>
                  </a:moveTo>
                  <a:cubicBezTo>
                    <a:pt x="1261" y="221"/>
                    <a:pt x="2237" y="2080"/>
                    <a:pt x="2332" y="4443"/>
                  </a:cubicBezTo>
                  <a:lnTo>
                    <a:pt x="4128" y="4443"/>
                  </a:lnTo>
                  <a:cubicBezTo>
                    <a:pt x="4380" y="4443"/>
                    <a:pt x="4537" y="4254"/>
                    <a:pt x="4506" y="4002"/>
                  </a:cubicBezTo>
                  <a:cubicBezTo>
                    <a:pt x="4128" y="1859"/>
                    <a:pt x="2300" y="158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6" name="Google Shape;8446;p85"/>
            <p:cNvSpPr/>
            <p:nvPr/>
          </p:nvSpPr>
          <p:spPr>
            <a:xfrm>
              <a:off x="-54644325" y="4003075"/>
              <a:ext cx="36250" cy="90600"/>
            </a:xfrm>
            <a:custGeom>
              <a:avLst/>
              <a:gdLst/>
              <a:ahLst/>
              <a:cxnLst/>
              <a:rect l="l" t="t" r="r" b="b"/>
              <a:pathLst>
                <a:path w="1450" h="3624" extrusionOk="0">
                  <a:moveTo>
                    <a:pt x="1" y="1"/>
                  </a:moveTo>
                  <a:lnTo>
                    <a:pt x="1" y="3624"/>
                  </a:lnTo>
                  <a:lnTo>
                    <a:pt x="1450" y="3624"/>
                  </a:lnTo>
                  <a:cubicBezTo>
                    <a:pt x="1419" y="1765"/>
                    <a:pt x="726" y="379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7" name="Google Shape;8447;p85"/>
            <p:cNvSpPr/>
            <p:nvPr/>
          </p:nvSpPr>
          <p:spPr>
            <a:xfrm>
              <a:off x="-54773475" y="3983400"/>
              <a:ext cx="113425" cy="111075"/>
            </a:xfrm>
            <a:custGeom>
              <a:avLst/>
              <a:gdLst/>
              <a:ahLst/>
              <a:cxnLst/>
              <a:rect l="l" t="t" r="r" b="b"/>
              <a:pathLst>
                <a:path w="4537" h="4443" extrusionOk="0">
                  <a:moveTo>
                    <a:pt x="4537" y="0"/>
                  </a:moveTo>
                  <a:lnTo>
                    <a:pt x="4537" y="0"/>
                  </a:lnTo>
                  <a:cubicBezTo>
                    <a:pt x="2237" y="126"/>
                    <a:pt x="378" y="1827"/>
                    <a:pt x="32" y="4033"/>
                  </a:cubicBezTo>
                  <a:cubicBezTo>
                    <a:pt x="0" y="4253"/>
                    <a:pt x="189" y="4442"/>
                    <a:pt x="378" y="4442"/>
                  </a:cubicBezTo>
                  <a:lnTo>
                    <a:pt x="2205" y="4442"/>
                  </a:lnTo>
                  <a:cubicBezTo>
                    <a:pt x="2268" y="2079"/>
                    <a:pt x="3277" y="252"/>
                    <a:pt x="45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8" name="Google Shape;8448;p85"/>
            <p:cNvSpPr/>
            <p:nvPr/>
          </p:nvSpPr>
          <p:spPr>
            <a:xfrm>
              <a:off x="-54699450" y="4003075"/>
              <a:ext cx="36250" cy="90600"/>
            </a:xfrm>
            <a:custGeom>
              <a:avLst/>
              <a:gdLst/>
              <a:ahLst/>
              <a:cxnLst/>
              <a:rect l="l" t="t" r="r" b="b"/>
              <a:pathLst>
                <a:path w="1450" h="3624" extrusionOk="0">
                  <a:moveTo>
                    <a:pt x="1450" y="1"/>
                  </a:moveTo>
                  <a:cubicBezTo>
                    <a:pt x="725" y="379"/>
                    <a:pt x="64" y="1765"/>
                    <a:pt x="1" y="3624"/>
                  </a:cubicBezTo>
                  <a:lnTo>
                    <a:pt x="1450" y="3624"/>
                  </a:lnTo>
                  <a:lnTo>
                    <a:pt x="145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9" name="Google Shape;8449;p85"/>
            <p:cNvSpPr/>
            <p:nvPr/>
          </p:nvSpPr>
          <p:spPr>
            <a:xfrm>
              <a:off x="-54756150" y="4112550"/>
              <a:ext cx="204800" cy="188275"/>
            </a:xfrm>
            <a:custGeom>
              <a:avLst/>
              <a:gdLst/>
              <a:ahLst/>
              <a:cxnLst/>
              <a:rect l="l" t="t" r="r" b="b"/>
              <a:pathLst>
                <a:path w="8192" h="7531" extrusionOk="0">
                  <a:moveTo>
                    <a:pt x="2615" y="1545"/>
                  </a:moveTo>
                  <a:cubicBezTo>
                    <a:pt x="2804" y="1545"/>
                    <a:pt x="2962" y="1671"/>
                    <a:pt x="2962" y="1891"/>
                  </a:cubicBezTo>
                  <a:cubicBezTo>
                    <a:pt x="2962" y="2080"/>
                    <a:pt x="2804" y="2238"/>
                    <a:pt x="2615" y="2238"/>
                  </a:cubicBezTo>
                  <a:cubicBezTo>
                    <a:pt x="2426" y="2238"/>
                    <a:pt x="2269" y="2080"/>
                    <a:pt x="2269" y="1891"/>
                  </a:cubicBezTo>
                  <a:cubicBezTo>
                    <a:pt x="2269" y="1702"/>
                    <a:pt x="2426" y="1545"/>
                    <a:pt x="2615" y="1545"/>
                  </a:cubicBezTo>
                  <a:close/>
                  <a:moveTo>
                    <a:pt x="5608" y="1545"/>
                  </a:moveTo>
                  <a:cubicBezTo>
                    <a:pt x="5797" y="1545"/>
                    <a:pt x="5955" y="1671"/>
                    <a:pt x="5955" y="1891"/>
                  </a:cubicBezTo>
                  <a:cubicBezTo>
                    <a:pt x="5955" y="2080"/>
                    <a:pt x="5797" y="2238"/>
                    <a:pt x="5608" y="2238"/>
                  </a:cubicBezTo>
                  <a:cubicBezTo>
                    <a:pt x="5419" y="2238"/>
                    <a:pt x="5262" y="2080"/>
                    <a:pt x="5262" y="1891"/>
                  </a:cubicBezTo>
                  <a:cubicBezTo>
                    <a:pt x="5199" y="1702"/>
                    <a:pt x="5419" y="1545"/>
                    <a:pt x="5608" y="1545"/>
                  </a:cubicBezTo>
                  <a:close/>
                  <a:moveTo>
                    <a:pt x="5163" y="4104"/>
                  </a:moveTo>
                  <a:cubicBezTo>
                    <a:pt x="5262" y="4104"/>
                    <a:pt x="5356" y="4144"/>
                    <a:pt x="5419" y="4223"/>
                  </a:cubicBezTo>
                  <a:cubicBezTo>
                    <a:pt x="5577" y="4380"/>
                    <a:pt x="5577" y="4601"/>
                    <a:pt x="5419" y="4727"/>
                  </a:cubicBezTo>
                  <a:cubicBezTo>
                    <a:pt x="5073" y="5073"/>
                    <a:pt x="4568" y="5262"/>
                    <a:pt x="4064" y="5262"/>
                  </a:cubicBezTo>
                  <a:cubicBezTo>
                    <a:pt x="3560" y="5262"/>
                    <a:pt x="3088" y="5073"/>
                    <a:pt x="2773" y="4727"/>
                  </a:cubicBezTo>
                  <a:cubicBezTo>
                    <a:pt x="2615" y="4569"/>
                    <a:pt x="2615" y="4317"/>
                    <a:pt x="2773" y="4223"/>
                  </a:cubicBezTo>
                  <a:cubicBezTo>
                    <a:pt x="2851" y="4144"/>
                    <a:pt x="2946" y="4104"/>
                    <a:pt x="3040" y="4104"/>
                  </a:cubicBezTo>
                  <a:cubicBezTo>
                    <a:pt x="3135" y="4104"/>
                    <a:pt x="3229" y="4144"/>
                    <a:pt x="3308" y="4223"/>
                  </a:cubicBezTo>
                  <a:cubicBezTo>
                    <a:pt x="3529" y="4427"/>
                    <a:pt x="3820" y="4530"/>
                    <a:pt x="4108" y="4530"/>
                  </a:cubicBezTo>
                  <a:cubicBezTo>
                    <a:pt x="4395" y="4530"/>
                    <a:pt x="4679" y="4427"/>
                    <a:pt x="4883" y="4223"/>
                  </a:cubicBezTo>
                  <a:cubicBezTo>
                    <a:pt x="4962" y="4144"/>
                    <a:pt x="5065" y="4104"/>
                    <a:pt x="5163" y="4104"/>
                  </a:cubicBezTo>
                  <a:close/>
                  <a:moveTo>
                    <a:pt x="0" y="1"/>
                  </a:moveTo>
                  <a:lnTo>
                    <a:pt x="0" y="3435"/>
                  </a:lnTo>
                  <a:cubicBezTo>
                    <a:pt x="0" y="5672"/>
                    <a:pt x="1859" y="7531"/>
                    <a:pt x="4096" y="7531"/>
                  </a:cubicBezTo>
                  <a:cubicBezTo>
                    <a:pt x="6364" y="7531"/>
                    <a:pt x="8191" y="5672"/>
                    <a:pt x="8191" y="3435"/>
                  </a:cubicBezTo>
                  <a:lnTo>
                    <a:pt x="819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0" name="Google Shape;8450;p85"/>
            <p:cNvSpPr/>
            <p:nvPr/>
          </p:nvSpPr>
          <p:spPr>
            <a:xfrm>
              <a:off x="-54532475" y="4136975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2"/>
                  </a:lnTo>
                  <a:cubicBezTo>
                    <a:pt x="442" y="2300"/>
                    <a:pt x="757" y="1828"/>
                    <a:pt x="757" y="1261"/>
                  </a:cubicBezTo>
                  <a:cubicBezTo>
                    <a:pt x="757" y="757"/>
                    <a:pt x="442" y="284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1" name="Google Shape;8451;p85"/>
            <p:cNvSpPr/>
            <p:nvPr/>
          </p:nvSpPr>
          <p:spPr>
            <a:xfrm>
              <a:off x="-54793175" y="4136975"/>
              <a:ext cx="18925" cy="65400"/>
            </a:xfrm>
            <a:custGeom>
              <a:avLst/>
              <a:gdLst/>
              <a:ahLst/>
              <a:cxnLst/>
              <a:rect l="l" t="t" r="r" b="b"/>
              <a:pathLst>
                <a:path w="757" h="2616" extrusionOk="0">
                  <a:moveTo>
                    <a:pt x="757" y="1"/>
                  </a:moveTo>
                  <a:cubicBezTo>
                    <a:pt x="316" y="284"/>
                    <a:pt x="0" y="757"/>
                    <a:pt x="0" y="1292"/>
                  </a:cubicBezTo>
                  <a:cubicBezTo>
                    <a:pt x="0" y="1859"/>
                    <a:pt x="316" y="2332"/>
                    <a:pt x="757" y="2615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52" name="Google Shape;8452;p85"/>
          <p:cNvGrpSpPr/>
          <p:nvPr/>
        </p:nvGrpSpPr>
        <p:grpSpPr>
          <a:xfrm>
            <a:off x="9456863" y="3849566"/>
            <a:ext cx="419549" cy="477465"/>
            <a:chOff x="-52832000" y="3192625"/>
            <a:chExt cx="279625" cy="318225"/>
          </a:xfrm>
        </p:grpSpPr>
        <p:sp>
          <p:nvSpPr>
            <p:cNvPr id="8453" name="Google Shape;8453;p85"/>
            <p:cNvSpPr/>
            <p:nvPr/>
          </p:nvSpPr>
          <p:spPr>
            <a:xfrm>
              <a:off x="-52574450" y="3306025"/>
              <a:ext cx="22075" cy="110300"/>
            </a:xfrm>
            <a:custGeom>
              <a:avLst/>
              <a:gdLst/>
              <a:ahLst/>
              <a:cxnLst/>
              <a:rect l="l" t="t" r="r" b="b"/>
              <a:pathLst>
                <a:path w="883" h="4412" extrusionOk="0">
                  <a:moveTo>
                    <a:pt x="1" y="1"/>
                  </a:moveTo>
                  <a:lnTo>
                    <a:pt x="1" y="1"/>
                  </a:lnTo>
                  <a:cubicBezTo>
                    <a:pt x="95" y="348"/>
                    <a:pt x="127" y="726"/>
                    <a:pt x="127" y="1104"/>
                  </a:cubicBezTo>
                  <a:lnTo>
                    <a:pt x="127" y="3939"/>
                  </a:lnTo>
                  <a:cubicBezTo>
                    <a:pt x="127" y="4097"/>
                    <a:pt x="127" y="4254"/>
                    <a:pt x="95" y="4412"/>
                  </a:cubicBezTo>
                  <a:cubicBezTo>
                    <a:pt x="537" y="4254"/>
                    <a:pt x="883" y="3876"/>
                    <a:pt x="883" y="3341"/>
                  </a:cubicBezTo>
                  <a:lnTo>
                    <a:pt x="883" y="1104"/>
                  </a:lnTo>
                  <a:cubicBezTo>
                    <a:pt x="883" y="600"/>
                    <a:pt x="537" y="127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4" name="Google Shape;8454;p85"/>
            <p:cNvSpPr/>
            <p:nvPr/>
          </p:nvSpPr>
          <p:spPr>
            <a:xfrm>
              <a:off x="-52826475" y="3192625"/>
              <a:ext cx="267800" cy="100050"/>
            </a:xfrm>
            <a:custGeom>
              <a:avLst/>
              <a:gdLst/>
              <a:ahLst/>
              <a:cxnLst/>
              <a:rect l="l" t="t" r="r" b="b"/>
              <a:pathLst>
                <a:path w="10712" h="4002" extrusionOk="0">
                  <a:moveTo>
                    <a:pt x="5356" y="0"/>
                  </a:moveTo>
                  <a:cubicBezTo>
                    <a:pt x="2836" y="0"/>
                    <a:pt x="725" y="1670"/>
                    <a:pt x="0" y="4001"/>
                  </a:cubicBezTo>
                  <a:cubicBezTo>
                    <a:pt x="284" y="3844"/>
                    <a:pt x="567" y="3749"/>
                    <a:pt x="882" y="3749"/>
                  </a:cubicBezTo>
                  <a:cubicBezTo>
                    <a:pt x="1639" y="2017"/>
                    <a:pt x="3371" y="756"/>
                    <a:pt x="5356" y="756"/>
                  </a:cubicBezTo>
                  <a:cubicBezTo>
                    <a:pt x="7373" y="756"/>
                    <a:pt x="9105" y="1985"/>
                    <a:pt x="9861" y="3749"/>
                  </a:cubicBezTo>
                  <a:cubicBezTo>
                    <a:pt x="10176" y="3749"/>
                    <a:pt x="10492" y="3844"/>
                    <a:pt x="10712" y="4001"/>
                  </a:cubicBezTo>
                  <a:cubicBezTo>
                    <a:pt x="10019" y="1702"/>
                    <a:pt x="7877" y="0"/>
                    <a:pt x="535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5" name="Google Shape;8455;p85"/>
            <p:cNvSpPr/>
            <p:nvPr/>
          </p:nvSpPr>
          <p:spPr>
            <a:xfrm>
              <a:off x="-52794975" y="3361175"/>
              <a:ext cx="204800" cy="149675"/>
            </a:xfrm>
            <a:custGeom>
              <a:avLst/>
              <a:gdLst/>
              <a:ahLst/>
              <a:cxnLst/>
              <a:rect l="l" t="t" r="r" b="b"/>
              <a:pathLst>
                <a:path w="8192" h="5987" extrusionOk="0">
                  <a:moveTo>
                    <a:pt x="5132" y="2560"/>
                  </a:moveTo>
                  <a:cubicBezTo>
                    <a:pt x="5230" y="2560"/>
                    <a:pt x="5325" y="2599"/>
                    <a:pt x="5388" y="2678"/>
                  </a:cubicBezTo>
                  <a:cubicBezTo>
                    <a:pt x="5577" y="2836"/>
                    <a:pt x="5577" y="3088"/>
                    <a:pt x="5419" y="3182"/>
                  </a:cubicBezTo>
                  <a:cubicBezTo>
                    <a:pt x="5073" y="3560"/>
                    <a:pt x="4569" y="3749"/>
                    <a:pt x="4096" y="3749"/>
                  </a:cubicBezTo>
                  <a:cubicBezTo>
                    <a:pt x="3592" y="3749"/>
                    <a:pt x="3120" y="3560"/>
                    <a:pt x="2773" y="3182"/>
                  </a:cubicBezTo>
                  <a:cubicBezTo>
                    <a:pt x="2615" y="3025"/>
                    <a:pt x="2615" y="2804"/>
                    <a:pt x="2773" y="2678"/>
                  </a:cubicBezTo>
                  <a:cubicBezTo>
                    <a:pt x="2852" y="2599"/>
                    <a:pt x="2946" y="2560"/>
                    <a:pt x="3037" y="2560"/>
                  </a:cubicBezTo>
                  <a:cubicBezTo>
                    <a:pt x="3127" y="2560"/>
                    <a:pt x="3214" y="2599"/>
                    <a:pt x="3277" y="2678"/>
                  </a:cubicBezTo>
                  <a:cubicBezTo>
                    <a:pt x="3498" y="2899"/>
                    <a:pt x="3781" y="3009"/>
                    <a:pt x="4065" y="3009"/>
                  </a:cubicBezTo>
                  <a:cubicBezTo>
                    <a:pt x="4348" y="3009"/>
                    <a:pt x="4632" y="2899"/>
                    <a:pt x="4852" y="2678"/>
                  </a:cubicBezTo>
                  <a:cubicBezTo>
                    <a:pt x="4931" y="2599"/>
                    <a:pt x="5033" y="2560"/>
                    <a:pt x="5132" y="2560"/>
                  </a:cubicBezTo>
                  <a:close/>
                  <a:moveTo>
                    <a:pt x="1" y="0"/>
                  </a:moveTo>
                  <a:lnTo>
                    <a:pt x="1" y="1859"/>
                  </a:lnTo>
                  <a:cubicBezTo>
                    <a:pt x="1" y="2993"/>
                    <a:pt x="473" y="4127"/>
                    <a:pt x="1355" y="4915"/>
                  </a:cubicBezTo>
                  <a:cubicBezTo>
                    <a:pt x="2111" y="5640"/>
                    <a:pt x="3088" y="5986"/>
                    <a:pt x="4096" y="5986"/>
                  </a:cubicBezTo>
                  <a:lnTo>
                    <a:pt x="4506" y="5986"/>
                  </a:lnTo>
                  <a:cubicBezTo>
                    <a:pt x="6585" y="5797"/>
                    <a:pt x="8192" y="3907"/>
                    <a:pt x="8192" y="1733"/>
                  </a:cubicBezTo>
                  <a:lnTo>
                    <a:pt x="8192" y="32"/>
                  </a:lnTo>
                  <a:cubicBezTo>
                    <a:pt x="8192" y="1261"/>
                    <a:pt x="7215" y="2237"/>
                    <a:pt x="5955" y="2237"/>
                  </a:cubicBezTo>
                  <a:cubicBezTo>
                    <a:pt x="5167" y="2237"/>
                    <a:pt x="4506" y="1859"/>
                    <a:pt x="4096" y="1229"/>
                  </a:cubicBezTo>
                  <a:cubicBezTo>
                    <a:pt x="3718" y="1796"/>
                    <a:pt x="2994" y="2237"/>
                    <a:pt x="2269" y="2237"/>
                  </a:cubicBezTo>
                  <a:cubicBezTo>
                    <a:pt x="1040" y="2237"/>
                    <a:pt x="1" y="1261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6" name="Google Shape;8456;p85"/>
            <p:cNvSpPr/>
            <p:nvPr/>
          </p:nvSpPr>
          <p:spPr>
            <a:xfrm>
              <a:off x="-52791025" y="3231225"/>
              <a:ext cx="137850" cy="74825"/>
            </a:xfrm>
            <a:custGeom>
              <a:avLst/>
              <a:gdLst/>
              <a:ahLst/>
              <a:cxnLst/>
              <a:rect l="l" t="t" r="r" b="b"/>
              <a:pathLst>
                <a:path w="5514" h="2993" extrusionOk="0">
                  <a:moveTo>
                    <a:pt x="3938" y="0"/>
                  </a:moveTo>
                  <a:cubicBezTo>
                    <a:pt x="2048" y="0"/>
                    <a:pt x="473" y="1260"/>
                    <a:pt x="0" y="2993"/>
                  </a:cubicBezTo>
                  <a:lnTo>
                    <a:pt x="1701" y="2993"/>
                  </a:lnTo>
                  <a:cubicBezTo>
                    <a:pt x="3434" y="2993"/>
                    <a:pt x="4946" y="1890"/>
                    <a:pt x="5513" y="315"/>
                  </a:cubicBezTo>
                  <a:cubicBezTo>
                    <a:pt x="5041" y="126"/>
                    <a:pt x="4505" y="0"/>
                    <a:pt x="39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7" name="Google Shape;8457;p85"/>
            <p:cNvSpPr/>
            <p:nvPr/>
          </p:nvSpPr>
          <p:spPr>
            <a:xfrm>
              <a:off x="-52683125" y="3361950"/>
              <a:ext cx="74825" cy="37850"/>
            </a:xfrm>
            <a:custGeom>
              <a:avLst/>
              <a:gdLst/>
              <a:ahLst/>
              <a:cxnLst/>
              <a:rect l="l" t="t" r="r" b="b"/>
              <a:pathLst>
                <a:path w="2993" h="1514" extrusionOk="0">
                  <a:moveTo>
                    <a:pt x="0" y="1"/>
                  </a:moveTo>
                  <a:cubicBezTo>
                    <a:pt x="0" y="851"/>
                    <a:pt x="662" y="1513"/>
                    <a:pt x="1481" y="1513"/>
                  </a:cubicBezTo>
                  <a:cubicBezTo>
                    <a:pt x="2300" y="1513"/>
                    <a:pt x="2993" y="820"/>
                    <a:pt x="29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8" name="Google Shape;8458;p85"/>
            <p:cNvSpPr/>
            <p:nvPr/>
          </p:nvSpPr>
          <p:spPr>
            <a:xfrm>
              <a:off x="-52794975" y="3247750"/>
              <a:ext cx="204800" cy="104000"/>
            </a:xfrm>
            <a:custGeom>
              <a:avLst/>
              <a:gdLst/>
              <a:ahLst/>
              <a:cxnLst/>
              <a:rect l="l" t="t" r="r" b="b"/>
              <a:pathLst>
                <a:path w="8192" h="4160" extrusionOk="0">
                  <a:moveTo>
                    <a:pt x="6365" y="1"/>
                  </a:moveTo>
                  <a:cubicBezTo>
                    <a:pt x="5640" y="1828"/>
                    <a:pt x="3876" y="3025"/>
                    <a:pt x="1859" y="3025"/>
                  </a:cubicBezTo>
                  <a:lnTo>
                    <a:pt x="1" y="3025"/>
                  </a:lnTo>
                  <a:lnTo>
                    <a:pt x="1" y="3403"/>
                  </a:lnTo>
                  <a:lnTo>
                    <a:pt x="1" y="4159"/>
                  </a:lnTo>
                  <a:cubicBezTo>
                    <a:pt x="1" y="3939"/>
                    <a:pt x="158" y="3781"/>
                    <a:pt x="379" y="3781"/>
                  </a:cubicBezTo>
                  <a:lnTo>
                    <a:pt x="7814" y="3781"/>
                  </a:lnTo>
                  <a:cubicBezTo>
                    <a:pt x="8003" y="3781"/>
                    <a:pt x="8160" y="3939"/>
                    <a:pt x="8160" y="4159"/>
                  </a:cubicBezTo>
                  <a:lnTo>
                    <a:pt x="8160" y="3403"/>
                  </a:lnTo>
                  <a:cubicBezTo>
                    <a:pt x="8192" y="2017"/>
                    <a:pt x="7467" y="757"/>
                    <a:pt x="63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9" name="Google Shape;8459;p85"/>
            <p:cNvSpPr/>
            <p:nvPr/>
          </p:nvSpPr>
          <p:spPr>
            <a:xfrm>
              <a:off x="-52776850" y="3361950"/>
              <a:ext cx="74825" cy="37850"/>
            </a:xfrm>
            <a:custGeom>
              <a:avLst/>
              <a:gdLst/>
              <a:ahLst/>
              <a:cxnLst/>
              <a:rect l="l" t="t" r="r" b="b"/>
              <a:pathLst>
                <a:path w="2993" h="1514" extrusionOk="0">
                  <a:moveTo>
                    <a:pt x="0" y="1"/>
                  </a:moveTo>
                  <a:cubicBezTo>
                    <a:pt x="0" y="851"/>
                    <a:pt x="662" y="1513"/>
                    <a:pt x="1481" y="1513"/>
                  </a:cubicBezTo>
                  <a:cubicBezTo>
                    <a:pt x="2332" y="1513"/>
                    <a:pt x="2993" y="820"/>
                    <a:pt x="29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0" name="Google Shape;8460;p85"/>
            <p:cNvSpPr/>
            <p:nvPr/>
          </p:nvSpPr>
          <p:spPr>
            <a:xfrm>
              <a:off x="-52832000" y="3306025"/>
              <a:ext cx="21300" cy="110300"/>
            </a:xfrm>
            <a:custGeom>
              <a:avLst/>
              <a:gdLst/>
              <a:ahLst/>
              <a:cxnLst/>
              <a:rect l="l" t="t" r="r" b="b"/>
              <a:pathLst>
                <a:path w="852" h="4412" extrusionOk="0">
                  <a:moveTo>
                    <a:pt x="851" y="1"/>
                  </a:moveTo>
                  <a:cubicBezTo>
                    <a:pt x="347" y="127"/>
                    <a:pt x="1" y="568"/>
                    <a:pt x="1" y="1104"/>
                  </a:cubicBezTo>
                  <a:lnTo>
                    <a:pt x="1" y="3341"/>
                  </a:lnTo>
                  <a:cubicBezTo>
                    <a:pt x="1" y="3813"/>
                    <a:pt x="316" y="4254"/>
                    <a:pt x="757" y="4412"/>
                  </a:cubicBezTo>
                  <a:lnTo>
                    <a:pt x="757" y="4097"/>
                  </a:lnTo>
                  <a:lnTo>
                    <a:pt x="757" y="3341"/>
                  </a:lnTo>
                  <a:lnTo>
                    <a:pt x="757" y="1104"/>
                  </a:lnTo>
                  <a:cubicBezTo>
                    <a:pt x="757" y="726"/>
                    <a:pt x="788" y="348"/>
                    <a:pt x="8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61" name="Google Shape;8461;p85"/>
          <p:cNvGrpSpPr/>
          <p:nvPr/>
        </p:nvGrpSpPr>
        <p:grpSpPr>
          <a:xfrm>
            <a:off x="9427323" y="4478731"/>
            <a:ext cx="478628" cy="476264"/>
            <a:chOff x="-52851675" y="3585650"/>
            <a:chExt cx="319000" cy="317425"/>
          </a:xfrm>
        </p:grpSpPr>
        <p:sp>
          <p:nvSpPr>
            <p:cNvPr id="8462" name="Google Shape;8462;p85"/>
            <p:cNvSpPr/>
            <p:nvPr/>
          </p:nvSpPr>
          <p:spPr>
            <a:xfrm>
              <a:off x="-52851675" y="3641575"/>
              <a:ext cx="319000" cy="106350"/>
            </a:xfrm>
            <a:custGeom>
              <a:avLst/>
              <a:gdLst/>
              <a:ahLst/>
              <a:cxnLst/>
              <a:rect l="l" t="t" r="r" b="b"/>
              <a:pathLst>
                <a:path w="12760" h="4254" extrusionOk="0">
                  <a:moveTo>
                    <a:pt x="6364" y="0"/>
                  </a:moveTo>
                  <a:cubicBezTo>
                    <a:pt x="2836" y="0"/>
                    <a:pt x="0" y="1449"/>
                    <a:pt x="0" y="3371"/>
                  </a:cubicBezTo>
                  <a:cubicBezTo>
                    <a:pt x="0" y="3686"/>
                    <a:pt x="63" y="4001"/>
                    <a:pt x="252" y="4253"/>
                  </a:cubicBezTo>
                  <a:cubicBezTo>
                    <a:pt x="473" y="3749"/>
                    <a:pt x="945" y="3308"/>
                    <a:pt x="1481" y="3119"/>
                  </a:cubicBezTo>
                  <a:lnTo>
                    <a:pt x="1481" y="2898"/>
                  </a:lnTo>
                  <a:cubicBezTo>
                    <a:pt x="1481" y="2741"/>
                    <a:pt x="1575" y="2615"/>
                    <a:pt x="1733" y="2520"/>
                  </a:cubicBezTo>
                  <a:cubicBezTo>
                    <a:pt x="3403" y="1796"/>
                    <a:pt x="4915" y="1512"/>
                    <a:pt x="6396" y="1512"/>
                  </a:cubicBezTo>
                  <a:cubicBezTo>
                    <a:pt x="7845" y="1512"/>
                    <a:pt x="9389" y="1827"/>
                    <a:pt x="11027" y="2520"/>
                  </a:cubicBezTo>
                  <a:cubicBezTo>
                    <a:pt x="11153" y="2615"/>
                    <a:pt x="11279" y="2741"/>
                    <a:pt x="11279" y="2898"/>
                  </a:cubicBezTo>
                  <a:lnTo>
                    <a:pt x="11279" y="3119"/>
                  </a:lnTo>
                  <a:cubicBezTo>
                    <a:pt x="11815" y="3308"/>
                    <a:pt x="12287" y="3718"/>
                    <a:pt x="12539" y="4253"/>
                  </a:cubicBezTo>
                  <a:cubicBezTo>
                    <a:pt x="12697" y="4001"/>
                    <a:pt x="12760" y="3686"/>
                    <a:pt x="12760" y="3371"/>
                  </a:cubicBezTo>
                  <a:cubicBezTo>
                    <a:pt x="12760" y="1449"/>
                    <a:pt x="9924" y="0"/>
                    <a:pt x="63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3" name="Google Shape;8463;p85"/>
            <p:cNvSpPr/>
            <p:nvPr/>
          </p:nvSpPr>
          <p:spPr>
            <a:xfrm>
              <a:off x="-52787100" y="3585650"/>
              <a:ext cx="189050" cy="52000"/>
            </a:xfrm>
            <a:custGeom>
              <a:avLst/>
              <a:gdLst/>
              <a:ahLst/>
              <a:cxnLst/>
              <a:rect l="l" t="t" r="r" b="b"/>
              <a:pathLst>
                <a:path w="7562" h="2080" extrusionOk="0">
                  <a:moveTo>
                    <a:pt x="3781" y="0"/>
                  </a:moveTo>
                  <a:cubicBezTo>
                    <a:pt x="2048" y="0"/>
                    <a:pt x="599" y="882"/>
                    <a:pt x="1" y="2080"/>
                  </a:cubicBezTo>
                  <a:cubicBezTo>
                    <a:pt x="1103" y="1701"/>
                    <a:pt x="2363" y="1512"/>
                    <a:pt x="3781" y="1512"/>
                  </a:cubicBezTo>
                  <a:cubicBezTo>
                    <a:pt x="3928" y="1506"/>
                    <a:pt x="4073" y="1503"/>
                    <a:pt x="4217" y="1503"/>
                  </a:cubicBezTo>
                  <a:cubicBezTo>
                    <a:pt x="5469" y="1503"/>
                    <a:pt x="6629" y="1740"/>
                    <a:pt x="7562" y="2080"/>
                  </a:cubicBezTo>
                  <a:cubicBezTo>
                    <a:pt x="6995" y="882"/>
                    <a:pt x="5514" y="0"/>
                    <a:pt x="37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4" name="Google Shape;8464;p85"/>
            <p:cNvSpPr/>
            <p:nvPr/>
          </p:nvSpPr>
          <p:spPr>
            <a:xfrm>
              <a:off x="-52794975" y="3696700"/>
              <a:ext cx="127625" cy="74850"/>
            </a:xfrm>
            <a:custGeom>
              <a:avLst/>
              <a:gdLst/>
              <a:ahLst/>
              <a:cxnLst/>
              <a:rect l="l" t="t" r="r" b="b"/>
              <a:pathLst>
                <a:path w="5105" h="2994" extrusionOk="0">
                  <a:moveTo>
                    <a:pt x="4096" y="0"/>
                  </a:moveTo>
                  <a:cubicBezTo>
                    <a:pt x="2804" y="0"/>
                    <a:pt x="1324" y="284"/>
                    <a:pt x="1" y="883"/>
                  </a:cubicBezTo>
                  <a:lnTo>
                    <a:pt x="1" y="2993"/>
                  </a:lnTo>
                  <a:lnTo>
                    <a:pt x="1072" y="2993"/>
                  </a:lnTo>
                  <a:cubicBezTo>
                    <a:pt x="2741" y="2993"/>
                    <a:pt x="4317" y="2143"/>
                    <a:pt x="5104" y="95"/>
                  </a:cubicBezTo>
                  <a:cubicBezTo>
                    <a:pt x="4789" y="32"/>
                    <a:pt x="4411" y="0"/>
                    <a:pt x="4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5" name="Google Shape;8465;p85"/>
            <p:cNvSpPr/>
            <p:nvPr/>
          </p:nvSpPr>
          <p:spPr>
            <a:xfrm>
              <a:off x="-52795750" y="3700625"/>
              <a:ext cx="204800" cy="202450"/>
            </a:xfrm>
            <a:custGeom>
              <a:avLst/>
              <a:gdLst/>
              <a:ahLst/>
              <a:cxnLst/>
              <a:rect l="l" t="t" r="r" b="b"/>
              <a:pathLst>
                <a:path w="8192" h="8098" extrusionOk="0">
                  <a:moveTo>
                    <a:pt x="5639" y="2143"/>
                  </a:moveTo>
                  <a:cubicBezTo>
                    <a:pt x="5828" y="2143"/>
                    <a:pt x="5986" y="2301"/>
                    <a:pt x="5986" y="2490"/>
                  </a:cubicBezTo>
                  <a:cubicBezTo>
                    <a:pt x="5986" y="2679"/>
                    <a:pt x="5828" y="2836"/>
                    <a:pt x="5639" y="2836"/>
                  </a:cubicBezTo>
                  <a:cubicBezTo>
                    <a:pt x="5450" y="2836"/>
                    <a:pt x="5293" y="2679"/>
                    <a:pt x="5293" y="2490"/>
                  </a:cubicBezTo>
                  <a:cubicBezTo>
                    <a:pt x="5293" y="2301"/>
                    <a:pt x="5450" y="2143"/>
                    <a:pt x="5639" y="2143"/>
                  </a:cubicBezTo>
                  <a:close/>
                  <a:moveTo>
                    <a:pt x="5163" y="4671"/>
                  </a:moveTo>
                  <a:cubicBezTo>
                    <a:pt x="5261" y="4671"/>
                    <a:pt x="5356" y="4711"/>
                    <a:pt x="5419" y="4790"/>
                  </a:cubicBezTo>
                  <a:cubicBezTo>
                    <a:pt x="5608" y="4947"/>
                    <a:pt x="5608" y="5168"/>
                    <a:pt x="5450" y="5294"/>
                  </a:cubicBezTo>
                  <a:cubicBezTo>
                    <a:pt x="5104" y="5640"/>
                    <a:pt x="4600" y="5829"/>
                    <a:pt x="4127" y="5829"/>
                  </a:cubicBezTo>
                  <a:cubicBezTo>
                    <a:pt x="3623" y="5829"/>
                    <a:pt x="3151" y="5640"/>
                    <a:pt x="2804" y="5294"/>
                  </a:cubicBezTo>
                  <a:cubicBezTo>
                    <a:pt x="2646" y="5136"/>
                    <a:pt x="2646" y="4884"/>
                    <a:pt x="2804" y="4790"/>
                  </a:cubicBezTo>
                  <a:cubicBezTo>
                    <a:pt x="2883" y="4711"/>
                    <a:pt x="2977" y="4671"/>
                    <a:pt x="3068" y="4671"/>
                  </a:cubicBezTo>
                  <a:cubicBezTo>
                    <a:pt x="3158" y="4671"/>
                    <a:pt x="3245" y="4711"/>
                    <a:pt x="3308" y="4790"/>
                  </a:cubicBezTo>
                  <a:cubicBezTo>
                    <a:pt x="3529" y="4994"/>
                    <a:pt x="3812" y="5097"/>
                    <a:pt x="4096" y="5097"/>
                  </a:cubicBezTo>
                  <a:cubicBezTo>
                    <a:pt x="4379" y="5097"/>
                    <a:pt x="4663" y="4994"/>
                    <a:pt x="4883" y="4790"/>
                  </a:cubicBezTo>
                  <a:cubicBezTo>
                    <a:pt x="4962" y="4711"/>
                    <a:pt x="5064" y="4671"/>
                    <a:pt x="5163" y="4671"/>
                  </a:cubicBezTo>
                  <a:close/>
                  <a:moveTo>
                    <a:pt x="5860" y="1"/>
                  </a:moveTo>
                  <a:cubicBezTo>
                    <a:pt x="4883" y="2521"/>
                    <a:pt x="3119" y="3592"/>
                    <a:pt x="1071" y="3592"/>
                  </a:cubicBezTo>
                  <a:lnTo>
                    <a:pt x="0" y="3592"/>
                  </a:lnTo>
                  <a:lnTo>
                    <a:pt x="0" y="3939"/>
                  </a:lnTo>
                  <a:cubicBezTo>
                    <a:pt x="0" y="6176"/>
                    <a:pt x="1859" y="8098"/>
                    <a:pt x="4096" y="8098"/>
                  </a:cubicBezTo>
                  <a:cubicBezTo>
                    <a:pt x="6333" y="8098"/>
                    <a:pt x="8191" y="6239"/>
                    <a:pt x="8191" y="3939"/>
                  </a:cubicBezTo>
                  <a:lnTo>
                    <a:pt x="8191" y="2931"/>
                  </a:lnTo>
                  <a:lnTo>
                    <a:pt x="8191" y="2868"/>
                  </a:lnTo>
                  <a:lnTo>
                    <a:pt x="8191" y="726"/>
                  </a:lnTo>
                  <a:cubicBezTo>
                    <a:pt x="7435" y="347"/>
                    <a:pt x="6648" y="158"/>
                    <a:pt x="58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6" name="Google Shape;8466;p85"/>
            <p:cNvSpPr/>
            <p:nvPr/>
          </p:nvSpPr>
          <p:spPr>
            <a:xfrm>
              <a:off x="-52832775" y="3740025"/>
              <a:ext cx="18125" cy="64600"/>
            </a:xfrm>
            <a:custGeom>
              <a:avLst/>
              <a:gdLst/>
              <a:ahLst/>
              <a:cxnLst/>
              <a:rect l="l" t="t" r="r" b="b"/>
              <a:pathLst>
                <a:path w="725" h="2584" extrusionOk="0">
                  <a:moveTo>
                    <a:pt x="725" y="0"/>
                  </a:moveTo>
                  <a:cubicBezTo>
                    <a:pt x="315" y="252"/>
                    <a:pt x="0" y="725"/>
                    <a:pt x="0" y="1260"/>
                  </a:cubicBezTo>
                  <a:cubicBezTo>
                    <a:pt x="0" y="1827"/>
                    <a:pt x="315" y="2300"/>
                    <a:pt x="725" y="2584"/>
                  </a:cubicBez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7" name="Google Shape;8467;p85"/>
            <p:cNvSpPr/>
            <p:nvPr/>
          </p:nvSpPr>
          <p:spPr>
            <a:xfrm>
              <a:off x="-52570500" y="3740025"/>
              <a:ext cx="18925" cy="64600"/>
            </a:xfrm>
            <a:custGeom>
              <a:avLst/>
              <a:gdLst/>
              <a:ahLst/>
              <a:cxnLst/>
              <a:rect l="l" t="t" r="r" b="b"/>
              <a:pathLst>
                <a:path w="757" h="2584" extrusionOk="0">
                  <a:moveTo>
                    <a:pt x="0" y="0"/>
                  </a:moveTo>
                  <a:lnTo>
                    <a:pt x="0" y="2584"/>
                  </a:lnTo>
                  <a:cubicBezTo>
                    <a:pt x="442" y="2300"/>
                    <a:pt x="757" y="1827"/>
                    <a:pt x="757" y="1260"/>
                  </a:cubicBezTo>
                  <a:cubicBezTo>
                    <a:pt x="757" y="725"/>
                    <a:pt x="442" y="252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68" name="Google Shape;8468;p85"/>
          <p:cNvGrpSpPr/>
          <p:nvPr/>
        </p:nvGrpSpPr>
        <p:grpSpPr>
          <a:xfrm>
            <a:off x="9456863" y="5094466"/>
            <a:ext cx="419549" cy="478665"/>
            <a:chOff x="-52832000" y="3976300"/>
            <a:chExt cx="279625" cy="319025"/>
          </a:xfrm>
        </p:grpSpPr>
        <p:sp>
          <p:nvSpPr>
            <p:cNvPr id="8469" name="Google Shape;8469;p85"/>
            <p:cNvSpPr/>
            <p:nvPr/>
          </p:nvSpPr>
          <p:spPr>
            <a:xfrm>
              <a:off x="-52794975" y="3976300"/>
              <a:ext cx="204800" cy="112650"/>
            </a:xfrm>
            <a:custGeom>
              <a:avLst/>
              <a:gdLst/>
              <a:ahLst/>
              <a:cxnLst/>
              <a:rect l="l" t="t" r="r" b="b"/>
              <a:pathLst>
                <a:path w="8192" h="4506" extrusionOk="0">
                  <a:moveTo>
                    <a:pt x="4096" y="1"/>
                  </a:moveTo>
                  <a:cubicBezTo>
                    <a:pt x="1859" y="1"/>
                    <a:pt x="1" y="1859"/>
                    <a:pt x="1" y="4096"/>
                  </a:cubicBezTo>
                  <a:lnTo>
                    <a:pt x="1" y="4506"/>
                  </a:lnTo>
                  <a:cubicBezTo>
                    <a:pt x="883" y="3120"/>
                    <a:pt x="2363" y="2206"/>
                    <a:pt x="4096" y="2206"/>
                  </a:cubicBezTo>
                  <a:cubicBezTo>
                    <a:pt x="5829" y="2206"/>
                    <a:pt x="7341" y="3120"/>
                    <a:pt x="8192" y="4506"/>
                  </a:cubicBezTo>
                  <a:lnTo>
                    <a:pt x="8192" y="4096"/>
                  </a:lnTo>
                  <a:cubicBezTo>
                    <a:pt x="8192" y="1859"/>
                    <a:pt x="6365" y="1"/>
                    <a:pt x="40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0" name="Google Shape;8470;p85"/>
            <p:cNvSpPr/>
            <p:nvPr/>
          </p:nvSpPr>
          <p:spPr>
            <a:xfrm>
              <a:off x="-52757175" y="4051125"/>
              <a:ext cx="167000" cy="94550"/>
            </a:xfrm>
            <a:custGeom>
              <a:avLst/>
              <a:gdLst/>
              <a:ahLst/>
              <a:cxnLst/>
              <a:rect l="l" t="t" r="r" b="b"/>
              <a:pathLst>
                <a:path w="6680" h="3782" extrusionOk="0">
                  <a:moveTo>
                    <a:pt x="2584" y="1"/>
                  </a:moveTo>
                  <a:cubicBezTo>
                    <a:pt x="1608" y="1"/>
                    <a:pt x="694" y="379"/>
                    <a:pt x="1" y="946"/>
                  </a:cubicBezTo>
                  <a:cubicBezTo>
                    <a:pt x="473" y="820"/>
                    <a:pt x="977" y="757"/>
                    <a:pt x="1482" y="757"/>
                  </a:cubicBezTo>
                  <a:cubicBezTo>
                    <a:pt x="3750" y="757"/>
                    <a:pt x="5672" y="1985"/>
                    <a:pt x="6680" y="3781"/>
                  </a:cubicBezTo>
                  <a:cubicBezTo>
                    <a:pt x="6522" y="1670"/>
                    <a:pt x="4758" y="1"/>
                    <a:pt x="25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1" name="Google Shape;8471;p85"/>
            <p:cNvSpPr/>
            <p:nvPr/>
          </p:nvSpPr>
          <p:spPr>
            <a:xfrm>
              <a:off x="-52794975" y="4088925"/>
              <a:ext cx="204025" cy="206400"/>
            </a:xfrm>
            <a:custGeom>
              <a:avLst/>
              <a:gdLst/>
              <a:ahLst/>
              <a:cxnLst/>
              <a:rect l="l" t="t" r="r" b="b"/>
              <a:pathLst>
                <a:path w="8161" h="8256" extrusionOk="0">
                  <a:moveTo>
                    <a:pt x="2615" y="2238"/>
                  </a:moveTo>
                  <a:cubicBezTo>
                    <a:pt x="2804" y="2238"/>
                    <a:pt x="2962" y="2395"/>
                    <a:pt x="2962" y="2584"/>
                  </a:cubicBezTo>
                  <a:cubicBezTo>
                    <a:pt x="2962" y="2805"/>
                    <a:pt x="2804" y="2962"/>
                    <a:pt x="2615" y="2962"/>
                  </a:cubicBezTo>
                  <a:cubicBezTo>
                    <a:pt x="2602" y="2965"/>
                    <a:pt x="2588" y="2966"/>
                    <a:pt x="2574" y="2966"/>
                  </a:cubicBezTo>
                  <a:cubicBezTo>
                    <a:pt x="2404" y="2966"/>
                    <a:pt x="2269" y="2788"/>
                    <a:pt x="2269" y="2584"/>
                  </a:cubicBezTo>
                  <a:cubicBezTo>
                    <a:pt x="2269" y="2395"/>
                    <a:pt x="2426" y="2238"/>
                    <a:pt x="2615" y="2238"/>
                  </a:cubicBezTo>
                  <a:close/>
                  <a:moveTo>
                    <a:pt x="5608" y="2269"/>
                  </a:moveTo>
                  <a:cubicBezTo>
                    <a:pt x="5797" y="2269"/>
                    <a:pt x="5955" y="2427"/>
                    <a:pt x="5955" y="2647"/>
                  </a:cubicBezTo>
                  <a:cubicBezTo>
                    <a:pt x="5955" y="2805"/>
                    <a:pt x="5797" y="2994"/>
                    <a:pt x="5608" y="2994"/>
                  </a:cubicBezTo>
                  <a:cubicBezTo>
                    <a:pt x="5419" y="2994"/>
                    <a:pt x="5262" y="2836"/>
                    <a:pt x="5262" y="2647"/>
                  </a:cubicBezTo>
                  <a:cubicBezTo>
                    <a:pt x="5262" y="2427"/>
                    <a:pt x="5419" y="2269"/>
                    <a:pt x="5608" y="2269"/>
                  </a:cubicBezTo>
                  <a:close/>
                  <a:moveTo>
                    <a:pt x="5132" y="4797"/>
                  </a:moveTo>
                  <a:cubicBezTo>
                    <a:pt x="5230" y="4797"/>
                    <a:pt x="5325" y="4837"/>
                    <a:pt x="5388" y="4916"/>
                  </a:cubicBezTo>
                  <a:cubicBezTo>
                    <a:pt x="5577" y="5042"/>
                    <a:pt x="5577" y="5262"/>
                    <a:pt x="5419" y="5420"/>
                  </a:cubicBezTo>
                  <a:cubicBezTo>
                    <a:pt x="5073" y="5766"/>
                    <a:pt x="4569" y="5987"/>
                    <a:pt x="4096" y="5987"/>
                  </a:cubicBezTo>
                  <a:cubicBezTo>
                    <a:pt x="3592" y="5987"/>
                    <a:pt x="3120" y="5766"/>
                    <a:pt x="2773" y="5420"/>
                  </a:cubicBezTo>
                  <a:cubicBezTo>
                    <a:pt x="2615" y="5262"/>
                    <a:pt x="2615" y="5042"/>
                    <a:pt x="2773" y="4916"/>
                  </a:cubicBezTo>
                  <a:cubicBezTo>
                    <a:pt x="2852" y="4837"/>
                    <a:pt x="2946" y="4797"/>
                    <a:pt x="3037" y="4797"/>
                  </a:cubicBezTo>
                  <a:cubicBezTo>
                    <a:pt x="3127" y="4797"/>
                    <a:pt x="3214" y="4837"/>
                    <a:pt x="3277" y="4916"/>
                  </a:cubicBezTo>
                  <a:cubicBezTo>
                    <a:pt x="3498" y="5136"/>
                    <a:pt x="3781" y="5246"/>
                    <a:pt x="4065" y="5246"/>
                  </a:cubicBezTo>
                  <a:cubicBezTo>
                    <a:pt x="4348" y="5246"/>
                    <a:pt x="4632" y="5136"/>
                    <a:pt x="4852" y="4916"/>
                  </a:cubicBezTo>
                  <a:cubicBezTo>
                    <a:pt x="4931" y="4837"/>
                    <a:pt x="5033" y="4797"/>
                    <a:pt x="5132" y="4797"/>
                  </a:cubicBezTo>
                  <a:close/>
                  <a:moveTo>
                    <a:pt x="2994" y="1"/>
                  </a:moveTo>
                  <a:cubicBezTo>
                    <a:pt x="2174" y="1"/>
                    <a:pt x="1387" y="190"/>
                    <a:pt x="631" y="536"/>
                  </a:cubicBezTo>
                  <a:cubicBezTo>
                    <a:pt x="599" y="536"/>
                    <a:pt x="599" y="536"/>
                    <a:pt x="568" y="599"/>
                  </a:cubicBezTo>
                  <a:cubicBezTo>
                    <a:pt x="221" y="1166"/>
                    <a:pt x="1" y="1891"/>
                    <a:pt x="1" y="2584"/>
                  </a:cubicBezTo>
                  <a:lnTo>
                    <a:pt x="1" y="4128"/>
                  </a:lnTo>
                  <a:cubicBezTo>
                    <a:pt x="1" y="6365"/>
                    <a:pt x="1859" y="8255"/>
                    <a:pt x="4096" y="8255"/>
                  </a:cubicBezTo>
                  <a:cubicBezTo>
                    <a:pt x="6207" y="8255"/>
                    <a:pt x="7940" y="6680"/>
                    <a:pt x="8160" y="4695"/>
                  </a:cubicBezTo>
                  <a:cubicBezTo>
                    <a:pt x="7877" y="2017"/>
                    <a:pt x="5671" y="1"/>
                    <a:pt x="29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2" name="Google Shape;8472;p85"/>
            <p:cNvSpPr/>
            <p:nvPr/>
          </p:nvSpPr>
          <p:spPr>
            <a:xfrm>
              <a:off x="-52832000" y="413225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1"/>
                  </a:moveTo>
                  <a:cubicBezTo>
                    <a:pt x="316" y="221"/>
                    <a:pt x="1" y="694"/>
                    <a:pt x="1" y="1261"/>
                  </a:cubicBezTo>
                  <a:cubicBezTo>
                    <a:pt x="1" y="1796"/>
                    <a:pt x="316" y="2269"/>
                    <a:pt x="757" y="2552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3" name="Google Shape;8473;p85"/>
            <p:cNvSpPr/>
            <p:nvPr/>
          </p:nvSpPr>
          <p:spPr>
            <a:xfrm>
              <a:off x="-52571300" y="413225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1"/>
                  </a:moveTo>
                  <a:lnTo>
                    <a:pt x="1" y="2552"/>
                  </a:lnTo>
                  <a:cubicBezTo>
                    <a:pt x="442" y="2269"/>
                    <a:pt x="757" y="1796"/>
                    <a:pt x="757" y="1261"/>
                  </a:cubicBezTo>
                  <a:cubicBezTo>
                    <a:pt x="757" y="694"/>
                    <a:pt x="442" y="221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74" name="Google Shape;8474;p85"/>
          <p:cNvGrpSpPr/>
          <p:nvPr/>
        </p:nvGrpSpPr>
        <p:grpSpPr>
          <a:xfrm>
            <a:off x="8279804" y="5700664"/>
            <a:ext cx="421912" cy="477465"/>
            <a:chOff x="-51633225" y="3198925"/>
            <a:chExt cx="281200" cy="318225"/>
          </a:xfrm>
        </p:grpSpPr>
        <p:sp>
          <p:nvSpPr>
            <p:cNvPr id="8475" name="Google Shape;8475;p85"/>
            <p:cNvSpPr/>
            <p:nvPr/>
          </p:nvSpPr>
          <p:spPr>
            <a:xfrm>
              <a:off x="-51633225" y="335330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6" y="0"/>
                  </a:moveTo>
                  <a:cubicBezTo>
                    <a:pt x="315" y="284"/>
                    <a:pt x="0" y="756"/>
                    <a:pt x="0" y="1292"/>
                  </a:cubicBezTo>
                  <a:cubicBezTo>
                    <a:pt x="0" y="1859"/>
                    <a:pt x="315" y="2332"/>
                    <a:pt x="756" y="2552"/>
                  </a:cubicBezTo>
                  <a:lnTo>
                    <a:pt x="75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6" name="Google Shape;8476;p85"/>
            <p:cNvSpPr/>
            <p:nvPr/>
          </p:nvSpPr>
          <p:spPr>
            <a:xfrm>
              <a:off x="-51595425" y="3348575"/>
              <a:ext cx="204800" cy="168575"/>
            </a:xfrm>
            <a:custGeom>
              <a:avLst/>
              <a:gdLst/>
              <a:ahLst/>
              <a:cxnLst/>
              <a:rect l="l" t="t" r="r" b="b"/>
              <a:pathLst>
                <a:path w="8192" h="6743" extrusionOk="0">
                  <a:moveTo>
                    <a:pt x="2647" y="756"/>
                  </a:moveTo>
                  <a:cubicBezTo>
                    <a:pt x="2836" y="756"/>
                    <a:pt x="2994" y="914"/>
                    <a:pt x="2994" y="1103"/>
                  </a:cubicBezTo>
                  <a:cubicBezTo>
                    <a:pt x="2994" y="1292"/>
                    <a:pt x="2836" y="1449"/>
                    <a:pt x="2647" y="1449"/>
                  </a:cubicBezTo>
                  <a:cubicBezTo>
                    <a:pt x="2426" y="1449"/>
                    <a:pt x="2269" y="1292"/>
                    <a:pt x="2269" y="1103"/>
                  </a:cubicBezTo>
                  <a:cubicBezTo>
                    <a:pt x="2237" y="914"/>
                    <a:pt x="2395" y="756"/>
                    <a:pt x="2647" y="756"/>
                  </a:cubicBezTo>
                  <a:close/>
                  <a:moveTo>
                    <a:pt x="5577" y="756"/>
                  </a:moveTo>
                  <a:cubicBezTo>
                    <a:pt x="5797" y="756"/>
                    <a:pt x="5955" y="914"/>
                    <a:pt x="5955" y="1103"/>
                  </a:cubicBezTo>
                  <a:cubicBezTo>
                    <a:pt x="5955" y="1292"/>
                    <a:pt x="5797" y="1449"/>
                    <a:pt x="5577" y="1449"/>
                  </a:cubicBezTo>
                  <a:cubicBezTo>
                    <a:pt x="5388" y="1449"/>
                    <a:pt x="5230" y="1292"/>
                    <a:pt x="5230" y="1103"/>
                  </a:cubicBezTo>
                  <a:cubicBezTo>
                    <a:pt x="5230" y="914"/>
                    <a:pt x="5388" y="756"/>
                    <a:pt x="5577" y="756"/>
                  </a:cubicBezTo>
                  <a:close/>
                  <a:moveTo>
                    <a:pt x="5148" y="3316"/>
                  </a:moveTo>
                  <a:cubicBezTo>
                    <a:pt x="5238" y="3316"/>
                    <a:pt x="5325" y="3356"/>
                    <a:pt x="5388" y="3434"/>
                  </a:cubicBezTo>
                  <a:cubicBezTo>
                    <a:pt x="5545" y="3592"/>
                    <a:pt x="5545" y="3812"/>
                    <a:pt x="5388" y="3938"/>
                  </a:cubicBezTo>
                  <a:cubicBezTo>
                    <a:pt x="5041" y="4285"/>
                    <a:pt x="4569" y="4474"/>
                    <a:pt x="4096" y="4474"/>
                  </a:cubicBezTo>
                  <a:cubicBezTo>
                    <a:pt x="3624" y="4474"/>
                    <a:pt x="3120" y="4285"/>
                    <a:pt x="2804" y="3938"/>
                  </a:cubicBezTo>
                  <a:cubicBezTo>
                    <a:pt x="2647" y="3781"/>
                    <a:pt x="2647" y="3529"/>
                    <a:pt x="2804" y="3434"/>
                  </a:cubicBezTo>
                  <a:cubicBezTo>
                    <a:pt x="2883" y="3371"/>
                    <a:pt x="2978" y="3340"/>
                    <a:pt x="3068" y="3340"/>
                  </a:cubicBezTo>
                  <a:cubicBezTo>
                    <a:pt x="3159" y="3340"/>
                    <a:pt x="3246" y="3371"/>
                    <a:pt x="3309" y="3434"/>
                  </a:cubicBezTo>
                  <a:cubicBezTo>
                    <a:pt x="3529" y="3639"/>
                    <a:pt x="3813" y="3741"/>
                    <a:pt x="4096" y="3741"/>
                  </a:cubicBezTo>
                  <a:cubicBezTo>
                    <a:pt x="4380" y="3741"/>
                    <a:pt x="4663" y="3639"/>
                    <a:pt x="4884" y="3434"/>
                  </a:cubicBezTo>
                  <a:cubicBezTo>
                    <a:pt x="4963" y="3356"/>
                    <a:pt x="5057" y="3316"/>
                    <a:pt x="5148" y="3316"/>
                  </a:cubicBezTo>
                  <a:close/>
                  <a:moveTo>
                    <a:pt x="1" y="0"/>
                  </a:moveTo>
                  <a:lnTo>
                    <a:pt x="1" y="2647"/>
                  </a:lnTo>
                  <a:cubicBezTo>
                    <a:pt x="1" y="4883"/>
                    <a:pt x="1859" y="6742"/>
                    <a:pt x="4096" y="6742"/>
                  </a:cubicBezTo>
                  <a:cubicBezTo>
                    <a:pt x="6333" y="6742"/>
                    <a:pt x="8192" y="4883"/>
                    <a:pt x="8192" y="2647"/>
                  </a:cubicBezTo>
                  <a:lnTo>
                    <a:pt x="81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7" name="Google Shape;8477;p85"/>
            <p:cNvSpPr/>
            <p:nvPr/>
          </p:nvSpPr>
          <p:spPr>
            <a:xfrm>
              <a:off x="-51633225" y="3292650"/>
              <a:ext cx="279625" cy="37050"/>
            </a:xfrm>
            <a:custGeom>
              <a:avLst/>
              <a:gdLst/>
              <a:ahLst/>
              <a:cxnLst/>
              <a:rect l="l" t="t" r="r" b="b"/>
              <a:pathLst>
                <a:path w="11185" h="1482" extrusionOk="0">
                  <a:moveTo>
                    <a:pt x="1513" y="0"/>
                  </a:moveTo>
                  <a:cubicBezTo>
                    <a:pt x="851" y="0"/>
                    <a:pt x="284" y="410"/>
                    <a:pt x="95" y="1009"/>
                  </a:cubicBezTo>
                  <a:cubicBezTo>
                    <a:pt x="0" y="1261"/>
                    <a:pt x="221" y="1481"/>
                    <a:pt x="441" y="1481"/>
                  </a:cubicBezTo>
                  <a:lnTo>
                    <a:pt x="10775" y="1481"/>
                  </a:lnTo>
                  <a:cubicBezTo>
                    <a:pt x="10996" y="1481"/>
                    <a:pt x="11185" y="1261"/>
                    <a:pt x="11122" y="1009"/>
                  </a:cubicBezTo>
                  <a:cubicBezTo>
                    <a:pt x="10933" y="410"/>
                    <a:pt x="10365" y="0"/>
                    <a:pt x="97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8" name="Google Shape;8478;p85"/>
            <p:cNvSpPr/>
            <p:nvPr/>
          </p:nvSpPr>
          <p:spPr>
            <a:xfrm>
              <a:off x="-51492250" y="3198925"/>
              <a:ext cx="98475" cy="74850"/>
            </a:xfrm>
            <a:custGeom>
              <a:avLst/>
              <a:gdLst/>
              <a:ahLst/>
              <a:cxnLst/>
              <a:rect l="l" t="t" r="r" b="b"/>
              <a:pathLst>
                <a:path w="3939" h="2994" extrusionOk="0">
                  <a:moveTo>
                    <a:pt x="1" y="0"/>
                  </a:moveTo>
                  <a:lnTo>
                    <a:pt x="1" y="0"/>
                  </a:lnTo>
                  <a:cubicBezTo>
                    <a:pt x="946" y="0"/>
                    <a:pt x="1576" y="1418"/>
                    <a:pt x="1765" y="2993"/>
                  </a:cubicBezTo>
                  <a:lnTo>
                    <a:pt x="3939" y="2993"/>
                  </a:lnTo>
                  <a:cubicBezTo>
                    <a:pt x="3466" y="1261"/>
                    <a:pt x="1859" y="0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9" name="Google Shape;8479;p85"/>
            <p:cNvSpPr/>
            <p:nvPr/>
          </p:nvSpPr>
          <p:spPr>
            <a:xfrm>
              <a:off x="-51590700" y="3198925"/>
              <a:ext cx="98475" cy="74850"/>
            </a:xfrm>
            <a:custGeom>
              <a:avLst/>
              <a:gdLst/>
              <a:ahLst/>
              <a:cxnLst/>
              <a:rect l="l" t="t" r="r" b="b"/>
              <a:pathLst>
                <a:path w="3939" h="2994" extrusionOk="0">
                  <a:moveTo>
                    <a:pt x="3939" y="0"/>
                  </a:moveTo>
                  <a:lnTo>
                    <a:pt x="3939" y="0"/>
                  </a:lnTo>
                  <a:cubicBezTo>
                    <a:pt x="2048" y="0"/>
                    <a:pt x="473" y="1292"/>
                    <a:pt x="1" y="2993"/>
                  </a:cubicBezTo>
                  <a:lnTo>
                    <a:pt x="2174" y="2993"/>
                  </a:lnTo>
                  <a:cubicBezTo>
                    <a:pt x="2332" y="1418"/>
                    <a:pt x="2962" y="0"/>
                    <a:pt x="39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0" name="Google Shape;8480;p85"/>
            <p:cNvSpPr/>
            <p:nvPr/>
          </p:nvSpPr>
          <p:spPr>
            <a:xfrm>
              <a:off x="-51517450" y="3218600"/>
              <a:ext cx="52000" cy="55950"/>
            </a:xfrm>
            <a:custGeom>
              <a:avLst/>
              <a:gdLst/>
              <a:ahLst/>
              <a:cxnLst/>
              <a:rect l="l" t="t" r="r" b="b"/>
              <a:pathLst>
                <a:path w="2080" h="2238" extrusionOk="0">
                  <a:moveTo>
                    <a:pt x="1009" y="1"/>
                  </a:moveTo>
                  <a:cubicBezTo>
                    <a:pt x="662" y="1"/>
                    <a:pt x="158" y="852"/>
                    <a:pt x="1" y="2238"/>
                  </a:cubicBezTo>
                  <a:lnTo>
                    <a:pt x="2080" y="2238"/>
                  </a:lnTo>
                  <a:cubicBezTo>
                    <a:pt x="1828" y="820"/>
                    <a:pt x="1355" y="1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1" name="Google Shape;8481;p85"/>
            <p:cNvSpPr/>
            <p:nvPr/>
          </p:nvSpPr>
          <p:spPr>
            <a:xfrm>
              <a:off x="-51370950" y="3354075"/>
              <a:ext cx="18925" cy="64625"/>
            </a:xfrm>
            <a:custGeom>
              <a:avLst/>
              <a:gdLst/>
              <a:ahLst/>
              <a:cxnLst/>
              <a:rect l="l" t="t" r="r" b="b"/>
              <a:pathLst>
                <a:path w="757" h="2585" extrusionOk="0">
                  <a:moveTo>
                    <a:pt x="0" y="1"/>
                  </a:moveTo>
                  <a:lnTo>
                    <a:pt x="0" y="2584"/>
                  </a:lnTo>
                  <a:cubicBezTo>
                    <a:pt x="442" y="2301"/>
                    <a:pt x="757" y="1828"/>
                    <a:pt x="757" y="1324"/>
                  </a:cubicBezTo>
                  <a:cubicBezTo>
                    <a:pt x="757" y="725"/>
                    <a:pt x="442" y="253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82" name="Google Shape;8482;p85"/>
          <p:cNvGrpSpPr/>
          <p:nvPr/>
        </p:nvGrpSpPr>
        <p:grpSpPr>
          <a:xfrm>
            <a:off x="8838235" y="2044558"/>
            <a:ext cx="486917" cy="476301"/>
            <a:chOff x="-56396775" y="3199700"/>
            <a:chExt cx="324525" cy="317450"/>
          </a:xfrm>
        </p:grpSpPr>
        <p:sp>
          <p:nvSpPr>
            <p:cNvPr id="8483" name="Google Shape;8483;p85"/>
            <p:cNvSpPr/>
            <p:nvPr/>
          </p:nvSpPr>
          <p:spPr>
            <a:xfrm>
              <a:off x="-56374725" y="335330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0"/>
                  </a:moveTo>
                  <a:cubicBezTo>
                    <a:pt x="316" y="284"/>
                    <a:pt x="1" y="756"/>
                    <a:pt x="1" y="1292"/>
                  </a:cubicBezTo>
                  <a:cubicBezTo>
                    <a:pt x="1" y="1859"/>
                    <a:pt x="316" y="2332"/>
                    <a:pt x="757" y="2552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4" name="Google Shape;8484;p85"/>
            <p:cNvSpPr/>
            <p:nvPr/>
          </p:nvSpPr>
          <p:spPr>
            <a:xfrm>
              <a:off x="-56333775" y="3199700"/>
              <a:ext cx="198500" cy="73275"/>
            </a:xfrm>
            <a:custGeom>
              <a:avLst/>
              <a:gdLst/>
              <a:ahLst/>
              <a:cxnLst/>
              <a:rect l="l" t="t" r="r" b="b"/>
              <a:pathLst>
                <a:path w="7940" h="2931" extrusionOk="0">
                  <a:moveTo>
                    <a:pt x="2112" y="1"/>
                  </a:moveTo>
                  <a:cubicBezTo>
                    <a:pt x="1292" y="1"/>
                    <a:pt x="536" y="599"/>
                    <a:pt x="347" y="1387"/>
                  </a:cubicBezTo>
                  <a:lnTo>
                    <a:pt x="1" y="2773"/>
                  </a:lnTo>
                  <a:cubicBezTo>
                    <a:pt x="253" y="2868"/>
                    <a:pt x="568" y="2931"/>
                    <a:pt x="977" y="2931"/>
                  </a:cubicBezTo>
                  <a:lnTo>
                    <a:pt x="6963" y="2931"/>
                  </a:lnTo>
                  <a:cubicBezTo>
                    <a:pt x="7341" y="2931"/>
                    <a:pt x="7625" y="2868"/>
                    <a:pt x="7940" y="2773"/>
                  </a:cubicBezTo>
                  <a:lnTo>
                    <a:pt x="7593" y="1387"/>
                  </a:lnTo>
                  <a:cubicBezTo>
                    <a:pt x="7404" y="568"/>
                    <a:pt x="6648" y="1"/>
                    <a:pt x="5829" y="1"/>
                  </a:cubicBezTo>
                  <a:cubicBezTo>
                    <a:pt x="5546" y="1"/>
                    <a:pt x="5262" y="64"/>
                    <a:pt x="4979" y="190"/>
                  </a:cubicBezTo>
                  <a:lnTo>
                    <a:pt x="3970" y="725"/>
                  </a:lnTo>
                  <a:lnTo>
                    <a:pt x="2931" y="190"/>
                  </a:lnTo>
                  <a:cubicBezTo>
                    <a:pt x="2710" y="64"/>
                    <a:pt x="2395" y="1"/>
                    <a:pt x="211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5" name="Google Shape;8485;p85"/>
            <p:cNvSpPr/>
            <p:nvPr/>
          </p:nvSpPr>
          <p:spPr>
            <a:xfrm>
              <a:off x="-56396775" y="3273325"/>
              <a:ext cx="324525" cy="58725"/>
            </a:xfrm>
            <a:custGeom>
              <a:avLst/>
              <a:gdLst/>
              <a:ahLst/>
              <a:cxnLst/>
              <a:rect l="l" t="t" r="r" b="b"/>
              <a:pathLst>
                <a:path w="12981" h="2349" extrusionOk="0">
                  <a:moveTo>
                    <a:pt x="905" y="1"/>
                  </a:moveTo>
                  <a:cubicBezTo>
                    <a:pt x="606" y="1"/>
                    <a:pt x="325" y="165"/>
                    <a:pt x="189" y="458"/>
                  </a:cubicBezTo>
                  <a:cubicBezTo>
                    <a:pt x="0" y="836"/>
                    <a:pt x="158" y="1309"/>
                    <a:pt x="536" y="1498"/>
                  </a:cubicBezTo>
                  <a:cubicBezTo>
                    <a:pt x="1292" y="1876"/>
                    <a:pt x="2111" y="2349"/>
                    <a:pt x="3497" y="2349"/>
                  </a:cubicBezTo>
                  <a:lnTo>
                    <a:pt x="9483" y="2349"/>
                  </a:lnTo>
                  <a:cubicBezTo>
                    <a:pt x="10870" y="2349"/>
                    <a:pt x="11689" y="1908"/>
                    <a:pt x="12445" y="1498"/>
                  </a:cubicBezTo>
                  <a:cubicBezTo>
                    <a:pt x="12823" y="1277"/>
                    <a:pt x="12980" y="805"/>
                    <a:pt x="12791" y="458"/>
                  </a:cubicBezTo>
                  <a:cubicBezTo>
                    <a:pt x="12656" y="165"/>
                    <a:pt x="12375" y="1"/>
                    <a:pt x="12076" y="1"/>
                  </a:cubicBezTo>
                  <a:cubicBezTo>
                    <a:pt x="11958" y="1"/>
                    <a:pt x="11836" y="27"/>
                    <a:pt x="11720" y="80"/>
                  </a:cubicBezTo>
                  <a:cubicBezTo>
                    <a:pt x="10964" y="458"/>
                    <a:pt x="10460" y="773"/>
                    <a:pt x="9483" y="773"/>
                  </a:cubicBezTo>
                  <a:lnTo>
                    <a:pt x="3497" y="773"/>
                  </a:lnTo>
                  <a:cubicBezTo>
                    <a:pt x="2521" y="773"/>
                    <a:pt x="1985" y="490"/>
                    <a:pt x="1261" y="80"/>
                  </a:cubicBezTo>
                  <a:cubicBezTo>
                    <a:pt x="1144" y="27"/>
                    <a:pt x="1023" y="1"/>
                    <a:pt x="9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6" name="Google Shape;8486;p85"/>
            <p:cNvSpPr/>
            <p:nvPr/>
          </p:nvSpPr>
          <p:spPr>
            <a:xfrm>
              <a:off x="-56336925" y="3346200"/>
              <a:ext cx="204800" cy="78800"/>
            </a:xfrm>
            <a:custGeom>
              <a:avLst/>
              <a:gdLst/>
              <a:ahLst/>
              <a:cxnLst/>
              <a:rect l="l" t="t" r="r" b="b"/>
              <a:pathLst>
                <a:path w="8192" h="3152" extrusionOk="0">
                  <a:moveTo>
                    <a:pt x="2584" y="883"/>
                  </a:moveTo>
                  <a:cubicBezTo>
                    <a:pt x="2805" y="883"/>
                    <a:pt x="2962" y="1040"/>
                    <a:pt x="2962" y="1229"/>
                  </a:cubicBezTo>
                  <a:cubicBezTo>
                    <a:pt x="2962" y="1418"/>
                    <a:pt x="2836" y="1576"/>
                    <a:pt x="2584" y="1576"/>
                  </a:cubicBezTo>
                  <a:cubicBezTo>
                    <a:pt x="2395" y="1576"/>
                    <a:pt x="2238" y="1418"/>
                    <a:pt x="2238" y="1229"/>
                  </a:cubicBezTo>
                  <a:cubicBezTo>
                    <a:pt x="2238" y="1040"/>
                    <a:pt x="2395" y="883"/>
                    <a:pt x="2584" y="883"/>
                  </a:cubicBezTo>
                  <a:close/>
                  <a:moveTo>
                    <a:pt x="5577" y="883"/>
                  </a:moveTo>
                  <a:cubicBezTo>
                    <a:pt x="5798" y="883"/>
                    <a:pt x="5955" y="1040"/>
                    <a:pt x="5955" y="1229"/>
                  </a:cubicBezTo>
                  <a:cubicBezTo>
                    <a:pt x="5955" y="1418"/>
                    <a:pt x="5798" y="1576"/>
                    <a:pt x="5577" y="1576"/>
                  </a:cubicBezTo>
                  <a:cubicBezTo>
                    <a:pt x="5388" y="1576"/>
                    <a:pt x="5231" y="1418"/>
                    <a:pt x="5231" y="1229"/>
                  </a:cubicBezTo>
                  <a:cubicBezTo>
                    <a:pt x="5231" y="1040"/>
                    <a:pt x="5388" y="883"/>
                    <a:pt x="5577" y="883"/>
                  </a:cubicBezTo>
                  <a:close/>
                  <a:moveTo>
                    <a:pt x="1" y="1"/>
                  </a:moveTo>
                  <a:lnTo>
                    <a:pt x="1" y="2679"/>
                  </a:lnTo>
                  <a:cubicBezTo>
                    <a:pt x="1" y="2836"/>
                    <a:pt x="1" y="2994"/>
                    <a:pt x="32" y="3151"/>
                  </a:cubicBezTo>
                  <a:lnTo>
                    <a:pt x="3970" y="1576"/>
                  </a:lnTo>
                  <a:cubicBezTo>
                    <a:pt x="4018" y="1560"/>
                    <a:pt x="4065" y="1552"/>
                    <a:pt x="4112" y="1552"/>
                  </a:cubicBezTo>
                  <a:cubicBezTo>
                    <a:pt x="4159" y="1552"/>
                    <a:pt x="4207" y="1560"/>
                    <a:pt x="4254" y="1576"/>
                  </a:cubicBezTo>
                  <a:lnTo>
                    <a:pt x="8161" y="3151"/>
                  </a:lnTo>
                  <a:cubicBezTo>
                    <a:pt x="8192" y="2962"/>
                    <a:pt x="8192" y="2710"/>
                    <a:pt x="8192" y="2521"/>
                  </a:cubicBezTo>
                  <a:lnTo>
                    <a:pt x="8192" y="1"/>
                  </a:lnTo>
                  <a:cubicBezTo>
                    <a:pt x="7877" y="95"/>
                    <a:pt x="7467" y="127"/>
                    <a:pt x="7089" y="127"/>
                  </a:cubicBezTo>
                  <a:lnTo>
                    <a:pt x="1103" y="127"/>
                  </a:lnTo>
                  <a:cubicBezTo>
                    <a:pt x="694" y="127"/>
                    <a:pt x="316" y="95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7" name="Google Shape;8487;p85"/>
            <p:cNvSpPr/>
            <p:nvPr/>
          </p:nvSpPr>
          <p:spPr>
            <a:xfrm>
              <a:off x="-56332200" y="3406850"/>
              <a:ext cx="193775" cy="110300"/>
            </a:xfrm>
            <a:custGeom>
              <a:avLst/>
              <a:gdLst/>
              <a:ahLst/>
              <a:cxnLst/>
              <a:rect l="l" t="t" r="r" b="b"/>
              <a:pathLst>
                <a:path w="7751" h="4412" extrusionOk="0">
                  <a:moveTo>
                    <a:pt x="3907" y="1"/>
                  </a:moveTo>
                  <a:lnTo>
                    <a:pt x="1" y="1513"/>
                  </a:lnTo>
                  <a:cubicBezTo>
                    <a:pt x="190" y="2237"/>
                    <a:pt x="599" y="2868"/>
                    <a:pt x="1135" y="3340"/>
                  </a:cubicBezTo>
                  <a:cubicBezTo>
                    <a:pt x="1891" y="4033"/>
                    <a:pt x="2868" y="4411"/>
                    <a:pt x="3907" y="4411"/>
                  </a:cubicBezTo>
                  <a:lnTo>
                    <a:pt x="4285" y="4411"/>
                  </a:lnTo>
                  <a:cubicBezTo>
                    <a:pt x="5924" y="4254"/>
                    <a:pt x="7247" y="3057"/>
                    <a:pt x="7751" y="1513"/>
                  </a:cubicBezTo>
                  <a:lnTo>
                    <a:pt x="39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8" name="Google Shape;8488;p85"/>
            <p:cNvSpPr/>
            <p:nvPr/>
          </p:nvSpPr>
          <p:spPr>
            <a:xfrm>
              <a:off x="-56113225" y="3354075"/>
              <a:ext cx="18125" cy="64625"/>
            </a:xfrm>
            <a:custGeom>
              <a:avLst/>
              <a:gdLst/>
              <a:ahLst/>
              <a:cxnLst/>
              <a:rect l="l" t="t" r="r" b="b"/>
              <a:pathLst>
                <a:path w="725" h="2585" extrusionOk="0">
                  <a:moveTo>
                    <a:pt x="0" y="1"/>
                  </a:moveTo>
                  <a:lnTo>
                    <a:pt x="0" y="2584"/>
                  </a:lnTo>
                  <a:cubicBezTo>
                    <a:pt x="410" y="2332"/>
                    <a:pt x="725" y="1828"/>
                    <a:pt x="725" y="1261"/>
                  </a:cubicBezTo>
                  <a:cubicBezTo>
                    <a:pt x="725" y="725"/>
                    <a:pt x="473" y="253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89" name="Google Shape;8489;p85"/>
          <p:cNvGrpSpPr/>
          <p:nvPr/>
        </p:nvGrpSpPr>
        <p:grpSpPr>
          <a:xfrm>
            <a:off x="8842362" y="2665804"/>
            <a:ext cx="478665" cy="447944"/>
            <a:chOff x="-56394425" y="3600600"/>
            <a:chExt cx="319025" cy="298550"/>
          </a:xfrm>
        </p:grpSpPr>
        <p:sp>
          <p:nvSpPr>
            <p:cNvPr id="8490" name="Google Shape;8490;p85"/>
            <p:cNvSpPr/>
            <p:nvPr/>
          </p:nvSpPr>
          <p:spPr>
            <a:xfrm>
              <a:off x="-56272325" y="3861300"/>
              <a:ext cx="74825" cy="37850"/>
            </a:xfrm>
            <a:custGeom>
              <a:avLst/>
              <a:gdLst/>
              <a:ahLst/>
              <a:cxnLst/>
              <a:rect l="l" t="t" r="r" b="b"/>
              <a:pathLst>
                <a:path w="2993" h="1514" extrusionOk="0">
                  <a:moveTo>
                    <a:pt x="1512" y="1"/>
                  </a:moveTo>
                  <a:cubicBezTo>
                    <a:pt x="851" y="1"/>
                    <a:pt x="284" y="442"/>
                    <a:pt x="95" y="1041"/>
                  </a:cubicBezTo>
                  <a:cubicBezTo>
                    <a:pt x="0" y="1261"/>
                    <a:pt x="221" y="1513"/>
                    <a:pt x="441" y="1513"/>
                  </a:cubicBezTo>
                  <a:lnTo>
                    <a:pt x="2584" y="1513"/>
                  </a:lnTo>
                  <a:cubicBezTo>
                    <a:pt x="2804" y="1513"/>
                    <a:pt x="2993" y="1261"/>
                    <a:pt x="2930" y="1041"/>
                  </a:cubicBezTo>
                  <a:cubicBezTo>
                    <a:pt x="2741" y="442"/>
                    <a:pt x="2174" y="1"/>
                    <a:pt x="151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1" name="Google Shape;8491;p85"/>
            <p:cNvSpPr/>
            <p:nvPr/>
          </p:nvSpPr>
          <p:spPr>
            <a:xfrm>
              <a:off x="-56297550" y="3600600"/>
              <a:ext cx="126050" cy="71700"/>
            </a:xfrm>
            <a:custGeom>
              <a:avLst/>
              <a:gdLst/>
              <a:ahLst/>
              <a:cxnLst/>
              <a:rect l="l" t="t" r="r" b="b"/>
              <a:pathLst>
                <a:path w="5042" h="2868" extrusionOk="0">
                  <a:moveTo>
                    <a:pt x="2521" y="1"/>
                  </a:moveTo>
                  <a:cubicBezTo>
                    <a:pt x="1576" y="1"/>
                    <a:pt x="694" y="316"/>
                    <a:pt x="1" y="851"/>
                  </a:cubicBezTo>
                  <a:lnTo>
                    <a:pt x="2521" y="2868"/>
                  </a:lnTo>
                  <a:lnTo>
                    <a:pt x="5042" y="851"/>
                  </a:lnTo>
                  <a:cubicBezTo>
                    <a:pt x="4317" y="316"/>
                    <a:pt x="3467" y="1"/>
                    <a:pt x="252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2" name="Google Shape;8492;p85"/>
            <p:cNvSpPr/>
            <p:nvPr/>
          </p:nvSpPr>
          <p:spPr>
            <a:xfrm>
              <a:off x="-56394425" y="3635275"/>
              <a:ext cx="319025" cy="233925"/>
            </a:xfrm>
            <a:custGeom>
              <a:avLst/>
              <a:gdLst/>
              <a:ahLst/>
              <a:cxnLst/>
              <a:rect l="l" t="t" r="r" b="b"/>
              <a:pathLst>
                <a:path w="12761" h="9357" extrusionOk="0">
                  <a:moveTo>
                    <a:pt x="4884" y="3844"/>
                  </a:moveTo>
                  <a:cubicBezTo>
                    <a:pt x="5105" y="3844"/>
                    <a:pt x="5262" y="4001"/>
                    <a:pt x="5262" y="4190"/>
                  </a:cubicBezTo>
                  <a:cubicBezTo>
                    <a:pt x="5262" y="4411"/>
                    <a:pt x="5105" y="4537"/>
                    <a:pt x="4884" y="4537"/>
                  </a:cubicBezTo>
                  <a:cubicBezTo>
                    <a:pt x="4859" y="4545"/>
                    <a:pt x="4835" y="4549"/>
                    <a:pt x="4811" y="4549"/>
                  </a:cubicBezTo>
                  <a:cubicBezTo>
                    <a:pt x="4656" y="4549"/>
                    <a:pt x="4538" y="4381"/>
                    <a:pt x="4538" y="4190"/>
                  </a:cubicBezTo>
                  <a:cubicBezTo>
                    <a:pt x="4538" y="4001"/>
                    <a:pt x="4695" y="3844"/>
                    <a:pt x="4884" y="3844"/>
                  </a:cubicBezTo>
                  <a:close/>
                  <a:moveTo>
                    <a:pt x="7877" y="3875"/>
                  </a:moveTo>
                  <a:cubicBezTo>
                    <a:pt x="8098" y="3875"/>
                    <a:pt x="8255" y="4033"/>
                    <a:pt x="8255" y="4253"/>
                  </a:cubicBezTo>
                  <a:cubicBezTo>
                    <a:pt x="8287" y="4411"/>
                    <a:pt x="8098" y="4600"/>
                    <a:pt x="7877" y="4600"/>
                  </a:cubicBezTo>
                  <a:cubicBezTo>
                    <a:pt x="7688" y="4600"/>
                    <a:pt x="7531" y="4442"/>
                    <a:pt x="7531" y="4253"/>
                  </a:cubicBezTo>
                  <a:cubicBezTo>
                    <a:pt x="7531" y="4033"/>
                    <a:pt x="7688" y="3875"/>
                    <a:pt x="7877" y="3875"/>
                  </a:cubicBezTo>
                  <a:close/>
                  <a:moveTo>
                    <a:pt x="1072" y="4757"/>
                  </a:moveTo>
                  <a:cubicBezTo>
                    <a:pt x="1356" y="5104"/>
                    <a:pt x="1797" y="5356"/>
                    <a:pt x="2301" y="5356"/>
                  </a:cubicBezTo>
                  <a:cubicBezTo>
                    <a:pt x="2301" y="5734"/>
                    <a:pt x="1954" y="6080"/>
                    <a:pt x="1513" y="6080"/>
                  </a:cubicBezTo>
                  <a:cubicBezTo>
                    <a:pt x="1104" y="6080"/>
                    <a:pt x="757" y="5734"/>
                    <a:pt x="757" y="5356"/>
                  </a:cubicBezTo>
                  <a:cubicBezTo>
                    <a:pt x="757" y="5104"/>
                    <a:pt x="883" y="4883"/>
                    <a:pt x="1072" y="4757"/>
                  </a:cubicBezTo>
                  <a:close/>
                  <a:moveTo>
                    <a:pt x="11721" y="4757"/>
                  </a:moveTo>
                  <a:cubicBezTo>
                    <a:pt x="11910" y="4883"/>
                    <a:pt x="12036" y="5104"/>
                    <a:pt x="12036" y="5356"/>
                  </a:cubicBezTo>
                  <a:cubicBezTo>
                    <a:pt x="12036" y="5734"/>
                    <a:pt x="11658" y="6080"/>
                    <a:pt x="11280" y="6080"/>
                  </a:cubicBezTo>
                  <a:cubicBezTo>
                    <a:pt x="10870" y="6080"/>
                    <a:pt x="10492" y="5734"/>
                    <a:pt x="10492" y="5356"/>
                  </a:cubicBezTo>
                  <a:cubicBezTo>
                    <a:pt x="10965" y="5356"/>
                    <a:pt x="11437" y="5104"/>
                    <a:pt x="11721" y="4757"/>
                  </a:cubicBezTo>
                  <a:close/>
                  <a:moveTo>
                    <a:pt x="7448" y="6403"/>
                  </a:moveTo>
                  <a:cubicBezTo>
                    <a:pt x="7538" y="6403"/>
                    <a:pt x="7625" y="6443"/>
                    <a:pt x="7688" y="6521"/>
                  </a:cubicBezTo>
                  <a:cubicBezTo>
                    <a:pt x="7846" y="6648"/>
                    <a:pt x="7846" y="6868"/>
                    <a:pt x="7720" y="7026"/>
                  </a:cubicBezTo>
                  <a:cubicBezTo>
                    <a:pt x="7373" y="7372"/>
                    <a:pt x="6900" y="7593"/>
                    <a:pt x="6428" y="7593"/>
                  </a:cubicBezTo>
                  <a:cubicBezTo>
                    <a:pt x="5924" y="7593"/>
                    <a:pt x="5451" y="7372"/>
                    <a:pt x="5105" y="7026"/>
                  </a:cubicBezTo>
                  <a:cubicBezTo>
                    <a:pt x="4947" y="6868"/>
                    <a:pt x="4947" y="6648"/>
                    <a:pt x="5105" y="6521"/>
                  </a:cubicBezTo>
                  <a:cubicBezTo>
                    <a:pt x="5183" y="6443"/>
                    <a:pt x="5278" y="6403"/>
                    <a:pt x="5369" y="6403"/>
                  </a:cubicBezTo>
                  <a:cubicBezTo>
                    <a:pt x="5459" y="6403"/>
                    <a:pt x="5546" y="6443"/>
                    <a:pt x="5609" y="6521"/>
                  </a:cubicBezTo>
                  <a:cubicBezTo>
                    <a:pt x="5829" y="6742"/>
                    <a:pt x="6113" y="6852"/>
                    <a:pt x="6396" y="6852"/>
                  </a:cubicBezTo>
                  <a:cubicBezTo>
                    <a:pt x="6680" y="6852"/>
                    <a:pt x="6963" y="6742"/>
                    <a:pt x="7184" y="6521"/>
                  </a:cubicBezTo>
                  <a:cubicBezTo>
                    <a:pt x="7263" y="6443"/>
                    <a:pt x="7357" y="6403"/>
                    <a:pt x="7448" y="6403"/>
                  </a:cubicBezTo>
                  <a:close/>
                  <a:moveTo>
                    <a:pt x="3277" y="0"/>
                  </a:moveTo>
                  <a:cubicBezTo>
                    <a:pt x="2742" y="630"/>
                    <a:pt x="2364" y="1449"/>
                    <a:pt x="2301" y="2363"/>
                  </a:cubicBezTo>
                  <a:lnTo>
                    <a:pt x="2269" y="2363"/>
                  </a:lnTo>
                  <a:cubicBezTo>
                    <a:pt x="1419" y="2363"/>
                    <a:pt x="725" y="3024"/>
                    <a:pt x="725" y="3844"/>
                  </a:cubicBezTo>
                  <a:cubicBezTo>
                    <a:pt x="725" y="3938"/>
                    <a:pt x="725" y="3970"/>
                    <a:pt x="757" y="4033"/>
                  </a:cubicBezTo>
                  <a:cubicBezTo>
                    <a:pt x="284" y="4316"/>
                    <a:pt x="1" y="4789"/>
                    <a:pt x="1" y="5356"/>
                  </a:cubicBezTo>
                  <a:cubicBezTo>
                    <a:pt x="1" y="6175"/>
                    <a:pt x="694" y="6837"/>
                    <a:pt x="1513" y="6837"/>
                  </a:cubicBezTo>
                  <a:cubicBezTo>
                    <a:pt x="1828" y="6837"/>
                    <a:pt x="2143" y="6774"/>
                    <a:pt x="2364" y="6553"/>
                  </a:cubicBezTo>
                  <a:cubicBezTo>
                    <a:pt x="2616" y="7750"/>
                    <a:pt x="3403" y="8821"/>
                    <a:pt x="4506" y="9357"/>
                  </a:cubicBezTo>
                  <a:cubicBezTo>
                    <a:pt x="4884" y="8727"/>
                    <a:pt x="5609" y="8349"/>
                    <a:pt x="6396" y="8349"/>
                  </a:cubicBezTo>
                  <a:cubicBezTo>
                    <a:pt x="7184" y="8349"/>
                    <a:pt x="7877" y="8727"/>
                    <a:pt x="8287" y="9357"/>
                  </a:cubicBezTo>
                  <a:cubicBezTo>
                    <a:pt x="9389" y="8821"/>
                    <a:pt x="10145" y="7782"/>
                    <a:pt x="10398" y="6553"/>
                  </a:cubicBezTo>
                  <a:cubicBezTo>
                    <a:pt x="10650" y="6711"/>
                    <a:pt x="10965" y="6837"/>
                    <a:pt x="11280" y="6837"/>
                  </a:cubicBezTo>
                  <a:cubicBezTo>
                    <a:pt x="12099" y="6837"/>
                    <a:pt x="12760" y="6175"/>
                    <a:pt x="12760" y="5356"/>
                  </a:cubicBezTo>
                  <a:cubicBezTo>
                    <a:pt x="12760" y="4789"/>
                    <a:pt x="12445" y="4285"/>
                    <a:pt x="11973" y="4033"/>
                  </a:cubicBezTo>
                  <a:lnTo>
                    <a:pt x="11973" y="3844"/>
                  </a:lnTo>
                  <a:cubicBezTo>
                    <a:pt x="11973" y="3024"/>
                    <a:pt x="11280" y="2363"/>
                    <a:pt x="10461" y="2363"/>
                  </a:cubicBezTo>
                  <a:lnTo>
                    <a:pt x="10398" y="2363"/>
                  </a:lnTo>
                  <a:cubicBezTo>
                    <a:pt x="10335" y="1449"/>
                    <a:pt x="9988" y="662"/>
                    <a:pt x="9421" y="0"/>
                  </a:cubicBezTo>
                  <a:lnTo>
                    <a:pt x="6585" y="2268"/>
                  </a:lnTo>
                  <a:cubicBezTo>
                    <a:pt x="6522" y="2300"/>
                    <a:pt x="6428" y="2363"/>
                    <a:pt x="6365" y="2363"/>
                  </a:cubicBezTo>
                  <a:cubicBezTo>
                    <a:pt x="6270" y="2363"/>
                    <a:pt x="6207" y="2300"/>
                    <a:pt x="6113" y="2268"/>
                  </a:cubicBezTo>
                  <a:lnTo>
                    <a:pt x="327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93" name="Google Shape;8493;p85"/>
          <p:cNvGrpSpPr/>
          <p:nvPr/>
        </p:nvGrpSpPr>
        <p:grpSpPr>
          <a:xfrm>
            <a:off x="8883384" y="3240156"/>
            <a:ext cx="436091" cy="476264"/>
            <a:chOff x="-56379450" y="3983400"/>
            <a:chExt cx="290650" cy="317425"/>
          </a:xfrm>
        </p:grpSpPr>
        <p:sp>
          <p:nvSpPr>
            <p:cNvPr id="8494" name="Google Shape;8494;p85"/>
            <p:cNvSpPr/>
            <p:nvPr/>
          </p:nvSpPr>
          <p:spPr>
            <a:xfrm>
              <a:off x="-56330625" y="3983400"/>
              <a:ext cx="241825" cy="111075"/>
            </a:xfrm>
            <a:custGeom>
              <a:avLst/>
              <a:gdLst/>
              <a:ahLst/>
              <a:cxnLst/>
              <a:rect l="l" t="t" r="r" b="b"/>
              <a:pathLst>
                <a:path w="9673" h="4443" extrusionOk="0">
                  <a:moveTo>
                    <a:pt x="725" y="0"/>
                  </a:moveTo>
                  <a:cubicBezTo>
                    <a:pt x="536" y="0"/>
                    <a:pt x="410" y="126"/>
                    <a:pt x="379" y="315"/>
                  </a:cubicBezTo>
                  <a:lnTo>
                    <a:pt x="1" y="2300"/>
                  </a:lnTo>
                  <a:cubicBezTo>
                    <a:pt x="129" y="2274"/>
                    <a:pt x="257" y="2262"/>
                    <a:pt x="382" y="2262"/>
                  </a:cubicBezTo>
                  <a:cubicBezTo>
                    <a:pt x="869" y="2262"/>
                    <a:pt x="1320" y="2453"/>
                    <a:pt x="1671" y="2804"/>
                  </a:cubicBezTo>
                  <a:cubicBezTo>
                    <a:pt x="2017" y="2473"/>
                    <a:pt x="2498" y="2308"/>
                    <a:pt x="2978" y="2308"/>
                  </a:cubicBezTo>
                  <a:cubicBezTo>
                    <a:pt x="3458" y="2308"/>
                    <a:pt x="3939" y="2473"/>
                    <a:pt x="4285" y="2804"/>
                  </a:cubicBezTo>
                  <a:cubicBezTo>
                    <a:pt x="4636" y="2453"/>
                    <a:pt x="5107" y="2262"/>
                    <a:pt x="5602" y="2262"/>
                  </a:cubicBezTo>
                  <a:cubicBezTo>
                    <a:pt x="5729" y="2262"/>
                    <a:pt x="5858" y="2274"/>
                    <a:pt x="5987" y="2300"/>
                  </a:cubicBezTo>
                  <a:lnTo>
                    <a:pt x="5766" y="1292"/>
                  </a:lnTo>
                  <a:lnTo>
                    <a:pt x="7625" y="2741"/>
                  </a:lnTo>
                  <a:cubicBezTo>
                    <a:pt x="7499" y="2899"/>
                    <a:pt x="7467" y="3119"/>
                    <a:pt x="7467" y="3340"/>
                  </a:cubicBezTo>
                  <a:cubicBezTo>
                    <a:pt x="7467" y="3970"/>
                    <a:pt x="7972" y="4442"/>
                    <a:pt x="8570" y="4442"/>
                  </a:cubicBezTo>
                  <a:cubicBezTo>
                    <a:pt x="9200" y="4442"/>
                    <a:pt x="9673" y="3938"/>
                    <a:pt x="9673" y="3340"/>
                  </a:cubicBezTo>
                  <a:cubicBezTo>
                    <a:pt x="9673" y="2678"/>
                    <a:pt x="9169" y="2205"/>
                    <a:pt x="8570" y="2205"/>
                  </a:cubicBezTo>
                  <a:cubicBezTo>
                    <a:pt x="8444" y="2205"/>
                    <a:pt x="8318" y="2237"/>
                    <a:pt x="8224" y="2300"/>
                  </a:cubicBezTo>
                  <a:lnTo>
                    <a:pt x="5451" y="63"/>
                  </a:lnTo>
                  <a:lnTo>
                    <a:pt x="5420" y="63"/>
                  </a:lnTo>
                  <a:cubicBezTo>
                    <a:pt x="5325" y="32"/>
                    <a:pt x="5262" y="0"/>
                    <a:pt x="52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5" name="Google Shape;8495;p85"/>
            <p:cNvSpPr/>
            <p:nvPr/>
          </p:nvSpPr>
          <p:spPr>
            <a:xfrm>
              <a:off x="-56350300" y="4058225"/>
              <a:ext cx="186675" cy="55150"/>
            </a:xfrm>
            <a:custGeom>
              <a:avLst/>
              <a:gdLst/>
              <a:ahLst/>
              <a:cxnLst/>
              <a:rect l="l" t="t" r="r" b="b"/>
              <a:pathLst>
                <a:path w="7467" h="2206" extrusionOk="0">
                  <a:moveTo>
                    <a:pt x="1103" y="0"/>
                  </a:moveTo>
                  <a:cubicBezTo>
                    <a:pt x="441" y="0"/>
                    <a:pt x="0" y="504"/>
                    <a:pt x="0" y="1103"/>
                  </a:cubicBezTo>
                  <a:cubicBezTo>
                    <a:pt x="32" y="1701"/>
                    <a:pt x="504" y="2205"/>
                    <a:pt x="1134" y="2205"/>
                  </a:cubicBezTo>
                  <a:cubicBezTo>
                    <a:pt x="1512" y="2205"/>
                    <a:pt x="1922" y="1985"/>
                    <a:pt x="2111" y="1607"/>
                  </a:cubicBezTo>
                  <a:cubicBezTo>
                    <a:pt x="2174" y="1497"/>
                    <a:pt x="2300" y="1441"/>
                    <a:pt x="2430" y="1441"/>
                  </a:cubicBezTo>
                  <a:cubicBezTo>
                    <a:pt x="2560" y="1441"/>
                    <a:pt x="2694" y="1497"/>
                    <a:pt x="2773" y="1607"/>
                  </a:cubicBezTo>
                  <a:cubicBezTo>
                    <a:pt x="2962" y="1985"/>
                    <a:pt x="3371" y="2205"/>
                    <a:pt x="3749" y="2205"/>
                  </a:cubicBezTo>
                  <a:cubicBezTo>
                    <a:pt x="4159" y="2205"/>
                    <a:pt x="4537" y="1985"/>
                    <a:pt x="4757" y="1607"/>
                  </a:cubicBezTo>
                  <a:cubicBezTo>
                    <a:pt x="4820" y="1512"/>
                    <a:pt x="4946" y="1418"/>
                    <a:pt x="5072" y="1418"/>
                  </a:cubicBezTo>
                  <a:cubicBezTo>
                    <a:pt x="5167" y="1418"/>
                    <a:pt x="5325" y="1512"/>
                    <a:pt x="5388" y="1607"/>
                  </a:cubicBezTo>
                  <a:cubicBezTo>
                    <a:pt x="5577" y="1985"/>
                    <a:pt x="5955" y="2205"/>
                    <a:pt x="6364" y="2205"/>
                  </a:cubicBezTo>
                  <a:cubicBezTo>
                    <a:pt x="6994" y="2205"/>
                    <a:pt x="7467" y="1701"/>
                    <a:pt x="7467" y="1103"/>
                  </a:cubicBezTo>
                  <a:cubicBezTo>
                    <a:pt x="7467" y="473"/>
                    <a:pt x="6963" y="0"/>
                    <a:pt x="6364" y="0"/>
                  </a:cubicBezTo>
                  <a:cubicBezTo>
                    <a:pt x="5955" y="0"/>
                    <a:pt x="5577" y="252"/>
                    <a:pt x="5388" y="599"/>
                  </a:cubicBezTo>
                  <a:cubicBezTo>
                    <a:pt x="5325" y="709"/>
                    <a:pt x="5191" y="764"/>
                    <a:pt x="5057" y="764"/>
                  </a:cubicBezTo>
                  <a:cubicBezTo>
                    <a:pt x="4923" y="764"/>
                    <a:pt x="4789" y="709"/>
                    <a:pt x="4726" y="599"/>
                  </a:cubicBezTo>
                  <a:cubicBezTo>
                    <a:pt x="4505" y="252"/>
                    <a:pt x="4127" y="0"/>
                    <a:pt x="3718" y="0"/>
                  </a:cubicBezTo>
                  <a:cubicBezTo>
                    <a:pt x="3340" y="0"/>
                    <a:pt x="2930" y="252"/>
                    <a:pt x="2741" y="599"/>
                  </a:cubicBezTo>
                  <a:cubicBezTo>
                    <a:pt x="2678" y="709"/>
                    <a:pt x="2552" y="764"/>
                    <a:pt x="2422" y="764"/>
                  </a:cubicBezTo>
                  <a:cubicBezTo>
                    <a:pt x="2292" y="764"/>
                    <a:pt x="2158" y="709"/>
                    <a:pt x="2079" y="599"/>
                  </a:cubicBezTo>
                  <a:cubicBezTo>
                    <a:pt x="1890" y="252"/>
                    <a:pt x="1481" y="0"/>
                    <a:pt x="11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6" name="Google Shape;8496;p85"/>
            <p:cNvSpPr/>
            <p:nvPr/>
          </p:nvSpPr>
          <p:spPr>
            <a:xfrm>
              <a:off x="-56245550" y="4168275"/>
              <a:ext cx="78000" cy="26600"/>
            </a:xfrm>
            <a:custGeom>
              <a:avLst/>
              <a:gdLst/>
              <a:ahLst/>
              <a:cxnLst/>
              <a:rect l="l" t="t" r="r" b="b"/>
              <a:pathLst>
                <a:path w="3120" h="1064" extrusionOk="0">
                  <a:moveTo>
                    <a:pt x="594" y="1"/>
                  </a:moveTo>
                  <a:cubicBezTo>
                    <a:pt x="555" y="1"/>
                    <a:pt x="515" y="4"/>
                    <a:pt x="473" y="9"/>
                  </a:cubicBezTo>
                  <a:cubicBezTo>
                    <a:pt x="284" y="40"/>
                    <a:pt x="126" y="166"/>
                    <a:pt x="0" y="324"/>
                  </a:cubicBezTo>
                  <a:lnTo>
                    <a:pt x="158" y="481"/>
                  </a:lnTo>
                  <a:cubicBezTo>
                    <a:pt x="410" y="733"/>
                    <a:pt x="630" y="891"/>
                    <a:pt x="945" y="954"/>
                  </a:cubicBezTo>
                  <a:cubicBezTo>
                    <a:pt x="1153" y="1029"/>
                    <a:pt x="1367" y="1064"/>
                    <a:pt x="1579" y="1064"/>
                  </a:cubicBezTo>
                  <a:cubicBezTo>
                    <a:pt x="2172" y="1064"/>
                    <a:pt x="2748" y="788"/>
                    <a:pt x="3119" y="324"/>
                  </a:cubicBezTo>
                  <a:lnTo>
                    <a:pt x="3119" y="324"/>
                  </a:lnTo>
                  <a:lnTo>
                    <a:pt x="2521" y="513"/>
                  </a:lnTo>
                  <a:cubicBezTo>
                    <a:pt x="2355" y="596"/>
                    <a:pt x="2183" y="634"/>
                    <a:pt x="2013" y="634"/>
                  </a:cubicBezTo>
                  <a:cubicBezTo>
                    <a:pt x="1665" y="634"/>
                    <a:pt x="1325" y="473"/>
                    <a:pt x="1071" y="198"/>
                  </a:cubicBezTo>
                  <a:cubicBezTo>
                    <a:pt x="940" y="67"/>
                    <a:pt x="787" y="1"/>
                    <a:pt x="5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7" name="Google Shape;8497;p85"/>
            <p:cNvSpPr/>
            <p:nvPr/>
          </p:nvSpPr>
          <p:spPr>
            <a:xfrm>
              <a:off x="-56359750" y="4112550"/>
              <a:ext cx="204800" cy="53100"/>
            </a:xfrm>
            <a:custGeom>
              <a:avLst/>
              <a:gdLst/>
              <a:ahLst/>
              <a:cxnLst/>
              <a:rect l="l" t="t" r="r" b="b"/>
              <a:pathLst>
                <a:path w="8192" h="2124" extrusionOk="0">
                  <a:moveTo>
                    <a:pt x="0" y="1"/>
                  </a:moveTo>
                  <a:lnTo>
                    <a:pt x="0" y="1608"/>
                  </a:lnTo>
                  <a:lnTo>
                    <a:pt x="1386" y="2080"/>
                  </a:lnTo>
                  <a:cubicBezTo>
                    <a:pt x="1455" y="2109"/>
                    <a:pt x="1529" y="2124"/>
                    <a:pt x="1605" y="2124"/>
                  </a:cubicBezTo>
                  <a:cubicBezTo>
                    <a:pt x="1773" y="2124"/>
                    <a:pt x="1949" y="2053"/>
                    <a:pt x="2079" y="1923"/>
                  </a:cubicBezTo>
                  <a:cubicBezTo>
                    <a:pt x="2333" y="1669"/>
                    <a:pt x="2689" y="1517"/>
                    <a:pt x="3048" y="1517"/>
                  </a:cubicBezTo>
                  <a:cubicBezTo>
                    <a:pt x="3135" y="1517"/>
                    <a:pt x="3222" y="1526"/>
                    <a:pt x="3308" y="1545"/>
                  </a:cubicBezTo>
                  <a:cubicBezTo>
                    <a:pt x="3623" y="1576"/>
                    <a:pt x="3907" y="1734"/>
                    <a:pt x="4096" y="1954"/>
                  </a:cubicBezTo>
                  <a:cubicBezTo>
                    <a:pt x="4316" y="1734"/>
                    <a:pt x="4568" y="1576"/>
                    <a:pt x="4883" y="1545"/>
                  </a:cubicBezTo>
                  <a:cubicBezTo>
                    <a:pt x="4975" y="1526"/>
                    <a:pt x="5066" y="1517"/>
                    <a:pt x="5155" y="1517"/>
                  </a:cubicBezTo>
                  <a:cubicBezTo>
                    <a:pt x="5523" y="1517"/>
                    <a:pt x="5858" y="1669"/>
                    <a:pt x="6112" y="1923"/>
                  </a:cubicBezTo>
                  <a:cubicBezTo>
                    <a:pt x="6243" y="2053"/>
                    <a:pt x="6403" y="2124"/>
                    <a:pt x="6583" y="2124"/>
                  </a:cubicBezTo>
                  <a:cubicBezTo>
                    <a:pt x="6664" y="2124"/>
                    <a:pt x="6749" y="2109"/>
                    <a:pt x="6837" y="2080"/>
                  </a:cubicBezTo>
                  <a:lnTo>
                    <a:pt x="8191" y="1608"/>
                  </a:lnTo>
                  <a:lnTo>
                    <a:pt x="8191" y="1"/>
                  </a:lnTo>
                  <a:cubicBezTo>
                    <a:pt x="7845" y="473"/>
                    <a:pt x="7341" y="726"/>
                    <a:pt x="6711" y="726"/>
                  </a:cubicBezTo>
                  <a:cubicBezTo>
                    <a:pt x="6207" y="726"/>
                    <a:pt x="5766" y="536"/>
                    <a:pt x="5419" y="190"/>
                  </a:cubicBezTo>
                  <a:cubicBezTo>
                    <a:pt x="5072" y="521"/>
                    <a:pt x="4584" y="686"/>
                    <a:pt x="4100" y="686"/>
                  </a:cubicBezTo>
                  <a:cubicBezTo>
                    <a:pt x="3615" y="686"/>
                    <a:pt x="3135" y="521"/>
                    <a:pt x="2804" y="190"/>
                  </a:cubicBezTo>
                  <a:cubicBezTo>
                    <a:pt x="2457" y="536"/>
                    <a:pt x="1985" y="726"/>
                    <a:pt x="1512" y="726"/>
                  </a:cubicBezTo>
                  <a:cubicBezTo>
                    <a:pt x="882" y="726"/>
                    <a:pt x="378" y="410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8" name="Google Shape;8498;p85"/>
            <p:cNvSpPr/>
            <p:nvPr/>
          </p:nvSpPr>
          <p:spPr>
            <a:xfrm>
              <a:off x="-56345575" y="4169000"/>
              <a:ext cx="77200" cy="26325"/>
            </a:xfrm>
            <a:custGeom>
              <a:avLst/>
              <a:gdLst/>
              <a:ahLst/>
              <a:cxnLst/>
              <a:rect l="l" t="t" r="r" b="b"/>
              <a:pathLst>
                <a:path w="3088" h="1053" extrusionOk="0">
                  <a:moveTo>
                    <a:pt x="2471" y="0"/>
                  </a:moveTo>
                  <a:cubicBezTo>
                    <a:pt x="2311" y="0"/>
                    <a:pt x="2170" y="47"/>
                    <a:pt x="2048" y="169"/>
                  </a:cubicBezTo>
                  <a:cubicBezTo>
                    <a:pt x="1752" y="465"/>
                    <a:pt x="1391" y="612"/>
                    <a:pt x="1011" y="612"/>
                  </a:cubicBezTo>
                  <a:cubicBezTo>
                    <a:pt x="865" y="612"/>
                    <a:pt x="716" y="591"/>
                    <a:pt x="567" y="547"/>
                  </a:cubicBezTo>
                  <a:lnTo>
                    <a:pt x="0" y="326"/>
                  </a:lnTo>
                  <a:lnTo>
                    <a:pt x="0" y="326"/>
                  </a:lnTo>
                  <a:cubicBezTo>
                    <a:pt x="374" y="794"/>
                    <a:pt x="939" y="1053"/>
                    <a:pt x="1527" y="1053"/>
                  </a:cubicBezTo>
                  <a:cubicBezTo>
                    <a:pt x="1731" y="1053"/>
                    <a:pt x="1939" y="1022"/>
                    <a:pt x="2143" y="956"/>
                  </a:cubicBezTo>
                  <a:cubicBezTo>
                    <a:pt x="2426" y="893"/>
                    <a:pt x="2710" y="704"/>
                    <a:pt x="2930" y="484"/>
                  </a:cubicBezTo>
                  <a:lnTo>
                    <a:pt x="3088" y="326"/>
                  </a:lnTo>
                  <a:cubicBezTo>
                    <a:pt x="2993" y="169"/>
                    <a:pt x="2836" y="74"/>
                    <a:pt x="2615" y="11"/>
                  </a:cubicBezTo>
                  <a:cubicBezTo>
                    <a:pt x="2566" y="4"/>
                    <a:pt x="2518" y="0"/>
                    <a:pt x="24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9" name="Google Shape;8499;p85"/>
            <p:cNvSpPr/>
            <p:nvPr/>
          </p:nvSpPr>
          <p:spPr>
            <a:xfrm>
              <a:off x="-56379450" y="4180300"/>
              <a:ext cx="242600" cy="120525"/>
            </a:xfrm>
            <a:custGeom>
              <a:avLst/>
              <a:gdLst/>
              <a:ahLst/>
              <a:cxnLst/>
              <a:rect l="l" t="t" r="r" b="b"/>
              <a:pathLst>
                <a:path w="9704" h="4821" extrusionOk="0">
                  <a:moveTo>
                    <a:pt x="473" y="0"/>
                  </a:moveTo>
                  <a:cubicBezTo>
                    <a:pt x="221" y="284"/>
                    <a:pt x="0" y="662"/>
                    <a:pt x="0" y="1071"/>
                  </a:cubicBezTo>
                  <a:cubicBezTo>
                    <a:pt x="0" y="1576"/>
                    <a:pt x="284" y="2048"/>
                    <a:pt x="725" y="2332"/>
                  </a:cubicBezTo>
                  <a:cubicBezTo>
                    <a:pt x="946" y="2489"/>
                    <a:pt x="1229" y="2552"/>
                    <a:pt x="1513" y="2552"/>
                  </a:cubicBezTo>
                  <a:cubicBezTo>
                    <a:pt x="1513" y="3403"/>
                    <a:pt x="2174" y="4064"/>
                    <a:pt x="2993" y="4064"/>
                  </a:cubicBezTo>
                  <a:cubicBezTo>
                    <a:pt x="3214" y="4064"/>
                    <a:pt x="3372" y="4033"/>
                    <a:pt x="3529" y="3970"/>
                  </a:cubicBezTo>
                  <a:cubicBezTo>
                    <a:pt x="3750" y="4506"/>
                    <a:pt x="4254" y="4821"/>
                    <a:pt x="4852" y="4821"/>
                  </a:cubicBezTo>
                  <a:cubicBezTo>
                    <a:pt x="5451" y="4821"/>
                    <a:pt x="5955" y="4443"/>
                    <a:pt x="6207" y="3970"/>
                  </a:cubicBezTo>
                  <a:cubicBezTo>
                    <a:pt x="6333" y="4064"/>
                    <a:pt x="6554" y="4064"/>
                    <a:pt x="6711" y="4064"/>
                  </a:cubicBezTo>
                  <a:cubicBezTo>
                    <a:pt x="7530" y="4064"/>
                    <a:pt x="8192" y="3403"/>
                    <a:pt x="8192" y="2552"/>
                  </a:cubicBezTo>
                  <a:cubicBezTo>
                    <a:pt x="9042" y="2552"/>
                    <a:pt x="9704" y="1891"/>
                    <a:pt x="9704" y="1071"/>
                  </a:cubicBezTo>
                  <a:cubicBezTo>
                    <a:pt x="9704" y="662"/>
                    <a:pt x="9546" y="284"/>
                    <a:pt x="9231" y="0"/>
                  </a:cubicBezTo>
                  <a:lnTo>
                    <a:pt x="9168" y="158"/>
                  </a:lnTo>
                  <a:cubicBezTo>
                    <a:pt x="8664" y="945"/>
                    <a:pt x="7814" y="1387"/>
                    <a:pt x="6900" y="1387"/>
                  </a:cubicBezTo>
                  <a:cubicBezTo>
                    <a:pt x="6617" y="1387"/>
                    <a:pt x="6301" y="1355"/>
                    <a:pt x="6018" y="1229"/>
                  </a:cubicBezTo>
                  <a:cubicBezTo>
                    <a:pt x="5640" y="1103"/>
                    <a:pt x="5230" y="882"/>
                    <a:pt x="4978" y="567"/>
                  </a:cubicBezTo>
                  <a:lnTo>
                    <a:pt x="4884" y="473"/>
                  </a:lnTo>
                  <a:lnTo>
                    <a:pt x="4821" y="567"/>
                  </a:lnTo>
                  <a:cubicBezTo>
                    <a:pt x="4506" y="882"/>
                    <a:pt x="4159" y="1071"/>
                    <a:pt x="3750" y="1229"/>
                  </a:cubicBezTo>
                  <a:cubicBezTo>
                    <a:pt x="3466" y="1292"/>
                    <a:pt x="3151" y="1387"/>
                    <a:pt x="2899" y="1387"/>
                  </a:cubicBezTo>
                  <a:cubicBezTo>
                    <a:pt x="1985" y="1387"/>
                    <a:pt x="1103" y="945"/>
                    <a:pt x="599" y="158"/>
                  </a:cubicBezTo>
                  <a:lnTo>
                    <a:pt x="47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0" name="Google Shape;8500;p85"/>
            <p:cNvSpPr/>
            <p:nvPr/>
          </p:nvSpPr>
          <p:spPr>
            <a:xfrm>
              <a:off x="-56181750" y="40393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1" name="Google Shape;8501;p85"/>
            <p:cNvSpPr/>
            <p:nvPr/>
          </p:nvSpPr>
          <p:spPr>
            <a:xfrm>
              <a:off x="-56332200" y="4039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02" name="Google Shape;8502;p85"/>
          <p:cNvGrpSpPr/>
          <p:nvPr/>
        </p:nvGrpSpPr>
        <p:grpSpPr>
          <a:xfrm>
            <a:off x="7101656" y="3859019"/>
            <a:ext cx="421912" cy="478628"/>
            <a:chOff x="-54401725" y="3198925"/>
            <a:chExt cx="281200" cy="319000"/>
          </a:xfrm>
        </p:grpSpPr>
        <p:sp>
          <p:nvSpPr>
            <p:cNvPr id="8503" name="Google Shape;8503;p85"/>
            <p:cNvSpPr/>
            <p:nvPr/>
          </p:nvSpPr>
          <p:spPr>
            <a:xfrm>
              <a:off x="-54159150" y="3465925"/>
              <a:ext cx="38625" cy="52000"/>
            </a:xfrm>
            <a:custGeom>
              <a:avLst/>
              <a:gdLst/>
              <a:ahLst/>
              <a:cxnLst/>
              <a:rect l="l" t="t" r="r" b="b"/>
              <a:pathLst>
                <a:path w="1545" h="2080" extrusionOk="0">
                  <a:moveTo>
                    <a:pt x="789" y="0"/>
                  </a:moveTo>
                  <a:cubicBezTo>
                    <a:pt x="379" y="0"/>
                    <a:pt x="1" y="316"/>
                    <a:pt x="1" y="725"/>
                  </a:cubicBezTo>
                  <a:cubicBezTo>
                    <a:pt x="1" y="851"/>
                    <a:pt x="32" y="946"/>
                    <a:pt x="64" y="1040"/>
                  </a:cubicBezTo>
                  <a:lnTo>
                    <a:pt x="631" y="1985"/>
                  </a:lnTo>
                  <a:cubicBezTo>
                    <a:pt x="663" y="2048"/>
                    <a:pt x="694" y="2080"/>
                    <a:pt x="789" y="2080"/>
                  </a:cubicBezTo>
                  <a:cubicBezTo>
                    <a:pt x="852" y="2080"/>
                    <a:pt x="915" y="2017"/>
                    <a:pt x="946" y="1985"/>
                  </a:cubicBezTo>
                  <a:lnTo>
                    <a:pt x="1450" y="1072"/>
                  </a:lnTo>
                  <a:cubicBezTo>
                    <a:pt x="1482" y="977"/>
                    <a:pt x="1545" y="851"/>
                    <a:pt x="1545" y="725"/>
                  </a:cubicBezTo>
                  <a:cubicBezTo>
                    <a:pt x="1545" y="347"/>
                    <a:pt x="1167" y="0"/>
                    <a:pt x="7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4" name="Google Shape;8504;p85"/>
            <p:cNvSpPr/>
            <p:nvPr/>
          </p:nvSpPr>
          <p:spPr>
            <a:xfrm>
              <a:off x="-54401725" y="3465925"/>
              <a:ext cx="38600" cy="52000"/>
            </a:xfrm>
            <a:custGeom>
              <a:avLst/>
              <a:gdLst/>
              <a:ahLst/>
              <a:cxnLst/>
              <a:rect l="l" t="t" r="r" b="b"/>
              <a:pathLst>
                <a:path w="1544" h="2080" extrusionOk="0">
                  <a:moveTo>
                    <a:pt x="788" y="0"/>
                  </a:moveTo>
                  <a:cubicBezTo>
                    <a:pt x="410" y="0"/>
                    <a:pt x="0" y="316"/>
                    <a:pt x="0" y="725"/>
                  </a:cubicBezTo>
                  <a:cubicBezTo>
                    <a:pt x="0" y="851"/>
                    <a:pt x="63" y="946"/>
                    <a:pt x="95" y="1040"/>
                  </a:cubicBezTo>
                  <a:lnTo>
                    <a:pt x="631" y="1985"/>
                  </a:lnTo>
                  <a:cubicBezTo>
                    <a:pt x="694" y="2048"/>
                    <a:pt x="725" y="2080"/>
                    <a:pt x="788" y="2080"/>
                  </a:cubicBezTo>
                  <a:cubicBezTo>
                    <a:pt x="883" y="2080"/>
                    <a:pt x="914" y="2017"/>
                    <a:pt x="946" y="1985"/>
                  </a:cubicBezTo>
                  <a:lnTo>
                    <a:pt x="1481" y="1072"/>
                  </a:lnTo>
                  <a:cubicBezTo>
                    <a:pt x="1513" y="977"/>
                    <a:pt x="1544" y="851"/>
                    <a:pt x="1544" y="725"/>
                  </a:cubicBezTo>
                  <a:cubicBezTo>
                    <a:pt x="1544" y="347"/>
                    <a:pt x="1198" y="0"/>
                    <a:pt x="7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5" name="Google Shape;8505;p85"/>
            <p:cNvSpPr/>
            <p:nvPr/>
          </p:nvSpPr>
          <p:spPr>
            <a:xfrm>
              <a:off x="-54176475" y="3224125"/>
              <a:ext cx="17350" cy="61450"/>
            </a:xfrm>
            <a:custGeom>
              <a:avLst/>
              <a:gdLst/>
              <a:ahLst/>
              <a:cxnLst/>
              <a:rect l="l" t="t" r="r" b="b"/>
              <a:pathLst>
                <a:path w="694" h="2458" extrusionOk="0">
                  <a:moveTo>
                    <a:pt x="347" y="0"/>
                  </a:moveTo>
                  <a:cubicBezTo>
                    <a:pt x="190" y="316"/>
                    <a:pt x="1" y="757"/>
                    <a:pt x="1" y="1229"/>
                  </a:cubicBezTo>
                  <a:cubicBezTo>
                    <a:pt x="1" y="1702"/>
                    <a:pt x="190" y="2143"/>
                    <a:pt x="347" y="2458"/>
                  </a:cubicBezTo>
                  <a:cubicBezTo>
                    <a:pt x="505" y="2143"/>
                    <a:pt x="694" y="1702"/>
                    <a:pt x="694" y="1229"/>
                  </a:cubicBezTo>
                  <a:cubicBezTo>
                    <a:pt x="694" y="757"/>
                    <a:pt x="505" y="316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6" name="Google Shape;8506;p85"/>
            <p:cNvSpPr/>
            <p:nvPr/>
          </p:nvSpPr>
          <p:spPr>
            <a:xfrm>
              <a:off x="-54385975" y="3198925"/>
              <a:ext cx="198500" cy="74850"/>
            </a:xfrm>
            <a:custGeom>
              <a:avLst/>
              <a:gdLst/>
              <a:ahLst/>
              <a:cxnLst/>
              <a:rect l="l" t="t" r="r" b="b"/>
              <a:pathLst>
                <a:path w="7940" h="2994" extrusionOk="0">
                  <a:moveTo>
                    <a:pt x="4978" y="0"/>
                  </a:moveTo>
                  <a:cubicBezTo>
                    <a:pt x="2836" y="0"/>
                    <a:pt x="946" y="1229"/>
                    <a:pt x="1" y="2993"/>
                  </a:cubicBezTo>
                  <a:lnTo>
                    <a:pt x="7688" y="2993"/>
                  </a:lnTo>
                  <a:cubicBezTo>
                    <a:pt x="7625" y="2741"/>
                    <a:pt x="7562" y="2521"/>
                    <a:pt x="7562" y="2237"/>
                  </a:cubicBezTo>
                  <a:cubicBezTo>
                    <a:pt x="7562" y="1733"/>
                    <a:pt x="7719" y="1261"/>
                    <a:pt x="7940" y="851"/>
                  </a:cubicBezTo>
                  <a:cubicBezTo>
                    <a:pt x="7026" y="315"/>
                    <a:pt x="6049" y="0"/>
                    <a:pt x="497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7" name="Google Shape;8507;p85"/>
            <p:cNvSpPr/>
            <p:nvPr/>
          </p:nvSpPr>
          <p:spPr>
            <a:xfrm>
              <a:off x="-54400950" y="3385575"/>
              <a:ext cx="37050" cy="19725"/>
            </a:xfrm>
            <a:custGeom>
              <a:avLst/>
              <a:gdLst/>
              <a:ahLst/>
              <a:cxnLst/>
              <a:rect l="l" t="t" r="r" b="b"/>
              <a:pathLst>
                <a:path w="1482" h="789" extrusionOk="0">
                  <a:moveTo>
                    <a:pt x="1" y="1"/>
                  </a:moveTo>
                  <a:lnTo>
                    <a:pt x="1" y="789"/>
                  </a:lnTo>
                  <a:lnTo>
                    <a:pt x="1482" y="789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8" name="Google Shape;8508;p85"/>
            <p:cNvSpPr/>
            <p:nvPr/>
          </p:nvSpPr>
          <p:spPr>
            <a:xfrm>
              <a:off x="-54401725" y="3292650"/>
              <a:ext cx="128400" cy="74850"/>
            </a:xfrm>
            <a:custGeom>
              <a:avLst/>
              <a:gdLst/>
              <a:ahLst/>
              <a:cxnLst/>
              <a:rect l="l" t="t" r="r" b="b"/>
              <a:pathLst>
                <a:path w="5136" h="2994" extrusionOk="0">
                  <a:moveTo>
                    <a:pt x="315" y="0"/>
                  </a:moveTo>
                  <a:cubicBezTo>
                    <a:pt x="126" y="567"/>
                    <a:pt x="0" y="1198"/>
                    <a:pt x="0" y="1828"/>
                  </a:cubicBezTo>
                  <a:lnTo>
                    <a:pt x="0" y="2993"/>
                  </a:lnTo>
                  <a:lnTo>
                    <a:pt x="1513" y="2993"/>
                  </a:lnTo>
                  <a:lnTo>
                    <a:pt x="1513" y="1828"/>
                  </a:lnTo>
                  <a:cubicBezTo>
                    <a:pt x="1513" y="1639"/>
                    <a:pt x="1670" y="1481"/>
                    <a:pt x="1859" y="1481"/>
                  </a:cubicBezTo>
                  <a:lnTo>
                    <a:pt x="2615" y="1481"/>
                  </a:lnTo>
                  <a:cubicBezTo>
                    <a:pt x="3592" y="1481"/>
                    <a:pt x="4821" y="788"/>
                    <a:pt x="51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9" name="Google Shape;8509;p85"/>
            <p:cNvSpPr/>
            <p:nvPr/>
          </p:nvSpPr>
          <p:spPr>
            <a:xfrm>
              <a:off x="-54250500" y="3266650"/>
              <a:ext cx="128400" cy="99275"/>
            </a:xfrm>
            <a:custGeom>
              <a:avLst/>
              <a:gdLst/>
              <a:ahLst/>
              <a:cxnLst/>
              <a:rect l="l" t="t" r="r" b="b"/>
              <a:pathLst>
                <a:path w="5136" h="3971" extrusionOk="0">
                  <a:moveTo>
                    <a:pt x="4317" y="1"/>
                  </a:moveTo>
                  <a:cubicBezTo>
                    <a:pt x="4159" y="914"/>
                    <a:pt x="3560" y="1607"/>
                    <a:pt x="3529" y="1607"/>
                  </a:cubicBezTo>
                  <a:cubicBezTo>
                    <a:pt x="3466" y="1702"/>
                    <a:pt x="3371" y="1734"/>
                    <a:pt x="3245" y="1734"/>
                  </a:cubicBezTo>
                  <a:cubicBezTo>
                    <a:pt x="3151" y="1734"/>
                    <a:pt x="3056" y="1702"/>
                    <a:pt x="2993" y="1607"/>
                  </a:cubicBezTo>
                  <a:cubicBezTo>
                    <a:pt x="2993" y="1607"/>
                    <a:pt x="2741" y="1387"/>
                    <a:pt x="2552" y="977"/>
                  </a:cubicBezTo>
                  <a:lnTo>
                    <a:pt x="0" y="977"/>
                  </a:lnTo>
                  <a:cubicBezTo>
                    <a:pt x="315" y="1765"/>
                    <a:pt x="1576" y="2490"/>
                    <a:pt x="2521" y="2490"/>
                  </a:cubicBezTo>
                  <a:lnTo>
                    <a:pt x="3245" y="2490"/>
                  </a:lnTo>
                  <a:cubicBezTo>
                    <a:pt x="3466" y="2490"/>
                    <a:pt x="3623" y="2647"/>
                    <a:pt x="3623" y="2836"/>
                  </a:cubicBezTo>
                  <a:lnTo>
                    <a:pt x="3623" y="3970"/>
                  </a:lnTo>
                  <a:lnTo>
                    <a:pt x="5104" y="3970"/>
                  </a:lnTo>
                  <a:lnTo>
                    <a:pt x="5104" y="2521"/>
                  </a:lnTo>
                  <a:cubicBezTo>
                    <a:pt x="5136" y="2458"/>
                    <a:pt x="5136" y="2395"/>
                    <a:pt x="5104" y="2364"/>
                  </a:cubicBezTo>
                  <a:cubicBezTo>
                    <a:pt x="5041" y="1544"/>
                    <a:pt x="4758" y="725"/>
                    <a:pt x="431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0" name="Google Shape;8510;p85"/>
            <p:cNvSpPr/>
            <p:nvPr/>
          </p:nvSpPr>
          <p:spPr>
            <a:xfrm>
              <a:off x="-54159150" y="3385575"/>
              <a:ext cx="37050" cy="19725"/>
            </a:xfrm>
            <a:custGeom>
              <a:avLst/>
              <a:gdLst/>
              <a:ahLst/>
              <a:cxnLst/>
              <a:rect l="l" t="t" r="r" b="b"/>
              <a:pathLst>
                <a:path w="1482" h="789" extrusionOk="0">
                  <a:moveTo>
                    <a:pt x="1" y="1"/>
                  </a:moveTo>
                  <a:lnTo>
                    <a:pt x="1" y="789"/>
                  </a:lnTo>
                  <a:lnTo>
                    <a:pt x="1482" y="789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1" name="Google Shape;8511;p85"/>
            <p:cNvSpPr/>
            <p:nvPr/>
          </p:nvSpPr>
          <p:spPr>
            <a:xfrm>
              <a:off x="-54345025" y="3309975"/>
              <a:ext cx="167000" cy="207175"/>
            </a:xfrm>
            <a:custGeom>
              <a:avLst/>
              <a:gdLst/>
              <a:ahLst/>
              <a:cxnLst/>
              <a:rect l="l" t="t" r="r" b="b"/>
              <a:pathLst>
                <a:path w="6680" h="8287" extrusionOk="0">
                  <a:moveTo>
                    <a:pt x="1797" y="2332"/>
                  </a:moveTo>
                  <a:cubicBezTo>
                    <a:pt x="1986" y="2332"/>
                    <a:pt x="2143" y="2489"/>
                    <a:pt x="2143" y="2678"/>
                  </a:cubicBezTo>
                  <a:cubicBezTo>
                    <a:pt x="2143" y="2867"/>
                    <a:pt x="1986" y="3025"/>
                    <a:pt x="1797" y="3025"/>
                  </a:cubicBezTo>
                  <a:cubicBezTo>
                    <a:pt x="1639" y="3025"/>
                    <a:pt x="1450" y="2867"/>
                    <a:pt x="1450" y="2678"/>
                  </a:cubicBezTo>
                  <a:cubicBezTo>
                    <a:pt x="1450" y="2489"/>
                    <a:pt x="1608" y="2332"/>
                    <a:pt x="1797" y="2332"/>
                  </a:cubicBezTo>
                  <a:close/>
                  <a:moveTo>
                    <a:pt x="4821" y="2332"/>
                  </a:moveTo>
                  <a:cubicBezTo>
                    <a:pt x="5042" y="2332"/>
                    <a:pt x="5199" y="2489"/>
                    <a:pt x="5199" y="2678"/>
                  </a:cubicBezTo>
                  <a:cubicBezTo>
                    <a:pt x="5199" y="2867"/>
                    <a:pt x="5042" y="3025"/>
                    <a:pt x="4821" y="3025"/>
                  </a:cubicBezTo>
                  <a:cubicBezTo>
                    <a:pt x="4632" y="3025"/>
                    <a:pt x="4474" y="2867"/>
                    <a:pt x="4474" y="2678"/>
                  </a:cubicBezTo>
                  <a:cubicBezTo>
                    <a:pt x="4474" y="2489"/>
                    <a:pt x="4632" y="2332"/>
                    <a:pt x="4821" y="2332"/>
                  </a:cubicBezTo>
                  <a:close/>
                  <a:moveTo>
                    <a:pt x="4392" y="4892"/>
                  </a:moveTo>
                  <a:cubicBezTo>
                    <a:pt x="4482" y="4892"/>
                    <a:pt x="4569" y="4931"/>
                    <a:pt x="4632" y="5010"/>
                  </a:cubicBezTo>
                  <a:cubicBezTo>
                    <a:pt x="4790" y="5136"/>
                    <a:pt x="4790" y="5356"/>
                    <a:pt x="4632" y="5514"/>
                  </a:cubicBezTo>
                  <a:cubicBezTo>
                    <a:pt x="4285" y="5860"/>
                    <a:pt x="3813" y="6049"/>
                    <a:pt x="3340" y="6049"/>
                  </a:cubicBezTo>
                  <a:cubicBezTo>
                    <a:pt x="2868" y="6049"/>
                    <a:pt x="2364" y="5860"/>
                    <a:pt x="2049" y="5514"/>
                  </a:cubicBezTo>
                  <a:cubicBezTo>
                    <a:pt x="1891" y="5356"/>
                    <a:pt x="1891" y="5136"/>
                    <a:pt x="2049" y="5010"/>
                  </a:cubicBezTo>
                  <a:cubicBezTo>
                    <a:pt x="2127" y="4931"/>
                    <a:pt x="2222" y="4892"/>
                    <a:pt x="2312" y="4892"/>
                  </a:cubicBezTo>
                  <a:cubicBezTo>
                    <a:pt x="2403" y="4892"/>
                    <a:pt x="2490" y="4931"/>
                    <a:pt x="2553" y="5010"/>
                  </a:cubicBezTo>
                  <a:cubicBezTo>
                    <a:pt x="2773" y="5230"/>
                    <a:pt x="3057" y="5341"/>
                    <a:pt x="3340" y="5341"/>
                  </a:cubicBezTo>
                  <a:cubicBezTo>
                    <a:pt x="3624" y="5341"/>
                    <a:pt x="3907" y="5230"/>
                    <a:pt x="4128" y="5010"/>
                  </a:cubicBezTo>
                  <a:cubicBezTo>
                    <a:pt x="4207" y="4931"/>
                    <a:pt x="4301" y="4892"/>
                    <a:pt x="4392" y="4892"/>
                  </a:cubicBezTo>
                  <a:close/>
                  <a:moveTo>
                    <a:pt x="3340" y="1"/>
                  </a:moveTo>
                  <a:cubicBezTo>
                    <a:pt x="2710" y="914"/>
                    <a:pt x="1324" y="1513"/>
                    <a:pt x="347" y="1513"/>
                  </a:cubicBezTo>
                  <a:lnTo>
                    <a:pt x="1" y="1513"/>
                  </a:lnTo>
                  <a:lnTo>
                    <a:pt x="1" y="4915"/>
                  </a:lnTo>
                  <a:cubicBezTo>
                    <a:pt x="1" y="6774"/>
                    <a:pt x="1482" y="8286"/>
                    <a:pt x="3340" y="8286"/>
                  </a:cubicBezTo>
                  <a:cubicBezTo>
                    <a:pt x="5199" y="8286"/>
                    <a:pt x="6680" y="6774"/>
                    <a:pt x="6680" y="4915"/>
                  </a:cubicBezTo>
                  <a:lnTo>
                    <a:pt x="6680" y="1513"/>
                  </a:lnTo>
                  <a:lnTo>
                    <a:pt x="6333" y="1513"/>
                  </a:lnTo>
                  <a:cubicBezTo>
                    <a:pt x="6307" y="1514"/>
                    <a:pt x="6281" y="1514"/>
                    <a:pt x="6254" y="1514"/>
                  </a:cubicBezTo>
                  <a:cubicBezTo>
                    <a:pt x="5228" y="1514"/>
                    <a:pt x="3955" y="922"/>
                    <a:pt x="33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2" name="Google Shape;8512;p85"/>
            <p:cNvSpPr/>
            <p:nvPr/>
          </p:nvSpPr>
          <p:spPr>
            <a:xfrm>
              <a:off x="-54401725" y="3424175"/>
              <a:ext cx="37825" cy="40975"/>
            </a:xfrm>
            <a:custGeom>
              <a:avLst/>
              <a:gdLst/>
              <a:ahLst/>
              <a:cxnLst/>
              <a:rect l="l" t="t" r="r" b="b"/>
              <a:pathLst>
                <a:path w="1513" h="1639" extrusionOk="0">
                  <a:moveTo>
                    <a:pt x="0" y="1"/>
                  </a:moveTo>
                  <a:lnTo>
                    <a:pt x="0" y="914"/>
                  </a:lnTo>
                  <a:cubicBezTo>
                    <a:pt x="0" y="1292"/>
                    <a:pt x="315" y="1639"/>
                    <a:pt x="757" y="1639"/>
                  </a:cubicBezTo>
                  <a:cubicBezTo>
                    <a:pt x="1198" y="1639"/>
                    <a:pt x="1513" y="1324"/>
                    <a:pt x="1513" y="914"/>
                  </a:cubicBezTo>
                  <a:lnTo>
                    <a:pt x="151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3" name="Google Shape;8513;p85"/>
            <p:cNvSpPr/>
            <p:nvPr/>
          </p:nvSpPr>
          <p:spPr>
            <a:xfrm>
              <a:off x="-54159150" y="3424175"/>
              <a:ext cx="37050" cy="40975"/>
            </a:xfrm>
            <a:custGeom>
              <a:avLst/>
              <a:gdLst/>
              <a:ahLst/>
              <a:cxnLst/>
              <a:rect l="l" t="t" r="r" b="b"/>
              <a:pathLst>
                <a:path w="1482" h="1639" extrusionOk="0">
                  <a:moveTo>
                    <a:pt x="1" y="1"/>
                  </a:moveTo>
                  <a:lnTo>
                    <a:pt x="1" y="914"/>
                  </a:lnTo>
                  <a:cubicBezTo>
                    <a:pt x="1" y="1292"/>
                    <a:pt x="316" y="1639"/>
                    <a:pt x="757" y="1639"/>
                  </a:cubicBezTo>
                  <a:cubicBezTo>
                    <a:pt x="1167" y="1639"/>
                    <a:pt x="1482" y="1324"/>
                    <a:pt x="1482" y="914"/>
                  </a:cubicBezTo>
                  <a:lnTo>
                    <a:pt x="14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14" name="Google Shape;8514;p85"/>
          <p:cNvGrpSpPr/>
          <p:nvPr/>
        </p:nvGrpSpPr>
        <p:grpSpPr>
          <a:xfrm>
            <a:off x="7102838" y="4485821"/>
            <a:ext cx="419549" cy="477465"/>
            <a:chOff x="-54401725" y="3590375"/>
            <a:chExt cx="279625" cy="318225"/>
          </a:xfrm>
        </p:grpSpPr>
        <p:sp>
          <p:nvSpPr>
            <p:cNvPr id="8515" name="Google Shape;8515;p85"/>
            <p:cNvSpPr/>
            <p:nvPr/>
          </p:nvSpPr>
          <p:spPr>
            <a:xfrm>
              <a:off x="-54194575" y="3721900"/>
              <a:ext cx="35450" cy="19725"/>
            </a:xfrm>
            <a:custGeom>
              <a:avLst/>
              <a:gdLst/>
              <a:ahLst/>
              <a:cxnLst/>
              <a:rect l="l" t="t" r="r" b="b"/>
              <a:pathLst>
                <a:path w="1418" h="789" extrusionOk="0">
                  <a:moveTo>
                    <a:pt x="0" y="1"/>
                  </a:moveTo>
                  <a:cubicBezTo>
                    <a:pt x="158" y="410"/>
                    <a:pt x="536" y="788"/>
                    <a:pt x="1071" y="788"/>
                  </a:cubicBezTo>
                  <a:lnTo>
                    <a:pt x="1418" y="788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6" name="Google Shape;8516;p85"/>
            <p:cNvSpPr/>
            <p:nvPr/>
          </p:nvSpPr>
          <p:spPr>
            <a:xfrm>
              <a:off x="-54380450" y="3590375"/>
              <a:ext cx="237075" cy="112650"/>
            </a:xfrm>
            <a:custGeom>
              <a:avLst/>
              <a:gdLst/>
              <a:ahLst/>
              <a:cxnLst/>
              <a:rect l="l" t="t" r="r" b="b"/>
              <a:pathLst>
                <a:path w="9483" h="4506" extrusionOk="0">
                  <a:moveTo>
                    <a:pt x="4789" y="1575"/>
                  </a:moveTo>
                  <a:cubicBezTo>
                    <a:pt x="5009" y="1575"/>
                    <a:pt x="5135" y="1733"/>
                    <a:pt x="5135" y="1954"/>
                  </a:cubicBezTo>
                  <a:lnTo>
                    <a:pt x="5135" y="2300"/>
                  </a:lnTo>
                  <a:lnTo>
                    <a:pt x="5513" y="2300"/>
                  </a:lnTo>
                  <a:cubicBezTo>
                    <a:pt x="5702" y="2300"/>
                    <a:pt x="5860" y="2458"/>
                    <a:pt x="5860" y="2647"/>
                  </a:cubicBezTo>
                  <a:cubicBezTo>
                    <a:pt x="5860" y="2836"/>
                    <a:pt x="5702" y="2993"/>
                    <a:pt x="5513" y="2993"/>
                  </a:cubicBezTo>
                  <a:lnTo>
                    <a:pt x="5135" y="2993"/>
                  </a:lnTo>
                  <a:lnTo>
                    <a:pt x="5135" y="3371"/>
                  </a:lnTo>
                  <a:cubicBezTo>
                    <a:pt x="5135" y="3560"/>
                    <a:pt x="5009" y="3718"/>
                    <a:pt x="4789" y="3718"/>
                  </a:cubicBezTo>
                  <a:cubicBezTo>
                    <a:pt x="4600" y="3718"/>
                    <a:pt x="4442" y="3560"/>
                    <a:pt x="4442" y="3371"/>
                  </a:cubicBezTo>
                  <a:lnTo>
                    <a:pt x="4442" y="2993"/>
                  </a:lnTo>
                  <a:lnTo>
                    <a:pt x="4096" y="2993"/>
                  </a:lnTo>
                  <a:cubicBezTo>
                    <a:pt x="3907" y="2993"/>
                    <a:pt x="3749" y="2836"/>
                    <a:pt x="3749" y="2647"/>
                  </a:cubicBezTo>
                  <a:cubicBezTo>
                    <a:pt x="3749" y="2458"/>
                    <a:pt x="3907" y="2300"/>
                    <a:pt x="4096" y="2300"/>
                  </a:cubicBezTo>
                  <a:lnTo>
                    <a:pt x="4442" y="2300"/>
                  </a:lnTo>
                  <a:lnTo>
                    <a:pt x="4442" y="1954"/>
                  </a:lnTo>
                  <a:cubicBezTo>
                    <a:pt x="4442" y="1733"/>
                    <a:pt x="4600" y="1575"/>
                    <a:pt x="4789" y="1575"/>
                  </a:cubicBezTo>
                  <a:close/>
                  <a:moveTo>
                    <a:pt x="2048" y="0"/>
                  </a:moveTo>
                  <a:cubicBezTo>
                    <a:pt x="882" y="0"/>
                    <a:pt x="0" y="1040"/>
                    <a:pt x="189" y="2174"/>
                  </a:cubicBezTo>
                  <a:lnTo>
                    <a:pt x="567" y="4505"/>
                  </a:lnTo>
                  <a:lnTo>
                    <a:pt x="8916" y="4505"/>
                  </a:lnTo>
                  <a:lnTo>
                    <a:pt x="9326" y="2174"/>
                  </a:lnTo>
                  <a:cubicBezTo>
                    <a:pt x="9483" y="1040"/>
                    <a:pt x="8601" y="0"/>
                    <a:pt x="74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7" name="Google Shape;8517;p85"/>
            <p:cNvSpPr/>
            <p:nvPr/>
          </p:nvSpPr>
          <p:spPr>
            <a:xfrm>
              <a:off x="-54363925" y="3721900"/>
              <a:ext cx="35475" cy="19725"/>
            </a:xfrm>
            <a:custGeom>
              <a:avLst/>
              <a:gdLst/>
              <a:ahLst/>
              <a:cxnLst/>
              <a:rect l="l" t="t" r="r" b="b"/>
              <a:pathLst>
                <a:path w="1419" h="789" extrusionOk="0">
                  <a:moveTo>
                    <a:pt x="1" y="1"/>
                  </a:moveTo>
                  <a:lnTo>
                    <a:pt x="1" y="788"/>
                  </a:lnTo>
                  <a:lnTo>
                    <a:pt x="347" y="788"/>
                  </a:lnTo>
                  <a:cubicBezTo>
                    <a:pt x="820" y="788"/>
                    <a:pt x="1261" y="410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8" name="Google Shape;8518;p85"/>
            <p:cNvSpPr/>
            <p:nvPr/>
          </p:nvSpPr>
          <p:spPr>
            <a:xfrm>
              <a:off x="-54363925" y="3721900"/>
              <a:ext cx="204800" cy="186700"/>
            </a:xfrm>
            <a:custGeom>
              <a:avLst/>
              <a:gdLst/>
              <a:ahLst/>
              <a:cxnLst/>
              <a:rect l="l" t="t" r="r" b="b"/>
              <a:pathLst>
                <a:path w="8192" h="7468" extrusionOk="0">
                  <a:moveTo>
                    <a:pt x="2553" y="1513"/>
                  </a:moveTo>
                  <a:cubicBezTo>
                    <a:pt x="2742" y="1513"/>
                    <a:pt x="2899" y="1670"/>
                    <a:pt x="2899" y="1891"/>
                  </a:cubicBezTo>
                  <a:cubicBezTo>
                    <a:pt x="2899" y="2080"/>
                    <a:pt x="2742" y="2237"/>
                    <a:pt x="2553" y="2237"/>
                  </a:cubicBezTo>
                  <a:cubicBezTo>
                    <a:pt x="2541" y="2240"/>
                    <a:pt x="2529" y="2241"/>
                    <a:pt x="2517" y="2241"/>
                  </a:cubicBezTo>
                  <a:cubicBezTo>
                    <a:pt x="2368" y="2241"/>
                    <a:pt x="2206" y="2066"/>
                    <a:pt x="2206" y="1891"/>
                  </a:cubicBezTo>
                  <a:cubicBezTo>
                    <a:pt x="2206" y="1670"/>
                    <a:pt x="2364" y="1513"/>
                    <a:pt x="2553" y="1513"/>
                  </a:cubicBezTo>
                  <a:close/>
                  <a:moveTo>
                    <a:pt x="5577" y="1576"/>
                  </a:moveTo>
                  <a:cubicBezTo>
                    <a:pt x="5798" y="1576"/>
                    <a:pt x="5955" y="1733"/>
                    <a:pt x="5955" y="1922"/>
                  </a:cubicBezTo>
                  <a:cubicBezTo>
                    <a:pt x="5955" y="2111"/>
                    <a:pt x="5798" y="2269"/>
                    <a:pt x="5577" y="2269"/>
                  </a:cubicBezTo>
                  <a:cubicBezTo>
                    <a:pt x="5388" y="2269"/>
                    <a:pt x="5230" y="2111"/>
                    <a:pt x="5230" y="1922"/>
                  </a:cubicBezTo>
                  <a:cubicBezTo>
                    <a:pt x="5230" y="1733"/>
                    <a:pt x="5388" y="1576"/>
                    <a:pt x="5577" y="1576"/>
                  </a:cubicBezTo>
                  <a:close/>
                  <a:moveTo>
                    <a:pt x="5148" y="4073"/>
                  </a:moveTo>
                  <a:cubicBezTo>
                    <a:pt x="5238" y="4073"/>
                    <a:pt x="5325" y="4112"/>
                    <a:pt x="5388" y="4191"/>
                  </a:cubicBezTo>
                  <a:cubicBezTo>
                    <a:pt x="5546" y="4317"/>
                    <a:pt x="5546" y="4537"/>
                    <a:pt x="5388" y="4726"/>
                  </a:cubicBezTo>
                  <a:cubicBezTo>
                    <a:pt x="5041" y="5073"/>
                    <a:pt x="4569" y="5262"/>
                    <a:pt x="4096" y="5262"/>
                  </a:cubicBezTo>
                  <a:cubicBezTo>
                    <a:pt x="3624" y="5262"/>
                    <a:pt x="3120" y="5073"/>
                    <a:pt x="2805" y="4726"/>
                  </a:cubicBezTo>
                  <a:cubicBezTo>
                    <a:pt x="2647" y="4569"/>
                    <a:pt x="2647" y="4317"/>
                    <a:pt x="2805" y="4191"/>
                  </a:cubicBezTo>
                  <a:cubicBezTo>
                    <a:pt x="2883" y="4112"/>
                    <a:pt x="2978" y="4073"/>
                    <a:pt x="3068" y="4073"/>
                  </a:cubicBezTo>
                  <a:cubicBezTo>
                    <a:pt x="3159" y="4073"/>
                    <a:pt x="3246" y="4112"/>
                    <a:pt x="3309" y="4191"/>
                  </a:cubicBezTo>
                  <a:cubicBezTo>
                    <a:pt x="3529" y="4411"/>
                    <a:pt x="3813" y="4521"/>
                    <a:pt x="4096" y="4521"/>
                  </a:cubicBezTo>
                  <a:cubicBezTo>
                    <a:pt x="4380" y="4521"/>
                    <a:pt x="4663" y="4411"/>
                    <a:pt x="4884" y="4191"/>
                  </a:cubicBezTo>
                  <a:cubicBezTo>
                    <a:pt x="4963" y="4112"/>
                    <a:pt x="5057" y="4073"/>
                    <a:pt x="5148" y="4073"/>
                  </a:cubicBezTo>
                  <a:close/>
                  <a:moveTo>
                    <a:pt x="2175" y="1"/>
                  </a:moveTo>
                  <a:cubicBezTo>
                    <a:pt x="2017" y="851"/>
                    <a:pt x="1229" y="1513"/>
                    <a:pt x="347" y="1513"/>
                  </a:cubicBezTo>
                  <a:lnTo>
                    <a:pt x="1" y="1513"/>
                  </a:lnTo>
                  <a:lnTo>
                    <a:pt x="1" y="3372"/>
                  </a:lnTo>
                  <a:cubicBezTo>
                    <a:pt x="1" y="5608"/>
                    <a:pt x="1859" y="7467"/>
                    <a:pt x="4096" y="7467"/>
                  </a:cubicBezTo>
                  <a:cubicBezTo>
                    <a:pt x="6333" y="7467"/>
                    <a:pt x="8192" y="5608"/>
                    <a:pt x="8192" y="3372"/>
                  </a:cubicBezTo>
                  <a:lnTo>
                    <a:pt x="8192" y="1513"/>
                  </a:lnTo>
                  <a:lnTo>
                    <a:pt x="7845" y="1513"/>
                  </a:lnTo>
                  <a:cubicBezTo>
                    <a:pt x="6932" y="1513"/>
                    <a:pt x="6176" y="820"/>
                    <a:pt x="59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9" name="Google Shape;8519;p85"/>
            <p:cNvSpPr/>
            <p:nvPr/>
          </p:nvSpPr>
          <p:spPr>
            <a:xfrm>
              <a:off x="-54401725" y="374710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1"/>
                  </a:moveTo>
                  <a:cubicBezTo>
                    <a:pt x="284" y="253"/>
                    <a:pt x="0" y="725"/>
                    <a:pt x="0" y="1261"/>
                  </a:cubicBezTo>
                  <a:cubicBezTo>
                    <a:pt x="0" y="1828"/>
                    <a:pt x="315" y="2301"/>
                    <a:pt x="757" y="2553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0" name="Google Shape;8520;p85"/>
            <p:cNvSpPr/>
            <p:nvPr/>
          </p:nvSpPr>
          <p:spPr>
            <a:xfrm>
              <a:off x="-54140225" y="3746325"/>
              <a:ext cx="18125" cy="63825"/>
            </a:xfrm>
            <a:custGeom>
              <a:avLst/>
              <a:gdLst/>
              <a:ahLst/>
              <a:cxnLst/>
              <a:rect l="l" t="t" r="r" b="b"/>
              <a:pathLst>
                <a:path w="725" h="2553" extrusionOk="0">
                  <a:moveTo>
                    <a:pt x="0" y="0"/>
                  </a:moveTo>
                  <a:lnTo>
                    <a:pt x="0" y="2552"/>
                  </a:lnTo>
                  <a:cubicBezTo>
                    <a:pt x="410" y="2269"/>
                    <a:pt x="725" y="1796"/>
                    <a:pt x="725" y="1260"/>
                  </a:cubicBezTo>
                  <a:cubicBezTo>
                    <a:pt x="725" y="756"/>
                    <a:pt x="410" y="284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21" name="Google Shape;8521;p85"/>
          <p:cNvGrpSpPr/>
          <p:nvPr/>
        </p:nvGrpSpPr>
        <p:grpSpPr>
          <a:xfrm>
            <a:off x="7099894" y="5103918"/>
            <a:ext cx="425439" cy="477465"/>
            <a:chOff x="-54403300" y="3982600"/>
            <a:chExt cx="283550" cy="318225"/>
          </a:xfrm>
        </p:grpSpPr>
        <p:sp>
          <p:nvSpPr>
            <p:cNvPr id="8522" name="Google Shape;8522;p85"/>
            <p:cNvSpPr/>
            <p:nvPr/>
          </p:nvSpPr>
          <p:spPr>
            <a:xfrm>
              <a:off x="-54273350" y="4036950"/>
              <a:ext cx="27600" cy="27600"/>
            </a:xfrm>
            <a:custGeom>
              <a:avLst/>
              <a:gdLst/>
              <a:ahLst/>
              <a:cxnLst/>
              <a:rect l="l" t="t" r="r" b="b"/>
              <a:pathLst>
                <a:path w="1104" h="1104" extrusionOk="0">
                  <a:moveTo>
                    <a:pt x="536" y="0"/>
                  </a:moveTo>
                  <a:lnTo>
                    <a:pt x="473" y="189"/>
                  </a:lnTo>
                  <a:cubicBezTo>
                    <a:pt x="442" y="315"/>
                    <a:pt x="316" y="379"/>
                    <a:pt x="190" y="379"/>
                  </a:cubicBezTo>
                  <a:lnTo>
                    <a:pt x="1" y="410"/>
                  </a:lnTo>
                  <a:lnTo>
                    <a:pt x="158" y="568"/>
                  </a:lnTo>
                  <a:cubicBezTo>
                    <a:pt x="127" y="662"/>
                    <a:pt x="158" y="788"/>
                    <a:pt x="158" y="883"/>
                  </a:cubicBezTo>
                  <a:lnTo>
                    <a:pt x="127" y="1103"/>
                  </a:lnTo>
                  <a:lnTo>
                    <a:pt x="316" y="1009"/>
                  </a:lnTo>
                  <a:cubicBezTo>
                    <a:pt x="379" y="993"/>
                    <a:pt x="434" y="985"/>
                    <a:pt x="489" y="985"/>
                  </a:cubicBezTo>
                  <a:cubicBezTo>
                    <a:pt x="544" y="985"/>
                    <a:pt x="599" y="993"/>
                    <a:pt x="662" y="1009"/>
                  </a:cubicBezTo>
                  <a:lnTo>
                    <a:pt x="851" y="1103"/>
                  </a:lnTo>
                  <a:lnTo>
                    <a:pt x="820" y="883"/>
                  </a:lnTo>
                  <a:cubicBezTo>
                    <a:pt x="788" y="788"/>
                    <a:pt x="820" y="662"/>
                    <a:pt x="946" y="568"/>
                  </a:cubicBezTo>
                  <a:lnTo>
                    <a:pt x="1103" y="410"/>
                  </a:lnTo>
                  <a:lnTo>
                    <a:pt x="914" y="379"/>
                  </a:lnTo>
                  <a:cubicBezTo>
                    <a:pt x="788" y="379"/>
                    <a:pt x="662" y="315"/>
                    <a:pt x="631" y="189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3" name="Google Shape;8523;p85"/>
            <p:cNvSpPr/>
            <p:nvPr/>
          </p:nvSpPr>
          <p:spPr>
            <a:xfrm>
              <a:off x="-54383600" y="3982600"/>
              <a:ext cx="241800" cy="130775"/>
            </a:xfrm>
            <a:custGeom>
              <a:avLst/>
              <a:gdLst/>
              <a:ahLst/>
              <a:cxnLst/>
              <a:rect l="l" t="t" r="r" b="b"/>
              <a:pathLst>
                <a:path w="9672" h="5231" extrusionOk="0">
                  <a:moveTo>
                    <a:pt x="4856" y="946"/>
                  </a:moveTo>
                  <a:cubicBezTo>
                    <a:pt x="4994" y="946"/>
                    <a:pt x="5135" y="1009"/>
                    <a:pt x="5198" y="1135"/>
                  </a:cubicBezTo>
                  <a:lnTo>
                    <a:pt x="5545" y="1859"/>
                  </a:lnTo>
                  <a:lnTo>
                    <a:pt x="6301" y="1954"/>
                  </a:lnTo>
                  <a:cubicBezTo>
                    <a:pt x="6616" y="2017"/>
                    <a:pt x="6742" y="2395"/>
                    <a:pt x="6490" y="2584"/>
                  </a:cubicBezTo>
                  <a:lnTo>
                    <a:pt x="5954" y="3151"/>
                  </a:lnTo>
                  <a:lnTo>
                    <a:pt x="6049" y="3907"/>
                  </a:lnTo>
                  <a:cubicBezTo>
                    <a:pt x="6098" y="4150"/>
                    <a:pt x="5921" y="4337"/>
                    <a:pt x="5707" y="4337"/>
                  </a:cubicBezTo>
                  <a:cubicBezTo>
                    <a:pt x="5644" y="4337"/>
                    <a:pt x="5578" y="4321"/>
                    <a:pt x="5513" y="4285"/>
                  </a:cubicBezTo>
                  <a:lnTo>
                    <a:pt x="4852" y="3939"/>
                  </a:lnTo>
                  <a:lnTo>
                    <a:pt x="4159" y="4285"/>
                  </a:lnTo>
                  <a:cubicBezTo>
                    <a:pt x="4101" y="4321"/>
                    <a:pt x="4041" y="4337"/>
                    <a:pt x="3982" y="4337"/>
                  </a:cubicBezTo>
                  <a:cubicBezTo>
                    <a:pt x="3781" y="4337"/>
                    <a:pt x="3599" y="4150"/>
                    <a:pt x="3623" y="3907"/>
                  </a:cubicBezTo>
                  <a:lnTo>
                    <a:pt x="3749" y="3151"/>
                  </a:lnTo>
                  <a:lnTo>
                    <a:pt x="3182" y="2584"/>
                  </a:lnTo>
                  <a:cubicBezTo>
                    <a:pt x="3025" y="2363"/>
                    <a:pt x="3151" y="1985"/>
                    <a:pt x="3434" y="1954"/>
                  </a:cubicBezTo>
                  <a:lnTo>
                    <a:pt x="4159" y="1859"/>
                  </a:lnTo>
                  <a:lnTo>
                    <a:pt x="4537" y="1135"/>
                  </a:lnTo>
                  <a:cubicBezTo>
                    <a:pt x="4584" y="1009"/>
                    <a:pt x="4718" y="946"/>
                    <a:pt x="4856" y="946"/>
                  </a:cubicBezTo>
                  <a:close/>
                  <a:moveTo>
                    <a:pt x="1859" y="1"/>
                  </a:moveTo>
                  <a:cubicBezTo>
                    <a:pt x="819" y="1"/>
                    <a:pt x="0" y="820"/>
                    <a:pt x="0" y="1859"/>
                  </a:cubicBezTo>
                  <a:lnTo>
                    <a:pt x="0" y="4096"/>
                  </a:lnTo>
                  <a:cubicBezTo>
                    <a:pt x="32" y="4726"/>
                    <a:pt x="504" y="5230"/>
                    <a:pt x="1134" y="5230"/>
                  </a:cubicBezTo>
                  <a:lnTo>
                    <a:pt x="8569" y="5230"/>
                  </a:lnTo>
                  <a:cubicBezTo>
                    <a:pt x="9199" y="5230"/>
                    <a:pt x="9672" y="4726"/>
                    <a:pt x="9672" y="4128"/>
                  </a:cubicBezTo>
                  <a:lnTo>
                    <a:pt x="9672" y="1859"/>
                  </a:lnTo>
                  <a:cubicBezTo>
                    <a:pt x="9672" y="820"/>
                    <a:pt x="8853" y="1"/>
                    <a:pt x="78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4" name="Google Shape;8524;p85"/>
            <p:cNvSpPr/>
            <p:nvPr/>
          </p:nvSpPr>
          <p:spPr>
            <a:xfrm>
              <a:off x="-54403300" y="4122000"/>
              <a:ext cx="58300" cy="140225"/>
            </a:xfrm>
            <a:custGeom>
              <a:avLst/>
              <a:gdLst/>
              <a:ahLst/>
              <a:cxnLst/>
              <a:rect l="l" t="t" r="r" b="b"/>
              <a:pathLst>
                <a:path w="2332" h="5609" extrusionOk="0">
                  <a:moveTo>
                    <a:pt x="820" y="1"/>
                  </a:moveTo>
                  <a:lnTo>
                    <a:pt x="820" y="3088"/>
                  </a:lnTo>
                  <a:cubicBezTo>
                    <a:pt x="820" y="3561"/>
                    <a:pt x="631" y="4034"/>
                    <a:pt x="315" y="4349"/>
                  </a:cubicBezTo>
                  <a:cubicBezTo>
                    <a:pt x="0" y="4664"/>
                    <a:pt x="32" y="5136"/>
                    <a:pt x="315" y="5420"/>
                  </a:cubicBezTo>
                  <a:cubicBezTo>
                    <a:pt x="473" y="5546"/>
                    <a:pt x="662" y="5609"/>
                    <a:pt x="851" y="5609"/>
                  </a:cubicBezTo>
                  <a:cubicBezTo>
                    <a:pt x="1040" y="5609"/>
                    <a:pt x="1229" y="5546"/>
                    <a:pt x="1387" y="5420"/>
                  </a:cubicBezTo>
                  <a:cubicBezTo>
                    <a:pt x="2017" y="4790"/>
                    <a:pt x="2332" y="3939"/>
                    <a:pt x="2332" y="3088"/>
                  </a:cubicBezTo>
                  <a:lnTo>
                    <a:pt x="2332" y="379"/>
                  </a:lnTo>
                  <a:lnTo>
                    <a:pt x="1954" y="379"/>
                  </a:lnTo>
                  <a:cubicBezTo>
                    <a:pt x="1913" y="382"/>
                    <a:pt x="1874" y="383"/>
                    <a:pt x="1836" y="383"/>
                  </a:cubicBezTo>
                  <a:cubicBezTo>
                    <a:pt x="1422" y="383"/>
                    <a:pt x="1108" y="232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5" name="Google Shape;8525;p85"/>
            <p:cNvSpPr/>
            <p:nvPr/>
          </p:nvSpPr>
          <p:spPr>
            <a:xfrm>
              <a:off x="-54346600" y="4132250"/>
              <a:ext cx="167800" cy="168575"/>
            </a:xfrm>
            <a:custGeom>
              <a:avLst/>
              <a:gdLst/>
              <a:ahLst/>
              <a:cxnLst/>
              <a:rect l="l" t="t" r="r" b="b"/>
              <a:pathLst>
                <a:path w="6712" h="6743" extrusionOk="0">
                  <a:moveTo>
                    <a:pt x="1860" y="757"/>
                  </a:moveTo>
                  <a:cubicBezTo>
                    <a:pt x="2049" y="757"/>
                    <a:pt x="2206" y="914"/>
                    <a:pt x="2206" y="1103"/>
                  </a:cubicBezTo>
                  <a:cubicBezTo>
                    <a:pt x="2206" y="1292"/>
                    <a:pt x="2049" y="1450"/>
                    <a:pt x="1860" y="1450"/>
                  </a:cubicBezTo>
                  <a:cubicBezTo>
                    <a:pt x="1846" y="1452"/>
                    <a:pt x="1832" y="1454"/>
                    <a:pt x="1818" y="1454"/>
                  </a:cubicBezTo>
                  <a:cubicBezTo>
                    <a:pt x="1671" y="1454"/>
                    <a:pt x="1513" y="1305"/>
                    <a:pt x="1513" y="1103"/>
                  </a:cubicBezTo>
                  <a:cubicBezTo>
                    <a:pt x="1513" y="914"/>
                    <a:pt x="1671" y="757"/>
                    <a:pt x="1860" y="757"/>
                  </a:cubicBezTo>
                  <a:close/>
                  <a:moveTo>
                    <a:pt x="4884" y="788"/>
                  </a:moveTo>
                  <a:cubicBezTo>
                    <a:pt x="5105" y="788"/>
                    <a:pt x="5262" y="946"/>
                    <a:pt x="5262" y="1135"/>
                  </a:cubicBezTo>
                  <a:cubicBezTo>
                    <a:pt x="5262" y="1324"/>
                    <a:pt x="5105" y="1481"/>
                    <a:pt x="4884" y="1481"/>
                  </a:cubicBezTo>
                  <a:cubicBezTo>
                    <a:pt x="4695" y="1481"/>
                    <a:pt x="4537" y="1324"/>
                    <a:pt x="4537" y="1135"/>
                  </a:cubicBezTo>
                  <a:cubicBezTo>
                    <a:pt x="4537" y="946"/>
                    <a:pt x="4695" y="788"/>
                    <a:pt x="4884" y="788"/>
                  </a:cubicBezTo>
                  <a:close/>
                  <a:moveTo>
                    <a:pt x="4455" y="3316"/>
                  </a:moveTo>
                  <a:cubicBezTo>
                    <a:pt x="4545" y="3316"/>
                    <a:pt x="4632" y="3356"/>
                    <a:pt x="4695" y="3435"/>
                  </a:cubicBezTo>
                  <a:cubicBezTo>
                    <a:pt x="4853" y="3592"/>
                    <a:pt x="4853" y="3813"/>
                    <a:pt x="4695" y="3939"/>
                  </a:cubicBezTo>
                  <a:cubicBezTo>
                    <a:pt x="4348" y="4285"/>
                    <a:pt x="3876" y="4474"/>
                    <a:pt x="3403" y="4474"/>
                  </a:cubicBezTo>
                  <a:cubicBezTo>
                    <a:pt x="2931" y="4474"/>
                    <a:pt x="2427" y="4285"/>
                    <a:pt x="2112" y="3939"/>
                  </a:cubicBezTo>
                  <a:cubicBezTo>
                    <a:pt x="1954" y="3781"/>
                    <a:pt x="1954" y="3529"/>
                    <a:pt x="2112" y="3435"/>
                  </a:cubicBezTo>
                  <a:cubicBezTo>
                    <a:pt x="2190" y="3356"/>
                    <a:pt x="2285" y="3316"/>
                    <a:pt x="2375" y="3316"/>
                  </a:cubicBezTo>
                  <a:cubicBezTo>
                    <a:pt x="2466" y="3316"/>
                    <a:pt x="2553" y="3356"/>
                    <a:pt x="2616" y="3435"/>
                  </a:cubicBezTo>
                  <a:cubicBezTo>
                    <a:pt x="2836" y="3639"/>
                    <a:pt x="3120" y="3742"/>
                    <a:pt x="3403" y="3742"/>
                  </a:cubicBezTo>
                  <a:cubicBezTo>
                    <a:pt x="3687" y="3742"/>
                    <a:pt x="3970" y="3639"/>
                    <a:pt x="4191" y="3435"/>
                  </a:cubicBezTo>
                  <a:cubicBezTo>
                    <a:pt x="4270" y="3356"/>
                    <a:pt x="4364" y="3316"/>
                    <a:pt x="4455" y="3316"/>
                  </a:cubicBezTo>
                  <a:close/>
                  <a:moveTo>
                    <a:pt x="757" y="1"/>
                  </a:moveTo>
                  <a:lnTo>
                    <a:pt x="757" y="2710"/>
                  </a:lnTo>
                  <a:cubicBezTo>
                    <a:pt x="757" y="3529"/>
                    <a:pt x="536" y="4285"/>
                    <a:pt x="1" y="5010"/>
                  </a:cubicBezTo>
                  <a:cubicBezTo>
                    <a:pt x="757" y="6049"/>
                    <a:pt x="1986" y="6743"/>
                    <a:pt x="3372" y="6743"/>
                  </a:cubicBezTo>
                  <a:cubicBezTo>
                    <a:pt x="4727" y="6743"/>
                    <a:pt x="5955" y="6049"/>
                    <a:pt x="6711" y="5010"/>
                  </a:cubicBezTo>
                  <a:cubicBezTo>
                    <a:pt x="6207" y="4285"/>
                    <a:pt x="5955" y="3498"/>
                    <a:pt x="5955" y="2710"/>
                  </a:cubicBezTo>
                  <a:lnTo>
                    <a:pt x="595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6" name="Google Shape;8526;p85"/>
            <p:cNvSpPr/>
            <p:nvPr/>
          </p:nvSpPr>
          <p:spPr>
            <a:xfrm>
              <a:off x="-54177250" y="4122000"/>
              <a:ext cx="57500" cy="141025"/>
            </a:xfrm>
            <a:custGeom>
              <a:avLst/>
              <a:gdLst/>
              <a:ahLst/>
              <a:cxnLst/>
              <a:rect l="l" t="t" r="r" b="b"/>
              <a:pathLst>
                <a:path w="2300" h="5641" extrusionOk="0">
                  <a:moveTo>
                    <a:pt x="1481" y="1"/>
                  </a:moveTo>
                  <a:cubicBezTo>
                    <a:pt x="1166" y="253"/>
                    <a:pt x="756" y="411"/>
                    <a:pt x="378" y="411"/>
                  </a:cubicBezTo>
                  <a:lnTo>
                    <a:pt x="0" y="411"/>
                  </a:lnTo>
                  <a:lnTo>
                    <a:pt x="0" y="3120"/>
                  </a:lnTo>
                  <a:cubicBezTo>
                    <a:pt x="0" y="4034"/>
                    <a:pt x="378" y="4821"/>
                    <a:pt x="945" y="5451"/>
                  </a:cubicBezTo>
                  <a:cubicBezTo>
                    <a:pt x="1103" y="5577"/>
                    <a:pt x="1292" y="5640"/>
                    <a:pt x="1481" y="5640"/>
                  </a:cubicBezTo>
                  <a:cubicBezTo>
                    <a:pt x="1670" y="5640"/>
                    <a:pt x="1859" y="5577"/>
                    <a:pt x="2017" y="5451"/>
                  </a:cubicBezTo>
                  <a:cubicBezTo>
                    <a:pt x="2300" y="5136"/>
                    <a:pt x="2300" y="4664"/>
                    <a:pt x="1985" y="4380"/>
                  </a:cubicBezTo>
                  <a:cubicBezTo>
                    <a:pt x="1639" y="4034"/>
                    <a:pt x="1481" y="3466"/>
                    <a:pt x="1481" y="1576"/>
                  </a:cubicBezTo>
                  <a:lnTo>
                    <a:pt x="148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27" name="Google Shape;8527;p85"/>
          <p:cNvGrpSpPr/>
          <p:nvPr/>
        </p:nvGrpSpPr>
        <p:grpSpPr>
          <a:xfrm>
            <a:off x="10016417" y="3852230"/>
            <a:ext cx="475064" cy="475964"/>
            <a:chOff x="-52458650" y="3194400"/>
            <a:chExt cx="316625" cy="317225"/>
          </a:xfrm>
        </p:grpSpPr>
        <p:sp>
          <p:nvSpPr>
            <p:cNvPr id="8528" name="Google Shape;8528;p85"/>
            <p:cNvSpPr/>
            <p:nvPr/>
          </p:nvSpPr>
          <p:spPr>
            <a:xfrm>
              <a:off x="-52458650" y="3194400"/>
              <a:ext cx="316625" cy="166000"/>
            </a:xfrm>
            <a:custGeom>
              <a:avLst/>
              <a:gdLst/>
              <a:ahLst/>
              <a:cxnLst/>
              <a:rect l="l" t="t" r="r" b="b"/>
              <a:pathLst>
                <a:path w="12665" h="6640" extrusionOk="0">
                  <a:moveTo>
                    <a:pt x="6309" y="0"/>
                  </a:moveTo>
                  <a:cubicBezTo>
                    <a:pt x="6254" y="0"/>
                    <a:pt x="6207" y="8"/>
                    <a:pt x="6175" y="24"/>
                  </a:cubicBezTo>
                  <a:lnTo>
                    <a:pt x="189" y="3017"/>
                  </a:lnTo>
                  <a:cubicBezTo>
                    <a:pt x="63" y="3080"/>
                    <a:pt x="0" y="3206"/>
                    <a:pt x="0" y="3332"/>
                  </a:cubicBezTo>
                  <a:cubicBezTo>
                    <a:pt x="0" y="3489"/>
                    <a:pt x="63" y="3615"/>
                    <a:pt x="189" y="3647"/>
                  </a:cubicBezTo>
                  <a:lnTo>
                    <a:pt x="2394" y="4434"/>
                  </a:lnTo>
                  <a:lnTo>
                    <a:pt x="3025" y="3143"/>
                  </a:lnTo>
                  <a:cubicBezTo>
                    <a:pt x="3088" y="3017"/>
                    <a:pt x="3214" y="2922"/>
                    <a:pt x="3340" y="2922"/>
                  </a:cubicBezTo>
                  <a:lnTo>
                    <a:pt x="9326" y="2922"/>
                  </a:lnTo>
                  <a:cubicBezTo>
                    <a:pt x="9483" y="2922"/>
                    <a:pt x="9609" y="3017"/>
                    <a:pt x="9641" y="3143"/>
                  </a:cubicBezTo>
                  <a:lnTo>
                    <a:pt x="10271" y="4434"/>
                  </a:lnTo>
                  <a:lnTo>
                    <a:pt x="11940" y="3836"/>
                  </a:lnTo>
                  <a:lnTo>
                    <a:pt x="11940" y="6293"/>
                  </a:lnTo>
                  <a:cubicBezTo>
                    <a:pt x="11940" y="6482"/>
                    <a:pt x="12098" y="6640"/>
                    <a:pt x="12287" y="6640"/>
                  </a:cubicBezTo>
                  <a:cubicBezTo>
                    <a:pt x="12476" y="6640"/>
                    <a:pt x="12634" y="6482"/>
                    <a:pt x="12634" y="6293"/>
                  </a:cubicBezTo>
                  <a:lnTo>
                    <a:pt x="12634" y="3300"/>
                  </a:lnTo>
                  <a:cubicBezTo>
                    <a:pt x="12665" y="3206"/>
                    <a:pt x="12634" y="3048"/>
                    <a:pt x="12508" y="3017"/>
                  </a:cubicBezTo>
                  <a:lnTo>
                    <a:pt x="6490" y="24"/>
                  </a:lnTo>
                  <a:cubicBezTo>
                    <a:pt x="6427" y="8"/>
                    <a:pt x="6364" y="0"/>
                    <a:pt x="6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9" name="Google Shape;8529;p85"/>
            <p:cNvSpPr/>
            <p:nvPr/>
          </p:nvSpPr>
          <p:spPr>
            <a:xfrm>
              <a:off x="-52379100" y="3287125"/>
              <a:ext cx="156750" cy="18925"/>
            </a:xfrm>
            <a:custGeom>
              <a:avLst/>
              <a:gdLst/>
              <a:ahLst/>
              <a:cxnLst/>
              <a:rect l="l" t="t" r="r" b="b"/>
              <a:pathLst>
                <a:path w="6270" h="757" extrusionOk="0">
                  <a:moveTo>
                    <a:pt x="378" y="1"/>
                  </a:moveTo>
                  <a:lnTo>
                    <a:pt x="0" y="757"/>
                  </a:lnTo>
                  <a:lnTo>
                    <a:pt x="6270" y="757"/>
                  </a:lnTo>
                  <a:lnTo>
                    <a:pt x="589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0" name="Google Shape;8530;p85"/>
            <p:cNvSpPr/>
            <p:nvPr/>
          </p:nvSpPr>
          <p:spPr>
            <a:xfrm>
              <a:off x="-52383825" y="3361950"/>
              <a:ext cx="55150" cy="37050"/>
            </a:xfrm>
            <a:custGeom>
              <a:avLst/>
              <a:gdLst/>
              <a:ahLst/>
              <a:cxnLst/>
              <a:rect l="l" t="t" r="r" b="b"/>
              <a:pathLst>
                <a:path w="2206" h="1482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104"/>
                  </a:lnTo>
                  <a:cubicBezTo>
                    <a:pt x="0" y="1293"/>
                    <a:pt x="158" y="1450"/>
                    <a:pt x="347" y="1450"/>
                  </a:cubicBezTo>
                  <a:lnTo>
                    <a:pt x="1103" y="1450"/>
                  </a:lnTo>
                  <a:lnTo>
                    <a:pt x="1103" y="1482"/>
                  </a:lnTo>
                  <a:cubicBezTo>
                    <a:pt x="1733" y="1482"/>
                    <a:pt x="2205" y="946"/>
                    <a:pt x="2205" y="379"/>
                  </a:cubicBezTo>
                  <a:cubicBezTo>
                    <a:pt x="2205" y="158"/>
                    <a:pt x="2048" y="1"/>
                    <a:pt x="18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1" name="Google Shape;8531;p85"/>
            <p:cNvSpPr/>
            <p:nvPr/>
          </p:nvSpPr>
          <p:spPr>
            <a:xfrm>
              <a:off x="-52401950" y="3380075"/>
              <a:ext cx="204800" cy="131550"/>
            </a:xfrm>
            <a:custGeom>
              <a:avLst/>
              <a:gdLst/>
              <a:ahLst/>
              <a:cxnLst/>
              <a:rect l="l" t="t" r="r" b="b"/>
              <a:pathLst>
                <a:path w="8192" h="5262" extrusionOk="0">
                  <a:moveTo>
                    <a:pt x="5085" y="1804"/>
                  </a:moveTo>
                  <a:cubicBezTo>
                    <a:pt x="5175" y="1804"/>
                    <a:pt x="5262" y="1843"/>
                    <a:pt x="5325" y="1922"/>
                  </a:cubicBezTo>
                  <a:cubicBezTo>
                    <a:pt x="5514" y="2080"/>
                    <a:pt x="5514" y="2332"/>
                    <a:pt x="5356" y="2426"/>
                  </a:cubicBezTo>
                  <a:cubicBezTo>
                    <a:pt x="5010" y="2804"/>
                    <a:pt x="4537" y="2993"/>
                    <a:pt x="4065" y="2993"/>
                  </a:cubicBezTo>
                  <a:cubicBezTo>
                    <a:pt x="3561" y="2993"/>
                    <a:pt x="3088" y="2804"/>
                    <a:pt x="2710" y="2426"/>
                  </a:cubicBezTo>
                  <a:cubicBezTo>
                    <a:pt x="2552" y="2269"/>
                    <a:pt x="2552" y="2048"/>
                    <a:pt x="2710" y="1922"/>
                  </a:cubicBezTo>
                  <a:cubicBezTo>
                    <a:pt x="2789" y="1843"/>
                    <a:pt x="2891" y="1804"/>
                    <a:pt x="2990" y="1804"/>
                  </a:cubicBezTo>
                  <a:cubicBezTo>
                    <a:pt x="3088" y="1804"/>
                    <a:pt x="3182" y="1843"/>
                    <a:pt x="3245" y="1922"/>
                  </a:cubicBezTo>
                  <a:cubicBezTo>
                    <a:pt x="3450" y="2143"/>
                    <a:pt x="3734" y="2253"/>
                    <a:pt x="4021" y="2253"/>
                  </a:cubicBezTo>
                  <a:cubicBezTo>
                    <a:pt x="4309" y="2253"/>
                    <a:pt x="4600" y="2143"/>
                    <a:pt x="4821" y="1922"/>
                  </a:cubicBezTo>
                  <a:cubicBezTo>
                    <a:pt x="4899" y="1843"/>
                    <a:pt x="4994" y="1804"/>
                    <a:pt x="5085" y="1804"/>
                  </a:cubicBezTo>
                  <a:close/>
                  <a:moveTo>
                    <a:pt x="3655" y="0"/>
                  </a:moveTo>
                  <a:cubicBezTo>
                    <a:pt x="3498" y="851"/>
                    <a:pt x="2710" y="1481"/>
                    <a:pt x="1859" y="1481"/>
                  </a:cubicBezTo>
                  <a:lnTo>
                    <a:pt x="1103" y="1481"/>
                  </a:lnTo>
                  <a:cubicBezTo>
                    <a:pt x="473" y="1481"/>
                    <a:pt x="0" y="977"/>
                    <a:pt x="0" y="379"/>
                  </a:cubicBezTo>
                  <a:lnTo>
                    <a:pt x="0" y="1135"/>
                  </a:lnTo>
                  <a:cubicBezTo>
                    <a:pt x="0" y="3371"/>
                    <a:pt x="1859" y="5262"/>
                    <a:pt x="4096" y="5262"/>
                  </a:cubicBezTo>
                  <a:cubicBezTo>
                    <a:pt x="6333" y="5262"/>
                    <a:pt x="8192" y="3403"/>
                    <a:pt x="8192" y="1135"/>
                  </a:cubicBezTo>
                  <a:lnTo>
                    <a:pt x="8192" y="379"/>
                  </a:lnTo>
                  <a:cubicBezTo>
                    <a:pt x="8160" y="1009"/>
                    <a:pt x="7656" y="1481"/>
                    <a:pt x="7058" y="1481"/>
                  </a:cubicBezTo>
                  <a:lnTo>
                    <a:pt x="6301" y="1481"/>
                  </a:lnTo>
                  <a:cubicBezTo>
                    <a:pt x="5388" y="1481"/>
                    <a:pt x="4663" y="851"/>
                    <a:pt x="45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2" name="Google Shape;8532;p85"/>
            <p:cNvSpPr/>
            <p:nvPr/>
          </p:nvSpPr>
          <p:spPr>
            <a:xfrm>
              <a:off x="-52272000" y="3361950"/>
              <a:ext cx="55175" cy="37050"/>
            </a:xfrm>
            <a:custGeom>
              <a:avLst/>
              <a:gdLst/>
              <a:ahLst/>
              <a:cxnLst/>
              <a:rect l="l" t="t" r="r" b="b"/>
              <a:pathLst>
                <a:path w="2207" h="1482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1009"/>
                    <a:pt x="505" y="1482"/>
                    <a:pt x="1103" y="1482"/>
                  </a:cubicBezTo>
                  <a:lnTo>
                    <a:pt x="1860" y="1482"/>
                  </a:lnTo>
                  <a:cubicBezTo>
                    <a:pt x="2049" y="1482"/>
                    <a:pt x="2206" y="1324"/>
                    <a:pt x="2206" y="1104"/>
                  </a:cubicBezTo>
                  <a:lnTo>
                    <a:pt x="2206" y="379"/>
                  </a:lnTo>
                  <a:cubicBezTo>
                    <a:pt x="2206" y="158"/>
                    <a:pt x="2049" y="1"/>
                    <a:pt x="18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3" name="Google Shape;8533;p85"/>
            <p:cNvSpPr/>
            <p:nvPr/>
          </p:nvSpPr>
          <p:spPr>
            <a:xfrm>
              <a:off x="-52402750" y="3324950"/>
              <a:ext cx="204825" cy="46475"/>
            </a:xfrm>
            <a:custGeom>
              <a:avLst/>
              <a:gdLst/>
              <a:ahLst/>
              <a:cxnLst/>
              <a:rect l="l" t="t" r="r" b="b"/>
              <a:pathLst>
                <a:path w="8193" h="1859" extrusionOk="0">
                  <a:moveTo>
                    <a:pt x="1" y="0"/>
                  </a:moveTo>
                  <a:lnTo>
                    <a:pt x="1" y="1859"/>
                  </a:lnTo>
                  <a:cubicBezTo>
                    <a:pt x="1" y="1229"/>
                    <a:pt x="505" y="725"/>
                    <a:pt x="1104" y="725"/>
                  </a:cubicBezTo>
                  <a:lnTo>
                    <a:pt x="2584" y="725"/>
                  </a:lnTo>
                  <a:cubicBezTo>
                    <a:pt x="3057" y="725"/>
                    <a:pt x="3498" y="1071"/>
                    <a:pt x="3656" y="1481"/>
                  </a:cubicBezTo>
                  <a:lnTo>
                    <a:pt x="4538" y="1481"/>
                  </a:lnTo>
                  <a:cubicBezTo>
                    <a:pt x="4695" y="1071"/>
                    <a:pt x="5073" y="725"/>
                    <a:pt x="5577" y="725"/>
                  </a:cubicBezTo>
                  <a:lnTo>
                    <a:pt x="7090" y="725"/>
                  </a:lnTo>
                  <a:cubicBezTo>
                    <a:pt x="7720" y="725"/>
                    <a:pt x="8192" y="1260"/>
                    <a:pt x="8192" y="1859"/>
                  </a:cubicBezTo>
                  <a:lnTo>
                    <a:pt x="81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4" name="Google Shape;8534;p85"/>
            <p:cNvSpPr/>
            <p:nvPr/>
          </p:nvSpPr>
          <p:spPr>
            <a:xfrm>
              <a:off x="-52440550" y="334935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1"/>
                  </a:moveTo>
                  <a:cubicBezTo>
                    <a:pt x="284" y="190"/>
                    <a:pt x="1" y="725"/>
                    <a:pt x="1" y="1261"/>
                  </a:cubicBezTo>
                  <a:cubicBezTo>
                    <a:pt x="1" y="1797"/>
                    <a:pt x="316" y="2301"/>
                    <a:pt x="757" y="2553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5" name="Google Shape;8535;p85"/>
            <p:cNvSpPr/>
            <p:nvPr/>
          </p:nvSpPr>
          <p:spPr>
            <a:xfrm>
              <a:off x="-52179050" y="3348575"/>
              <a:ext cx="18125" cy="63825"/>
            </a:xfrm>
            <a:custGeom>
              <a:avLst/>
              <a:gdLst/>
              <a:ahLst/>
              <a:cxnLst/>
              <a:rect l="l" t="t" r="r" b="b"/>
              <a:pathLst>
                <a:path w="725" h="2553" extrusionOk="0">
                  <a:moveTo>
                    <a:pt x="0" y="0"/>
                  </a:moveTo>
                  <a:lnTo>
                    <a:pt x="0" y="2552"/>
                  </a:lnTo>
                  <a:cubicBezTo>
                    <a:pt x="410" y="2269"/>
                    <a:pt x="725" y="1796"/>
                    <a:pt x="725" y="1260"/>
                  </a:cubicBezTo>
                  <a:cubicBezTo>
                    <a:pt x="725" y="756"/>
                    <a:pt x="410" y="221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36" name="Google Shape;8536;p85"/>
          <p:cNvGrpSpPr/>
          <p:nvPr/>
        </p:nvGrpSpPr>
        <p:grpSpPr>
          <a:xfrm>
            <a:off x="10028815" y="4477531"/>
            <a:ext cx="450271" cy="477127"/>
            <a:chOff x="-52450000" y="3584850"/>
            <a:chExt cx="300100" cy="318000"/>
          </a:xfrm>
        </p:grpSpPr>
        <p:sp>
          <p:nvSpPr>
            <p:cNvPr id="8537" name="Google Shape;8537;p85"/>
            <p:cNvSpPr/>
            <p:nvPr/>
          </p:nvSpPr>
          <p:spPr>
            <a:xfrm>
              <a:off x="-52206625" y="3601400"/>
              <a:ext cx="55150" cy="55950"/>
            </a:xfrm>
            <a:custGeom>
              <a:avLst/>
              <a:gdLst/>
              <a:ahLst/>
              <a:cxnLst/>
              <a:rect l="l" t="t" r="r" b="b"/>
              <a:pathLst>
                <a:path w="2206" h="2238" extrusionOk="0">
                  <a:moveTo>
                    <a:pt x="1986" y="0"/>
                  </a:moveTo>
                  <a:cubicBezTo>
                    <a:pt x="1513" y="32"/>
                    <a:pt x="1103" y="252"/>
                    <a:pt x="694" y="599"/>
                  </a:cubicBezTo>
                  <a:cubicBezTo>
                    <a:pt x="347" y="914"/>
                    <a:pt x="64" y="1387"/>
                    <a:pt x="1" y="1859"/>
                  </a:cubicBezTo>
                  <a:cubicBezTo>
                    <a:pt x="64" y="1985"/>
                    <a:pt x="158" y="2143"/>
                    <a:pt x="221" y="2237"/>
                  </a:cubicBezTo>
                  <a:cubicBezTo>
                    <a:pt x="725" y="2174"/>
                    <a:pt x="1166" y="1985"/>
                    <a:pt x="1513" y="1607"/>
                  </a:cubicBezTo>
                  <a:cubicBezTo>
                    <a:pt x="1923" y="1197"/>
                    <a:pt x="2143" y="693"/>
                    <a:pt x="2206" y="189"/>
                  </a:cubicBezTo>
                  <a:cubicBezTo>
                    <a:pt x="2206" y="158"/>
                    <a:pt x="2206" y="95"/>
                    <a:pt x="2143" y="32"/>
                  </a:cubicBezTo>
                  <a:cubicBezTo>
                    <a:pt x="2112" y="0"/>
                    <a:pt x="2080" y="0"/>
                    <a:pt x="19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8" name="Google Shape;8538;p85"/>
            <p:cNvSpPr/>
            <p:nvPr/>
          </p:nvSpPr>
          <p:spPr>
            <a:xfrm>
              <a:off x="-52271200" y="3601700"/>
              <a:ext cx="29950" cy="11525"/>
            </a:xfrm>
            <a:custGeom>
              <a:avLst/>
              <a:gdLst/>
              <a:ahLst/>
              <a:cxnLst/>
              <a:rect l="l" t="t" r="r" b="b"/>
              <a:pathLst>
                <a:path w="1198" h="461" extrusionOk="0">
                  <a:moveTo>
                    <a:pt x="757" y="1"/>
                  </a:moveTo>
                  <a:cubicBezTo>
                    <a:pt x="507" y="1"/>
                    <a:pt x="260" y="23"/>
                    <a:pt x="0" y="83"/>
                  </a:cubicBezTo>
                  <a:cubicBezTo>
                    <a:pt x="410" y="146"/>
                    <a:pt x="756" y="272"/>
                    <a:pt x="1103" y="461"/>
                  </a:cubicBezTo>
                  <a:cubicBezTo>
                    <a:pt x="1103" y="303"/>
                    <a:pt x="1166" y="146"/>
                    <a:pt x="1197" y="20"/>
                  </a:cubicBezTo>
                  <a:cubicBezTo>
                    <a:pt x="1048" y="8"/>
                    <a:pt x="902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9" name="Google Shape;8539;p85"/>
            <p:cNvSpPr/>
            <p:nvPr/>
          </p:nvSpPr>
          <p:spPr>
            <a:xfrm>
              <a:off x="-52225525" y="3584850"/>
              <a:ext cx="30750" cy="44925"/>
            </a:xfrm>
            <a:custGeom>
              <a:avLst/>
              <a:gdLst/>
              <a:ahLst/>
              <a:cxnLst/>
              <a:rect l="l" t="t" r="r" b="b"/>
              <a:pathLst>
                <a:path w="1230" h="1797" extrusionOk="0">
                  <a:moveTo>
                    <a:pt x="757" y="1"/>
                  </a:moveTo>
                  <a:cubicBezTo>
                    <a:pt x="694" y="1"/>
                    <a:pt x="662" y="32"/>
                    <a:pt x="631" y="64"/>
                  </a:cubicBezTo>
                  <a:cubicBezTo>
                    <a:pt x="442" y="316"/>
                    <a:pt x="1" y="820"/>
                    <a:pt x="1" y="1418"/>
                  </a:cubicBezTo>
                  <a:lnTo>
                    <a:pt x="1" y="1607"/>
                  </a:lnTo>
                  <a:cubicBezTo>
                    <a:pt x="64" y="1702"/>
                    <a:pt x="158" y="1733"/>
                    <a:pt x="190" y="1796"/>
                  </a:cubicBezTo>
                  <a:cubicBezTo>
                    <a:pt x="347" y="1355"/>
                    <a:pt x="631" y="977"/>
                    <a:pt x="977" y="662"/>
                  </a:cubicBezTo>
                  <a:cubicBezTo>
                    <a:pt x="1072" y="599"/>
                    <a:pt x="1135" y="536"/>
                    <a:pt x="1229" y="505"/>
                  </a:cubicBezTo>
                  <a:cubicBezTo>
                    <a:pt x="1103" y="316"/>
                    <a:pt x="977" y="190"/>
                    <a:pt x="851" y="64"/>
                  </a:cubicBezTo>
                  <a:cubicBezTo>
                    <a:pt x="820" y="32"/>
                    <a:pt x="788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0" name="Google Shape;8540;p85"/>
            <p:cNvSpPr/>
            <p:nvPr/>
          </p:nvSpPr>
          <p:spPr>
            <a:xfrm>
              <a:off x="-52412200" y="3694325"/>
              <a:ext cx="205600" cy="208525"/>
            </a:xfrm>
            <a:custGeom>
              <a:avLst/>
              <a:gdLst/>
              <a:ahLst/>
              <a:cxnLst/>
              <a:rect l="l" t="t" r="r" b="b"/>
              <a:pathLst>
                <a:path w="8224" h="8341" extrusionOk="0">
                  <a:moveTo>
                    <a:pt x="2584" y="2269"/>
                  </a:moveTo>
                  <a:cubicBezTo>
                    <a:pt x="2773" y="2269"/>
                    <a:pt x="2931" y="2427"/>
                    <a:pt x="2931" y="2616"/>
                  </a:cubicBezTo>
                  <a:cubicBezTo>
                    <a:pt x="2931" y="2836"/>
                    <a:pt x="2773" y="2962"/>
                    <a:pt x="2584" y="2962"/>
                  </a:cubicBezTo>
                  <a:cubicBezTo>
                    <a:pt x="2568" y="2965"/>
                    <a:pt x="2552" y="2966"/>
                    <a:pt x="2536" y="2966"/>
                  </a:cubicBezTo>
                  <a:cubicBezTo>
                    <a:pt x="2369" y="2966"/>
                    <a:pt x="2238" y="2817"/>
                    <a:pt x="2238" y="2616"/>
                  </a:cubicBezTo>
                  <a:cubicBezTo>
                    <a:pt x="2238" y="2427"/>
                    <a:pt x="2395" y="2269"/>
                    <a:pt x="2584" y="2269"/>
                  </a:cubicBezTo>
                  <a:close/>
                  <a:moveTo>
                    <a:pt x="5577" y="2269"/>
                  </a:moveTo>
                  <a:cubicBezTo>
                    <a:pt x="5766" y="2269"/>
                    <a:pt x="5924" y="2427"/>
                    <a:pt x="5924" y="2616"/>
                  </a:cubicBezTo>
                  <a:cubicBezTo>
                    <a:pt x="5955" y="2836"/>
                    <a:pt x="5766" y="2994"/>
                    <a:pt x="5577" y="2994"/>
                  </a:cubicBezTo>
                  <a:cubicBezTo>
                    <a:pt x="5388" y="2994"/>
                    <a:pt x="5231" y="2836"/>
                    <a:pt x="5231" y="2616"/>
                  </a:cubicBezTo>
                  <a:cubicBezTo>
                    <a:pt x="5231" y="2427"/>
                    <a:pt x="5388" y="2269"/>
                    <a:pt x="5577" y="2269"/>
                  </a:cubicBezTo>
                  <a:close/>
                  <a:moveTo>
                    <a:pt x="5132" y="4923"/>
                  </a:moveTo>
                  <a:cubicBezTo>
                    <a:pt x="5231" y="4923"/>
                    <a:pt x="5325" y="4963"/>
                    <a:pt x="5388" y="5042"/>
                  </a:cubicBezTo>
                  <a:cubicBezTo>
                    <a:pt x="5577" y="5199"/>
                    <a:pt x="5577" y="5420"/>
                    <a:pt x="5420" y="5546"/>
                  </a:cubicBezTo>
                  <a:cubicBezTo>
                    <a:pt x="5073" y="5892"/>
                    <a:pt x="4601" y="6081"/>
                    <a:pt x="4128" y="6081"/>
                  </a:cubicBezTo>
                  <a:cubicBezTo>
                    <a:pt x="3592" y="6081"/>
                    <a:pt x="3120" y="5892"/>
                    <a:pt x="2773" y="5546"/>
                  </a:cubicBezTo>
                  <a:cubicBezTo>
                    <a:pt x="2616" y="5388"/>
                    <a:pt x="2616" y="5136"/>
                    <a:pt x="2773" y="5042"/>
                  </a:cubicBezTo>
                  <a:cubicBezTo>
                    <a:pt x="2852" y="4963"/>
                    <a:pt x="2954" y="4923"/>
                    <a:pt x="3049" y="4923"/>
                  </a:cubicBezTo>
                  <a:cubicBezTo>
                    <a:pt x="3144" y="4923"/>
                    <a:pt x="3230" y="4963"/>
                    <a:pt x="3277" y="5042"/>
                  </a:cubicBezTo>
                  <a:cubicBezTo>
                    <a:pt x="3498" y="5246"/>
                    <a:pt x="3789" y="5349"/>
                    <a:pt x="4077" y="5349"/>
                  </a:cubicBezTo>
                  <a:cubicBezTo>
                    <a:pt x="4364" y="5349"/>
                    <a:pt x="4648" y="5246"/>
                    <a:pt x="4853" y="5042"/>
                  </a:cubicBezTo>
                  <a:cubicBezTo>
                    <a:pt x="4931" y="4963"/>
                    <a:pt x="5034" y="4923"/>
                    <a:pt x="5132" y="4923"/>
                  </a:cubicBezTo>
                  <a:close/>
                  <a:moveTo>
                    <a:pt x="7468" y="1"/>
                  </a:moveTo>
                  <a:cubicBezTo>
                    <a:pt x="7027" y="1"/>
                    <a:pt x="6711" y="347"/>
                    <a:pt x="6711" y="725"/>
                  </a:cubicBezTo>
                  <a:cubicBezTo>
                    <a:pt x="6711" y="1135"/>
                    <a:pt x="6365" y="1482"/>
                    <a:pt x="5955" y="1482"/>
                  </a:cubicBezTo>
                  <a:lnTo>
                    <a:pt x="726" y="1482"/>
                  </a:lnTo>
                  <a:cubicBezTo>
                    <a:pt x="442" y="1482"/>
                    <a:pt x="221" y="1450"/>
                    <a:pt x="1" y="1356"/>
                  </a:cubicBezTo>
                  <a:lnTo>
                    <a:pt x="1" y="4033"/>
                  </a:lnTo>
                  <a:cubicBezTo>
                    <a:pt x="1" y="6176"/>
                    <a:pt x="1576" y="8129"/>
                    <a:pt x="3687" y="8318"/>
                  </a:cubicBezTo>
                  <a:cubicBezTo>
                    <a:pt x="3831" y="8333"/>
                    <a:pt x="3974" y="8340"/>
                    <a:pt x="4115" y="8340"/>
                  </a:cubicBezTo>
                  <a:cubicBezTo>
                    <a:pt x="6356" y="8340"/>
                    <a:pt x="8224" y="6504"/>
                    <a:pt x="8224" y="4223"/>
                  </a:cubicBezTo>
                  <a:lnTo>
                    <a:pt x="8224" y="757"/>
                  </a:lnTo>
                  <a:cubicBezTo>
                    <a:pt x="8224" y="347"/>
                    <a:pt x="7846" y="1"/>
                    <a:pt x="74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1" name="Google Shape;8541;p85"/>
            <p:cNvSpPr/>
            <p:nvPr/>
          </p:nvSpPr>
          <p:spPr>
            <a:xfrm>
              <a:off x="-52430300" y="3619500"/>
              <a:ext cx="219775" cy="92975"/>
            </a:xfrm>
            <a:custGeom>
              <a:avLst/>
              <a:gdLst/>
              <a:ahLst/>
              <a:cxnLst/>
              <a:rect l="l" t="t" r="r" b="b"/>
              <a:pathLst>
                <a:path w="8791" h="3719" extrusionOk="0">
                  <a:moveTo>
                    <a:pt x="2237" y="1"/>
                  </a:moveTo>
                  <a:cubicBezTo>
                    <a:pt x="1008" y="1"/>
                    <a:pt x="0" y="978"/>
                    <a:pt x="0" y="2238"/>
                  </a:cubicBezTo>
                  <a:cubicBezTo>
                    <a:pt x="0" y="2364"/>
                    <a:pt x="0" y="2427"/>
                    <a:pt x="32" y="2553"/>
                  </a:cubicBezTo>
                  <a:cubicBezTo>
                    <a:pt x="189" y="3214"/>
                    <a:pt x="788" y="3718"/>
                    <a:pt x="1481" y="3718"/>
                  </a:cubicBezTo>
                  <a:lnTo>
                    <a:pt x="6490" y="3718"/>
                  </a:lnTo>
                  <a:cubicBezTo>
                    <a:pt x="6585" y="3718"/>
                    <a:pt x="6648" y="3655"/>
                    <a:pt x="6679" y="3561"/>
                  </a:cubicBezTo>
                  <a:cubicBezTo>
                    <a:pt x="6774" y="2836"/>
                    <a:pt x="7404" y="2238"/>
                    <a:pt x="8192" y="2238"/>
                  </a:cubicBezTo>
                  <a:cubicBezTo>
                    <a:pt x="8381" y="2238"/>
                    <a:pt x="8570" y="2269"/>
                    <a:pt x="8790" y="2364"/>
                  </a:cubicBezTo>
                  <a:cubicBezTo>
                    <a:pt x="8349" y="978"/>
                    <a:pt x="7089" y="1"/>
                    <a:pt x="55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2" name="Google Shape;8542;p85"/>
            <p:cNvSpPr/>
            <p:nvPr/>
          </p:nvSpPr>
          <p:spPr>
            <a:xfrm>
              <a:off x="-52192450" y="3666775"/>
              <a:ext cx="42550" cy="120525"/>
            </a:xfrm>
            <a:custGeom>
              <a:avLst/>
              <a:gdLst/>
              <a:ahLst/>
              <a:cxnLst/>
              <a:rect l="l" t="t" r="r" b="b"/>
              <a:pathLst>
                <a:path w="1702" h="4821" extrusionOk="0">
                  <a:moveTo>
                    <a:pt x="851" y="0"/>
                  </a:moveTo>
                  <a:cubicBezTo>
                    <a:pt x="568" y="126"/>
                    <a:pt x="284" y="221"/>
                    <a:pt x="1" y="315"/>
                  </a:cubicBezTo>
                  <a:cubicBezTo>
                    <a:pt x="127" y="662"/>
                    <a:pt x="221" y="1040"/>
                    <a:pt x="221" y="1481"/>
                  </a:cubicBezTo>
                  <a:lnTo>
                    <a:pt x="221" y="4820"/>
                  </a:lnTo>
                  <a:cubicBezTo>
                    <a:pt x="1040" y="4820"/>
                    <a:pt x="1702" y="4159"/>
                    <a:pt x="1702" y="3340"/>
                  </a:cubicBezTo>
                  <a:cubicBezTo>
                    <a:pt x="1639" y="2710"/>
                    <a:pt x="1229" y="2143"/>
                    <a:pt x="694" y="1953"/>
                  </a:cubicBezTo>
                  <a:cubicBezTo>
                    <a:pt x="851" y="1575"/>
                    <a:pt x="914" y="1166"/>
                    <a:pt x="914" y="725"/>
                  </a:cubicBezTo>
                  <a:cubicBezTo>
                    <a:pt x="914" y="504"/>
                    <a:pt x="883" y="221"/>
                    <a:pt x="8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3" name="Google Shape;8543;p85"/>
            <p:cNvSpPr/>
            <p:nvPr/>
          </p:nvSpPr>
          <p:spPr>
            <a:xfrm>
              <a:off x="-52450000" y="3740025"/>
              <a:ext cx="18925" cy="64600"/>
            </a:xfrm>
            <a:custGeom>
              <a:avLst/>
              <a:gdLst/>
              <a:ahLst/>
              <a:cxnLst/>
              <a:rect l="l" t="t" r="r" b="b"/>
              <a:pathLst>
                <a:path w="757" h="2584" extrusionOk="0">
                  <a:moveTo>
                    <a:pt x="757" y="0"/>
                  </a:moveTo>
                  <a:cubicBezTo>
                    <a:pt x="316" y="252"/>
                    <a:pt x="1" y="725"/>
                    <a:pt x="1" y="1260"/>
                  </a:cubicBezTo>
                  <a:cubicBezTo>
                    <a:pt x="1" y="1827"/>
                    <a:pt x="316" y="2300"/>
                    <a:pt x="757" y="2584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44" name="Google Shape;8544;p85"/>
          <p:cNvGrpSpPr/>
          <p:nvPr/>
        </p:nvGrpSpPr>
        <p:grpSpPr>
          <a:xfrm>
            <a:off x="10044175" y="5096828"/>
            <a:ext cx="419549" cy="476301"/>
            <a:chOff x="-52440550" y="3977875"/>
            <a:chExt cx="279625" cy="317450"/>
          </a:xfrm>
        </p:grpSpPr>
        <p:sp>
          <p:nvSpPr>
            <p:cNvPr id="8545" name="Google Shape;8545;p85"/>
            <p:cNvSpPr/>
            <p:nvPr/>
          </p:nvSpPr>
          <p:spPr>
            <a:xfrm>
              <a:off x="-52403525" y="4052700"/>
              <a:ext cx="76425" cy="18150"/>
            </a:xfrm>
            <a:custGeom>
              <a:avLst/>
              <a:gdLst/>
              <a:ahLst/>
              <a:cxnLst/>
              <a:rect l="l" t="t" r="r" b="b"/>
              <a:pathLst>
                <a:path w="3057" h="726" extrusionOk="0">
                  <a:moveTo>
                    <a:pt x="0" y="1"/>
                  </a:moveTo>
                  <a:lnTo>
                    <a:pt x="0" y="725"/>
                  </a:lnTo>
                  <a:lnTo>
                    <a:pt x="3056" y="725"/>
                  </a:lnTo>
                  <a:cubicBezTo>
                    <a:pt x="3025" y="631"/>
                    <a:pt x="2993" y="473"/>
                    <a:pt x="2993" y="347"/>
                  </a:cubicBezTo>
                  <a:cubicBezTo>
                    <a:pt x="2993" y="221"/>
                    <a:pt x="3025" y="95"/>
                    <a:pt x="30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6" name="Google Shape;8546;p85"/>
            <p:cNvSpPr/>
            <p:nvPr/>
          </p:nvSpPr>
          <p:spPr>
            <a:xfrm>
              <a:off x="-52357850" y="4088925"/>
              <a:ext cx="168575" cy="33075"/>
            </a:xfrm>
            <a:custGeom>
              <a:avLst/>
              <a:gdLst/>
              <a:ahLst/>
              <a:cxnLst/>
              <a:rect l="l" t="t" r="r" b="b"/>
              <a:pathLst>
                <a:path w="6743" h="1323" extrusionOk="0">
                  <a:moveTo>
                    <a:pt x="1" y="1"/>
                  </a:moveTo>
                  <a:cubicBezTo>
                    <a:pt x="1387" y="631"/>
                    <a:pt x="2836" y="1072"/>
                    <a:pt x="4348" y="1292"/>
                  </a:cubicBezTo>
                  <a:cubicBezTo>
                    <a:pt x="4474" y="1313"/>
                    <a:pt x="4599" y="1322"/>
                    <a:pt x="4723" y="1322"/>
                  </a:cubicBezTo>
                  <a:cubicBezTo>
                    <a:pt x="5372" y="1322"/>
                    <a:pt x="5978" y="1054"/>
                    <a:pt x="6428" y="631"/>
                  </a:cubicBezTo>
                  <a:cubicBezTo>
                    <a:pt x="6554" y="505"/>
                    <a:pt x="6617" y="379"/>
                    <a:pt x="6711" y="284"/>
                  </a:cubicBezTo>
                  <a:cubicBezTo>
                    <a:pt x="6743" y="221"/>
                    <a:pt x="6743" y="158"/>
                    <a:pt x="6711" y="64"/>
                  </a:cubicBezTo>
                  <a:cubicBezTo>
                    <a:pt x="6680" y="32"/>
                    <a:pt x="6585" y="1"/>
                    <a:pt x="65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7" name="Google Shape;8547;p85"/>
            <p:cNvSpPr/>
            <p:nvPr/>
          </p:nvSpPr>
          <p:spPr>
            <a:xfrm>
              <a:off x="-52309000" y="40519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89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8" name="Google Shape;8548;p85"/>
            <p:cNvSpPr/>
            <p:nvPr/>
          </p:nvSpPr>
          <p:spPr>
            <a:xfrm>
              <a:off x="-52402750" y="3977875"/>
              <a:ext cx="204825" cy="55950"/>
            </a:xfrm>
            <a:custGeom>
              <a:avLst/>
              <a:gdLst/>
              <a:ahLst/>
              <a:cxnLst/>
              <a:rect l="l" t="t" r="r" b="b"/>
              <a:pathLst>
                <a:path w="8193" h="2238" extrusionOk="0">
                  <a:moveTo>
                    <a:pt x="1104" y="1"/>
                  </a:moveTo>
                  <a:cubicBezTo>
                    <a:pt x="474" y="1"/>
                    <a:pt x="1" y="505"/>
                    <a:pt x="1" y="1103"/>
                  </a:cubicBezTo>
                  <a:lnTo>
                    <a:pt x="1" y="2237"/>
                  </a:lnTo>
                  <a:lnTo>
                    <a:pt x="8192" y="2237"/>
                  </a:lnTo>
                  <a:lnTo>
                    <a:pt x="8192" y="1103"/>
                  </a:lnTo>
                  <a:cubicBezTo>
                    <a:pt x="8192" y="473"/>
                    <a:pt x="7688" y="1"/>
                    <a:pt x="70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9" name="Google Shape;8549;p85"/>
            <p:cNvSpPr/>
            <p:nvPr/>
          </p:nvSpPr>
          <p:spPr>
            <a:xfrm>
              <a:off x="-52275150" y="4052700"/>
              <a:ext cx="77225" cy="17350"/>
            </a:xfrm>
            <a:custGeom>
              <a:avLst/>
              <a:gdLst/>
              <a:ahLst/>
              <a:cxnLst/>
              <a:rect l="l" t="t" r="r" b="b"/>
              <a:pathLst>
                <a:path w="3089" h="694" extrusionOk="0">
                  <a:moveTo>
                    <a:pt x="1" y="1"/>
                  </a:moveTo>
                  <a:cubicBezTo>
                    <a:pt x="64" y="95"/>
                    <a:pt x="95" y="221"/>
                    <a:pt x="95" y="347"/>
                  </a:cubicBezTo>
                  <a:cubicBezTo>
                    <a:pt x="95" y="442"/>
                    <a:pt x="64" y="568"/>
                    <a:pt x="1" y="694"/>
                  </a:cubicBezTo>
                  <a:lnTo>
                    <a:pt x="3088" y="694"/>
                  </a:lnTo>
                  <a:lnTo>
                    <a:pt x="308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0" name="Google Shape;8550;p85"/>
            <p:cNvSpPr/>
            <p:nvPr/>
          </p:nvSpPr>
          <p:spPr>
            <a:xfrm>
              <a:off x="-52403525" y="4089725"/>
              <a:ext cx="204800" cy="205600"/>
            </a:xfrm>
            <a:custGeom>
              <a:avLst/>
              <a:gdLst/>
              <a:ahLst/>
              <a:cxnLst/>
              <a:rect l="l" t="t" r="r" b="b"/>
              <a:pathLst>
                <a:path w="8192" h="8224" extrusionOk="0">
                  <a:moveTo>
                    <a:pt x="2584" y="2993"/>
                  </a:moveTo>
                  <a:cubicBezTo>
                    <a:pt x="2773" y="2993"/>
                    <a:pt x="2930" y="3151"/>
                    <a:pt x="2930" y="3340"/>
                  </a:cubicBezTo>
                  <a:cubicBezTo>
                    <a:pt x="2930" y="3560"/>
                    <a:pt x="2773" y="3718"/>
                    <a:pt x="2584" y="3718"/>
                  </a:cubicBezTo>
                  <a:cubicBezTo>
                    <a:pt x="2426" y="3718"/>
                    <a:pt x="2237" y="3560"/>
                    <a:pt x="2237" y="3340"/>
                  </a:cubicBezTo>
                  <a:cubicBezTo>
                    <a:pt x="2237" y="3151"/>
                    <a:pt x="2395" y="2993"/>
                    <a:pt x="2584" y="2993"/>
                  </a:cubicBezTo>
                  <a:close/>
                  <a:moveTo>
                    <a:pt x="5608" y="2993"/>
                  </a:moveTo>
                  <a:cubicBezTo>
                    <a:pt x="5829" y="2993"/>
                    <a:pt x="5986" y="3151"/>
                    <a:pt x="5986" y="3340"/>
                  </a:cubicBezTo>
                  <a:cubicBezTo>
                    <a:pt x="5986" y="3560"/>
                    <a:pt x="5829" y="3718"/>
                    <a:pt x="5608" y="3718"/>
                  </a:cubicBezTo>
                  <a:cubicBezTo>
                    <a:pt x="5419" y="3718"/>
                    <a:pt x="5262" y="3560"/>
                    <a:pt x="5262" y="3340"/>
                  </a:cubicBezTo>
                  <a:cubicBezTo>
                    <a:pt x="5262" y="3151"/>
                    <a:pt x="5419" y="2993"/>
                    <a:pt x="5608" y="2993"/>
                  </a:cubicBezTo>
                  <a:close/>
                  <a:moveTo>
                    <a:pt x="5148" y="5553"/>
                  </a:moveTo>
                  <a:cubicBezTo>
                    <a:pt x="5238" y="5553"/>
                    <a:pt x="5325" y="5592"/>
                    <a:pt x="5388" y="5671"/>
                  </a:cubicBezTo>
                  <a:cubicBezTo>
                    <a:pt x="5577" y="5797"/>
                    <a:pt x="5577" y="6018"/>
                    <a:pt x="5419" y="6175"/>
                  </a:cubicBezTo>
                  <a:cubicBezTo>
                    <a:pt x="5073" y="6522"/>
                    <a:pt x="4600" y="6742"/>
                    <a:pt x="4128" y="6742"/>
                  </a:cubicBezTo>
                  <a:cubicBezTo>
                    <a:pt x="3624" y="6742"/>
                    <a:pt x="3151" y="6522"/>
                    <a:pt x="2773" y="6175"/>
                  </a:cubicBezTo>
                  <a:cubicBezTo>
                    <a:pt x="2615" y="6018"/>
                    <a:pt x="2615" y="5797"/>
                    <a:pt x="2773" y="5671"/>
                  </a:cubicBezTo>
                  <a:cubicBezTo>
                    <a:pt x="2852" y="5592"/>
                    <a:pt x="2954" y="5553"/>
                    <a:pt x="3053" y="5553"/>
                  </a:cubicBezTo>
                  <a:cubicBezTo>
                    <a:pt x="3151" y="5553"/>
                    <a:pt x="3245" y="5592"/>
                    <a:pt x="3308" y="5671"/>
                  </a:cubicBezTo>
                  <a:cubicBezTo>
                    <a:pt x="3513" y="5892"/>
                    <a:pt x="3797" y="6002"/>
                    <a:pt x="4084" y="6002"/>
                  </a:cubicBezTo>
                  <a:cubicBezTo>
                    <a:pt x="4372" y="6002"/>
                    <a:pt x="4663" y="5892"/>
                    <a:pt x="4884" y="5671"/>
                  </a:cubicBezTo>
                  <a:cubicBezTo>
                    <a:pt x="4962" y="5592"/>
                    <a:pt x="5057" y="5553"/>
                    <a:pt x="5148" y="5553"/>
                  </a:cubicBezTo>
                  <a:close/>
                  <a:moveTo>
                    <a:pt x="0" y="0"/>
                  </a:moveTo>
                  <a:lnTo>
                    <a:pt x="0" y="4096"/>
                  </a:lnTo>
                  <a:cubicBezTo>
                    <a:pt x="0" y="6333"/>
                    <a:pt x="1828" y="8223"/>
                    <a:pt x="4096" y="8223"/>
                  </a:cubicBezTo>
                  <a:cubicBezTo>
                    <a:pt x="6333" y="8223"/>
                    <a:pt x="8192" y="6396"/>
                    <a:pt x="8192" y="4096"/>
                  </a:cubicBezTo>
                  <a:lnTo>
                    <a:pt x="8192" y="1576"/>
                  </a:lnTo>
                  <a:cubicBezTo>
                    <a:pt x="7656" y="1891"/>
                    <a:pt x="7089" y="2080"/>
                    <a:pt x="6490" y="2080"/>
                  </a:cubicBezTo>
                  <a:cubicBezTo>
                    <a:pt x="6364" y="2048"/>
                    <a:pt x="6207" y="2048"/>
                    <a:pt x="6049" y="2017"/>
                  </a:cubicBezTo>
                  <a:cubicBezTo>
                    <a:pt x="4317" y="1733"/>
                    <a:pt x="2615" y="1229"/>
                    <a:pt x="1009" y="44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1" name="Google Shape;8551;p85"/>
            <p:cNvSpPr/>
            <p:nvPr/>
          </p:nvSpPr>
          <p:spPr>
            <a:xfrm>
              <a:off x="-52179050" y="4132250"/>
              <a:ext cx="18125" cy="63825"/>
            </a:xfrm>
            <a:custGeom>
              <a:avLst/>
              <a:gdLst/>
              <a:ahLst/>
              <a:cxnLst/>
              <a:rect l="l" t="t" r="r" b="b"/>
              <a:pathLst>
                <a:path w="725" h="2553" extrusionOk="0">
                  <a:moveTo>
                    <a:pt x="0" y="1"/>
                  </a:moveTo>
                  <a:lnTo>
                    <a:pt x="0" y="2552"/>
                  </a:lnTo>
                  <a:cubicBezTo>
                    <a:pt x="410" y="2269"/>
                    <a:pt x="725" y="1796"/>
                    <a:pt x="725" y="1261"/>
                  </a:cubicBezTo>
                  <a:cubicBezTo>
                    <a:pt x="725" y="694"/>
                    <a:pt x="410" y="221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2" name="Google Shape;8552;p85"/>
            <p:cNvSpPr/>
            <p:nvPr/>
          </p:nvSpPr>
          <p:spPr>
            <a:xfrm>
              <a:off x="-52440550" y="413225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757" y="1"/>
                  </a:moveTo>
                  <a:cubicBezTo>
                    <a:pt x="284" y="221"/>
                    <a:pt x="1" y="694"/>
                    <a:pt x="1" y="1261"/>
                  </a:cubicBezTo>
                  <a:cubicBezTo>
                    <a:pt x="1" y="1796"/>
                    <a:pt x="316" y="2269"/>
                    <a:pt x="757" y="2552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53" name="Google Shape;8553;p85"/>
          <p:cNvGrpSpPr/>
          <p:nvPr/>
        </p:nvGrpSpPr>
        <p:grpSpPr>
          <a:xfrm>
            <a:off x="8860088" y="5705104"/>
            <a:ext cx="419549" cy="478665"/>
            <a:chOff x="-51623775" y="3584850"/>
            <a:chExt cx="279625" cy="319025"/>
          </a:xfrm>
        </p:grpSpPr>
        <p:sp>
          <p:nvSpPr>
            <p:cNvPr id="8554" name="Google Shape;8554;p85"/>
            <p:cNvSpPr/>
            <p:nvPr/>
          </p:nvSpPr>
          <p:spPr>
            <a:xfrm>
              <a:off x="-51497750" y="3832175"/>
              <a:ext cx="26000" cy="13200"/>
            </a:xfrm>
            <a:custGeom>
              <a:avLst/>
              <a:gdLst/>
              <a:ahLst/>
              <a:cxnLst/>
              <a:rect l="l" t="t" r="r" b="b"/>
              <a:pathLst>
                <a:path w="1040" h="528" extrusionOk="0">
                  <a:moveTo>
                    <a:pt x="504" y="0"/>
                  </a:moveTo>
                  <a:cubicBezTo>
                    <a:pt x="378" y="189"/>
                    <a:pt x="252" y="252"/>
                    <a:pt x="0" y="410"/>
                  </a:cubicBezTo>
                  <a:cubicBezTo>
                    <a:pt x="158" y="489"/>
                    <a:pt x="339" y="528"/>
                    <a:pt x="520" y="528"/>
                  </a:cubicBezTo>
                  <a:cubicBezTo>
                    <a:pt x="701" y="528"/>
                    <a:pt x="882" y="489"/>
                    <a:pt x="1040" y="410"/>
                  </a:cubicBezTo>
                  <a:cubicBezTo>
                    <a:pt x="788" y="252"/>
                    <a:pt x="693" y="158"/>
                    <a:pt x="5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5" name="Google Shape;8555;p85"/>
            <p:cNvSpPr/>
            <p:nvPr/>
          </p:nvSpPr>
          <p:spPr>
            <a:xfrm>
              <a:off x="-51574150" y="3809300"/>
              <a:ext cx="78000" cy="26550"/>
            </a:xfrm>
            <a:custGeom>
              <a:avLst/>
              <a:gdLst/>
              <a:ahLst/>
              <a:cxnLst/>
              <a:rect l="l" t="t" r="r" b="b"/>
              <a:pathLst>
                <a:path w="3120" h="1062" extrusionOk="0">
                  <a:moveTo>
                    <a:pt x="2547" y="1"/>
                  </a:moveTo>
                  <a:cubicBezTo>
                    <a:pt x="2380" y="1"/>
                    <a:pt x="2203" y="61"/>
                    <a:pt x="2048" y="191"/>
                  </a:cubicBezTo>
                  <a:cubicBezTo>
                    <a:pt x="1784" y="477"/>
                    <a:pt x="1443" y="609"/>
                    <a:pt x="1078" y="609"/>
                  </a:cubicBezTo>
                  <a:cubicBezTo>
                    <a:pt x="921" y="609"/>
                    <a:pt x="760" y="585"/>
                    <a:pt x="599" y="537"/>
                  </a:cubicBezTo>
                  <a:lnTo>
                    <a:pt x="0" y="348"/>
                  </a:lnTo>
                  <a:lnTo>
                    <a:pt x="0" y="348"/>
                  </a:lnTo>
                  <a:cubicBezTo>
                    <a:pt x="401" y="819"/>
                    <a:pt x="977" y="1061"/>
                    <a:pt x="1572" y="1061"/>
                  </a:cubicBezTo>
                  <a:cubicBezTo>
                    <a:pt x="1773" y="1061"/>
                    <a:pt x="1975" y="1034"/>
                    <a:pt x="2174" y="978"/>
                  </a:cubicBezTo>
                  <a:cubicBezTo>
                    <a:pt x="2615" y="821"/>
                    <a:pt x="2804" y="632"/>
                    <a:pt x="3119" y="348"/>
                  </a:cubicBezTo>
                  <a:cubicBezTo>
                    <a:pt x="3008" y="125"/>
                    <a:pt x="2787" y="1"/>
                    <a:pt x="25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6" name="Google Shape;8556;p85"/>
            <p:cNvSpPr/>
            <p:nvPr/>
          </p:nvSpPr>
          <p:spPr>
            <a:xfrm>
              <a:off x="-51579675" y="3837675"/>
              <a:ext cx="190625" cy="66200"/>
            </a:xfrm>
            <a:custGeom>
              <a:avLst/>
              <a:gdLst/>
              <a:ahLst/>
              <a:cxnLst/>
              <a:rect l="l" t="t" r="r" b="b"/>
              <a:pathLst>
                <a:path w="7625" h="2648" extrusionOk="0">
                  <a:moveTo>
                    <a:pt x="7625" y="1"/>
                  </a:moveTo>
                  <a:lnTo>
                    <a:pt x="7625" y="1"/>
                  </a:lnTo>
                  <a:cubicBezTo>
                    <a:pt x="7121" y="442"/>
                    <a:pt x="6491" y="662"/>
                    <a:pt x="5829" y="662"/>
                  </a:cubicBezTo>
                  <a:cubicBezTo>
                    <a:pt x="5577" y="662"/>
                    <a:pt x="5356" y="631"/>
                    <a:pt x="5104" y="568"/>
                  </a:cubicBezTo>
                  <a:cubicBezTo>
                    <a:pt x="4758" y="914"/>
                    <a:pt x="4285" y="1103"/>
                    <a:pt x="3813" y="1103"/>
                  </a:cubicBezTo>
                  <a:cubicBezTo>
                    <a:pt x="3340" y="1103"/>
                    <a:pt x="2868" y="914"/>
                    <a:pt x="2521" y="568"/>
                  </a:cubicBezTo>
                  <a:cubicBezTo>
                    <a:pt x="2269" y="631"/>
                    <a:pt x="2048" y="662"/>
                    <a:pt x="1796" y="662"/>
                  </a:cubicBezTo>
                  <a:cubicBezTo>
                    <a:pt x="1135" y="662"/>
                    <a:pt x="505" y="442"/>
                    <a:pt x="1" y="1"/>
                  </a:cubicBezTo>
                  <a:lnTo>
                    <a:pt x="1" y="1"/>
                  </a:lnTo>
                  <a:cubicBezTo>
                    <a:pt x="599" y="1576"/>
                    <a:pt x="2111" y="2647"/>
                    <a:pt x="3813" y="2647"/>
                  </a:cubicBezTo>
                  <a:cubicBezTo>
                    <a:pt x="5514" y="2647"/>
                    <a:pt x="7058" y="1576"/>
                    <a:pt x="76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7" name="Google Shape;8557;p85"/>
            <p:cNvSpPr/>
            <p:nvPr/>
          </p:nvSpPr>
          <p:spPr>
            <a:xfrm>
              <a:off x="-51473350" y="3809250"/>
              <a:ext cx="78000" cy="26500"/>
            </a:xfrm>
            <a:custGeom>
              <a:avLst/>
              <a:gdLst/>
              <a:ahLst/>
              <a:cxnLst/>
              <a:rect l="l" t="t" r="r" b="b"/>
              <a:pathLst>
                <a:path w="3120" h="1060" extrusionOk="0">
                  <a:moveTo>
                    <a:pt x="600" y="1"/>
                  </a:moveTo>
                  <a:cubicBezTo>
                    <a:pt x="364" y="1"/>
                    <a:pt x="129" y="117"/>
                    <a:pt x="1" y="319"/>
                  </a:cubicBezTo>
                  <a:cubicBezTo>
                    <a:pt x="284" y="602"/>
                    <a:pt x="505" y="823"/>
                    <a:pt x="946" y="949"/>
                  </a:cubicBezTo>
                  <a:cubicBezTo>
                    <a:pt x="1155" y="1024"/>
                    <a:pt x="1369" y="1059"/>
                    <a:pt x="1580" y="1059"/>
                  </a:cubicBezTo>
                  <a:cubicBezTo>
                    <a:pt x="2163" y="1059"/>
                    <a:pt x="2727" y="790"/>
                    <a:pt x="3120" y="350"/>
                  </a:cubicBezTo>
                  <a:lnTo>
                    <a:pt x="3120" y="350"/>
                  </a:lnTo>
                  <a:lnTo>
                    <a:pt x="2521" y="539"/>
                  </a:lnTo>
                  <a:cubicBezTo>
                    <a:pt x="2369" y="587"/>
                    <a:pt x="2212" y="611"/>
                    <a:pt x="2056" y="611"/>
                  </a:cubicBezTo>
                  <a:cubicBezTo>
                    <a:pt x="1693" y="611"/>
                    <a:pt x="1336" y="479"/>
                    <a:pt x="1072" y="193"/>
                  </a:cubicBezTo>
                  <a:cubicBezTo>
                    <a:pt x="940" y="61"/>
                    <a:pt x="770" y="1"/>
                    <a:pt x="60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8" name="Google Shape;8558;p85"/>
            <p:cNvSpPr/>
            <p:nvPr/>
          </p:nvSpPr>
          <p:spPr>
            <a:xfrm>
              <a:off x="-51598575" y="3584850"/>
              <a:ext cx="226850" cy="111875"/>
            </a:xfrm>
            <a:custGeom>
              <a:avLst/>
              <a:gdLst/>
              <a:ahLst/>
              <a:cxnLst/>
              <a:rect l="l" t="t" r="r" b="b"/>
              <a:pathLst>
                <a:path w="9074" h="4475" extrusionOk="0">
                  <a:moveTo>
                    <a:pt x="757" y="1"/>
                  </a:moveTo>
                  <a:cubicBezTo>
                    <a:pt x="379" y="1"/>
                    <a:pt x="1" y="347"/>
                    <a:pt x="1" y="725"/>
                  </a:cubicBezTo>
                  <a:cubicBezTo>
                    <a:pt x="1" y="1009"/>
                    <a:pt x="158" y="1261"/>
                    <a:pt x="379" y="1355"/>
                  </a:cubicBezTo>
                  <a:lnTo>
                    <a:pt x="379" y="4474"/>
                  </a:lnTo>
                  <a:lnTo>
                    <a:pt x="3561" y="4474"/>
                  </a:lnTo>
                  <a:lnTo>
                    <a:pt x="3120" y="4033"/>
                  </a:lnTo>
                  <a:cubicBezTo>
                    <a:pt x="2962" y="3876"/>
                    <a:pt x="2962" y="3655"/>
                    <a:pt x="3120" y="3529"/>
                  </a:cubicBezTo>
                  <a:lnTo>
                    <a:pt x="4191" y="2458"/>
                  </a:lnTo>
                  <a:cubicBezTo>
                    <a:pt x="4269" y="2379"/>
                    <a:pt x="4364" y="2340"/>
                    <a:pt x="4455" y="2340"/>
                  </a:cubicBezTo>
                  <a:cubicBezTo>
                    <a:pt x="4545" y="2340"/>
                    <a:pt x="4632" y="2379"/>
                    <a:pt x="4695" y="2458"/>
                  </a:cubicBezTo>
                  <a:lnTo>
                    <a:pt x="5766" y="3529"/>
                  </a:lnTo>
                  <a:cubicBezTo>
                    <a:pt x="5923" y="3687"/>
                    <a:pt x="5923" y="3939"/>
                    <a:pt x="5766" y="4033"/>
                  </a:cubicBezTo>
                  <a:lnTo>
                    <a:pt x="5325" y="4474"/>
                  </a:lnTo>
                  <a:lnTo>
                    <a:pt x="8507" y="4474"/>
                  </a:lnTo>
                  <a:lnTo>
                    <a:pt x="8507" y="1355"/>
                  </a:lnTo>
                  <a:cubicBezTo>
                    <a:pt x="8759" y="1261"/>
                    <a:pt x="8885" y="1009"/>
                    <a:pt x="8885" y="725"/>
                  </a:cubicBezTo>
                  <a:cubicBezTo>
                    <a:pt x="9074" y="347"/>
                    <a:pt x="8696" y="1"/>
                    <a:pt x="8318" y="1"/>
                  </a:cubicBezTo>
                  <a:cubicBezTo>
                    <a:pt x="7908" y="1"/>
                    <a:pt x="7562" y="347"/>
                    <a:pt x="7562" y="725"/>
                  </a:cubicBezTo>
                  <a:cubicBezTo>
                    <a:pt x="7562" y="883"/>
                    <a:pt x="7625" y="1009"/>
                    <a:pt x="7688" y="1135"/>
                  </a:cubicBezTo>
                  <a:lnTo>
                    <a:pt x="6428" y="2143"/>
                  </a:lnTo>
                  <a:lnTo>
                    <a:pt x="5167" y="1135"/>
                  </a:lnTo>
                  <a:cubicBezTo>
                    <a:pt x="5262" y="1009"/>
                    <a:pt x="5293" y="883"/>
                    <a:pt x="5293" y="725"/>
                  </a:cubicBezTo>
                  <a:cubicBezTo>
                    <a:pt x="5293" y="347"/>
                    <a:pt x="4947" y="1"/>
                    <a:pt x="4537" y="1"/>
                  </a:cubicBezTo>
                  <a:cubicBezTo>
                    <a:pt x="4159" y="1"/>
                    <a:pt x="3781" y="347"/>
                    <a:pt x="3781" y="725"/>
                  </a:cubicBezTo>
                  <a:cubicBezTo>
                    <a:pt x="3781" y="883"/>
                    <a:pt x="3844" y="1009"/>
                    <a:pt x="3907" y="1135"/>
                  </a:cubicBezTo>
                  <a:lnTo>
                    <a:pt x="2647" y="2143"/>
                  </a:lnTo>
                  <a:lnTo>
                    <a:pt x="1387" y="1135"/>
                  </a:lnTo>
                  <a:cubicBezTo>
                    <a:pt x="1481" y="1009"/>
                    <a:pt x="1513" y="883"/>
                    <a:pt x="1513" y="725"/>
                  </a:cubicBezTo>
                  <a:cubicBezTo>
                    <a:pt x="1513" y="347"/>
                    <a:pt x="1166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9" name="Google Shape;8559;p85"/>
            <p:cNvSpPr/>
            <p:nvPr/>
          </p:nvSpPr>
          <p:spPr>
            <a:xfrm>
              <a:off x="-51623775" y="3703775"/>
              <a:ext cx="18125" cy="63825"/>
            </a:xfrm>
            <a:custGeom>
              <a:avLst/>
              <a:gdLst/>
              <a:ahLst/>
              <a:cxnLst/>
              <a:rect l="l" t="t" r="r" b="b"/>
              <a:pathLst>
                <a:path w="725" h="2553" extrusionOk="0">
                  <a:moveTo>
                    <a:pt x="725" y="1"/>
                  </a:moveTo>
                  <a:cubicBezTo>
                    <a:pt x="252" y="190"/>
                    <a:pt x="0" y="726"/>
                    <a:pt x="0" y="1261"/>
                  </a:cubicBezTo>
                  <a:cubicBezTo>
                    <a:pt x="0" y="1797"/>
                    <a:pt x="315" y="2301"/>
                    <a:pt x="725" y="2553"/>
                  </a:cubicBez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0" name="Google Shape;8560;p85"/>
            <p:cNvSpPr/>
            <p:nvPr/>
          </p:nvSpPr>
          <p:spPr>
            <a:xfrm>
              <a:off x="-51363075" y="3703000"/>
              <a:ext cx="18925" cy="63825"/>
            </a:xfrm>
            <a:custGeom>
              <a:avLst/>
              <a:gdLst/>
              <a:ahLst/>
              <a:cxnLst/>
              <a:rect l="l" t="t" r="r" b="b"/>
              <a:pathLst>
                <a:path w="757" h="2553" extrusionOk="0">
                  <a:moveTo>
                    <a:pt x="1" y="0"/>
                  </a:moveTo>
                  <a:lnTo>
                    <a:pt x="1" y="2552"/>
                  </a:lnTo>
                  <a:cubicBezTo>
                    <a:pt x="442" y="2269"/>
                    <a:pt x="757" y="1796"/>
                    <a:pt x="757" y="1261"/>
                  </a:cubicBezTo>
                  <a:cubicBezTo>
                    <a:pt x="757" y="757"/>
                    <a:pt x="442" y="221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1" name="Google Shape;8561;p85"/>
            <p:cNvSpPr/>
            <p:nvPr/>
          </p:nvSpPr>
          <p:spPr>
            <a:xfrm>
              <a:off x="-51586750" y="3716375"/>
              <a:ext cx="207150" cy="89775"/>
            </a:xfrm>
            <a:custGeom>
              <a:avLst/>
              <a:gdLst/>
              <a:ahLst/>
              <a:cxnLst/>
              <a:rect l="l" t="t" r="r" b="b"/>
              <a:pathLst>
                <a:path w="8286" h="3591" extrusionOk="0">
                  <a:moveTo>
                    <a:pt x="2615" y="757"/>
                  </a:moveTo>
                  <a:cubicBezTo>
                    <a:pt x="2804" y="757"/>
                    <a:pt x="2962" y="915"/>
                    <a:pt x="2962" y="1104"/>
                  </a:cubicBezTo>
                  <a:cubicBezTo>
                    <a:pt x="2962" y="1293"/>
                    <a:pt x="2804" y="1450"/>
                    <a:pt x="2615" y="1450"/>
                  </a:cubicBezTo>
                  <a:cubicBezTo>
                    <a:pt x="2394" y="1450"/>
                    <a:pt x="2237" y="1293"/>
                    <a:pt x="2237" y="1104"/>
                  </a:cubicBezTo>
                  <a:cubicBezTo>
                    <a:pt x="2237" y="915"/>
                    <a:pt x="2394" y="757"/>
                    <a:pt x="2615" y="757"/>
                  </a:cubicBezTo>
                  <a:close/>
                  <a:moveTo>
                    <a:pt x="5608" y="757"/>
                  </a:moveTo>
                  <a:cubicBezTo>
                    <a:pt x="5797" y="757"/>
                    <a:pt x="5955" y="915"/>
                    <a:pt x="5955" y="1104"/>
                  </a:cubicBezTo>
                  <a:cubicBezTo>
                    <a:pt x="5955" y="1293"/>
                    <a:pt x="5797" y="1450"/>
                    <a:pt x="5608" y="1450"/>
                  </a:cubicBezTo>
                  <a:cubicBezTo>
                    <a:pt x="5387" y="1450"/>
                    <a:pt x="5230" y="1293"/>
                    <a:pt x="5230" y="1104"/>
                  </a:cubicBezTo>
                  <a:cubicBezTo>
                    <a:pt x="5198" y="915"/>
                    <a:pt x="5387" y="757"/>
                    <a:pt x="5608" y="757"/>
                  </a:cubicBezTo>
                  <a:close/>
                  <a:moveTo>
                    <a:pt x="95" y="1"/>
                  </a:moveTo>
                  <a:lnTo>
                    <a:pt x="95" y="3088"/>
                  </a:lnTo>
                  <a:lnTo>
                    <a:pt x="0" y="3088"/>
                  </a:lnTo>
                  <a:lnTo>
                    <a:pt x="1386" y="3561"/>
                  </a:lnTo>
                  <a:cubicBezTo>
                    <a:pt x="1451" y="3577"/>
                    <a:pt x="1517" y="3585"/>
                    <a:pt x="1581" y="3585"/>
                  </a:cubicBezTo>
                  <a:cubicBezTo>
                    <a:pt x="1764" y="3585"/>
                    <a:pt x="1939" y="3520"/>
                    <a:pt x="2079" y="3404"/>
                  </a:cubicBezTo>
                  <a:cubicBezTo>
                    <a:pt x="2371" y="3112"/>
                    <a:pt x="2737" y="2970"/>
                    <a:pt x="3098" y="2970"/>
                  </a:cubicBezTo>
                  <a:cubicBezTo>
                    <a:pt x="3478" y="2970"/>
                    <a:pt x="3852" y="3128"/>
                    <a:pt x="4127" y="3435"/>
                  </a:cubicBezTo>
                  <a:cubicBezTo>
                    <a:pt x="4415" y="3132"/>
                    <a:pt x="4791" y="2982"/>
                    <a:pt x="5166" y="2982"/>
                  </a:cubicBezTo>
                  <a:cubicBezTo>
                    <a:pt x="5531" y="2982"/>
                    <a:pt x="5895" y="3124"/>
                    <a:pt x="6175" y="3404"/>
                  </a:cubicBezTo>
                  <a:cubicBezTo>
                    <a:pt x="6329" y="3535"/>
                    <a:pt x="6483" y="3591"/>
                    <a:pt x="6658" y="3591"/>
                  </a:cubicBezTo>
                  <a:cubicBezTo>
                    <a:pt x="6734" y="3591"/>
                    <a:pt x="6814" y="3580"/>
                    <a:pt x="6900" y="3561"/>
                  </a:cubicBezTo>
                  <a:lnTo>
                    <a:pt x="8286" y="3088"/>
                  </a:lnTo>
                  <a:lnTo>
                    <a:pt x="82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2" name="Google Shape;8562;p85"/>
            <p:cNvSpPr/>
            <p:nvPr/>
          </p:nvSpPr>
          <p:spPr>
            <a:xfrm>
              <a:off x="-51497750" y="3666775"/>
              <a:ext cx="26000" cy="26800"/>
            </a:xfrm>
            <a:custGeom>
              <a:avLst/>
              <a:gdLst/>
              <a:ahLst/>
              <a:cxnLst/>
              <a:rect l="l" t="t" r="r" b="b"/>
              <a:pathLst>
                <a:path w="1040" h="1072" extrusionOk="0">
                  <a:moveTo>
                    <a:pt x="536" y="0"/>
                  </a:moveTo>
                  <a:lnTo>
                    <a:pt x="0" y="536"/>
                  </a:lnTo>
                  <a:lnTo>
                    <a:pt x="536" y="1071"/>
                  </a:lnTo>
                  <a:lnTo>
                    <a:pt x="1040" y="536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8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8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8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8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8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8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8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8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8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8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8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8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8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8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8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8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8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8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8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8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8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8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8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8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8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8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8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8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8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8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8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8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8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8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8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8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8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8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8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8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8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8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8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8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8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8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8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8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8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8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8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8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8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8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8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8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8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8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8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8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8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8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8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8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8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8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8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8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8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8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8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8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8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8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8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8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8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0" fill="hold"/>
                                        <p:tgtEl>
                                          <p:spTgt spid="8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47" grpId="0"/>
      <p:bldP spid="7948" grpId="0"/>
      <p:bldP spid="7965" grpId="0" animBg="1"/>
      <p:bldP spid="7987" grpId="0" animBg="1"/>
      <p:bldP spid="7988" grpId="0" animBg="1"/>
      <p:bldP spid="8123" grpId="0" animBg="1"/>
      <p:bldP spid="8210" grpId="0" animBg="1"/>
      <p:bldP spid="8442" grpId="0" animBg="1"/>
      <p:bldP spid="844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7" name="Google Shape;8567;p86"/>
          <p:cNvSpPr txBox="1">
            <a:spLocks noGrp="1"/>
          </p:cNvSpPr>
          <p:nvPr>
            <p:ph type="title" idx="4294967295"/>
          </p:nvPr>
        </p:nvSpPr>
        <p:spPr>
          <a:xfrm>
            <a:off x="0" y="1258888"/>
            <a:ext cx="46418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Creative Process I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68" name="Google Shape;8568;p86"/>
          <p:cNvSpPr txBox="1">
            <a:spLocks noGrp="1"/>
          </p:cNvSpPr>
          <p:nvPr>
            <p:ph type="title" idx="4294967295"/>
          </p:nvPr>
        </p:nvSpPr>
        <p:spPr>
          <a:xfrm>
            <a:off x="7550150" y="1258888"/>
            <a:ext cx="46418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Performing Arts Icons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69" name="Google Shape;8569;p86"/>
          <p:cNvGrpSpPr/>
          <p:nvPr/>
        </p:nvGrpSpPr>
        <p:grpSpPr>
          <a:xfrm>
            <a:off x="1180901" y="2052332"/>
            <a:ext cx="368004" cy="476400"/>
            <a:chOff x="-50469125" y="3183175"/>
            <a:chExt cx="233150" cy="301825"/>
          </a:xfrm>
        </p:grpSpPr>
        <p:sp>
          <p:nvSpPr>
            <p:cNvPr id="8570" name="Google Shape;8570;p86"/>
            <p:cNvSpPr/>
            <p:nvPr/>
          </p:nvSpPr>
          <p:spPr>
            <a:xfrm>
              <a:off x="-50388775" y="3227275"/>
              <a:ext cx="70900" cy="70900"/>
            </a:xfrm>
            <a:custGeom>
              <a:avLst/>
              <a:gdLst/>
              <a:ahLst/>
              <a:cxnLst/>
              <a:rect l="l" t="t" r="r" b="b"/>
              <a:pathLst>
                <a:path w="2836" h="2836" extrusionOk="0">
                  <a:moveTo>
                    <a:pt x="1418" y="1072"/>
                  </a:moveTo>
                  <a:cubicBezTo>
                    <a:pt x="1638" y="1072"/>
                    <a:pt x="1796" y="1229"/>
                    <a:pt x="1796" y="1418"/>
                  </a:cubicBezTo>
                  <a:cubicBezTo>
                    <a:pt x="1796" y="1607"/>
                    <a:pt x="1638" y="1765"/>
                    <a:pt x="1418" y="1765"/>
                  </a:cubicBezTo>
                  <a:cubicBezTo>
                    <a:pt x="1229" y="1765"/>
                    <a:pt x="1071" y="1607"/>
                    <a:pt x="1071" y="1418"/>
                  </a:cubicBezTo>
                  <a:cubicBezTo>
                    <a:pt x="1071" y="1229"/>
                    <a:pt x="1229" y="1072"/>
                    <a:pt x="1418" y="1072"/>
                  </a:cubicBezTo>
                  <a:close/>
                  <a:moveTo>
                    <a:pt x="1418" y="1"/>
                  </a:moveTo>
                  <a:cubicBezTo>
                    <a:pt x="630" y="1"/>
                    <a:pt x="0" y="631"/>
                    <a:pt x="0" y="1418"/>
                  </a:cubicBezTo>
                  <a:cubicBezTo>
                    <a:pt x="0" y="2206"/>
                    <a:pt x="630" y="2836"/>
                    <a:pt x="1418" y="2836"/>
                  </a:cubicBezTo>
                  <a:cubicBezTo>
                    <a:pt x="2206" y="2836"/>
                    <a:pt x="2836" y="2206"/>
                    <a:pt x="2836" y="1418"/>
                  </a:cubicBezTo>
                  <a:cubicBezTo>
                    <a:pt x="2836" y="631"/>
                    <a:pt x="2206" y="1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1" name="Google Shape;8571;p86"/>
            <p:cNvSpPr/>
            <p:nvPr/>
          </p:nvSpPr>
          <p:spPr>
            <a:xfrm>
              <a:off x="-50469125" y="3290275"/>
              <a:ext cx="233150" cy="194725"/>
            </a:xfrm>
            <a:custGeom>
              <a:avLst/>
              <a:gdLst/>
              <a:ahLst/>
              <a:cxnLst/>
              <a:rect l="l" t="t" r="r" b="b"/>
              <a:pathLst>
                <a:path w="9326" h="7789" extrusionOk="0">
                  <a:moveTo>
                    <a:pt x="4663" y="1072"/>
                  </a:moveTo>
                  <a:lnTo>
                    <a:pt x="6018" y="3907"/>
                  </a:lnTo>
                  <a:cubicBezTo>
                    <a:pt x="5672" y="4034"/>
                    <a:pt x="5356" y="4097"/>
                    <a:pt x="5010" y="4128"/>
                  </a:cubicBezTo>
                  <a:lnTo>
                    <a:pt x="5010" y="3813"/>
                  </a:lnTo>
                  <a:cubicBezTo>
                    <a:pt x="5010" y="3624"/>
                    <a:pt x="4852" y="3466"/>
                    <a:pt x="4663" y="3466"/>
                  </a:cubicBezTo>
                  <a:cubicBezTo>
                    <a:pt x="4443" y="3466"/>
                    <a:pt x="4285" y="3624"/>
                    <a:pt x="4285" y="3813"/>
                  </a:cubicBezTo>
                  <a:lnTo>
                    <a:pt x="4285" y="4128"/>
                  </a:lnTo>
                  <a:cubicBezTo>
                    <a:pt x="3939" y="4097"/>
                    <a:pt x="3592" y="4034"/>
                    <a:pt x="3277" y="3907"/>
                  </a:cubicBezTo>
                  <a:lnTo>
                    <a:pt x="4663" y="1072"/>
                  </a:lnTo>
                  <a:close/>
                  <a:moveTo>
                    <a:pt x="2836" y="1"/>
                  </a:moveTo>
                  <a:lnTo>
                    <a:pt x="1576" y="2647"/>
                  </a:lnTo>
                  <a:cubicBezTo>
                    <a:pt x="1387" y="2395"/>
                    <a:pt x="1229" y="2143"/>
                    <a:pt x="1103" y="1860"/>
                  </a:cubicBezTo>
                  <a:cubicBezTo>
                    <a:pt x="1034" y="1721"/>
                    <a:pt x="914" y="1634"/>
                    <a:pt x="781" y="1634"/>
                  </a:cubicBezTo>
                  <a:cubicBezTo>
                    <a:pt x="732" y="1634"/>
                    <a:pt x="681" y="1645"/>
                    <a:pt x="631" y="1671"/>
                  </a:cubicBezTo>
                  <a:cubicBezTo>
                    <a:pt x="442" y="1734"/>
                    <a:pt x="347" y="1923"/>
                    <a:pt x="442" y="2143"/>
                  </a:cubicBezTo>
                  <a:cubicBezTo>
                    <a:pt x="631" y="2553"/>
                    <a:pt x="914" y="2994"/>
                    <a:pt x="1229" y="3340"/>
                  </a:cubicBezTo>
                  <a:lnTo>
                    <a:pt x="158" y="5546"/>
                  </a:lnTo>
                  <a:cubicBezTo>
                    <a:pt x="1" y="5955"/>
                    <a:pt x="64" y="6396"/>
                    <a:pt x="347" y="6711"/>
                  </a:cubicBezTo>
                  <a:lnTo>
                    <a:pt x="127" y="7247"/>
                  </a:lnTo>
                  <a:cubicBezTo>
                    <a:pt x="32" y="7405"/>
                    <a:pt x="127" y="7657"/>
                    <a:pt x="284" y="7720"/>
                  </a:cubicBezTo>
                  <a:cubicBezTo>
                    <a:pt x="328" y="7746"/>
                    <a:pt x="376" y="7757"/>
                    <a:pt x="425" y="7757"/>
                  </a:cubicBezTo>
                  <a:cubicBezTo>
                    <a:pt x="554" y="7757"/>
                    <a:pt x="688" y="7676"/>
                    <a:pt x="757" y="7562"/>
                  </a:cubicBezTo>
                  <a:lnTo>
                    <a:pt x="977" y="7026"/>
                  </a:lnTo>
                  <a:cubicBezTo>
                    <a:pt x="1025" y="7032"/>
                    <a:pt x="1072" y="7035"/>
                    <a:pt x="1118" y="7035"/>
                  </a:cubicBezTo>
                  <a:cubicBezTo>
                    <a:pt x="1562" y="7035"/>
                    <a:pt x="1937" y="6770"/>
                    <a:pt x="2080" y="6428"/>
                  </a:cubicBezTo>
                  <a:lnTo>
                    <a:pt x="2962" y="4601"/>
                  </a:lnTo>
                  <a:cubicBezTo>
                    <a:pt x="3372" y="4758"/>
                    <a:pt x="3813" y="4884"/>
                    <a:pt x="4285" y="4916"/>
                  </a:cubicBezTo>
                  <a:lnTo>
                    <a:pt x="4285" y="5294"/>
                  </a:lnTo>
                  <a:cubicBezTo>
                    <a:pt x="4285" y="5483"/>
                    <a:pt x="4443" y="5640"/>
                    <a:pt x="4632" y="5640"/>
                  </a:cubicBezTo>
                  <a:cubicBezTo>
                    <a:pt x="4852" y="5640"/>
                    <a:pt x="5010" y="5483"/>
                    <a:pt x="5010" y="5294"/>
                  </a:cubicBezTo>
                  <a:lnTo>
                    <a:pt x="5010" y="4916"/>
                  </a:lnTo>
                  <a:cubicBezTo>
                    <a:pt x="5483" y="4884"/>
                    <a:pt x="5892" y="4821"/>
                    <a:pt x="6333" y="4601"/>
                  </a:cubicBezTo>
                  <a:lnTo>
                    <a:pt x="7215" y="6428"/>
                  </a:lnTo>
                  <a:cubicBezTo>
                    <a:pt x="7365" y="6787"/>
                    <a:pt x="7741" y="7060"/>
                    <a:pt x="8237" y="7060"/>
                  </a:cubicBezTo>
                  <a:cubicBezTo>
                    <a:pt x="8264" y="7060"/>
                    <a:pt x="8291" y="7060"/>
                    <a:pt x="8318" y="7058"/>
                  </a:cubicBezTo>
                  <a:lnTo>
                    <a:pt x="8538" y="7594"/>
                  </a:lnTo>
                  <a:cubicBezTo>
                    <a:pt x="8607" y="7708"/>
                    <a:pt x="8742" y="7789"/>
                    <a:pt x="8871" y="7789"/>
                  </a:cubicBezTo>
                  <a:cubicBezTo>
                    <a:pt x="8920" y="7789"/>
                    <a:pt x="8968" y="7777"/>
                    <a:pt x="9011" y="7751"/>
                  </a:cubicBezTo>
                  <a:cubicBezTo>
                    <a:pt x="9169" y="7562"/>
                    <a:pt x="9263" y="7373"/>
                    <a:pt x="9169" y="7215"/>
                  </a:cubicBezTo>
                  <a:lnTo>
                    <a:pt x="8948" y="6648"/>
                  </a:lnTo>
                  <a:cubicBezTo>
                    <a:pt x="9200" y="6333"/>
                    <a:pt x="9326" y="5924"/>
                    <a:pt x="9137" y="5514"/>
                  </a:cubicBezTo>
                  <a:lnTo>
                    <a:pt x="8066" y="3340"/>
                  </a:lnTo>
                  <a:cubicBezTo>
                    <a:pt x="8381" y="2994"/>
                    <a:pt x="8665" y="2553"/>
                    <a:pt x="8854" y="2143"/>
                  </a:cubicBezTo>
                  <a:cubicBezTo>
                    <a:pt x="8948" y="1923"/>
                    <a:pt x="8854" y="1734"/>
                    <a:pt x="8665" y="1671"/>
                  </a:cubicBezTo>
                  <a:cubicBezTo>
                    <a:pt x="8614" y="1645"/>
                    <a:pt x="8561" y="1634"/>
                    <a:pt x="8509" y="1634"/>
                  </a:cubicBezTo>
                  <a:cubicBezTo>
                    <a:pt x="8369" y="1634"/>
                    <a:pt x="8238" y="1721"/>
                    <a:pt x="8192" y="1860"/>
                  </a:cubicBezTo>
                  <a:cubicBezTo>
                    <a:pt x="8066" y="2143"/>
                    <a:pt x="7908" y="2395"/>
                    <a:pt x="7719" y="2647"/>
                  </a:cubicBezTo>
                  <a:lnTo>
                    <a:pt x="6459" y="1"/>
                  </a:lnTo>
                  <a:cubicBezTo>
                    <a:pt x="6113" y="631"/>
                    <a:pt x="5420" y="1041"/>
                    <a:pt x="4632" y="1041"/>
                  </a:cubicBezTo>
                  <a:cubicBezTo>
                    <a:pt x="3844" y="1041"/>
                    <a:pt x="3183" y="599"/>
                    <a:pt x="28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2" name="Google Shape;8572;p86"/>
            <p:cNvSpPr/>
            <p:nvPr/>
          </p:nvSpPr>
          <p:spPr>
            <a:xfrm>
              <a:off x="-50379325" y="3183175"/>
              <a:ext cx="52775" cy="34675"/>
            </a:xfrm>
            <a:custGeom>
              <a:avLst/>
              <a:gdLst/>
              <a:ahLst/>
              <a:cxnLst/>
              <a:rect l="l" t="t" r="r" b="b"/>
              <a:pathLst>
                <a:path w="2111" h="1387" extrusionOk="0">
                  <a:moveTo>
                    <a:pt x="1071" y="0"/>
                  </a:moveTo>
                  <a:cubicBezTo>
                    <a:pt x="473" y="0"/>
                    <a:pt x="0" y="473"/>
                    <a:pt x="0" y="1071"/>
                  </a:cubicBezTo>
                  <a:lnTo>
                    <a:pt x="0" y="1386"/>
                  </a:lnTo>
                  <a:cubicBezTo>
                    <a:pt x="315" y="1166"/>
                    <a:pt x="662" y="1103"/>
                    <a:pt x="1071" y="1103"/>
                  </a:cubicBezTo>
                  <a:cubicBezTo>
                    <a:pt x="1449" y="1103"/>
                    <a:pt x="1796" y="1166"/>
                    <a:pt x="2111" y="1386"/>
                  </a:cubicBezTo>
                  <a:lnTo>
                    <a:pt x="2111" y="1071"/>
                  </a:lnTo>
                  <a:cubicBezTo>
                    <a:pt x="2111" y="473"/>
                    <a:pt x="1638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73" name="Google Shape;8573;p86"/>
          <p:cNvGrpSpPr/>
          <p:nvPr/>
        </p:nvGrpSpPr>
        <p:grpSpPr>
          <a:xfrm>
            <a:off x="1127433" y="2632868"/>
            <a:ext cx="474940" cy="473717"/>
            <a:chOff x="-50504575" y="3550975"/>
            <a:chExt cx="300900" cy="300125"/>
          </a:xfrm>
        </p:grpSpPr>
        <p:sp>
          <p:nvSpPr>
            <p:cNvPr id="8574" name="Google Shape;8574;p86"/>
            <p:cNvSpPr/>
            <p:nvPr/>
          </p:nvSpPr>
          <p:spPr>
            <a:xfrm>
              <a:off x="-50504575" y="3550975"/>
              <a:ext cx="300900" cy="176475"/>
            </a:xfrm>
            <a:custGeom>
              <a:avLst/>
              <a:gdLst/>
              <a:ahLst/>
              <a:cxnLst/>
              <a:rect l="l" t="t" r="r" b="b"/>
              <a:pathLst>
                <a:path w="12036" h="7059" extrusionOk="0">
                  <a:moveTo>
                    <a:pt x="1072" y="1"/>
                  </a:moveTo>
                  <a:cubicBezTo>
                    <a:pt x="473" y="1"/>
                    <a:pt x="1" y="474"/>
                    <a:pt x="1" y="1072"/>
                  </a:cubicBezTo>
                  <a:cubicBezTo>
                    <a:pt x="1" y="1671"/>
                    <a:pt x="473" y="2143"/>
                    <a:pt x="1072" y="2143"/>
                  </a:cubicBezTo>
                  <a:cubicBezTo>
                    <a:pt x="1545" y="2143"/>
                    <a:pt x="1891" y="1828"/>
                    <a:pt x="2049" y="1419"/>
                  </a:cubicBezTo>
                  <a:lnTo>
                    <a:pt x="3592" y="1419"/>
                  </a:lnTo>
                  <a:cubicBezTo>
                    <a:pt x="2364" y="2175"/>
                    <a:pt x="1576" y="3467"/>
                    <a:pt x="1450" y="4916"/>
                  </a:cubicBezTo>
                  <a:lnTo>
                    <a:pt x="1072" y="4916"/>
                  </a:lnTo>
                  <a:cubicBezTo>
                    <a:pt x="883" y="4916"/>
                    <a:pt x="726" y="5073"/>
                    <a:pt x="726" y="5294"/>
                  </a:cubicBezTo>
                  <a:lnTo>
                    <a:pt x="726" y="6712"/>
                  </a:lnTo>
                  <a:cubicBezTo>
                    <a:pt x="726" y="6901"/>
                    <a:pt x="883" y="7058"/>
                    <a:pt x="1072" y="7058"/>
                  </a:cubicBezTo>
                  <a:lnTo>
                    <a:pt x="2490" y="7058"/>
                  </a:lnTo>
                  <a:cubicBezTo>
                    <a:pt x="2679" y="7058"/>
                    <a:pt x="2836" y="6901"/>
                    <a:pt x="2836" y="6712"/>
                  </a:cubicBezTo>
                  <a:lnTo>
                    <a:pt x="2836" y="5294"/>
                  </a:lnTo>
                  <a:cubicBezTo>
                    <a:pt x="2836" y="5073"/>
                    <a:pt x="2679" y="4916"/>
                    <a:pt x="2490" y="4916"/>
                  </a:cubicBezTo>
                  <a:lnTo>
                    <a:pt x="2175" y="4916"/>
                  </a:lnTo>
                  <a:cubicBezTo>
                    <a:pt x="2332" y="3309"/>
                    <a:pt x="3435" y="2017"/>
                    <a:pt x="4979" y="1576"/>
                  </a:cubicBezTo>
                  <a:lnTo>
                    <a:pt x="4979" y="1765"/>
                  </a:lnTo>
                  <a:cubicBezTo>
                    <a:pt x="4979" y="1986"/>
                    <a:pt x="5136" y="2143"/>
                    <a:pt x="5325" y="2143"/>
                  </a:cubicBezTo>
                  <a:lnTo>
                    <a:pt x="6743" y="2143"/>
                  </a:lnTo>
                  <a:cubicBezTo>
                    <a:pt x="6932" y="2143"/>
                    <a:pt x="7090" y="1986"/>
                    <a:pt x="7090" y="1765"/>
                  </a:cubicBezTo>
                  <a:lnTo>
                    <a:pt x="7090" y="1576"/>
                  </a:lnTo>
                  <a:cubicBezTo>
                    <a:pt x="8633" y="2017"/>
                    <a:pt x="9736" y="3340"/>
                    <a:pt x="9893" y="4916"/>
                  </a:cubicBezTo>
                  <a:lnTo>
                    <a:pt x="9578" y="4916"/>
                  </a:lnTo>
                  <a:cubicBezTo>
                    <a:pt x="9389" y="4916"/>
                    <a:pt x="9232" y="5073"/>
                    <a:pt x="9232" y="5294"/>
                  </a:cubicBezTo>
                  <a:lnTo>
                    <a:pt x="9232" y="6712"/>
                  </a:lnTo>
                  <a:cubicBezTo>
                    <a:pt x="9232" y="6901"/>
                    <a:pt x="9389" y="7058"/>
                    <a:pt x="9578" y="7058"/>
                  </a:cubicBezTo>
                  <a:lnTo>
                    <a:pt x="10996" y="7058"/>
                  </a:lnTo>
                  <a:cubicBezTo>
                    <a:pt x="11185" y="7058"/>
                    <a:pt x="11343" y="6901"/>
                    <a:pt x="11343" y="6712"/>
                  </a:cubicBezTo>
                  <a:lnTo>
                    <a:pt x="11343" y="5294"/>
                  </a:lnTo>
                  <a:cubicBezTo>
                    <a:pt x="11343" y="5073"/>
                    <a:pt x="11185" y="4916"/>
                    <a:pt x="10996" y="4916"/>
                  </a:cubicBezTo>
                  <a:lnTo>
                    <a:pt x="10587" y="4916"/>
                  </a:lnTo>
                  <a:cubicBezTo>
                    <a:pt x="10492" y="3467"/>
                    <a:pt x="9704" y="2175"/>
                    <a:pt x="8476" y="1419"/>
                  </a:cubicBezTo>
                  <a:lnTo>
                    <a:pt x="10020" y="1419"/>
                  </a:lnTo>
                  <a:cubicBezTo>
                    <a:pt x="10146" y="1860"/>
                    <a:pt x="10555" y="2143"/>
                    <a:pt x="10996" y="2143"/>
                  </a:cubicBezTo>
                  <a:cubicBezTo>
                    <a:pt x="11563" y="2143"/>
                    <a:pt x="12036" y="1671"/>
                    <a:pt x="12036" y="1072"/>
                  </a:cubicBezTo>
                  <a:cubicBezTo>
                    <a:pt x="12036" y="474"/>
                    <a:pt x="11563" y="1"/>
                    <a:pt x="10996" y="1"/>
                  </a:cubicBezTo>
                  <a:cubicBezTo>
                    <a:pt x="10524" y="1"/>
                    <a:pt x="10146" y="285"/>
                    <a:pt x="9988" y="726"/>
                  </a:cubicBezTo>
                  <a:lnTo>
                    <a:pt x="7090" y="726"/>
                  </a:lnTo>
                  <a:lnTo>
                    <a:pt x="7090" y="379"/>
                  </a:lnTo>
                  <a:cubicBezTo>
                    <a:pt x="7090" y="159"/>
                    <a:pt x="6932" y="1"/>
                    <a:pt x="6743" y="1"/>
                  </a:cubicBezTo>
                  <a:lnTo>
                    <a:pt x="5325" y="1"/>
                  </a:lnTo>
                  <a:cubicBezTo>
                    <a:pt x="5105" y="1"/>
                    <a:pt x="4979" y="159"/>
                    <a:pt x="4979" y="379"/>
                  </a:cubicBezTo>
                  <a:lnTo>
                    <a:pt x="4979" y="726"/>
                  </a:lnTo>
                  <a:lnTo>
                    <a:pt x="2049" y="726"/>
                  </a:lnTo>
                  <a:cubicBezTo>
                    <a:pt x="1891" y="316"/>
                    <a:pt x="1545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5" name="Google Shape;8575;p86"/>
            <p:cNvSpPr/>
            <p:nvPr/>
          </p:nvSpPr>
          <p:spPr>
            <a:xfrm>
              <a:off x="-50432100" y="3622650"/>
              <a:ext cx="157550" cy="175675"/>
            </a:xfrm>
            <a:custGeom>
              <a:avLst/>
              <a:gdLst/>
              <a:ahLst/>
              <a:cxnLst/>
              <a:rect l="l" t="t" r="r" b="b"/>
              <a:pathLst>
                <a:path w="6302" h="7027" extrusionOk="0">
                  <a:moveTo>
                    <a:pt x="3182" y="1"/>
                  </a:moveTo>
                  <a:cubicBezTo>
                    <a:pt x="3064" y="1"/>
                    <a:pt x="2946" y="64"/>
                    <a:pt x="2899" y="190"/>
                  </a:cubicBezTo>
                  <a:lnTo>
                    <a:pt x="95" y="5105"/>
                  </a:lnTo>
                  <a:cubicBezTo>
                    <a:pt x="0" y="5231"/>
                    <a:pt x="0" y="5357"/>
                    <a:pt x="95" y="5451"/>
                  </a:cubicBezTo>
                  <a:lnTo>
                    <a:pt x="1103" y="7026"/>
                  </a:lnTo>
                  <a:lnTo>
                    <a:pt x="2804" y="7026"/>
                  </a:lnTo>
                  <a:lnTo>
                    <a:pt x="2804" y="5577"/>
                  </a:lnTo>
                  <a:cubicBezTo>
                    <a:pt x="2426" y="5420"/>
                    <a:pt x="2111" y="5010"/>
                    <a:pt x="2111" y="4569"/>
                  </a:cubicBezTo>
                  <a:cubicBezTo>
                    <a:pt x="2111" y="4002"/>
                    <a:pt x="2584" y="3529"/>
                    <a:pt x="3151" y="3529"/>
                  </a:cubicBezTo>
                  <a:cubicBezTo>
                    <a:pt x="3749" y="3529"/>
                    <a:pt x="4222" y="4002"/>
                    <a:pt x="4222" y="4569"/>
                  </a:cubicBezTo>
                  <a:cubicBezTo>
                    <a:pt x="4222" y="5042"/>
                    <a:pt x="3939" y="5420"/>
                    <a:pt x="3529" y="5577"/>
                  </a:cubicBezTo>
                  <a:lnTo>
                    <a:pt x="3529" y="7026"/>
                  </a:lnTo>
                  <a:lnTo>
                    <a:pt x="5199" y="7026"/>
                  </a:lnTo>
                  <a:lnTo>
                    <a:pt x="6238" y="5451"/>
                  </a:lnTo>
                  <a:cubicBezTo>
                    <a:pt x="6301" y="5325"/>
                    <a:pt x="6301" y="5199"/>
                    <a:pt x="6238" y="5105"/>
                  </a:cubicBezTo>
                  <a:lnTo>
                    <a:pt x="3466" y="190"/>
                  </a:lnTo>
                  <a:cubicBezTo>
                    <a:pt x="3419" y="64"/>
                    <a:pt x="3301" y="1"/>
                    <a:pt x="31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6" name="Google Shape;8576;p86"/>
            <p:cNvSpPr/>
            <p:nvPr/>
          </p:nvSpPr>
          <p:spPr>
            <a:xfrm>
              <a:off x="-50414775" y="3815625"/>
              <a:ext cx="122900" cy="35475"/>
            </a:xfrm>
            <a:custGeom>
              <a:avLst/>
              <a:gdLst/>
              <a:ahLst/>
              <a:cxnLst/>
              <a:rect l="l" t="t" r="r" b="b"/>
              <a:pathLst>
                <a:path w="4916" h="1419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072"/>
                  </a:lnTo>
                  <a:cubicBezTo>
                    <a:pt x="0" y="1261"/>
                    <a:pt x="158" y="1418"/>
                    <a:pt x="347" y="1418"/>
                  </a:cubicBezTo>
                  <a:lnTo>
                    <a:pt x="4569" y="1418"/>
                  </a:lnTo>
                  <a:cubicBezTo>
                    <a:pt x="4758" y="1418"/>
                    <a:pt x="4915" y="1261"/>
                    <a:pt x="4915" y="1072"/>
                  </a:cubicBezTo>
                  <a:lnTo>
                    <a:pt x="4915" y="379"/>
                  </a:lnTo>
                  <a:cubicBezTo>
                    <a:pt x="4915" y="190"/>
                    <a:pt x="4758" y="1"/>
                    <a:pt x="45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7" name="Google Shape;8577;p86"/>
            <p:cNvSpPr/>
            <p:nvPr/>
          </p:nvSpPr>
          <p:spPr>
            <a:xfrm>
              <a:off x="-50362000" y="37274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78" name="Google Shape;8578;p86"/>
          <p:cNvGrpSpPr/>
          <p:nvPr/>
        </p:nvGrpSpPr>
        <p:grpSpPr>
          <a:xfrm>
            <a:off x="1127433" y="3217191"/>
            <a:ext cx="474940" cy="472455"/>
            <a:chOff x="-50503000" y="3921175"/>
            <a:chExt cx="300900" cy="299325"/>
          </a:xfrm>
        </p:grpSpPr>
        <p:sp>
          <p:nvSpPr>
            <p:cNvPr id="8579" name="Google Shape;8579;p86"/>
            <p:cNvSpPr/>
            <p:nvPr/>
          </p:nvSpPr>
          <p:spPr>
            <a:xfrm>
              <a:off x="-50432900" y="3921175"/>
              <a:ext cx="177250" cy="53575"/>
            </a:xfrm>
            <a:custGeom>
              <a:avLst/>
              <a:gdLst/>
              <a:ahLst/>
              <a:cxnLst/>
              <a:rect l="l" t="t" r="r" b="b"/>
              <a:pathLst>
                <a:path w="7090" h="2143" extrusionOk="0">
                  <a:moveTo>
                    <a:pt x="1" y="0"/>
                  </a:moveTo>
                  <a:lnTo>
                    <a:pt x="1" y="2143"/>
                  </a:lnTo>
                  <a:lnTo>
                    <a:pt x="7089" y="2143"/>
                  </a:lnTo>
                  <a:lnTo>
                    <a:pt x="70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86"/>
            <p:cNvSpPr/>
            <p:nvPr/>
          </p:nvSpPr>
          <p:spPr>
            <a:xfrm>
              <a:off x="-50503000" y="3921175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1797" y="0"/>
                  </a:moveTo>
                  <a:cubicBezTo>
                    <a:pt x="1734" y="0"/>
                    <a:pt x="1671" y="0"/>
                    <a:pt x="1639" y="63"/>
                  </a:cubicBezTo>
                  <a:lnTo>
                    <a:pt x="221" y="756"/>
                  </a:lnTo>
                  <a:cubicBezTo>
                    <a:pt x="95" y="851"/>
                    <a:pt x="1" y="945"/>
                    <a:pt x="1" y="1071"/>
                  </a:cubicBezTo>
                  <a:cubicBezTo>
                    <a:pt x="1" y="1197"/>
                    <a:pt x="95" y="1323"/>
                    <a:pt x="221" y="1386"/>
                  </a:cubicBezTo>
                  <a:lnTo>
                    <a:pt x="1639" y="2111"/>
                  </a:lnTo>
                  <a:cubicBezTo>
                    <a:pt x="1671" y="2143"/>
                    <a:pt x="1765" y="2143"/>
                    <a:pt x="1797" y="2143"/>
                  </a:cubicBezTo>
                  <a:lnTo>
                    <a:pt x="2112" y="2143"/>
                  </a:lnTo>
                  <a:lnTo>
                    <a:pt x="211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86"/>
            <p:cNvSpPr/>
            <p:nvPr/>
          </p:nvSpPr>
          <p:spPr>
            <a:xfrm>
              <a:off x="-50237550" y="3921175"/>
              <a:ext cx="35450" cy="53575"/>
            </a:xfrm>
            <a:custGeom>
              <a:avLst/>
              <a:gdLst/>
              <a:ahLst/>
              <a:cxnLst/>
              <a:rect l="l" t="t" r="r" b="b"/>
              <a:pathLst>
                <a:path w="141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7" y="2143"/>
                  </a:lnTo>
                  <a:cubicBezTo>
                    <a:pt x="945" y="2143"/>
                    <a:pt x="1418" y="1670"/>
                    <a:pt x="1418" y="1071"/>
                  </a:cubicBezTo>
                  <a:cubicBezTo>
                    <a:pt x="1418" y="473"/>
                    <a:pt x="945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86"/>
            <p:cNvSpPr/>
            <p:nvPr/>
          </p:nvSpPr>
          <p:spPr>
            <a:xfrm>
              <a:off x="-50414775" y="4045625"/>
              <a:ext cx="159125" cy="122875"/>
            </a:xfrm>
            <a:custGeom>
              <a:avLst/>
              <a:gdLst/>
              <a:ahLst/>
              <a:cxnLst/>
              <a:rect l="l" t="t" r="r" b="b"/>
              <a:pathLst>
                <a:path w="6365" h="4915" extrusionOk="0">
                  <a:moveTo>
                    <a:pt x="0" y="0"/>
                  </a:moveTo>
                  <a:lnTo>
                    <a:pt x="0" y="4915"/>
                  </a:lnTo>
                  <a:lnTo>
                    <a:pt x="6364" y="4915"/>
                  </a:lnTo>
                  <a:lnTo>
                    <a:pt x="636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86"/>
            <p:cNvSpPr/>
            <p:nvPr/>
          </p:nvSpPr>
          <p:spPr>
            <a:xfrm>
              <a:off x="-50503000" y="3992050"/>
              <a:ext cx="300900" cy="228450"/>
            </a:xfrm>
            <a:custGeom>
              <a:avLst/>
              <a:gdLst/>
              <a:ahLst/>
              <a:cxnLst/>
              <a:rect l="l" t="t" r="r" b="b"/>
              <a:pathLst>
                <a:path w="12036" h="9138" extrusionOk="0">
                  <a:moveTo>
                    <a:pt x="1797" y="1387"/>
                  </a:moveTo>
                  <a:cubicBezTo>
                    <a:pt x="1986" y="1387"/>
                    <a:pt x="2143" y="1544"/>
                    <a:pt x="2143" y="1733"/>
                  </a:cubicBezTo>
                  <a:lnTo>
                    <a:pt x="2143" y="3151"/>
                  </a:lnTo>
                  <a:cubicBezTo>
                    <a:pt x="2143" y="3372"/>
                    <a:pt x="1986" y="3529"/>
                    <a:pt x="1797" y="3529"/>
                  </a:cubicBezTo>
                  <a:cubicBezTo>
                    <a:pt x="1608" y="3529"/>
                    <a:pt x="1450" y="3372"/>
                    <a:pt x="1450" y="3151"/>
                  </a:cubicBezTo>
                  <a:lnTo>
                    <a:pt x="1450" y="1733"/>
                  </a:lnTo>
                  <a:cubicBezTo>
                    <a:pt x="1450" y="1544"/>
                    <a:pt x="1608" y="1387"/>
                    <a:pt x="1797" y="1387"/>
                  </a:cubicBezTo>
                  <a:close/>
                  <a:moveTo>
                    <a:pt x="1797" y="4222"/>
                  </a:moveTo>
                  <a:cubicBezTo>
                    <a:pt x="1986" y="4222"/>
                    <a:pt x="2143" y="4380"/>
                    <a:pt x="2143" y="4569"/>
                  </a:cubicBezTo>
                  <a:cubicBezTo>
                    <a:pt x="2143" y="4789"/>
                    <a:pt x="1986" y="4947"/>
                    <a:pt x="1797" y="4947"/>
                  </a:cubicBezTo>
                  <a:cubicBezTo>
                    <a:pt x="1576" y="4947"/>
                    <a:pt x="1419" y="4789"/>
                    <a:pt x="1419" y="4569"/>
                  </a:cubicBezTo>
                  <a:cubicBezTo>
                    <a:pt x="1419" y="4380"/>
                    <a:pt x="1576" y="4222"/>
                    <a:pt x="1797" y="4222"/>
                  </a:cubicBezTo>
                  <a:close/>
                  <a:moveTo>
                    <a:pt x="1797" y="5609"/>
                  </a:moveTo>
                  <a:cubicBezTo>
                    <a:pt x="1986" y="5609"/>
                    <a:pt x="2143" y="5766"/>
                    <a:pt x="2143" y="5955"/>
                  </a:cubicBezTo>
                  <a:lnTo>
                    <a:pt x="2143" y="7373"/>
                  </a:lnTo>
                  <a:cubicBezTo>
                    <a:pt x="2143" y="7562"/>
                    <a:pt x="1986" y="7719"/>
                    <a:pt x="1797" y="7719"/>
                  </a:cubicBezTo>
                  <a:cubicBezTo>
                    <a:pt x="1608" y="7719"/>
                    <a:pt x="1450" y="7562"/>
                    <a:pt x="1450" y="7373"/>
                  </a:cubicBezTo>
                  <a:lnTo>
                    <a:pt x="1450" y="5955"/>
                  </a:lnTo>
                  <a:cubicBezTo>
                    <a:pt x="1450" y="5766"/>
                    <a:pt x="1608" y="5609"/>
                    <a:pt x="1797" y="5609"/>
                  </a:cubicBezTo>
                  <a:close/>
                  <a:moveTo>
                    <a:pt x="10272" y="1387"/>
                  </a:moveTo>
                  <a:cubicBezTo>
                    <a:pt x="10461" y="1387"/>
                    <a:pt x="10618" y="1544"/>
                    <a:pt x="10618" y="1733"/>
                  </a:cubicBezTo>
                  <a:lnTo>
                    <a:pt x="10618" y="7373"/>
                  </a:lnTo>
                  <a:cubicBezTo>
                    <a:pt x="10618" y="7562"/>
                    <a:pt x="10461" y="7719"/>
                    <a:pt x="10272" y="7719"/>
                  </a:cubicBezTo>
                  <a:lnTo>
                    <a:pt x="3183" y="7719"/>
                  </a:lnTo>
                  <a:cubicBezTo>
                    <a:pt x="2962" y="7719"/>
                    <a:pt x="2805" y="7562"/>
                    <a:pt x="2805" y="7373"/>
                  </a:cubicBezTo>
                  <a:lnTo>
                    <a:pt x="2805" y="1733"/>
                  </a:lnTo>
                  <a:cubicBezTo>
                    <a:pt x="2805" y="1544"/>
                    <a:pt x="2962" y="1387"/>
                    <a:pt x="3183" y="1387"/>
                  </a:cubicBezTo>
                  <a:close/>
                  <a:moveTo>
                    <a:pt x="1072" y="1"/>
                  </a:moveTo>
                  <a:cubicBezTo>
                    <a:pt x="474" y="1"/>
                    <a:pt x="1" y="473"/>
                    <a:pt x="1" y="1072"/>
                  </a:cubicBezTo>
                  <a:lnTo>
                    <a:pt x="1" y="8097"/>
                  </a:lnTo>
                  <a:cubicBezTo>
                    <a:pt x="1" y="8664"/>
                    <a:pt x="474" y="9137"/>
                    <a:pt x="1072" y="9137"/>
                  </a:cubicBezTo>
                  <a:lnTo>
                    <a:pt x="10965" y="9137"/>
                  </a:lnTo>
                  <a:cubicBezTo>
                    <a:pt x="11563" y="9137"/>
                    <a:pt x="12036" y="8664"/>
                    <a:pt x="12036" y="8097"/>
                  </a:cubicBezTo>
                  <a:lnTo>
                    <a:pt x="12036" y="1072"/>
                  </a:lnTo>
                  <a:cubicBezTo>
                    <a:pt x="12036" y="473"/>
                    <a:pt x="11563" y="1"/>
                    <a:pt x="109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84" name="Google Shape;8584;p86"/>
          <p:cNvGrpSpPr/>
          <p:nvPr/>
        </p:nvGrpSpPr>
        <p:grpSpPr>
          <a:xfrm>
            <a:off x="4066170" y="2078415"/>
            <a:ext cx="473677" cy="474940"/>
            <a:chOff x="-48630025" y="3199700"/>
            <a:chExt cx="300100" cy="300900"/>
          </a:xfrm>
        </p:grpSpPr>
        <p:sp>
          <p:nvSpPr>
            <p:cNvPr id="8585" name="Google Shape;8585;p86"/>
            <p:cNvSpPr/>
            <p:nvPr/>
          </p:nvSpPr>
          <p:spPr>
            <a:xfrm>
              <a:off x="-48630025" y="3199700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9893" y="1419"/>
                  </a:moveTo>
                  <a:lnTo>
                    <a:pt x="9893" y="1765"/>
                  </a:lnTo>
                  <a:cubicBezTo>
                    <a:pt x="9893" y="1986"/>
                    <a:pt x="10051" y="2143"/>
                    <a:pt x="10240" y="2143"/>
                  </a:cubicBezTo>
                  <a:lnTo>
                    <a:pt x="10586" y="2143"/>
                  </a:lnTo>
                  <a:lnTo>
                    <a:pt x="10586" y="5294"/>
                  </a:lnTo>
                  <a:cubicBezTo>
                    <a:pt x="9738" y="4603"/>
                    <a:pt x="8014" y="3599"/>
                    <a:pt x="6006" y="3592"/>
                  </a:cubicBezTo>
                  <a:lnTo>
                    <a:pt x="6006" y="3592"/>
                  </a:lnTo>
                  <a:cubicBezTo>
                    <a:pt x="6010" y="3592"/>
                    <a:pt x="6014" y="3592"/>
                    <a:pt x="6018" y="3592"/>
                  </a:cubicBezTo>
                  <a:lnTo>
                    <a:pt x="6018" y="3592"/>
                  </a:lnTo>
                  <a:cubicBezTo>
                    <a:pt x="6013" y="3592"/>
                    <a:pt x="6008" y="3592"/>
                    <a:pt x="6003" y="3592"/>
                  </a:cubicBezTo>
                  <a:lnTo>
                    <a:pt x="6003" y="3592"/>
                  </a:lnTo>
                  <a:cubicBezTo>
                    <a:pt x="5997" y="3592"/>
                    <a:pt x="5992" y="3592"/>
                    <a:pt x="5987" y="3592"/>
                  </a:cubicBezTo>
                  <a:cubicBezTo>
                    <a:pt x="5991" y="3592"/>
                    <a:pt x="5995" y="3592"/>
                    <a:pt x="5999" y="3592"/>
                  </a:cubicBezTo>
                  <a:lnTo>
                    <a:pt x="5999" y="3592"/>
                  </a:lnTo>
                  <a:cubicBezTo>
                    <a:pt x="4022" y="3599"/>
                    <a:pt x="2298" y="4666"/>
                    <a:pt x="1418" y="5294"/>
                  </a:cubicBezTo>
                  <a:lnTo>
                    <a:pt x="1418" y="2143"/>
                  </a:lnTo>
                  <a:lnTo>
                    <a:pt x="1765" y="2143"/>
                  </a:lnTo>
                  <a:cubicBezTo>
                    <a:pt x="1986" y="2143"/>
                    <a:pt x="2112" y="1986"/>
                    <a:pt x="2112" y="1765"/>
                  </a:cubicBezTo>
                  <a:lnTo>
                    <a:pt x="2112" y="1419"/>
                  </a:lnTo>
                  <a:close/>
                  <a:moveTo>
                    <a:pt x="6002" y="3592"/>
                  </a:moveTo>
                  <a:cubicBezTo>
                    <a:pt x="7319" y="3601"/>
                    <a:pt x="8413" y="4700"/>
                    <a:pt x="8413" y="6018"/>
                  </a:cubicBezTo>
                  <a:cubicBezTo>
                    <a:pt x="8413" y="7368"/>
                    <a:pt x="7319" y="8467"/>
                    <a:pt x="6002" y="8476"/>
                  </a:cubicBezTo>
                  <a:lnTo>
                    <a:pt x="6002" y="8476"/>
                  </a:lnTo>
                  <a:cubicBezTo>
                    <a:pt x="4686" y="8467"/>
                    <a:pt x="3592" y="7368"/>
                    <a:pt x="3592" y="6018"/>
                  </a:cubicBezTo>
                  <a:cubicBezTo>
                    <a:pt x="3592" y="4700"/>
                    <a:pt x="4686" y="3601"/>
                    <a:pt x="6002" y="3592"/>
                  </a:cubicBezTo>
                  <a:close/>
                  <a:moveTo>
                    <a:pt x="10586" y="6774"/>
                  </a:moveTo>
                  <a:lnTo>
                    <a:pt x="10586" y="9925"/>
                  </a:lnTo>
                  <a:lnTo>
                    <a:pt x="10240" y="9925"/>
                  </a:lnTo>
                  <a:cubicBezTo>
                    <a:pt x="10051" y="9925"/>
                    <a:pt x="9893" y="10082"/>
                    <a:pt x="9893" y="10271"/>
                  </a:cubicBezTo>
                  <a:lnTo>
                    <a:pt x="9893" y="10618"/>
                  </a:lnTo>
                  <a:lnTo>
                    <a:pt x="2112" y="10618"/>
                  </a:lnTo>
                  <a:lnTo>
                    <a:pt x="2112" y="10271"/>
                  </a:lnTo>
                  <a:cubicBezTo>
                    <a:pt x="2112" y="10082"/>
                    <a:pt x="1986" y="9925"/>
                    <a:pt x="1765" y="9925"/>
                  </a:cubicBezTo>
                  <a:lnTo>
                    <a:pt x="1418" y="9925"/>
                  </a:lnTo>
                  <a:lnTo>
                    <a:pt x="1418" y="6774"/>
                  </a:lnTo>
                  <a:cubicBezTo>
                    <a:pt x="2298" y="7434"/>
                    <a:pt x="4022" y="8469"/>
                    <a:pt x="5999" y="8476"/>
                  </a:cubicBezTo>
                  <a:lnTo>
                    <a:pt x="5999" y="8476"/>
                  </a:lnTo>
                  <a:cubicBezTo>
                    <a:pt x="5995" y="8476"/>
                    <a:pt x="5991" y="8476"/>
                    <a:pt x="5987" y="8476"/>
                  </a:cubicBezTo>
                  <a:cubicBezTo>
                    <a:pt x="5992" y="8476"/>
                    <a:pt x="5997" y="8476"/>
                    <a:pt x="6002" y="8476"/>
                  </a:cubicBezTo>
                  <a:lnTo>
                    <a:pt x="6002" y="8476"/>
                  </a:lnTo>
                  <a:cubicBezTo>
                    <a:pt x="6008" y="8476"/>
                    <a:pt x="6013" y="8476"/>
                    <a:pt x="6018" y="8476"/>
                  </a:cubicBezTo>
                  <a:cubicBezTo>
                    <a:pt x="6014" y="8476"/>
                    <a:pt x="6010" y="8476"/>
                    <a:pt x="6006" y="8476"/>
                  </a:cubicBezTo>
                  <a:lnTo>
                    <a:pt x="6006" y="8476"/>
                  </a:lnTo>
                  <a:cubicBezTo>
                    <a:pt x="8014" y="8469"/>
                    <a:pt x="9738" y="7402"/>
                    <a:pt x="10586" y="6774"/>
                  </a:cubicBez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65"/>
                  </a:lnTo>
                  <a:cubicBezTo>
                    <a:pt x="1" y="1986"/>
                    <a:pt x="158" y="2143"/>
                    <a:pt x="347" y="2143"/>
                  </a:cubicBezTo>
                  <a:lnTo>
                    <a:pt x="694" y="2143"/>
                  </a:lnTo>
                  <a:lnTo>
                    <a:pt x="694" y="9925"/>
                  </a:lnTo>
                  <a:lnTo>
                    <a:pt x="347" y="9925"/>
                  </a:lnTo>
                  <a:cubicBezTo>
                    <a:pt x="158" y="9925"/>
                    <a:pt x="1" y="10082"/>
                    <a:pt x="1" y="10271"/>
                  </a:cubicBezTo>
                  <a:lnTo>
                    <a:pt x="1" y="11689"/>
                  </a:lnTo>
                  <a:cubicBezTo>
                    <a:pt x="1" y="11910"/>
                    <a:pt x="158" y="12036"/>
                    <a:pt x="347" y="12036"/>
                  </a:cubicBezTo>
                  <a:lnTo>
                    <a:pt x="1765" y="12036"/>
                  </a:lnTo>
                  <a:cubicBezTo>
                    <a:pt x="1986" y="12036"/>
                    <a:pt x="2112" y="11910"/>
                    <a:pt x="2112" y="11689"/>
                  </a:cubicBezTo>
                  <a:lnTo>
                    <a:pt x="2112" y="11343"/>
                  </a:lnTo>
                  <a:lnTo>
                    <a:pt x="9893" y="11343"/>
                  </a:lnTo>
                  <a:lnTo>
                    <a:pt x="9893" y="11689"/>
                  </a:lnTo>
                  <a:cubicBezTo>
                    <a:pt x="9893" y="11910"/>
                    <a:pt x="10051" y="12036"/>
                    <a:pt x="10240" y="12036"/>
                  </a:cubicBezTo>
                  <a:lnTo>
                    <a:pt x="11658" y="12036"/>
                  </a:lnTo>
                  <a:cubicBezTo>
                    <a:pt x="11847" y="12036"/>
                    <a:pt x="12004" y="11910"/>
                    <a:pt x="12004" y="11689"/>
                  </a:cubicBezTo>
                  <a:lnTo>
                    <a:pt x="12004" y="10271"/>
                  </a:lnTo>
                  <a:cubicBezTo>
                    <a:pt x="12004" y="10082"/>
                    <a:pt x="11847" y="9925"/>
                    <a:pt x="11658" y="9925"/>
                  </a:cubicBezTo>
                  <a:lnTo>
                    <a:pt x="11311" y="9925"/>
                  </a:lnTo>
                  <a:lnTo>
                    <a:pt x="11311" y="2143"/>
                  </a:lnTo>
                  <a:lnTo>
                    <a:pt x="11658" y="2143"/>
                  </a:lnTo>
                  <a:cubicBezTo>
                    <a:pt x="11847" y="2143"/>
                    <a:pt x="12004" y="1986"/>
                    <a:pt x="12004" y="1765"/>
                  </a:cubicBezTo>
                  <a:lnTo>
                    <a:pt x="12004" y="347"/>
                  </a:lnTo>
                  <a:cubicBezTo>
                    <a:pt x="12004" y="158"/>
                    <a:pt x="11847" y="1"/>
                    <a:pt x="11658" y="1"/>
                  </a:cubicBezTo>
                  <a:lnTo>
                    <a:pt x="10240" y="1"/>
                  </a:lnTo>
                  <a:cubicBezTo>
                    <a:pt x="10051" y="1"/>
                    <a:pt x="9893" y="158"/>
                    <a:pt x="9893" y="347"/>
                  </a:cubicBezTo>
                  <a:lnTo>
                    <a:pt x="9893" y="725"/>
                  </a:lnTo>
                  <a:lnTo>
                    <a:pt x="2112" y="725"/>
                  </a:lnTo>
                  <a:lnTo>
                    <a:pt x="2112" y="347"/>
                  </a:lnTo>
                  <a:cubicBezTo>
                    <a:pt x="2112" y="158"/>
                    <a:pt x="1986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86"/>
            <p:cNvSpPr/>
            <p:nvPr/>
          </p:nvSpPr>
          <p:spPr>
            <a:xfrm>
              <a:off x="-48524475" y="3306025"/>
              <a:ext cx="88225" cy="89050"/>
            </a:xfrm>
            <a:custGeom>
              <a:avLst/>
              <a:gdLst/>
              <a:ahLst/>
              <a:cxnLst/>
              <a:rect l="l" t="t" r="r" b="b"/>
              <a:pathLst>
                <a:path w="3529" h="3562" extrusionOk="0">
                  <a:moveTo>
                    <a:pt x="1765" y="726"/>
                  </a:moveTo>
                  <a:cubicBezTo>
                    <a:pt x="2363" y="726"/>
                    <a:pt x="2836" y="1198"/>
                    <a:pt x="2836" y="1765"/>
                  </a:cubicBezTo>
                  <a:cubicBezTo>
                    <a:pt x="2836" y="2364"/>
                    <a:pt x="2363" y="2836"/>
                    <a:pt x="1765" y="2836"/>
                  </a:cubicBezTo>
                  <a:cubicBezTo>
                    <a:pt x="1166" y="2836"/>
                    <a:pt x="694" y="2364"/>
                    <a:pt x="694" y="1765"/>
                  </a:cubicBezTo>
                  <a:cubicBezTo>
                    <a:pt x="694" y="1198"/>
                    <a:pt x="1166" y="726"/>
                    <a:pt x="1765" y="726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9"/>
                    <a:pt x="0" y="1765"/>
                  </a:cubicBezTo>
                  <a:cubicBezTo>
                    <a:pt x="0" y="2773"/>
                    <a:pt x="788" y="3561"/>
                    <a:pt x="1765" y="3561"/>
                  </a:cubicBezTo>
                  <a:cubicBezTo>
                    <a:pt x="2741" y="3561"/>
                    <a:pt x="3529" y="2773"/>
                    <a:pt x="3529" y="1765"/>
                  </a:cubicBezTo>
                  <a:cubicBezTo>
                    <a:pt x="3529" y="789"/>
                    <a:pt x="2741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86"/>
            <p:cNvSpPr/>
            <p:nvPr/>
          </p:nvSpPr>
          <p:spPr>
            <a:xfrm>
              <a:off x="-48489025" y="33414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88" name="Google Shape;8588;p86"/>
          <p:cNvGrpSpPr/>
          <p:nvPr/>
        </p:nvGrpSpPr>
        <p:grpSpPr>
          <a:xfrm>
            <a:off x="4066170" y="2661476"/>
            <a:ext cx="473677" cy="473677"/>
            <a:chOff x="-48630025" y="3569100"/>
            <a:chExt cx="300100" cy="300100"/>
          </a:xfrm>
        </p:grpSpPr>
        <p:sp>
          <p:nvSpPr>
            <p:cNvPr id="8589" name="Google Shape;8589;p86"/>
            <p:cNvSpPr/>
            <p:nvPr/>
          </p:nvSpPr>
          <p:spPr>
            <a:xfrm>
              <a:off x="-48400825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86"/>
            <p:cNvSpPr/>
            <p:nvPr/>
          </p:nvSpPr>
          <p:spPr>
            <a:xfrm>
              <a:off x="-48400825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86"/>
            <p:cNvSpPr/>
            <p:nvPr/>
          </p:nvSpPr>
          <p:spPr>
            <a:xfrm>
              <a:off x="-48488250" y="371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86"/>
            <p:cNvSpPr/>
            <p:nvPr/>
          </p:nvSpPr>
          <p:spPr>
            <a:xfrm>
              <a:off x="-48488250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86"/>
            <p:cNvSpPr/>
            <p:nvPr/>
          </p:nvSpPr>
          <p:spPr>
            <a:xfrm>
              <a:off x="-48400825" y="36400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86"/>
            <p:cNvSpPr/>
            <p:nvPr/>
          </p:nvSpPr>
          <p:spPr>
            <a:xfrm>
              <a:off x="-48541800" y="3569100"/>
              <a:ext cx="211875" cy="300100"/>
            </a:xfrm>
            <a:custGeom>
              <a:avLst/>
              <a:gdLst/>
              <a:ahLst/>
              <a:cxnLst/>
              <a:rect l="l" t="t" r="r" b="b"/>
              <a:pathLst>
                <a:path w="8475" h="12004" extrusionOk="0">
                  <a:moveTo>
                    <a:pt x="2489" y="2080"/>
                  </a:moveTo>
                  <a:cubicBezTo>
                    <a:pt x="3088" y="2080"/>
                    <a:pt x="3560" y="2552"/>
                    <a:pt x="3560" y="3151"/>
                  </a:cubicBezTo>
                  <a:cubicBezTo>
                    <a:pt x="3560" y="3750"/>
                    <a:pt x="3088" y="4222"/>
                    <a:pt x="2489" y="4222"/>
                  </a:cubicBezTo>
                  <a:cubicBezTo>
                    <a:pt x="1891" y="4222"/>
                    <a:pt x="1418" y="3750"/>
                    <a:pt x="1418" y="3151"/>
                  </a:cubicBezTo>
                  <a:cubicBezTo>
                    <a:pt x="1418" y="2552"/>
                    <a:pt x="1891" y="2080"/>
                    <a:pt x="2489" y="2080"/>
                  </a:cubicBezTo>
                  <a:close/>
                  <a:moveTo>
                    <a:pt x="6018" y="2080"/>
                  </a:moveTo>
                  <a:cubicBezTo>
                    <a:pt x="6585" y="2080"/>
                    <a:pt x="7057" y="2552"/>
                    <a:pt x="7057" y="3151"/>
                  </a:cubicBezTo>
                  <a:cubicBezTo>
                    <a:pt x="7057" y="3750"/>
                    <a:pt x="6585" y="4222"/>
                    <a:pt x="6018" y="4222"/>
                  </a:cubicBezTo>
                  <a:cubicBezTo>
                    <a:pt x="5419" y="4222"/>
                    <a:pt x="4947" y="3750"/>
                    <a:pt x="4947" y="3151"/>
                  </a:cubicBezTo>
                  <a:cubicBezTo>
                    <a:pt x="4947" y="2552"/>
                    <a:pt x="5419" y="2080"/>
                    <a:pt x="6018" y="2080"/>
                  </a:cubicBezTo>
                  <a:close/>
                  <a:moveTo>
                    <a:pt x="2489" y="4915"/>
                  </a:moveTo>
                  <a:cubicBezTo>
                    <a:pt x="3088" y="4915"/>
                    <a:pt x="3560" y="5388"/>
                    <a:pt x="3560" y="5987"/>
                  </a:cubicBezTo>
                  <a:cubicBezTo>
                    <a:pt x="3560" y="6585"/>
                    <a:pt x="3088" y="7058"/>
                    <a:pt x="2489" y="7058"/>
                  </a:cubicBezTo>
                  <a:cubicBezTo>
                    <a:pt x="1891" y="7058"/>
                    <a:pt x="1418" y="6585"/>
                    <a:pt x="1418" y="5987"/>
                  </a:cubicBezTo>
                  <a:cubicBezTo>
                    <a:pt x="1418" y="5388"/>
                    <a:pt x="1891" y="4915"/>
                    <a:pt x="2489" y="4915"/>
                  </a:cubicBezTo>
                  <a:close/>
                  <a:moveTo>
                    <a:pt x="6018" y="4915"/>
                  </a:moveTo>
                  <a:cubicBezTo>
                    <a:pt x="6585" y="4915"/>
                    <a:pt x="7057" y="5388"/>
                    <a:pt x="7057" y="5987"/>
                  </a:cubicBezTo>
                  <a:cubicBezTo>
                    <a:pt x="7057" y="6585"/>
                    <a:pt x="6585" y="7058"/>
                    <a:pt x="6018" y="7058"/>
                  </a:cubicBezTo>
                  <a:cubicBezTo>
                    <a:pt x="5419" y="7058"/>
                    <a:pt x="4947" y="6585"/>
                    <a:pt x="4947" y="5987"/>
                  </a:cubicBezTo>
                  <a:cubicBezTo>
                    <a:pt x="4947" y="5388"/>
                    <a:pt x="5419" y="4915"/>
                    <a:pt x="6018" y="4915"/>
                  </a:cubicBezTo>
                  <a:close/>
                  <a:moveTo>
                    <a:pt x="2489" y="7751"/>
                  </a:moveTo>
                  <a:cubicBezTo>
                    <a:pt x="3088" y="7751"/>
                    <a:pt x="3560" y="8223"/>
                    <a:pt x="3560" y="8822"/>
                  </a:cubicBezTo>
                  <a:cubicBezTo>
                    <a:pt x="3560" y="9421"/>
                    <a:pt x="3088" y="9862"/>
                    <a:pt x="2489" y="9862"/>
                  </a:cubicBezTo>
                  <a:cubicBezTo>
                    <a:pt x="1891" y="9862"/>
                    <a:pt x="1418" y="9421"/>
                    <a:pt x="1418" y="8822"/>
                  </a:cubicBezTo>
                  <a:cubicBezTo>
                    <a:pt x="1418" y="8223"/>
                    <a:pt x="1891" y="7751"/>
                    <a:pt x="2489" y="7751"/>
                  </a:cubicBezTo>
                  <a:close/>
                  <a:moveTo>
                    <a:pt x="6018" y="7751"/>
                  </a:moveTo>
                  <a:cubicBezTo>
                    <a:pt x="6585" y="7751"/>
                    <a:pt x="7057" y="8223"/>
                    <a:pt x="7057" y="8822"/>
                  </a:cubicBezTo>
                  <a:cubicBezTo>
                    <a:pt x="7057" y="9421"/>
                    <a:pt x="6585" y="9862"/>
                    <a:pt x="6018" y="9862"/>
                  </a:cubicBezTo>
                  <a:cubicBezTo>
                    <a:pt x="5419" y="9862"/>
                    <a:pt x="4947" y="9421"/>
                    <a:pt x="4947" y="8822"/>
                  </a:cubicBezTo>
                  <a:cubicBezTo>
                    <a:pt x="4947" y="8223"/>
                    <a:pt x="5419" y="7751"/>
                    <a:pt x="6018" y="7751"/>
                  </a:cubicBezTo>
                  <a:close/>
                  <a:moveTo>
                    <a:pt x="1796" y="1"/>
                  </a:moveTo>
                  <a:cubicBezTo>
                    <a:pt x="788" y="1"/>
                    <a:pt x="0" y="788"/>
                    <a:pt x="0" y="1765"/>
                  </a:cubicBezTo>
                  <a:lnTo>
                    <a:pt x="0" y="10240"/>
                  </a:lnTo>
                  <a:cubicBezTo>
                    <a:pt x="0" y="11216"/>
                    <a:pt x="788" y="12004"/>
                    <a:pt x="1796" y="12004"/>
                  </a:cubicBezTo>
                  <a:lnTo>
                    <a:pt x="6711" y="12004"/>
                  </a:lnTo>
                  <a:cubicBezTo>
                    <a:pt x="7687" y="12004"/>
                    <a:pt x="8475" y="11216"/>
                    <a:pt x="8475" y="10240"/>
                  </a:cubicBezTo>
                  <a:lnTo>
                    <a:pt x="8475" y="1765"/>
                  </a:lnTo>
                  <a:cubicBezTo>
                    <a:pt x="8475" y="788"/>
                    <a:pt x="7687" y="1"/>
                    <a:pt x="67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5" name="Google Shape;8595;p86"/>
            <p:cNvSpPr/>
            <p:nvPr/>
          </p:nvSpPr>
          <p:spPr>
            <a:xfrm>
              <a:off x="-48488250" y="37817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6" name="Google Shape;8596;p86"/>
            <p:cNvSpPr/>
            <p:nvPr/>
          </p:nvSpPr>
          <p:spPr>
            <a:xfrm>
              <a:off x="-48630025" y="3569900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0"/>
                  </a:moveTo>
                  <a:cubicBezTo>
                    <a:pt x="1765" y="0"/>
                    <a:pt x="1229" y="32"/>
                    <a:pt x="631" y="630"/>
                  </a:cubicBezTo>
                  <a:cubicBezTo>
                    <a:pt x="221" y="1040"/>
                    <a:pt x="1" y="1575"/>
                    <a:pt x="1" y="2142"/>
                  </a:cubicBezTo>
                  <a:cubicBezTo>
                    <a:pt x="1" y="2867"/>
                    <a:pt x="631" y="3497"/>
                    <a:pt x="1418" y="3497"/>
                  </a:cubicBezTo>
                  <a:cubicBezTo>
                    <a:pt x="2017" y="3497"/>
                    <a:pt x="2553" y="3119"/>
                    <a:pt x="2742" y="2552"/>
                  </a:cubicBezTo>
                  <a:cubicBezTo>
                    <a:pt x="2868" y="2237"/>
                    <a:pt x="2805" y="1922"/>
                    <a:pt x="2584" y="1701"/>
                  </a:cubicBezTo>
                  <a:cubicBezTo>
                    <a:pt x="2395" y="1449"/>
                    <a:pt x="2269" y="1134"/>
                    <a:pt x="2742" y="567"/>
                  </a:cubicBezTo>
                  <a:cubicBezTo>
                    <a:pt x="2836" y="441"/>
                    <a:pt x="2868" y="315"/>
                    <a:pt x="2805" y="189"/>
                  </a:cubicBezTo>
                  <a:cubicBezTo>
                    <a:pt x="2742" y="95"/>
                    <a:pt x="2584" y="0"/>
                    <a:pt x="24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86"/>
            <p:cNvSpPr/>
            <p:nvPr/>
          </p:nvSpPr>
          <p:spPr>
            <a:xfrm>
              <a:off x="-48626875" y="3668350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1"/>
                  </a:cubicBezTo>
                  <a:lnTo>
                    <a:pt x="2584" y="1701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8" name="Google Shape;8598;p86"/>
            <p:cNvSpPr/>
            <p:nvPr/>
          </p:nvSpPr>
          <p:spPr>
            <a:xfrm>
              <a:off x="-48630025" y="3727425"/>
              <a:ext cx="70925" cy="141775"/>
            </a:xfrm>
            <a:custGeom>
              <a:avLst/>
              <a:gdLst/>
              <a:ahLst/>
              <a:cxnLst/>
              <a:rect l="l" t="t" r="r" b="b"/>
              <a:pathLst>
                <a:path w="2837" h="5671" extrusionOk="0">
                  <a:moveTo>
                    <a:pt x="32" y="0"/>
                  </a:moveTo>
                  <a:cubicBezTo>
                    <a:pt x="1" y="347"/>
                    <a:pt x="1" y="756"/>
                    <a:pt x="1" y="1071"/>
                  </a:cubicBezTo>
                  <a:cubicBezTo>
                    <a:pt x="1" y="2741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36" y="756"/>
                    <a:pt x="2836" y="378"/>
                    <a:pt x="28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9" name="Google Shape;8599;p86"/>
          <p:cNvGrpSpPr/>
          <p:nvPr/>
        </p:nvGrpSpPr>
        <p:grpSpPr>
          <a:xfrm>
            <a:off x="4066802" y="3244537"/>
            <a:ext cx="472415" cy="471192"/>
            <a:chOff x="-48629225" y="3938500"/>
            <a:chExt cx="299300" cy="298525"/>
          </a:xfrm>
        </p:grpSpPr>
        <p:sp>
          <p:nvSpPr>
            <p:cNvPr id="8600" name="Google Shape;8600;p86"/>
            <p:cNvSpPr/>
            <p:nvPr/>
          </p:nvSpPr>
          <p:spPr>
            <a:xfrm>
              <a:off x="-48629225" y="3938500"/>
              <a:ext cx="299300" cy="298525"/>
            </a:xfrm>
            <a:custGeom>
              <a:avLst/>
              <a:gdLst/>
              <a:ahLst/>
              <a:cxnLst/>
              <a:rect l="l" t="t" r="r" b="b"/>
              <a:pathLst>
                <a:path w="11972" h="11941" extrusionOk="0">
                  <a:moveTo>
                    <a:pt x="5955" y="2111"/>
                  </a:moveTo>
                  <a:cubicBezTo>
                    <a:pt x="8097" y="2111"/>
                    <a:pt x="9830" y="3844"/>
                    <a:pt x="9830" y="5986"/>
                  </a:cubicBezTo>
                  <a:cubicBezTo>
                    <a:pt x="9798" y="8129"/>
                    <a:pt x="8066" y="9830"/>
                    <a:pt x="5955" y="9830"/>
                  </a:cubicBezTo>
                  <a:cubicBezTo>
                    <a:pt x="3875" y="9830"/>
                    <a:pt x="2080" y="8129"/>
                    <a:pt x="2080" y="5986"/>
                  </a:cubicBezTo>
                  <a:cubicBezTo>
                    <a:pt x="2080" y="3844"/>
                    <a:pt x="3812" y="2111"/>
                    <a:pt x="5955" y="2111"/>
                  </a:cubicBezTo>
                  <a:close/>
                  <a:moveTo>
                    <a:pt x="5293" y="0"/>
                  </a:moveTo>
                  <a:cubicBezTo>
                    <a:pt x="5167" y="0"/>
                    <a:pt x="5041" y="63"/>
                    <a:pt x="4978" y="189"/>
                  </a:cubicBezTo>
                  <a:lnTo>
                    <a:pt x="4631" y="882"/>
                  </a:lnTo>
                  <a:cubicBezTo>
                    <a:pt x="4190" y="1009"/>
                    <a:pt x="3749" y="1166"/>
                    <a:pt x="3371" y="1418"/>
                  </a:cubicBezTo>
                  <a:lnTo>
                    <a:pt x="2615" y="1166"/>
                  </a:lnTo>
                  <a:cubicBezTo>
                    <a:pt x="2584" y="1158"/>
                    <a:pt x="2550" y="1154"/>
                    <a:pt x="2517" y="1154"/>
                  </a:cubicBezTo>
                  <a:cubicBezTo>
                    <a:pt x="2416" y="1154"/>
                    <a:pt x="2316" y="1190"/>
                    <a:pt x="2269" y="1261"/>
                  </a:cubicBezTo>
                  <a:lnTo>
                    <a:pt x="1260" y="2237"/>
                  </a:lnTo>
                  <a:cubicBezTo>
                    <a:pt x="1197" y="2300"/>
                    <a:pt x="1166" y="2458"/>
                    <a:pt x="1197" y="2584"/>
                  </a:cubicBezTo>
                  <a:lnTo>
                    <a:pt x="1418" y="3340"/>
                  </a:lnTo>
                  <a:cubicBezTo>
                    <a:pt x="1197" y="3718"/>
                    <a:pt x="1040" y="4159"/>
                    <a:pt x="914" y="4600"/>
                  </a:cubicBezTo>
                  <a:lnTo>
                    <a:pt x="221" y="4947"/>
                  </a:lnTo>
                  <a:cubicBezTo>
                    <a:pt x="95" y="5010"/>
                    <a:pt x="0" y="5136"/>
                    <a:pt x="0" y="5262"/>
                  </a:cubicBezTo>
                  <a:lnTo>
                    <a:pt x="0" y="6679"/>
                  </a:lnTo>
                  <a:cubicBezTo>
                    <a:pt x="0" y="6805"/>
                    <a:pt x="95" y="6931"/>
                    <a:pt x="221" y="6994"/>
                  </a:cubicBezTo>
                  <a:lnTo>
                    <a:pt x="914" y="7341"/>
                  </a:lnTo>
                  <a:cubicBezTo>
                    <a:pt x="1040" y="7782"/>
                    <a:pt x="1229" y="8223"/>
                    <a:pt x="1418" y="8601"/>
                  </a:cubicBezTo>
                  <a:lnTo>
                    <a:pt x="1197" y="9357"/>
                  </a:lnTo>
                  <a:cubicBezTo>
                    <a:pt x="1166" y="9483"/>
                    <a:pt x="1197" y="9641"/>
                    <a:pt x="1260" y="9704"/>
                  </a:cubicBezTo>
                  <a:lnTo>
                    <a:pt x="2269" y="10680"/>
                  </a:lnTo>
                  <a:cubicBezTo>
                    <a:pt x="2316" y="10751"/>
                    <a:pt x="2416" y="10787"/>
                    <a:pt x="2517" y="10787"/>
                  </a:cubicBezTo>
                  <a:cubicBezTo>
                    <a:pt x="2550" y="10787"/>
                    <a:pt x="2584" y="10783"/>
                    <a:pt x="2615" y="10775"/>
                  </a:cubicBezTo>
                  <a:lnTo>
                    <a:pt x="3371" y="10523"/>
                  </a:lnTo>
                  <a:cubicBezTo>
                    <a:pt x="3749" y="10775"/>
                    <a:pt x="4190" y="10933"/>
                    <a:pt x="4631" y="11059"/>
                  </a:cubicBezTo>
                  <a:lnTo>
                    <a:pt x="4978" y="11752"/>
                  </a:lnTo>
                  <a:cubicBezTo>
                    <a:pt x="5041" y="11878"/>
                    <a:pt x="5167" y="11941"/>
                    <a:pt x="5293" y="11941"/>
                  </a:cubicBezTo>
                  <a:lnTo>
                    <a:pt x="6711" y="11941"/>
                  </a:lnTo>
                  <a:cubicBezTo>
                    <a:pt x="6837" y="11941"/>
                    <a:pt x="6931" y="11878"/>
                    <a:pt x="7026" y="11752"/>
                  </a:cubicBezTo>
                  <a:lnTo>
                    <a:pt x="7372" y="11059"/>
                  </a:lnTo>
                  <a:cubicBezTo>
                    <a:pt x="7813" y="10933"/>
                    <a:pt x="8255" y="10775"/>
                    <a:pt x="8633" y="10523"/>
                  </a:cubicBezTo>
                  <a:lnTo>
                    <a:pt x="9389" y="10775"/>
                  </a:lnTo>
                  <a:cubicBezTo>
                    <a:pt x="9420" y="10783"/>
                    <a:pt x="9452" y="10787"/>
                    <a:pt x="9483" y="10787"/>
                  </a:cubicBezTo>
                  <a:cubicBezTo>
                    <a:pt x="9576" y="10787"/>
                    <a:pt x="9664" y="10751"/>
                    <a:pt x="9735" y="10680"/>
                  </a:cubicBezTo>
                  <a:lnTo>
                    <a:pt x="10712" y="9704"/>
                  </a:lnTo>
                  <a:cubicBezTo>
                    <a:pt x="10806" y="9641"/>
                    <a:pt x="10838" y="9483"/>
                    <a:pt x="10806" y="9357"/>
                  </a:cubicBezTo>
                  <a:lnTo>
                    <a:pt x="10554" y="8601"/>
                  </a:lnTo>
                  <a:cubicBezTo>
                    <a:pt x="10806" y="8223"/>
                    <a:pt x="10964" y="7782"/>
                    <a:pt x="11058" y="7341"/>
                  </a:cubicBezTo>
                  <a:lnTo>
                    <a:pt x="11783" y="6994"/>
                  </a:lnTo>
                  <a:cubicBezTo>
                    <a:pt x="11909" y="6931"/>
                    <a:pt x="11972" y="6805"/>
                    <a:pt x="11972" y="6679"/>
                  </a:cubicBezTo>
                  <a:lnTo>
                    <a:pt x="11972" y="5262"/>
                  </a:lnTo>
                  <a:cubicBezTo>
                    <a:pt x="11972" y="5136"/>
                    <a:pt x="11909" y="5041"/>
                    <a:pt x="11783" y="4947"/>
                  </a:cubicBezTo>
                  <a:lnTo>
                    <a:pt x="11058" y="4600"/>
                  </a:lnTo>
                  <a:cubicBezTo>
                    <a:pt x="10964" y="4159"/>
                    <a:pt x="10743" y="3718"/>
                    <a:pt x="10554" y="3340"/>
                  </a:cubicBezTo>
                  <a:lnTo>
                    <a:pt x="10806" y="2584"/>
                  </a:lnTo>
                  <a:cubicBezTo>
                    <a:pt x="10838" y="2458"/>
                    <a:pt x="10806" y="2300"/>
                    <a:pt x="10712" y="2237"/>
                  </a:cubicBezTo>
                  <a:lnTo>
                    <a:pt x="9735" y="1261"/>
                  </a:lnTo>
                  <a:cubicBezTo>
                    <a:pt x="9664" y="1190"/>
                    <a:pt x="9558" y="1154"/>
                    <a:pt x="9469" y="1154"/>
                  </a:cubicBezTo>
                  <a:cubicBezTo>
                    <a:pt x="9440" y="1154"/>
                    <a:pt x="9412" y="1158"/>
                    <a:pt x="9389" y="1166"/>
                  </a:cubicBezTo>
                  <a:lnTo>
                    <a:pt x="8633" y="1418"/>
                  </a:lnTo>
                  <a:cubicBezTo>
                    <a:pt x="8255" y="1166"/>
                    <a:pt x="7813" y="1009"/>
                    <a:pt x="7372" y="882"/>
                  </a:cubicBezTo>
                  <a:lnTo>
                    <a:pt x="7026" y="189"/>
                  </a:lnTo>
                  <a:cubicBezTo>
                    <a:pt x="6931" y="63"/>
                    <a:pt x="6837" y="0"/>
                    <a:pt x="67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1" name="Google Shape;8601;p86"/>
            <p:cNvSpPr/>
            <p:nvPr/>
          </p:nvSpPr>
          <p:spPr>
            <a:xfrm>
              <a:off x="-48496900" y="4119650"/>
              <a:ext cx="35450" cy="47275"/>
            </a:xfrm>
            <a:custGeom>
              <a:avLst/>
              <a:gdLst/>
              <a:ahLst/>
              <a:cxnLst/>
              <a:rect l="l" t="t" r="r" b="b"/>
              <a:pathLst>
                <a:path w="1418" h="1891" extrusionOk="0">
                  <a:moveTo>
                    <a:pt x="0" y="0"/>
                  </a:moveTo>
                  <a:lnTo>
                    <a:pt x="0" y="1796"/>
                  </a:lnTo>
                  <a:cubicBezTo>
                    <a:pt x="221" y="1828"/>
                    <a:pt x="473" y="1891"/>
                    <a:pt x="693" y="1891"/>
                  </a:cubicBezTo>
                  <a:cubicBezTo>
                    <a:pt x="945" y="1891"/>
                    <a:pt x="1166" y="1828"/>
                    <a:pt x="1418" y="1796"/>
                  </a:cubicBezTo>
                  <a:lnTo>
                    <a:pt x="1418" y="0"/>
                  </a:lnTo>
                  <a:cubicBezTo>
                    <a:pt x="1166" y="63"/>
                    <a:pt x="945" y="95"/>
                    <a:pt x="693" y="95"/>
                  </a:cubicBezTo>
                  <a:cubicBezTo>
                    <a:pt x="473" y="95"/>
                    <a:pt x="189" y="63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2" name="Google Shape;8602;p86"/>
            <p:cNvSpPr/>
            <p:nvPr/>
          </p:nvSpPr>
          <p:spPr>
            <a:xfrm>
              <a:off x="-48495325" y="4073175"/>
              <a:ext cx="29950" cy="31325"/>
            </a:xfrm>
            <a:custGeom>
              <a:avLst/>
              <a:gdLst/>
              <a:ahLst/>
              <a:cxnLst/>
              <a:rect l="l" t="t" r="r" b="b"/>
              <a:pathLst>
                <a:path w="1198" h="1253" extrusionOk="0">
                  <a:moveTo>
                    <a:pt x="599" y="1"/>
                  </a:moveTo>
                  <a:lnTo>
                    <a:pt x="0" y="1135"/>
                  </a:lnTo>
                  <a:cubicBezTo>
                    <a:pt x="205" y="1214"/>
                    <a:pt x="410" y="1253"/>
                    <a:pt x="610" y="1253"/>
                  </a:cubicBezTo>
                  <a:cubicBezTo>
                    <a:pt x="811" y="1253"/>
                    <a:pt x="1008" y="1214"/>
                    <a:pt x="1197" y="1135"/>
                  </a:cubicBezTo>
                  <a:lnTo>
                    <a:pt x="5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86"/>
            <p:cNvSpPr/>
            <p:nvPr/>
          </p:nvSpPr>
          <p:spPr>
            <a:xfrm>
              <a:off x="-48559125" y="4009375"/>
              <a:ext cx="159900" cy="149675"/>
            </a:xfrm>
            <a:custGeom>
              <a:avLst/>
              <a:gdLst/>
              <a:ahLst/>
              <a:cxnLst/>
              <a:rect l="l" t="t" r="r" b="b"/>
              <a:pathLst>
                <a:path w="6396" h="5987" extrusionOk="0">
                  <a:moveTo>
                    <a:pt x="3151" y="1"/>
                  </a:moveTo>
                  <a:cubicBezTo>
                    <a:pt x="1418" y="1"/>
                    <a:pt x="0" y="1418"/>
                    <a:pt x="0" y="3151"/>
                  </a:cubicBezTo>
                  <a:cubicBezTo>
                    <a:pt x="0" y="4348"/>
                    <a:pt x="725" y="5420"/>
                    <a:pt x="1764" y="5987"/>
                  </a:cubicBezTo>
                  <a:lnTo>
                    <a:pt x="1764" y="3844"/>
                  </a:lnTo>
                  <a:cubicBezTo>
                    <a:pt x="1764" y="3687"/>
                    <a:pt x="2804" y="1734"/>
                    <a:pt x="2867" y="1608"/>
                  </a:cubicBezTo>
                  <a:cubicBezTo>
                    <a:pt x="2930" y="1482"/>
                    <a:pt x="3064" y="1418"/>
                    <a:pt x="3194" y="1418"/>
                  </a:cubicBezTo>
                  <a:cubicBezTo>
                    <a:pt x="3324" y="1418"/>
                    <a:pt x="3450" y="1482"/>
                    <a:pt x="3497" y="1608"/>
                  </a:cubicBezTo>
                  <a:cubicBezTo>
                    <a:pt x="3592" y="1734"/>
                    <a:pt x="4600" y="3718"/>
                    <a:pt x="4600" y="3844"/>
                  </a:cubicBezTo>
                  <a:lnTo>
                    <a:pt x="4600" y="5987"/>
                  </a:lnTo>
                  <a:cubicBezTo>
                    <a:pt x="5640" y="5451"/>
                    <a:pt x="6396" y="4411"/>
                    <a:pt x="6396" y="3151"/>
                  </a:cubicBezTo>
                  <a:cubicBezTo>
                    <a:pt x="6333" y="1418"/>
                    <a:pt x="4915" y="1"/>
                    <a:pt x="31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4" name="Google Shape;8604;p86"/>
          <p:cNvGrpSpPr/>
          <p:nvPr/>
        </p:nvGrpSpPr>
        <p:grpSpPr>
          <a:xfrm>
            <a:off x="2380672" y="3872993"/>
            <a:ext cx="415277" cy="472455"/>
            <a:chOff x="-46762575" y="3200500"/>
            <a:chExt cx="263100" cy="299325"/>
          </a:xfrm>
        </p:grpSpPr>
        <p:sp>
          <p:nvSpPr>
            <p:cNvPr id="8605" name="Google Shape;8605;p86"/>
            <p:cNvSpPr/>
            <p:nvPr/>
          </p:nvSpPr>
          <p:spPr>
            <a:xfrm>
              <a:off x="-46762575" y="3393475"/>
              <a:ext cx="263100" cy="106350"/>
            </a:xfrm>
            <a:custGeom>
              <a:avLst/>
              <a:gdLst/>
              <a:ahLst/>
              <a:cxnLst/>
              <a:rect l="l" t="t" r="r" b="b"/>
              <a:pathLst>
                <a:path w="10524" h="4254" extrusionOk="0">
                  <a:moveTo>
                    <a:pt x="7814" y="1418"/>
                  </a:moveTo>
                  <a:lnTo>
                    <a:pt x="8003" y="2142"/>
                  </a:lnTo>
                  <a:lnTo>
                    <a:pt x="2553" y="2142"/>
                  </a:lnTo>
                  <a:lnTo>
                    <a:pt x="2710" y="1418"/>
                  </a:lnTo>
                  <a:close/>
                  <a:moveTo>
                    <a:pt x="726" y="0"/>
                  </a:moveTo>
                  <a:lnTo>
                    <a:pt x="726" y="725"/>
                  </a:lnTo>
                  <a:lnTo>
                    <a:pt x="379" y="725"/>
                  </a:lnTo>
                  <a:cubicBezTo>
                    <a:pt x="159" y="725"/>
                    <a:pt x="1" y="882"/>
                    <a:pt x="1" y="1071"/>
                  </a:cubicBezTo>
                  <a:cubicBezTo>
                    <a:pt x="1" y="1260"/>
                    <a:pt x="159" y="1418"/>
                    <a:pt x="379" y="1418"/>
                  </a:cubicBezTo>
                  <a:lnTo>
                    <a:pt x="2017" y="1418"/>
                  </a:lnTo>
                  <a:lnTo>
                    <a:pt x="1419" y="3844"/>
                  </a:lnTo>
                  <a:cubicBezTo>
                    <a:pt x="1387" y="4033"/>
                    <a:pt x="1513" y="4222"/>
                    <a:pt x="1671" y="4253"/>
                  </a:cubicBezTo>
                  <a:lnTo>
                    <a:pt x="1734" y="4253"/>
                  </a:lnTo>
                  <a:cubicBezTo>
                    <a:pt x="1891" y="4253"/>
                    <a:pt x="2049" y="4159"/>
                    <a:pt x="2112" y="4001"/>
                  </a:cubicBezTo>
                  <a:lnTo>
                    <a:pt x="2364" y="2804"/>
                  </a:lnTo>
                  <a:lnTo>
                    <a:pt x="8161" y="2804"/>
                  </a:lnTo>
                  <a:lnTo>
                    <a:pt x="8444" y="4001"/>
                  </a:lnTo>
                  <a:cubicBezTo>
                    <a:pt x="8476" y="4159"/>
                    <a:pt x="8633" y="4253"/>
                    <a:pt x="8791" y="4253"/>
                  </a:cubicBezTo>
                  <a:lnTo>
                    <a:pt x="8854" y="4253"/>
                  </a:lnTo>
                  <a:cubicBezTo>
                    <a:pt x="9074" y="4222"/>
                    <a:pt x="9169" y="4033"/>
                    <a:pt x="9106" y="3844"/>
                  </a:cubicBezTo>
                  <a:lnTo>
                    <a:pt x="8507" y="1418"/>
                  </a:lnTo>
                  <a:lnTo>
                    <a:pt x="10177" y="1418"/>
                  </a:lnTo>
                  <a:cubicBezTo>
                    <a:pt x="10366" y="1418"/>
                    <a:pt x="10524" y="1260"/>
                    <a:pt x="10524" y="1071"/>
                  </a:cubicBezTo>
                  <a:cubicBezTo>
                    <a:pt x="10524" y="882"/>
                    <a:pt x="10398" y="725"/>
                    <a:pt x="10209" y="725"/>
                  </a:cubicBezTo>
                  <a:lnTo>
                    <a:pt x="9862" y="725"/>
                  </a:lnTo>
                  <a:lnTo>
                    <a:pt x="986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86"/>
            <p:cNvSpPr/>
            <p:nvPr/>
          </p:nvSpPr>
          <p:spPr>
            <a:xfrm>
              <a:off x="-46743650" y="3200500"/>
              <a:ext cx="228425" cy="176450"/>
            </a:xfrm>
            <a:custGeom>
              <a:avLst/>
              <a:gdLst/>
              <a:ahLst/>
              <a:cxnLst/>
              <a:rect l="l" t="t" r="r" b="b"/>
              <a:pathLst>
                <a:path w="9137" h="7058" extrusionOk="0">
                  <a:moveTo>
                    <a:pt x="4568" y="725"/>
                  </a:moveTo>
                  <a:cubicBezTo>
                    <a:pt x="5041" y="725"/>
                    <a:pt x="5419" y="1040"/>
                    <a:pt x="5545" y="1418"/>
                  </a:cubicBezTo>
                  <a:lnTo>
                    <a:pt x="3592" y="1418"/>
                  </a:lnTo>
                  <a:cubicBezTo>
                    <a:pt x="3686" y="1040"/>
                    <a:pt x="4096" y="725"/>
                    <a:pt x="4568" y="725"/>
                  </a:cubicBezTo>
                  <a:close/>
                  <a:moveTo>
                    <a:pt x="4568" y="2804"/>
                  </a:moveTo>
                  <a:cubicBezTo>
                    <a:pt x="5167" y="2804"/>
                    <a:pt x="5640" y="3277"/>
                    <a:pt x="5640" y="3875"/>
                  </a:cubicBezTo>
                  <a:cubicBezTo>
                    <a:pt x="5576" y="4474"/>
                    <a:pt x="5104" y="4947"/>
                    <a:pt x="4568" y="4947"/>
                  </a:cubicBezTo>
                  <a:cubicBezTo>
                    <a:pt x="3970" y="4947"/>
                    <a:pt x="3497" y="4474"/>
                    <a:pt x="3497" y="3875"/>
                  </a:cubicBezTo>
                  <a:cubicBezTo>
                    <a:pt x="3497" y="3277"/>
                    <a:pt x="3970" y="2804"/>
                    <a:pt x="4568" y="2804"/>
                  </a:cubicBezTo>
                  <a:close/>
                  <a:moveTo>
                    <a:pt x="4568" y="0"/>
                  </a:moveTo>
                  <a:cubicBezTo>
                    <a:pt x="3718" y="0"/>
                    <a:pt x="2993" y="630"/>
                    <a:pt x="2836" y="1418"/>
                  </a:cubicBezTo>
                  <a:lnTo>
                    <a:pt x="1071" y="1418"/>
                  </a:lnTo>
                  <a:cubicBezTo>
                    <a:pt x="473" y="1418"/>
                    <a:pt x="0" y="1891"/>
                    <a:pt x="0" y="2489"/>
                  </a:cubicBezTo>
                  <a:lnTo>
                    <a:pt x="0" y="7057"/>
                  </a:lnTo>
                  <a:lnTo>
                    <a:pt x="914" y="7057"/>
                  </a:lnTo>
                  <a:lnTo>
                    <a:pt x="2899" y="5041"/>
                  </a:lnTo>
                  <a:cubicBezTo>
                    <a:pt x="2962" y="4978"/>
                    <a:pt x="3056" y="4947"/>
                    <a:pt x="3155" y="4947"/>
                  </a:cubicBezTo>
                  <a:cubicBezTo>
                    <a:pt x="3253" y="4947"/>
                    <a:pt x="3355" y="4978"/>
                    <a:pt x="3434" y="5041"/>
                  </a:cubicBezTo>
                  <a:lnTo>
                    <a:pt x="4600" y="6238"/>
                  </a:lnTo>
                  <a:lnTo>
                    <a:pt x="5703" y="5041"/>
                  </a:lnTo>
                  <a:cubicBezTo>
                    <a:pt x="5766" y="4962"/>
                    <a:pt x="5852" y="4923"/>
                    <a:pt x="5943" y="4923"/>
                  </a:cubicBezTo>
                  <a:cubicBezTo>
                    <a:pt x="6033" y="4923"/>
                    <a:pt x="6128" y="4962"/>
                    <a:pt x="6207" y="5041"/>
                  </a:cubicBezTo>
                  <a:lnTo>
                    <a:pt x="8223" y="7057"/>
                  </a:lnTo>
                  <a:lnTo>
                    <a:pt x="9137" y="7057"/>
                  </a:lnTo>
                  <a:lnTo>
                    <a:pt x="9137" y="2489"/>
                  </a:lnTo>
                  <a:cubicBezTo>
                    <a:pt x="9137" y="1891"/>
                    <a:pt x="8664" y="1418"/>
                    <a:pt x="8065" y="1418"/>
                  </a:cubicBezTo>
                  <a:lnTo>
                    <a:pt x="6301" y="1418"/>
                  </a:lnTo>
                  <a:cubicBezTo>
                    <a:pt x="6144" y="630"/>
                    <a:pt x="5450" y="0"/>
                    <a:pt x="45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86"/>
            <p:cNvSpPr/>
            <p:nvPr/>
          </p:nvSpPr>
          <p:spPr>
            <a:xfrm>
              <a:off x="-46638125" y="32895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86"/>
            <p:cNvSpPr/>
            <p:nvPr/>
          </p:nvSpPr>
          <p:spPr>
            <a:xfrm>
              <a:off x="-46696400" y="3345425"/>
              <a:ext cx="63025" cy="31525"/>
            </a:xfrm>
            <a:custGeom>
              <a:avLst/>
              <a:gdLst/>
              <a:ahLst/>
              <a:cxnLst/>
              <a:rect l="l" t="t" r="r" b="b"/>
              <a:pathLst>
                <a:path w="2521" h="1261" extrusionOk="0">
                  <a:moveTo>
                    <a:pt x="1261" y="0"/>
                  </a:moveTo>
                  <a:lnTo>
                    <a:pt x="0" y="1260"/>
                  </a:lnTo>
                  <a:lnTo>
                    <a:pt x="2521" y="1260"/>
                  </a:lnTo>
                  <a:lnTo>
                    <a:pt x="126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86"/>
            <p:cNvSpPr/>
            <p:nvPr/>
          </p:nvSpPr>
          <p:spPr>
            <a:xfrm>
              <a:off x="-46616850" y="3345425"/>
              <a:ext cx="53575" cy="31525"/>
            </a:xfrm>
            <a:custGeom>
              <a:avLst/>
              <a:gdLst/>
              <a:ahLst/>
              <a:cxnLst/>
              <a:rect l="l" t="t" r="r" b="b"/>
              <a:pathLst>
                <a:path w="2143" h="1261" extrusionOk="0">
                  <a:moveTo>
                    <a:pt x="883" y="0"/>
                  </a:moveTo>
                  <a:lnTo>
                    <a:pt x="0" y="945"/>
                  </a:lnTo>
                  <a:lnTo>
                    <a:pt x="315" y="1260"/>
                  </a:lnTo>
                  <a:lnTo>
                    <a:pt x="2143" y="1260"/>
                  </a:lnTo>
                  <a:lnTo>
                    <a:pt x="88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86"/>
          <p:cNvGrpSpPr/>
          <p:nvPr/>
        </p:nvGrpSpPr>
        <p:grpSpPr>
          <a:xfrm>
            <a:off x="2351452" y="4484622"/>
            <a:ext cx="473717" cy="416500"/>
            <a:chOff x="-46779900" y="3588000"/>
            <a:chExt cx="300125" cy="263875"/>
          </a:xfrm>
        </p:grpSpPr>
        <p:sp>
          <p:nvSpPr>
            <p:cNvPr id="8611" name="Google Shape;8611;p86"/>
            <p:cNvSpPr/>
            <p:nvPr/>
          </p:nvSpPr>
          <p:spPr>
            <a:xfrm>
              <a:off x="-46746025" y="3588000"/>
              <a:ext cx="230800" cy="263875"/>
            </a:xfrm>
            <a:custGeom>
              <a:avLst/>
              <a:gdLst/>
              <a:ahLst/>
              <a:cxnLst/>
              <a:rect l="l" t="t" r="r" b="b"/>
              <a:pathLst>
                <a:path w="9232" h="10555" extrusionOk="0">
                  <a:moveTo>
                    <a:pt x="4632" y="1"/>
                  </a:moveTo>
                  <a:cubicBezTo>
                    <a:pt x="3309" y="1"/>
                    <a:pt x="2017" y="442"/>
                    <a:pt x="1040" y="1355"/>
                  </a:cubicBezTo>
                  <a:cubicBezTo>
                    <a:pt x="694" y="1670"/>
                    <a:pt x="599" y="2206"/>
                    <a:pt x="851" y="2679"/>
                  </a:cubicBezTo>
                  <a:cubicBezTo>
                    <a:pt x="284" y="3403"/>
                    <a:pt x="1" y="4317"/>
                    <a:pt x="1" y="5262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cubicBezTo>
                    <a:pt x="1670" y="10555"/>
                    <a:pt x="2143" y="10082"/>
                    <a:pt x="2143" y="9484"/>
                  </a:cubicBezTo>
                  <a:lnTo>
                    <a:pt x="2143" y="6680"/>
                  </a:lnTo>
                  <a:cubicBezTo>
                    <a:pt x="2143" y="6081"/>
                    <a:pt x="1670" y="5609"/>
                    <a:pt x="1072" y="5609"/>
                  </a:cubicBezTo>
                  <a:cubicBezTo>
                    <a:pt x="946" y="5609"/>
                    <a:pt x="851" y="5672"/>
                    <a:pt x="725" y="5703"/>
                  </a:cubicBezTo>
                  <a:lnTo>
                    <a:pt x="725" y="5262"/>
                  </a:lnTo>
                  <a:cubicBezTo>
                    <a:pt x="725" y="4474"/>
                    <a:pt x="946" y="3750"/>
                    <a:pt x="1387" y="3151"/>
                  </a:cubicBezTo>
                  <a:cubicBezTo>
                    <a:pt x="1499" y="3182"/>
                    <a:pt x="1620" y="3199"/>
                    <a:pt x="1745" y="3199"/>
                  </a:cubicBezTo>
                  <a:cubicBezTo>
                    <a:pt x="2005" y="3199"/>
                    <a:pt x="2276" y="3123"/>
                    <a:pt x="2489" y="2931"/>
                  </a:cubicBezTo>
                  <a:cubicBezTo>
                    <a:pt x="3057" y="2427"/>
                    <a:pt x="3836" y="2175"/>
                    <a:pt x="4616" y="2175"/>
                  </a:cubicBezTo>
                  <a:cubicBezTo>
                    <a:pt x="5396" y="2175"/>
                    <a:pt x="6176" y="2427"/>
                    <a:pt x="6743" y="2931"/>
                  </a:cubicBezTo>
                  <a:cubicBezTo>
                    <a:pt x="6942" y="3107"/>
                    <a:pt x="7187" y="3207"/>
                    <a:pt x="7468" y="3207"/>
                  </a:cubicBezTo>
                  <a:cubicBezTo>
                    <a:pt x="7588" y="3207"/>
                    <a:pt x="7714" y="3189"/>
                    <a:pt x="7845" y="3151"/>
                  </a:cubicBezTo>
                  <a:cubicBezTo>
                    <a:pt x="8286" y="3781"/>
                    <a:pt x="8507" y="4506"/>
                    <a:pt x="8507" y="5262"/>
                  </a:cubicBezTo>
                  <a:lnTo>
                    <a:pt x="8507" y="5703"/>
                  </a:lnTo>
                  <a:cubicBezTo>
                    <a:pt x="8412" y="5640"/>
                    <a:pt x="8286" y="5609"/>
                    <a:pt x="8160" y="5609"/>
                  </a:cubicBezTo>
                  <a:cubicBezTo>
                    <a:pt x="7562" y="5609"/>
                    <a:pt x="7089" y="6081"/>
                    <a:pt x="7089" y="6680"/>
                  </a:cubicBezTo>
                  <a:lnTo>
                    <a:pt x="7089" y="9484"/>
                  </a:lnTo>
                  <a:cubicBezTo>
                    <a:pt x="7089" y="10082"/>
                    <a:pt x="7562" y="10555"/>
                    <a:pt x="8160" y="10555"/>
                  </a:cubicBezTo>
                  <a:cubicBezTo>
                    <a:pt x="8759" y="10555"/>
                    <a:pt x="9232" y="10082"/>
                    <a:pt x="9232" y="9484"/>
                  </a:cubicBezTo>
                  <a:lnTo>
                    <a:pt x="9232" y="5262"/>
                  </a:lnTo>
                  <a:cubicBezTo>
                    <a:pt x="9232" y="4317"/>
                    <a:pt x="8948" y="3466"/>
                    <a:pt x="8412" y="2679"/>
                  </a:cubicBezTo>
                  <a:cubicBezTo>
                    <a:pt x="8664" y="2206"/>
                    <a:pt x="8570" y="1670"/>
                    <a:pt x="8223" y="1355"/>
                  </a:cubicBezTo>
                  <a:cubicBezTo>
                    <a:pt x="7215" y="442"/>
                    <a:pt x="5955" y="1"/>
                    <a:pt x="46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86"/>
            <p:cNvSpPr/>
            <p:nvPr/>
          </p:nvSpPr>
          <p:spPr>
            <a:xfrm>
              <a:off x="-46674350" y="3710075"/>
              <a:ext cx="91400" cy="122900"/>
            </a:xfrm>
            <a:custGeom>
              <a:avLst/>
              <a:gdLst/>
              <a:ahLst/>
              <a:cxnLst/>
              <a:rect l="l" t="t" r="r" b="b"/>
              <a:pathLst>
                <a:path w="3656" h="4916" extrusionOk="0">
                  <a:moveTo>
                    <a:pt x="1765" y="1"/>
                  </a:moveTo>
                  <a:cubicBezTo>
                    <a:pt x="1544" y="1"/>
                    <a:pt x="1418" y="158"/>
                    <a:pt x="1418" y="348"/>
                  </a:cubicBezTo>
                  <a:lnTo>
                    <a:pt x="1418" y="2868"/>
                  </a:lnTo>
                  <a:cubicBezTo>
                    <a:pt x="1292" y="2805"/>
                    <a:pt x="1166" y="2773"/>
                    <a:pt x="1040" y="2773"/>
                  </a:cubicBezTo>
                  <a:cubicBezTo>
                    <a:pt x="473" y="2773"/>
                    <a:pt x="1" y="3246"/>
                    <a:pt x="1" y="3845"/>
                  </a:cubicBezTo>
                  <a:cubicBezTo>
                    <a:pt x="1" y="4443"/>
                    <a:pt x="473" y="4916"/>
                    <a:pt x="1040" y="4916"/>
                  </a:cubicBezTo>
                  <a:cubicBezTo>
                    <a:pt x="1639" y="4916"/>
                    <a:pt x="2111" y="4443"/>
                    <a:pt x="2111" y="3845"/>
                  </a:cubicBezTo>
                  <a:lnTo>
                    <a:pt x="2111" y="1450"/>
                  </a:lnTo>
                  <a:cubicBezTo>
                    <a:pt x="2363" y="1513"/>
                    <a:pt x="2521" y="1639"/>
                    <a:pt x="2584" y="1797"/>
                  </a:cubicBezTo>
                  <a:cubicBezTo>
                    <a:pt x="2868" y="2112"/>
                    <a:pt x="2931" y="2584"/>
                    <a:pt x="2836" y="3057"/>
                  </a:cubicBezTo>
                  <a:cubicBezTo>
                    <a:pt x="2773" y="3246"/>
                    <a:pt x="2899" y="3435"/>
                    <a:pt x="3057" y="3498"/>
                  </a:cubicBezTo>
                  <a:lnTo>
                    <a:pt x="3151" y="3498"/>
                  </a:lnTo>
                  <a:cubicBezTo>
                    <a:pt x="3309" y="3498"/>
                    <a:pt x="3466" y="3372"/>
                    <a:pt x="3498" y="3214"/>
                  </a:cubicBezTo>
                  <a:cubicBezTo>
                    <a:pt x="3655" y="2553"/>
                    <a:pt x="3529" y="1828"/>
                    <a:pt x="3151" y="1324"/>
                  </a:cubicBezTo>
                  <a:cubicBezTo>
                    <a:pt x="2899" y="1041"/>
                    <a:pt x="2552" y="820"/>
                    <a:pt x="2111" y="726"/>
                  </a:cubicBezTo>
                  <a:lnTo>
                    <a:pt x="2111" y="348"/>
                  </a:ln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86"/>
            <p:cNvSpPr/>
            <p:nvPr/>
          </p:nvSpPr>
          <p:spPr>
            <a:xfrm>
              <a:off x="-46779900" y="3754200"/>
              <a:ext cx="17350" cy="70125"/>
            </a:xfrm>
            <a:custGeom>
              <a:avLst/>
              <a:gdLst/>
              <a:ahLst/>
              <a:cxnLst/>
              <a:rect l="l" t="t" r="r" b="b"/>
              <a:pathLst>
                <a:path w="694" h="2805" extrusionOk="0">
                  <a:moveTo>
                    <a:pt x="694" y="0"/>
                  </a:moveTo>
                  <a:cubicBezTo>
                    <a:pt x="253" y="347"/>
                    <a:pt x="1" y="819"/>
                    <a:pt x="1" y="1418"/>
                  </a:cubicBezTo>
                  <a:cubicBezTo>
                    <a:pt x="1" y="2017"/>
                    <a:pt x="253" y="2458"/>
                    <a:pt x="694" y="2804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86"/>
            <p:cNvSpPr/>
            <p:nvPr/>
          </p:nvSpPr>
          <p:spPr>
            <a:xfrm>
              <a:off x="-46497925" y="3754200"/>
              <a:ext cx="18150" cy="70125"/>
            </a:xfrm>
            <a:custGeom>
              <a:avLst/>
              <a:gdLst/>
              <a:ahLst/>
              <a:cxnLst/>
              <a:rect l="l" t="t" r="r" b="b"/>
              <a:pathLst>
                <a:path w="726" h="2805" extrusionOk="0">
                  <a:moveTo>
                    <a:pt x="1" y="0"/>
                  </a:moveTo>
                  <a:lnTo>
                    <a:pt x="1" y="2804"/>
                  </a:lnTo>
                  <a:cubicBezTo>
                    <a:pt x="442" y="2489"/>
                    <a:pt x="725" y="1954"/>
                    <a:pt x="725" y="1418"/>
                  </a:cubicBezTo>
                  <a:cubicBezTo>
                    <a:pt x="725" y="851"/>
                    <a:pt x="442" y="347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5" name="Google Shape;8615;p86"/>
          <p:cNvGrpSpPr/>
          <p:nvPr/>
        </p:nvGrpSpPr>
        <p:grpSpPr>
          <a:xfrm>
            <a:off x="2352083" y="5037851"/>
            <a:ext cx="472455" cy="471192"/>
            <a:chOff x="-46779100" y="3938500"/>
            <a:chExt cx="299325" cy="298525"/>
          </a:xfrm>
        </p:grpSpPr>
        <p:sp>
          <p:nvSpPr>
            <p:cNvPr id="8616" name="Google Shape;8616;p86"/>
            <p:cNvSpPr/>
            <p:nvPr/>
          </p:nvSpPr>
          <p:spPr>
            <a:xfrm>
              <a:off x="-46656225" y="4061375"/>
              <a:ext cx="53575" cy="52775"/>
            </a:xfrm>
            <a:custGeom>
              <a:avLst/>
              <a:gdLst/>
              <a:ahLst/>
              <a:cxnLst/>
              <a:rect l="l" t="t" r="r" b="b"/>
              <a:pathLst>
                <a:path w="2143" h="2111" extrusionOk="0">
                  <a:moveTo>
                    <a:pt x="1071" y="0"/>
                  </a:moveTo>
                  <a:cubicBezTo>
                    <a:pt x="473" y="0"/>
                    <a:pt x="0" y="473"/>
                    <a:pt x="0" y="1071"/>
                  </a:cubicBezTo>
                  <a:cubicBezTo>
                    <a:pt x="0" y="1638"/>
                    <a:pt x="473" y="2111"/>
                    <a:pt x="1071" y="2111"/>
                  </a:cubicBezTo>
                  <a:cubicBezTo>
                    <a:pt x="1670" y="2111"/>
                    <a:pt x="2143" y="1638"/>
                    <a:pt x="2143" y="1071"/>
                  </a:cubicBezTo>
                  <a:cubicBezTo>
                    <a:pt x="2079" y="473"/>
                    <a:pt x="1607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7" name="Google Shape;8617;p86"/>
            <p:cNvSpPr/>
            <p:nvPr/>
          </p:nvSpPr>
          <p:spPr>
            <a:xfrm>
              <a:off x="-46779100" y="3938500"/>
              <a:ext cx="299325" cy="298525"/>
            </a:xfrm>
            <a:custGeom>
              <a:avLst/>
              <a:gdLst/>
              <a:ahLst/>
              <a:cxnLst/>
              <a:rect l="l" t="t" r="r" b="b"/>
              <a:pathLst>
                <a:path w="11973" h="11941" extrusionOk="0">
                  <a:moveTo>
                    <a:pt x="6301" y="1418"/>
                  </a:moveTo>
                  <a:cubicBezTo>
                    <a:pt x="8538" y="1607"/>
                    <a:pt x="10366" y="3371"/>
                    <a:pt x="10523" y="5608"/>
                  </a:cubicBezTo>
                  <a:lnTo>
                    <a:pt x="9798" y="5608"/>
                  </a:lnTo>
                  <a:cubicBezTo>
                    <a:pt x="9641" y="3781"/>
                    <a:pt x="8160" y="2300"/>
                    <a:pt x="6301" y="2111"/>
                  </a:cubicBezTo>
                  <a:lnTo>
                    <a:pt x="6301" y="1418"/>
                  </a:lnTo>
                  <a:close/>
                  <a:moveTo>
                    <a:pt x="5640" y="1450"/>
                  </a:moveTo>
                  <a:lnTo>
                    <a:pt x="5640" y="2143"/>
                  </a:lnTo>
                  <a:cubicBezTo>
                    <a:pt x="3781" y="2300"/>
                    <a:pt x="2332" y="3812"/>
                    <a:pt x="2111" y="5671"/>
                  </a:cubicBezTo>
                  <a:lnTo>
                    <a:pt x="1418" y="5671"/>
                  </a:lnTo>
                  <a:cubicBezTo>
                    <a:pt x="1576" y="3371"/>
                    <a:pt x="3371" y="1607"/>
                    <a:pt x="5640" y="1450"/>
                  </a:cubicBezTo>
                  <a:close/>
                  <a:moveTo>
                    <a:pt x="6333" y="2899"/>
                  </a:moveTo>
                  <a:cubicBezTo>
                    <a:pt x="7782" y="3056"/>
                    <a:pt x="8948" y="4190"/>
                    <a:pt x="9105" y="5671"/>
                  </a:cubicBezTo>
                  <a:lnTo>
                    <a:pt x="8790" y="5671"/>
                  </a:lnTo>
                  <a:cubicBezTo>
                    <a:pt x="8570" y="5671"/>
                    <a:pt x="8412" y="5829"/>
                    <a:pt x="8412" y="6018"/>
                  </a:cubicBezTo>
                  <a:cubicBezTo>
                    <a:pt x="8412" y="6175"/>
                    <a:pt x="8570" y="6333"/>
                    <a:pt x="8790" y="6333"/>
                  </a:cubicBezTo>
                  <a:lnTo>
                    <a:pt x="9105" y="6333"/>
                  </a:lnTo>
                  <a:cubicBezTo>
                    <a:pt x="8948" y="7782"/>
                    <a:pt x="7782" y="8916"/>
                    <a:pt x="6333" y="9137"/>
                  </a:cubicBezTo>
                  <a:lnTo>
                    <a:pt x="6333" y="8822"/>
                  </a:lnTo>
                  <a:cubicBezTo>
                    <a:pt x="6333" y="8601"/>
                    <a:pt x="6175" y="8444"/>
                    <a:pt x="5986" y="8444"/>
                  </a:cubicBezTo>
                  <a:cubicBezTo>
                    <a:pt x="5797" y="8444"/>
                    <a:pt x="5640" y="8601"/>
                    <a:pt x="5640" y="8822"/>
                  </a:cubicBezTo>
                  <a:lnTo>
                    <a:pt x="5640" y="9137"/>
                  </a:lnTo>
                  <a:cubicBezTo>
                    <a:pt x="4191" y="8979"/>
                    <a:pt x="3025" y="7814"/>
                    <a:pt x="2867" y="6364"/>
                  </a:cubicBezTo>
                  <a:lnTo>
                    <a:pt x="3182" y="6364"/>
                  </a:lnTo>
                  <a:cubicBezTo>
                    <a:pt x="3403" y="6364"/>
                    <a:pt x="3560" y="6207"/>
                    <a:pt x="3560" y="6018"/>
                  </a:cubicBezTo>
                  <a:cubicBezTo>
                    <a:pt x="3560" y="5829"/>
                    <a:pt x="3403" y="5671"/>
                    <a:pt x="3182" y="5671"/>
                  </a:cubicBezTo>
                  <a:lnTo>
                    <a:pt x="2867" y="5671"/>
                  </a:lnTo>
                  <a:cubicBezTo>
                    <a:pt x="3025" y="4190"/>
                    <a:pt x="4191" y="3056"/>
                    <a:pt x="5640" y="2899"/>
                  </a:cubicBezTo>
                  <a:lnTo>
                    <a:pt x="5640" y="3214"/>
                  </a:lnTo>
                  <a:cubicBezTo>
                    <a:pt x="5640" y="3403"/>
                    <a:pt x="5797" y="3560"/>
                    <a:pt x="5986" y="3560"/>
                  </a:cubicBezTo>
                  <a:cubicBezTo>
                    <a:pt x="6175" y="3560"/>
                    <a:pt x="6333" y="3403"/>
                    <a:pt x="6333" y="3214"/>
                  </a:cubicBezTo>
                  <a:lnTo>
                    <a:pt x="6333" y="2899"/>
                  </a:lnTo>
                  <a:close/>
                  <a:moveTo>
                    <a:pt x="2111" y="6333"/>
                  </a:moveTo>
                  <a:cubicBezTo>
                    <a:pt x="2269" y="8192"/>
                    <a:pt x="3781" y="9641"/>
                    <a:pt x="5640" y="9830"/>
                  </a:cubicBezTo>
                  <a:lnTo>
                    <a:pt x="5640" y="10554"/>
                  </a:lnTo>
                  <a:cubicBezTo>
                    <a:pt x="3371" y="10334"/>
                    <a:pt x="1576" y="8570"/>
                    <a:pt x="1418" y="6333"/>
                  </a:cubicBezTo>
                  <a:close/>
                  <a:moveTo>
                    <a:pt x="10523" y="6333"/>
                  </a:moveTo>
                  <a:cubicBezTo>
                    <a:pt x="10366" y="8570"/>
                    <a:pt x="8538" y="10334"/>
                    <a:pt x="6301" y="10554"/>
                  </a:cubicBezTo>
                  <a:lnTo>
                    <a:pt x="6301" y="9830"/>
                  </a:lnTo>
                  <a:cubicBezTo>
                    <a:pt x="8160" y="9672"/>
                    <a:pt x="9609" y="8192"/>
                    <a:pt x="9798" y="6333"/>
                  </a:cubicBezTo>
                  <a:close/>
                  <a:moveTo>
                    <a:pt x="5986" y="0"/>
                  </a:moveTo>
                  <a:cubicBezTo>
                    <a:pt x="5797" y="0"/>
                    <a:pt x="5640" y="158"/>
                    <a:pt x="5640" y="347"/>
                  </a:cubicBezTo>
                  <a:lnTo>
                    <a:pt x="5640" y="725"/>
                  </a:lnTo>
                  <a:cubicBezTo>
                    <a:pt x="2993" y="882"/>
                    <a:pt x="914" y="3025"/>
                    <a:pt x="757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86"/>
                  </a:cubicBezTo>
                  <a:cubicBezTo>
                    <a:pt x="0" y="6175"/>
                    <a:pt x="158" y="6333"/>
                    <a:pt x="347" y="6333"/>
                  </a:cubicBezTo>
                  <a:lnTo>
                    <a:pt x="757" y="6333"/>
                  </a:lnTo>
                  <a:cubicBezTo>
                    <a:pt x="914" y="8979"/>
                    <a:pt x="3025" y="11059"/>
                    <a:pt x="5640" y="11216"/>
                  </a:cubicBezTo>
                  <a:lnTo>
                    <a:pt x="5640" y="11594"/>
                  </a:lnTo>
                  <a:cubicBezTo>
                    <a:pt x="5640" y="11783"/>
                    <a:pt x="5797" y="11941"/>
                    <a:pt x="5986" y="11941"/>
                  </a:cubicBezTo>
                  <a:cubicBezTo>
                    <a:pt x="6175" y="11941"/>
                    <a:pt x="6333" y="11783"/>
                    <a:pt x="6333" y="11594"/>
                  </a:cubicBezTo>
                  <a:lnTo>
                    <a:pt x="6333" y="11216"/>
                  </a:lnTo>
                  <a:cubicBezTo>
                    <a:pt x="8979" y="11059"/>
                    <a:pt x="11059" y="8916"/>
                    <a:pt x="11216" y="6333"/>
                  </a:cubicBezTo>
                  <a:lnTo>
                    <a:pt x="11626" y="6333"/>
                  </a:lnTo>
                  <a:cubicBezTo>
                    <a:pt x="11815" y="6333"/>
                    <a:pt x="11972" y="6175"/>
                    <a:pt x="11972" y="5986"/>
                  </a:cubicBezTo>
                  <a:cubicBezTo>
                    <a:pt x="11972" y="5766"/>
                    <a:pt x="11815" y="5608"/>
                    <a:pt x="11626" y="5608"/>
                  </a:cubicBezTo>
                  <a:lnTo>
                    <a:pt x="11216" y="5608"/>
                  </a:lnTo>
                  <a:cubicBezTo>
                    <a:pt x="11059" y="2993"/>
                    <a:pt x="8948" y="882"/>
                    <a:pt x="6333" y="725"/>
                  </a:cubicBezTo>
                  <a:lnTo>
                    <a:pt x="6333" y="347"/>
                  </a:lnTo>
                  <a:cubicBezTo>
                    <a:pt x="6333" y="158"/>
                    <a:pt x="6175" y="0"/>
                    <a:pt x="59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8" name="Google Shape;8618;p86"/>
          <p:cNvGrpSpPr/>
          <p:nvPr/>
        </p:nvGrpSpPr>
        <p:grpSpPr>
          <a:xfrm>
            <a:off x="5295734" y="3881674"/>
            <a:ext cx="473677" cy="473717"/>
            <a:chOff x="-44924250" y="3206000"/>
            <a:chExt cx="300100" cy="300125"/>
          </a:xfrm>
        </p:grpSpPr>
        <p:sp>
          <p:nvSpPr>
            <p:cNvPr id="8619" name="Google Shape;8619;p86"/>
            <p:cNvSpPr/>
            <p:nvPr/>
          </p:nvSpPr>
          <p:spPr>
            <a:xfrm>
              <a:off x="-44747025" y="3365100"/>
              <a:ext cx="122875" cy="87450"/>
            </a:xfrm>
            <a:custGeom>
              <a:avLst/>
              <a:gdLst/>
              <a:ahLst/>
              <a:cxnLst/>
              <a:rect l="l" t="t" r="r" b="b"/>
              <a:pathLst>
                <a:path w="4915" h="3498" extrusionOk="0">
                  <a:moveTo>
                    <a:pt x="0" y="1"/>
                  </a:moveTo>
                  <a:lnTo>
                    <a:pt x="0" y="3498"/>
                  </a:lnTo>
                  <a:lnTo>
                    <a:pt x="4915" y="3498"/>
                  </a:lnTo>
                  <a:lnTo>
                    <a:pt x="491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86"/>
            <p:cNvSpPr/>
            <p:nvPr/>
          </p:nvSpPr>
          <p:spPr>
            <a:xfrm>
              <a:off x="-44747025" y="3470650"/>
              <a:ext cx="122875" cy="35475"/>
            </a:xfrm>
            <a:custGeom>
              <a:avLst/>
              <a:gdLst/>
              <a:ahLst/>
              <a:cxnLst/>
              <a:rect l="l" t="t" r="r" b="b"/>
              <a:pathLst>
                <a:path w="4915" h="1419" extrusionOk="0">
                  <a:moveTo>
                    <a:pt x="0" y="0"/>
                  </a:moveTo>
                  <a:lnTo>
                    <a:pt x="0" y="347"/>
                  </a:lnTo>
                  <a:cubicBezTo>
                    <a:pt x="0" y="946"/>
                    <a:pt x="473" y="1418"/>
                    <a:pt x="1071" y="1418"/>
                  </a:cubicBezTo>
                  <a:lnTo>
                    <a:pt x="3875" y="1418"/>
                  </a:lnTo>
                  <a:cubicBezTo>
                    <a:pt x="4442" y="1418"/>
                    <a:pt x="4915" y="946"/>
                    <a:pt x="4915" y="347"/>
                  </a:cubicBezTo>
                  <a:lnTo>
                    <a:pt x="491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86"/>
            <p:cNvSpPr/>
            <p:nvPr/>
          </p:nvSpPr>
          <p:spPr>
            <a:xfrm>
              <a:off x="-44747025" y="3313125"/>
              <a:ext cx="122875" cy="35475"/>
            </a:xfrm>
            <a:custGeom>
              <a:avLst/>
              <a:gdLst/>
              <a:ahLst/>
              <a:cxnLst/>
              <a:rect l="l" t="t" r="r" b="b"/>
              <a:pathLst>
                <a:path w="4915" h="1419" extrusionOk="0">
                  <a:moveTo>
                    <a:pt x="1071" y="1"/>
                  </a:moveTo>
                  <a:cubicBezTo>
                    <a:pt x="473" y="1"/>
                    <a:pt x="0" y="473"/>
                    <a:pt x="0" y="1072"/>
                  </a:cubicBezTo>
                  <a:lnTo>
                    <a:pt x="0" y="1418"/>
                  </a:lnTo>
                  <a:lnTo>
                    <a:pt x="4915" y="1418"/>
                  </a:lnTo>
                  <a:lnTo>
                    <a:pt x="4915" y="1072"/>
                  </a:lnTo>
                  <a:cubicBezTo>
                    <a:pt x="4915" y="473"/>
                    <a:pt x="4442" y="1"/>
                    <a:pt x="38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2" name="Google Shape;8622;p86"/>
            <p:cNvSpPr/>
            <p:nvPr/>
          </p:nvSpPr>
          <p:spPr>
            <a:xfrm>
              <a:off x="-44924250" y="3384000"/>
              <a:ext cx="159125" cy="69350"/>
            </a:xfrm>
            <a:custGeom>
              <a:avLst/>
              <a:gdLst/>
              <a:ahLst/>
              <a:cxnLst/>
              <a:rect l="l" t="t" r="r" b="b"/>
              <a:pathLst>
                <a:path w="6365" h="2774" extrusionOk="0">
                  <a:moveTo>
                    <a:pt x="1" y="1"/>
                  </a:moveTo>
                  <a:lnTo>
                    <a:pt x="1" y="316"/>
                  </a:lnTo>
                  <a:lnTo>
                    <a:pt x="32" y="316"/>
                  </a:lnTo>
                  <a:cubicBezTo>
                    <a:pt x="32" y="915"/>
                    <a:pt x="505" y="1387"/>
                    <a:pt x="1103" y="1387"/>
                  </a:cubicBezTo>
                  <a:lnTo>
                    <a:pt x="4254" y="1387"/>
                  </a:lnTo>
                  <a:lnTo>
                    <a:pt x="4254" y="2080"/>
                  </a:lnTo>
                  <a:lnTo>
                    <a:pt x="3183" y="2080"/>
                  </a:lnTo>
                  <a:cubicBezTo>
                    <a:pt x="2994" y="2080"/>
                    <a:pt x="2836" y="2238"/>
                    <a:pt x="2836" y="2427"/>
                  </a:cubicBezTo>
                  <a:cubicBezTo>
                    <a:pt x="2836" y="2647"/>
                    <a:pt x="2994" y="2773"/>
                    <a:pt x="3183" y="2773"/>
                  </a:cubicBezTo>
                  <a:lnTo>
                    <a:pt x="6365" y="2773"/>
                  </a:lnTo>
                  <a:lnTo>
                    <a:pt x="636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3" name="Google Shape;8623;p86"/>
            <p:cNvSpPr/>
            <p:nvPr/>
          </p:nvSpPr>
          <p:spPr>
            <a:xfrm>
              <a:off x="-44924250" y="3206000"/>
              <a:ext cx="264675" cy="159125"/>
            </a:xfrm>
            <a:custGeom>
              <a:avLst/>
              <a:gdLst/>
              <a:ahLst/>
              <a:cxnLst/>
              <a:rect l="l" t="t" r="r" b="b"/>
              <a:pathLst>
                <a:path w="10587" h="6365" extrusionOk="0">
                  <a:moveTo>
                    <a:pt x="1072" y="1"/>
                  </a:moveTo>
                  <a:cubicBezTo>
                    <a:pt x="473" y="1"/>
                    <a:pt x="1" y="473"/>
                    <a:pt x="1" y="1041"/>
                  </a:cubicBezTo>
                  <a:lnTo>
                    <a:pt x="1" y="6365"/>
                  </a:lnTo>
                  <a:lnTo>
                    <a:pt x="6365" y="6365"/>
                  </a:lnTo>
                  <a:lnTo>
                    <a:pt x="6365" y="5357"/>
                  </a:lnTo>
                  <a:cubicBezTo>
                    <a:pt x="6365" y="4349"/>
                    <a:pt x="7152" y="3561"/>
                    <a:pt x="8160" y="3561"/>
                  </a:cubicBezTo>
                  <a:lnTo>
                    <a:pt x="10586" y="3561"/>
                  </a:lnTo>
                  <a:lnTo>
                    <a:pt x="10586" y="1041"/>
                  </a:lnTo>
                  <a:cubicBezTo>
                    <a:pt x="10586" y="473"/>
                    <a:pt x="10114" y="1"/>
                    <a:pt x="95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4" name="Google Shape;8624;p86"/>
          <p:cNvGrpSpPr/>
          <p:nvPr/>
        </p:nvGrpSpPr>
        <p:grpSpPr>
          <a:xfrm>
            <a:off x="1715048" y="2052332"/>
            <a:ext cx="473677" cy="473677"/>
            <a:chOff x="-50134375" y="3183175"/>
            <a:chExt cx="300100" cy="300100"/>
          </a:xfrm>
        </p:grpSpPr>
        <p:sp>
          <p:nvSpPr>
            <p:cNvPr id="8625" name="Google Shape;8625;p86"/>
            <p:cNvSpPr/>
            <p:nvPr/>
          </p:nvSpPr>
          <p:spPr>
            <a:xfrm>
              <a:off x="-50134375" y="3270600"/>
              <a:ext cx="87450" cy="53575"/>
            </a:xfrm>
            <a:custGeom>
              <a:avLst/>
              <a:gdLst/>
              <a:ahLst/>
              <a:cxnLst/>
              <a:rect l="l" t="t" r="r" b="b"/>
              <a:pathLst>
                <a:path w="3498" h="2143" extrusionOk="0">
                  <a:moveTo>
                    <a:pt x="0" y="0"/>
                  </a:moveTo>
                  <a:lnTo>
                    <a:pt x="0" y="2143"/>
                  </a:lnTo>
                  <a:lnTo>
                    <a:pt x="3497" y="2143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6" name="Google Shape;8626;p86"/>
            <p:cNvSpPr/>
            <p:nvPr/>
          </p:nvSpPr>
          <p:spPr>
            <a:xfrm>
              <a:off x="-50134375" y="3340700"/>
              <a:ext cx="87450" cy="54375"/>
            </a:xfrm>
            <a:custGeom>
              <a:avLst/>
              <a:gdLst/>
              <a:ahLst/>
              <a:cxnLst/>
              <a:rect l="l" t="t" r="r" b="b"/>
              <a:pathLst>
                <a:path w="3498" h="2175" extrusionOk="0">
                  <a:moveTo>
                    <a:pt x="0" y="0"/>
                  </a:moveTo>
                  <a:lnTo>
                    <a:pt x="0" y="2174"/>
                  </a:lnTo>
                  <a:cubicBezTo>
                    <a:pt x="441" y="1701"/>
                    <a:pt x="1071" y="1418"/>
                    <a:pt x="1765" y="1418"/>
                  </a:cubicBezTo>
                  <a:cubicBezTo>
                    <a:pt x="2426" y="1418"/>
                    <a:pt x="3056" y="1670"/>
                    <a:pt x="3497" y="2174"/>
                  </a:cubicBezTo>
                  <a:lnTo>
                    <a:pt x="34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7" name="Google Shape;8627;p86"/>
            <p:cNvSpPr/>
            <p:nvPr/>
          </p:nvSpPr>
          <p:spPr>
            <a:xfrm>
              <a:off x="-50134375" y="3183175"/>
              <a:ext cx="87450" cy="70125"/>
            </a:xfrm>
            <a:custGeom>
              <a:avLst/>
              <a:gdLst/>
              <a:ahLst/>
              <a:cxnLst/>
              <a:rect l="l" t="t" r="r" b="b"/>
              <a:pathLst>
                <a:path w="3498" h="280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804"/>
                  </a:lnTo>
                  <a:lnTo>
                    <a:pt x="3497" y="2804"/>
                  </a:lnTo>
                  <a:lnTo>
                    <a:pt x="3497" y="347"/>
                  </a:ln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8" name="Google Shape;8628;p86"/>
            <p:cNvSpPr/>
            <p:nvPr/>
          </p:nvSpPr>
          <p:spPr>
            <a:xfrm>
              <a:off x="-50028050" y="3363525"/>
              <a:ext cx="37050" cy="75650"/>
            </a:xfrm>
            <a:custGeom>
              <a:avLst/>
              <a:gdLst/>
              <a:ahLst/>
              <a:cxnLst/>
              <a:rect l="l" t="t" r="r" b="b"/>
              <a:pathLst>
                <a:path w="1482" h="3026" extrusionOk="0">
                  <a:moveTo>
                    <a:pt x="0" y="1"/>
                  </a:moveTo>
                  <a:lnTo>
                    <a:pt x="0" y="3025"/>
                  </a:lnTo>
                  <a:lnTo>
                    <a:pt x="1481" y="14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9" name="Google Shape;8629;p86"/>
            <p:cNvSpPr/>
            <p:nvPr/>
          </p:nvSpPr>
          <p:spPr>
            <a:xfrm>
              <a:off x="-50028050" y="3287125"/>
              <a:ext cx="88225" cy="101625"/>
            </a:xfrm>
            <a:custGeom>
              <a:avLst/>
              <a:gdLst/>
              <a:ahLst/>
              <a:cxnLst/>
              <a:rect l="l" t="t" r="r" b="b"/>
              <a:pathLst>
                <a:path w="3529" h="4065" extrusionOk="0">
                  <a:moveTo>
                    <a:pt x="1072" y="1"/>
                  </a:moveTo>
                  <a:lnTo>
                    <a:pt x="0" y="1104"/>
                  </a:lnTo>
                  <a:lnTo>
                    <a:pt x="0" y="2049"/>
                  </a:lnTo>
                  <a:lnTo>
                    <a:pt x="2017" y="4065"/>
                  </a:lnTo>
                  <a:lnTo>
                    <a:pt x="3529" y="2490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0" name="Google Shape;8630;p86"/>
            <p:cNvSpPr/>
            <p:nvPr/>
          </p:nvSpPr>
          <p:spPr>
            <a:xfrm>
              <a:off x="-49988675" y="3225700"/>
              <a:ext cx="111875" cy="111875"/>
            </a:xfrm>
            <a:custGeom>
              <a:avLst/>
              <a:gdLst/>
              <a:ahLst/>
              <a:cxnLst/>
              <a:rect l="l" t="t" r="r" b="b"/>
              <a:pathLst>
                <a:path w="4475" h="4475" extrusionOk="0">
                  <a:moveTo>
                    <a:pt x="2155" y="0"/>
                  </a:moveTo>
                  <a:cubicBezTo>
                    <a:pt x="2064" y="0"/>
                    <a:pt x="1970" y="32"/>
                    <a:pt x="1891" y="95"/>
                  </a:cubicBezTo>
                  <a:lnTo>
                    <a:pt x="1" y="1985"/>
                  </a:lnTo>
                  <a:lnTo>
                    <a:pt x="2490" y="4474"/>
                  </a:lnTo>
                  <a:lnTo>
                    <a:pt x="4380" y="2584"/>
                  </a:lnTo>
                  <a:cubicBezTo>
                    <a:pt x="4474" y="2458"/>
                    <a:pt x="4474" y="2237"/>
                    <a:pt x="4380" y="2080"/>
                  </a:cubicBezTo>
                  <a:lnTo>
                    <a:pt x="2395" y="95"/>
                  </a:lnTo>
                  <a:cubicBezTo>
                    <a:pt x="2332" y="32"/>
                    <a:pt x="2245" y="0"/>
                    <a:pt x="21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1" name="Google Shape;8631;p86"/>
            <p:cNvSpPr/>
            <p:nvPr/>
          </p:nvSpPr>
          <p:spPr>
            <a:xfrm>
              <a:off x="-50134375" y="3395050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1418"/>
                  </a:moveTo>
                  <a:cubicBezTo>
                    <a:pt x="1985" y="1418"/>
                    <a:pt x="2111" y="1575"/>
                    <a:pt x="2111" y="1764"/>
                  </a:cubicBezTo>
                  <a:cubicBezTo>
                    <a:pt x="2111" y="1953"/>
                    <a:pt x="1985" y="2111"/>
                    <a:pt x="1765" y="2111"/>
                  </a:cubicBezTo>
                  <a:cubicBezTo>
                    <a:pt x="1576" y="2111"/>
                    <a:pt x="1418" y="1953"/>
                    <a:pt x="1418" y="1764"/>
                  </a:cubicBezTo>
                  <a:cubicBezTo>
                    <a:pt x="1418" y="1575"/>
                    <a:pt x="1576" y="1418"/>
                    <a:pt x="1765" y="1418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4"/>
                  </a:cubicBezTo>
                  <a:cubicBezTo>
                    <a:pt x="3497" y="788"/>
                    <a:pt x="2710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2" name="Google Shape;8632;p86"/>
            <p:cNvSpPr/>
            <p:nvPr/>
          </p:nvSpPr>
          <p:spPr>
            <a:xfrm>
              <a:off x="-50045375" y="342890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2111" y="1"/>
                  </a:move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3" name="Google Shape;8633;p86"/>
            <p:cNvSpPr/>
            <p:nvPr/>
          </p:nvSpPr>
          <p:spPr>
            <a:xfrm>
              <a:off x="-49975275" y="339505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693" y="0"/>
                  </a:moveTo>
                  <a:lnTo>
                    <a:pt x="0" y="662"/>
                  </a:lnTo>
                  <a:lnTo>
                    <a:pt x="0" y="3497"/>
                  </a:lnTo>
                  <a:lnTo>
                    <a:pt x="2111" y="3497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4" name="Google Shape;8634;p86"/>
            <p:cNvSpPr/>
            <p:nvPr/>
          </p:nvSpPr>
          <p:spPr>
            <a:xfrm>
              <a:off x="-49905175" y="3395050"/>
              <a:ext cx="70900" cy="87450"/>
            </a:xfrm>
            <a:custGeom>
              <a:avLst/>
              <a:gdLst/>
              <a:ahLst/>
              <a:cxnLst/>
              <a:rect l="l" t="t" r="r" b="b"/>
              <a:pathLst>
                <a:path w="2836" h="3498" extrusionOk="0">
                  <a:moveTo>
                    <a:pt x="0" y="0"/>
                  </a:moveTo>
                  <a:lnTo>
                    <a:pt x="0" y="3497"/>
                  </a:lnTo>
                  <a:lnTo>
                    <a:pt x="2489" y="3497"/>
                  </a:lnTo>
                  <a:cubicBezTo>
                    <a:pt x="2678" y="3497"/>
                    <a:pt x="2836" y="3340"/>
                    <a:pt x="2836" y="315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35" name="Google Shape;8635;p86"/>
          <p:cNvGrpSpPr/>
          <p:nvPr/>
        </p:nvGrpSpPr>
        <p:grpSpPr>
          <a:xfrm>
            <a:off x="1715048" y="2632868"/>
            <a:ext cx="473677" cy="473717"/>
            <a:chOff x="-50134375" y="3550975"/>
            <a:chExt cx="300100" cy="300125"/>
          </a:xfrm>
        </p:grpSpPr>
        <p:sp>
          <p:nvSpPr>
            <p:cNvPr id="8636" name="Google Shape;8636;p86"/>
            <p:cNvSpPr/>
            <p:nvPr/>
          </p:nvSpPr>
          <p:spPr>
            <a:xfrm>
              <a:off x="-50134375" y="3550975"/>
              <a:ext cx="300100" cy="300125"/>
            </a:xfrm>
            <a:custGeom>
              <a:avLst/>
              <a:gdLst/>
              <a:ahLst/>
              <a:cxnLst/>
              <a:rect l="l" t="t" r="r" b="b"/>
              <a:pathLst>
                <a:path w="12004" h="12005" extrusionOk="0">
                  <a:moveTo>
                    <a:pt x="9893" y="1419"/>
                  </a:moveTo>
                  <a:lnTo>
                    <a:pt x="9893" y="1797"/>
                  </a:lnTo>
                  <a:cubicBezTo>
                    <a:pt x="9893" y="1986"/>
                    <a:pt x="10050" y="2143"/>
                    <a:pt x="10239" y="2143"/>
                  </a:cubicBezTo>
                  <a:lnTo>
                    <a:pt x="10586" y="2143"/>
                  </a:lnTo>
                  <a:lnTo>
                    <a:pt x="10586" y="9893"/>
                  </a:lnTo>
                  <a:lnTo>
                    <a:pt x="10239" y="9893"/>
                  </a:lnTo>
                  <a:cubicBezTo>
                    <a:pt x="10050" y="9893"/>
                    <a:pt x="9893" y="10051"/>
                    <a:pt x="9893" y="10240"/>
                  </a:cubicBezTo>
                  <a:lnTo>
                    <a:pt x="9893" y="10587"/>
                  </a:lnTo>
                  <a:lnTo>
                    <a:pt x="2143" y="10587"/>
                  </a:lnTo>
                  <a:lnTo>
                    <a:pt x="2143" y="10240"/>
                  </a:lnTo>
                  <a:cubicBezTo>
                    <a:pt x="2143" y="10051"/>
                    <a:pt x="1985" y="9893"/>
                    <a:pt x="1765" y="9893"/>
                  </a:cubicBezTo>
                  <a:lnTo>
                    <a:pt x="1418" y="9893"/>
                  </a:lnTo>
                  <a:lnTo>
                    <a:pt x="1418" y="2143"/>
                  </a:lnTo>
                  <a:lnTo>
                    <a:pt x="1765" y="2143"/>
                  </a:lnTo>
                  <a:cubicBezTo>
                    <a:pt x="1985" y="2143"/>
                    <a:pt x="2143" y="1986"/>
                    <a:pt x="2143" y="1797"/>
                  </a:cubicBezTo>
                  <a:lnTo>
                    <a:pt x="2143" y="1419"/>
                  </a:lnTo>
                  <a:close/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1797"/>
                  </a:lnTo>
                  <a:cubicBezTo>
                    <a:pt x="0" y="1986"/>
                    <a:pt x="158" y="2143"/>
                    <a:pt x="347" y="2143"/>
                  </a:cubicBezTo>
                  <a:lnTo>
                    <a:pt x="693" y="2143"/>
                  </a:lnTo>
                  <a:lnTo>
                    <a:pt x="693" y="9893"/>
                  </a:lnTo>
                  <a:lnTo>
                    <a:pt x="347" y="9893"/>
                  </a:lnTo>
                  <a:cubicBezTo>
                    <a:pt x="158" y="9893"/>
                    <a:pt x="0" y="10051"/>
                    <a:pt x="0" y="10240"/>
                  </a:cubicBezTo>
                  <a:lnTo>
                    <a:pt x="0" y="11658"/>
                  </a:lnTo>
                  <a:cubicBezTo>
                    <a:pt x="0" y="11847"/>
                    <a:pt x="158" y="12004"/>
                    <a:pt x="347" y="12004"/>
                  </a:cubicBezTo>
                  <a:lnTo>
                    <a:pt x="1765" y="12004"/>
                  </a:lnTo>
                  <a:cubicBezTo>
                    <a:pt x="1985" y="12004"/>
                    <a:pt x="2111" y="11847"/>
                    <a:pt x="2111" y="11658"/>
                  </a:cubicBezTo>
                  <a:lnTo>
                    <a:pt x="2111" y="11311"/>
                  </a:lnTo>
                  <a:lnTo>
                    <a:pt x="9893" y="11311"/>
                  </a:lnTo>
                  <a:lnTo>
                    <a:pt x="9893" y="11658"/>
                  </a:lnTo>
                  <a:cubicBezTo>
                    <a:pt x="9893" y="11847"/>
                    <a:pt x="10050" y="12004"/>
                    <a:pt x="10239" y="12004"/>
                  </a:cubicBezTo>
                  <a:lnTo>
                    <a:pt x="11657" y="12004"/>
                  </a:lnTo>
                  <a:cubicBezTo>
                    <a:pt x="11846" y="12004"/>
                    <a:pt x="12004" y="11847"/>
                    <a:pt x="12004" y="11658"/>
                  </a:cubicBezTo>
                  <a:lnTo>
                    <a:pt x="12004" y="10240"/>
                  </a:lnTo>
                  <a:cubicBezTo>
                    <a:pt x="12004" y="10051"/>
                    <a:pt x="11846" y="9893"/>
                    <a:pt x="11657" y="9893"/>
                  </a:cubicBezTo>
                  <a:lnTo>
                    <a:pt x="11311" y="9893"/>
                  </a:lnTo>
                  <a:lnTo>
                    <a:pt x="11311" y="2143"/>
                  </a:lnTo>
                  <a:lnTo>
                    <a:pt x="11657" y="2143"/>
                  </a:lnTo>
                  <a:cubicBezTo>
                    <a:pt x="11846" y="2143"/>
                    <a:pt x="12004" y="1986"/>
                    <a:pt x="12004" y="1797"/>
                  </a:cubicBezTo>
                  <a:lnTo>
                    <a:pt x="12004" y="348"/>
                  </a:lnTo>
                  <a:cubicBezTo>
                    <a:pt x="12004" y="159"/>
                    <a:pt x="11846" y="1"/>
                    <a:pt x="11657" y="1"/>
                  </a:cubicBezTo>
                  <a:lnTo>
                    <a:pt x="10239" y="1"/>
                  </a:lnTo>
                  <a:cubicBezTo>
                    <a:pt x="10050" y="1"/>
                    <a:pt x="9893" y="159"/>
                    <a:pt x="9893" y="348"/>
                  </a:cubicBezTo>
                  <a:lnTo>
                    <a:pt x="9893" y="726"/>
                  </a:lnTo>
                  <a:lnTo>
                    <a:pt x="2111" y="726"/>
                  </a:lnTo>
                  <a:lnTo>
                    <a:pt x="2111" y="348"/>
                  </a:lnTo>
                  <a:cubicBezTo>
                    <a:pt x="2111" y="159"/>
                    <a:pt x="1985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7" name="Google Shape;8637;p86"/>
            <p:cNvSpPr/>
            <p:nvPr/>
          </p:nvSpPr>
          <p:spPr>
            <a:xfrm>
              <a:off x="-50054825" y="3603750"/>
              <a:ext cx="141800" cy="194575"/>
            </a:xfrm>
            <a:custGeom>
              <a:avLst/>
              <a:gdLst/>
              <a:ahLst/>
              <a:cxnLst/>
              <a:rect l="l" t="t" r="r" b="b"/>
              <a:pathLst>
                <a:path w="5672" h="7783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65"/>
                  </a:lnTo>
                  <a:cubicBezTo>
                    <a:pt x="0" y="1873"/>
                    <a:pt x="74" y="1922"/>
                    <a:pt x="151" y="1922"/>
                  </a:cubicBezTo>
                  <a:cubicBezTo>
                    <a:pt x="186" y="1922"/>
                    <a:pt x="222" y="1911"/>
                    <a:pt x="252" y="1891"/>
                  </a:cubicBezTo>
                  <a:lnTo>
                    <a:pt x="725" y="1419"/>
                  </a:lnTo>
                  <a:lnTo>
                    <a:pt x="2143" y="1419"/>
                  </a:lnTo>
                  <a:lnTo>
                    <a:pt x="2143" y="7089"/>
                  </a:lnTo>
                  <a:lnTo>
                    <a:pt x="1670" y="7562"/>
                  </a:lnTo>
                  <a:cubicBezTo>
                    <a:pt x="1576" y="7625"/>
                    <a:pt x="1670" y="7782"/>
                    <a:pt x="1765" y="7782"/>
                  </a:cubicBezTo>
                  <a:lnTo>
                    <a:pt x="3907" y="7782"/>
                  </a:lnTo>
                  <a:cubicBezTo>
                    <a:pt x="4064" y="7782"/>
                    <a:pt x="4096" y="7625"/>
                    <a:pt x="4033" y="7562"/>
                  </a:cubicBezTo>
                  <a:lnTo>
                    <a:pt x="3560" y="7089"/>
                  </a:lnTo>
                  <a:lnTo>
                    <a:pt x="3560" y="1419"/>
                  </a:lnTo>
                  <a:lnTo>
                    <a:pt x="4978" y="1419"/>
                  </a:lnTo>
                  <a:lnTo>
                    <a:pt x="5451" y="1891"/>
                  </a:lnTo>
                  <a:cubicBezTo>
                    <a:pt x="5467" y="1908"/>
                    <a:pt x="5491" y="1916"/>
                    <a:pt x="5517" y="1916"/>
                  </a:cubicBezTo>
                  <a:cubicBezTo>
                    <a:pt x="5587" y="1916"/>
                    <a:pt x="5671" y="1857"/>
                    <a:pt x="5671" y="1765"/>
                  </a:cubicBezTo>
                  <a:lnTo>
                    <a:pt x="5671" y="347"/>
                  </a:lnTo>
                  <a:cubicBezTo>
                    <a:pt x="5671" y="158"/>
                    <a:pt x="5514" y="1"/>
                    <a:pt x="53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38" name="Google Shape;8638;p86"/>
          <p:cNvGrpSpPr/>
          <p:nvPr/>
        </p:nvGrpSpPr>
        <p:grpSpPr>
          <a:xfrm>
            <a:off x="1715048" y="3216245"/>
            <a:ext cx="473677" cy="473401"/>
            <a:chOff x="-50134375" y="3920575"/>
            <a:chExt cx="300100" cy="299925"/>
          </a:xfrm>
        </p:grpSpPr>
        <p:sp>
          <p:nvSpPr>
            <p:cNvPr id="8639" name="Google Shape;8639;p86"/>
            <p:cNvSpPr/>
            <p:nvPr/>
          </p:nvSpPr>
          <p:spPr>
            <a:xfrm>
              <a:off x="-49985525" y="3920575"/>
              <a:ext cx="151250" cy="151850"/>
            </a:xfrm>
            <a:custGeom>
              <a:avLst/>
              <a:gdLst/>
              <a:ahLst/>
              <a:cxnLst/>
              <a:rect l="l" t="t" r="r" b="b"/>
              <a:pathLst>
                <a:path w="6050" h="6074" extrusionOk="0">
                  <a:moveTo>
                    <a:pt x="1986" y="1"/>
                  </a:moveTo>
                  <a:cubicBezTo>
                    <a:pt x="1537" y="1"/>
                    <a:pt x="1088" y="166"/>
                    <a:pt x="757" y="497"/>
                  </a:cubicBezTo>
                  <a:lnTo>
                    <a:pt x="1" y="1284"/>
                  </a:lnTo>
                  <a:lnTo>
                    <a:pt x="4758" y="6073"/>
                  </a:lnTo>
                  <a:lnTo>
                    <a:pt x="5546" y="5317"/>
                  </a:lnTo>
                  <a:cubicBezTo>
                    <a:pt x="5861" y="5002"/>
                    <a:pt x="6050" y="4529"/>
                    <a:pt x="6050" y="4057"/>
                  </a:cubicBezTo>
                  <a:cubicBezTo>
                    <a:pt x="6050" y="3616"/>
                    <a:pt x="5861" y="3143"/>
                    <a:pt x="5546" y="2828"/>
                  </a:cubicBezTo>
                  <a:lnTo>
                    <a:pt x="3214" y="497"/>
                  </a:lnTo>
                  <a:cubicBezTo>
                    <a:pt x="2883" y="166"/>
                    <a:pt x="2434" y="1"/>
                    <a:pt x="19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0" name="Google Shape;8640;p86"/>
            <p:cNvSpPr/>
            <p:nvPr/>
          </p:nvSpPr>
          <p:spPr>
            <a:xfrm>
              <a:off x="-50134375" y="4069250"/>
              <a:ext cx="151250" cy="151250"/>
            </a:xfrm>
            <a:custGeom>
              <a:avLst/>
              <a:gdLst/>
              <a:ahLst/>
              <a:cxnLst/>
              <a:rect l="l" t="t" r="r" b="b"/>
              <a:pathLst>
                <a:path w="6050" h="6050" extrusionOk="0">
                  <a:moveTo>
                    <a:pt x="1292" y="0"/>
                  </a:moveTo>
                  <a:lnTo>
                    <a:pt x="504" y="756"/>
                  </a:lnTo>
                  <a:cubicBezTo>
                    <a:pt x="189" y="1071"/>
                    <a:pt x="0" y="1544"/>
                    <a:pt x="0" y="2016"/>
                  </a:cubicBezTo>
                  <a:cubicBezTo>
                    <a:pt x="0" y="2489"/>
                    <a:pt x="189" y="2899"/>
                    <a:pt x="504" y="3277"/>
                  </a:cubicBezTo>
                  <a:lnTo>
                    <a:pt x="2804" y="5545"/>
                  </a:lnTo>
                  <a:cubicBezTo>
                    <a:pt x="3119" y="5860"/>
                    <a:pt x="3592" y="6049"/>
                    <a:pt x="4064" y="6049"/>
                  </a:cubicBezTo>
                  <a:cubicBezTo>
                    <a:pt x="4537" y="6049"/>
                    <a:pt x="4947" y="5860"/>
                    <a:pt x="5325" y="5545"/>
                  </a:cubicBezTo>
                  <a:lnTo>
                    <a:pt x="6049" y="4757"/>
                  </a:lnTo>
                  <a:lnTo>
                    <a:pt x="129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1" name="Google Shape;8641;p86"/>
            <p:cNvSpPr/>
            <p:nvPr/>
          </p:nvSpPr>
          <p:spPr>
            <a:xfrm>
              <a:off x="-50090275" y="3964500"/>
              <a:ext cx="211100" cy="211100"/>
            </a:xfrm>
            <a:custGeom>
              <a:avLst/>
              <a:gdLst/>
              <a:ahLst/>
              <a:cxnLst/>
              <a:rect l="l" t="t" r="r" b="b"/>
              <a:pathLst>
                <a:path w="8444" h="8444" extrusionOk="0">
                  <a:moveTo>
                    <a:pt x="2446" y="4316"/>
                  </a:moveTo>
                  <a:cubicBezTo>
                    <a:pt x="2537" y="4316"/>
                    <a:pt x="2631" y="4348"/>
                    <a:pt x="2710" y="4411"/>
                  </a:cubicBezTo>
                  <a:lnTo>
                    <a:pt x="4033" y="5734"/>
                  </a:lnTo>
                  <a:cubicBezTo>
                    <a:pt x="4191" y="5828"/>
                    <a:pt x="4191" y="6080"/>
                    <a:pt x="4033" y="6238"/>
                  </a:cubicBezTo>
                  <a:cubicBezTo>
                    <a:pt x="3970" y="6301"/>
                    <a:pt x="3884" y="6332"/>
                    <a:pt x="3789" y="6332"/>
                  </a:cubicBezTo>
                  <a:cubicBezTo>
                    <a:pt x="3694" y="6332"/>
                    <a:pt x="3592" y="6301"/>
                    <a:pt x="3498" y="6238"/>
                  </a:cubicBezTo>
                  <a:lnTo>
                    <a:pt x="2206" y="4946"/>
                  </a:lnTo>
                  <a:cubicBezTo>
                    <a:pt x="2080" y="4820"/>
                    <a:pt x="2080" y="4568"/>
                    <a:pt x="2206" y="4411"/>
                  </a:cubicBezTo>
                  <a:cubicBezTo>
                    <a:pt x="2269" y="4348"/>
                    <a:pt x="2356" y="4316"/>
                    <a:pt x="2446" y="4316"/>
                  </a:cubicBezTo>
                  <a:close/>
                  <a:moveTo>
                    <a:pt x="3687" y="0"/>
                  </a:moveTo>
                  <a:lnTo>
                    <a:pt x="1" y="3686"/>
                  </a:lnTo>
                  <a:lnTo>
                    <a:pt x="4789" y="8443"/>
                  </a:lnTo>
                  <a:lnTo>
                    <a:pt x="8444" y="4789"/>
                  </a:lnTo>
                  <a:lnTo>
                    <a:pt x="368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42" name="Google Shape;8642;p86"/>
          <p:cNvGrpSpPr/>
          <p:nvPr/>
        </p:nvGrpSpPr>
        <p:grpSpPr>
          <a:xfrm>
            <a:off x="4662681" y="2079678"/>
            <a:ext cx="476164" cy="473677"/>
            <a:chOff x="-48262200" y="3200500"/>
            <a:chExt cx="301675" cy="300100"/>
          </a:xfrm>
        </p:grpSpPr>
        <p:sp>
          <p:nvSpPr>
            <p:cNvPr id="8643" name="Google Shape;8643;p86"/>
            <p:cNvSpPr/>
            <p:nvPr/>
          </p:nvSpPr>
          <p:spPr>
            <a:xfrm>
              <a:off x="-48191325" y="328870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72" y="1"/>
                  </a:moveTo>
                  <a:cubicBezTo>
                    <a:pt x="474" y="1"/>
                    <a:pt x="1" y="473"/>
                    <a:pt x="1" y="1041"/>
                  </a:cubicBezTo>
                  <a:cubicBezTo>
                    <a:pt x="1" y="1513"/>
                    <a:pt x="285" y="1891"/>
                    <a:pt x="726" y="2049"/>
                  </a:cubicBezTo>
                  <a:lnTo>
                    <a:pt x="726" y="1041"/>
                  </a:lnTo>
                  <a:cubicBezTo>
                    <a:pt x="726" y="852"/>
                    <a:pt x="883" y="694"/>
                    <a:pt x="1072" y="694"/>
                  </a:cubicBezTo>
                  <a:lnTo>
                    <a:pt x="2049" y="694"/>
                  </a:lnTo>
                  <a:cubicBezTo>
                    <a:pt x="1891" y="253"/>
                    <a:pt x="1513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4" name="Google Shape;8644;p86"/>
            <p:cNvSpPr/>
            <p:nvPr/>
          </p:nvSpPr>
          <p:spPr>
            <a:xfrm>
              <a:off x="-48155875" y="332415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1" y="1"/>
                  </a:moveTo>
                  <a:lnTo>
                    <a:pt x="1" y="631"/>
                  </a:lnTo>
                  <a:cubicBezTo>
                    <a:pt x="284" y="505"/>
                    <a:pt x="536" y="253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5" name="Google Shape;8645;p86"/>
            <p:cNvSpPr/>
            <p:nvPr/>
          </p:nvSpPr>
          <p:spPr>
            <a:xfrm>
              <a:off x="-48085775" y="3206000"/>
              <a:ext cx="47275" cy="47300"/>
            </a:xfrm>
            <a:custGeom>
              <a:avLst/>
              <a:gdLst/>
              <a:ahLst/>
              <a:cxnLst/>
              <a:rect l="l" t="t" r="r" b="b"/>
              <a:pathLst>
                <a:path w="1891" h="1892" extrusionOk="0">
                  <a:moveTo>
                    <a:pt x="1" y="1"/>
                  </a:moveTo>
                  <a:lnTo>
                    <a:pt x="1" y="1891"/>
                  </a:lnTo>
                  <a:lnTo>
                    <a:pt x="1891" y="189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6" name="Google Shape;8646;p86"/>
            <p:cNvSpPr/>
            <p:nvPr/>
          </p:nvSpPr>
          <p:spPr>
            <a:xfrm>
              <a:off x="-48262200" y="3200500"/>
              <a:ext cx="228425" cy="300100"/>
            </a:xfrm>
            <a:custGeom>
              <a:avLst/>
              <a:gdLst/>
              <a:ahLst/>
              <a:cxnLst/>
              <a:rect l="l" t="t" r="r" b="b"/>
              <a:pathLst>
                <a:path w="9137" h="12004" extrusionOk="0">
                  <a:moveTo>
                    <a:pt x="3907" y="2773"/>
                  </a:moveTo>
                  <a:cubicBezTo>
                    <a:pt x="4789" y="2773"/>
                    <a:pt x="5482" y="3371"/>
                    <a:pt x="5640" y="4190"/>
                  </a:cubicBezTo>
                  <a:lnTo>
                    <a:pt x="6743" y="4190"/>
                  </a:lnTo>
                  <a:cubicBezTo>
                    <a:pt x="6900" y="4222"/>
                    <a:pt x="7058" y="4380"/>
                    <a:pt x="7058" y="4569"/>
                  </a:cubicBezTo>
                  <a:lnTo>
                    <a:pt x="7058" y="7372"/>
                  </a:lnTo>
                  <a:cubicBezTo>
                    <a:pt x="7058" y="7562"/>
                    <a:pt x="6900" y="7719"/>
                    <a:pt x="6711" y="7719"/>
                  </a:cubicBezTo>
                  <a:lnTo>
                    <a:pt x="3907" y="7719"/>
                  </a:lnTo>
                  <a:cubicBezTo>
                    <a:pt x="3718" y="7719"/>
                    <a:pt x="3561" y="7562"/>
                    <a:pt x="3561" y="7372"/>
                  </a:cubicBezTo>
                  <a:lnTo>
                    <a:pt x="3561" y="6270"/>
                  </a:lnTo>
                  <a:cubicBezTo>
                    <a:pt x="2773" y="6112"/>
                    <a:pt x="2143" y="5419"/>
                    <a:pt x="2143" y="4537"/>
                  </a:cubicBezTo>
                  <a:cubicBezTo>
                    <a:pt x="2143" y="3560"/>
                    <a:pt x="2931" y="2773"/>
                    <a:pt x="3907" y="2773"/>
                  </a:cubicBezTo>
                  <a:close/>
                  <a:moveTo>
                    <a:pt x="5293" y="8475"/>
                  </a:moveTo>
                  <a:cubicBezTo>
                    <a:pt x="5482" y="8475"/>
                    <a:pt x="5640" y="8633"/>
                    <a:pt x="5640" y="8822"/>
                  </a:cubicBezTo>
                  <a:cubicBezTo>
                    <a:pt x="5640" y="9042"/>
                    <a:pt x="5482" y="9200"/>
                    <a:pt x="5293" y="9200"/>
                  </a:cubicBezTo>
                  <a:lnTo>
                    <a:pt x="2489" y="9200"/>
                  </a:lnTo>
                  <a:cubicBezTo>
                    <a:pt x="2300" y="9200"/>
                    <a:pt x="2143" y="9042"/>
                    <a:pt x="2143" y="8822"/>
                  </a:cubicBezTo>
                  <a:cubicBezTo>
                    <a:pt x="2143" y="8633"/>
                    <a:pt x="2300" y="8475"/>
                    <a:pt x="2489" y="8475"/>
                  </a:cubicBezTo>
                  <a:close/>
                  <a:moveTo>
                    <a:pt x="6711" y="8475"/>
                  </a:moveTo>
                  <a:cubicBezTo>
                    <a:pt x="6900" y="8475"/>
                    <a:pt x="7058" y="8633"/>
                    <a:pt x="7058" y="8822"/>
                  </a:cubicBezTo>
                  <a:cubicBezTo>
                    <a:pt x="7058" y="9042"/>
                    <a:pt x="6900" y="9200"/>
                    <a:pt x="6711" y="9200"/>
                  </a:cubicBezTo>
                  <a:cubicBezTo>
                    <a:pt x="6522" y="9200"/>
                    <a:pt x="6365" y="9042"/>
                    <a:pt x="6365" y="8822"/>
                  </a:cubicBezTo>
                  <a:cubicBezTo>
                    <a:pt x="6365" y="8633"/>
                    <a:pt x="6522" y="8475"/>
                    <a:pt x="6711" y="8475"/>
                  </a:cubicBezTo>
                  <a:close/>
                  <a:moveTo>
                    <a:pt x="6711" y="9893"/>
                  </a:moveTo>
                  <a:cubicBezTo>
                    <a:pt x="6900" y="9893"/>
                    <a:pt x="7058" y="10050"/>
                    <a:pt x="7058" y="10239"/>
                  </a:cubicBezTo>
                  <a:cubicBezTo>
                    <a:pt x="7058" y="10428"/>
                    <a:pt x="6900" y="10617"/>
                    <a:pt x="6711" y="10617"/>
                  </a:cubicBezTo>
                  <a:lnTo>
                    <a:pt x="2489" y="10617"/>
                  </a:lnTo>
                  <a:cubicBezTo>
                    <a:pt x="2300" y="10617"/>
                    <a:pt x="2143" y="10460"/>
                    <a:pt x="2143" y="10239"/>
                  </a:cubicBezTo>
                  <a:cubicBezTo>
                    <a:pt x="2143" y="10050"/>
                    <a:pt x="2300" y="9893"/>
                    <a:pt x="2489" y="9893"/>
                  </a:cubicBez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1657"/>
                  </a:lnTo>
                  <a:cubicBezTo>
                    <a:pt x="1" y="11878"/>
                    <a:pt x="158" y="12004"/>
                    <a:pt x="379" y="12004"/>
                  </a:cubicBezTo>
                  <a:lnTo>
                    <a:pt x="8790" y="12004"/>
                  </a:lnTo>
                  <a:cubicBezTo>
                    <a:pt x="8979" y="12004"/>
                    <a:pt x="9137" y="11878"/>
                    <a:pt x="9137" y="11657"/>
                  </a:cubicBezTo>
                  <a:lnTo>
                    <a:pt x="9137" y="2804"/>
                  </a:lnTo>
                  <a:lnTo>
                    <a:pt x="6711" y="2804"/>
                  </a:lnTo>
                  <a:cubicBezTo>
                    <a:pt x="6522" y="2804"/>
                    <a:pt x="6365" y="2647"/>
                    <a:pt x="6365" y="2458"/>
                  </a:cubicBezTo>
                  <a:lnTo>
                    <a:pt x="636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7" name="Google Shape;8647;p86"/>
            <p:cNvSpPr/>
            <p:nvPr/>
          </p:nvSpPr>
          <p:spPr>
            <a:xfrm>
              <a:off x="-48155075" y="3322575"/>
              <a:ext cx="52775" cy="53575"/>
            </a:xfrm>
            <a:custGeom>
              <a:avLst/>
              <a:gdLst/>
              <a:ahLst/>
              <a:cxnLst/>
              <a:rect l="l" t="t" r="r" b="b"/>
              <a:pathLst>
                <a:path w="2111" h="2143" extrusionOk="0">
                  <a:moveTo>
                    <a:pt x="1355" y="1"/>
                  </a:moveTo>
                  <a:cubicBezTo>
                    <a:pt x="1197" y="725"/>
                    <a:pt x="662" y="1261"/>
                    <a:pt x="0" y="1387"/>
                  </a:cubicBezTo>
                  <a:lnTo>
                    <a:pt x="0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8" name="Google Shape;8648;p86"/>
            <p:cNvSpPr/>
            <p:nvPr/>
          </p:nvSpPr>
          <p:spPr>
            <a:xfrm>
              <a:off x="-48014100" y="3417100"/>
              <a:ext cx="53575" cy="18125"/>
            </a:xfrm>
            <a:custGeom>
              <a:avLst/>
              <a:gdLst/>
              <a:ahLst/>
              <a:cxnLst/>
              <a:rect l="l" t="t" r="r" b="b"/>
              <a:pathLst>
                <a:path w="2143" h="725" extrusionOk="0">
                  <a:moveTo>
                    <a:pt x="1" y="0"/>
                  </a:moveTo>
                  <a:lnTo>
                    <a:pt x="1" y="725"/>
                  </a:lnTo>
                  <a:lnTo>
                    <a:pt x="2143" y="725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9" name="Google Shape;8649;p86"/>
            <p:cNvSpPr/>
            <p:nvPr/>
          </p:nvSpPr>
          <p:spPr>
            <a:xfrm>
              <a:off x="-48014100" y="3289500"/>
              <a:ext cx="53575" cy="110300"/>
            </a:xfrm>
            <a:custGeom>
              <a:avLst/>
              <a:gdLst/>
              <a:ahLst/>
              <a:cxnLst/>
              <a:rect l="l" t="t" r="r" b="b"/>
              <a:pathLst>
                <a:path w="2143" h="4412" extrusionOk="0">
                  <a:moveTo>
                    <a:pt x="1" y="0"/>
                  </a:moveTo>
                  <a:lnTo>
                    <a:pt x="1" y="4411"/>
                  </a:lnTo>
                  <a:lnTo>
                    <a:pt x="2143" y="4411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0" name="Google Shape;8650;p86"/>
            <p:cNvSpPr/>
            <p:nvPr/>
          </p:nvSpPr>
          <p:spPr>
            <a:xfrm>
              <a:off x="-48014100" y="3451750"/>
              <a:ext cx="53575" cy="48075"/>
            </a:xfrm>
            <a:custGeom>
              <a:avLst/>
              <a:gdLst/>
              <a:ahLst/>
              <a:cxnLst/>
              <a:rect l="l" t="t" r="r" b="b"/>
              <a:pathLst>
                <a:path w="2143" h="1923" extrusionOk="0">
                  <a:moveTo>
                    <a:pt x="1" y="0"/>
                  </a:moveTo>
                  <a:lnTo>
                    <a:pt x="1" y="883"/>
                  </a:lnTo>
                  <a:cubicBezTo>
                    <a:pt x="1" y="1450"/>
                    <a:pt x="473" y="1922"/>
                    <a:pt x="1072" y="1922"/>
                  </a:cubicBezTo>
                  <a:cubicBezTo>
                    <a:pt x="1670" y="1922"/>
                    <a:pt x="2143" y="1450"/>
                    <a:pt x="2143" y="883"/>
                  </a:cubicBezTo>
                  <a:lnTo>
                    <a:pt x="21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1" name="Google Shape;8651;p86"/>
            <p:cNvSpPr/>
            <p:nvPr/>
          </p:nvSpPr>
          <p:spPr>
            <a:xfrm>
              <a:off x="-48011725" y="3220375"/>
              <a:ext cx="48050" cy="51025"/>
            </a:xfrm>
            <a:custGeom>
              <a:avLst/>
              <a:gdLst/>
              <a:ahLst/>
              <a:cxnLst/>
              <a:rect l="l" t="t" r="r" b="b"/>
              <a:pathLst>
                <a:path w="1922" h="2041" extrusionOk="0">
                  <a:moveTo>
                    <a:pt x="985" y="1"/>
                  </a:moveTo>
                  <a:cubicBezTo>
                    <a:pt x="843" y="1"/>
                    <a:pt x="693" y="72"/>
                    <a:pt x="630" y="213"/>
                  </a:cubicBezTo>
                  <a:lnTo>
                    <a:pt x="0" y="2041"/>
                  </a:lnTo>
                  <a:lnTo>
                    <a:pt x="1922" y="2041"/>
                  </a:lnTo>
                  <a:lnTo>
                    <a:pt x="1292" y="213"/>
                  </a:lnTo>
                  <a:cubicBezTo>
                    <a:pt x="1260" y="72"/>
                    <a:pt x="1126" y="1"/>
                    <a:pt x="9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52" name="Google Shape;8652;p86"/>
          <p:cNvGrpSpPr/>
          <p:nvPr/>
        </p:nvGrpSpPr>
        <p:grpSpPr>
          <a:xfrm>
            <a:off x="4701845" y="2662463"/>
            <a:ext cx="397836" cy="472692"/>
            <a:chOff x="-48233050" y="3569725"/>
            <a:chExt cx="252050" cy="299475"/>
          </a:xfrm>
        </p:grpSpPr>
        <p:sp>
          <p:nvSpPr>
            <p:cNvPr id="8653" name="Google Shape;8653;p86"/>
            <p:cNvSpPr/>
            <p:nvPr/>
          </p:nvSpPr>
          <p:spPr>
            <a:xfrm>
              <a:off x="-48233050" y="3569725"/>
              <a:ext cx="252050" cy="299475"/>
            </a:xfrm>
            <a:custGeom>
              <a:avLst/>
              <a:gdLst/>
              <a:ahLst/>
              <a:cxnLst/>
              <a:rect l="l" t="t" r="r" b="b"/>
              <a:pathLst>
                <a:path w="10082" h="11979" extrusionOk="0">
                  <a:moveTo>
                    <a:pt x="5230" y="1393"/>
                  </a:moveTo>
                  <a:cubicBezTo>
                    <a:pt x="5419" y="1393"/>
                    <a:pt x="5577" y="1551"/>
                    <a:pt x="5577" y="1740"/>
                  </a:cubicBezTo>
                  <a:lnTo>
                    <a:pt x="5577" y="1960"/>
                  </a:lnTo>
                  <a:cubicBezTo>
                    <a:pt x="5703" y="2023"/>
                    <a:pt x="5829" y="2086"/>
                    <a:pt x="5923" y="2181"/>
                  </a:cubicBezTo>
                  <a:lnTo>
                    <a:pt x="6144" y="2055"/>
                  </a:lnTo>
                  <a:cubicBezTo>
                    <a:pt x="6194" y="2025"/>
                    <a:pt x="6251" y="2011"/>
                    <a:pt x="6308" y="2011"/>
                  </a:cubicBezTo>
                  <a:cubicBezTo>
                    <a:pt x="6430" y="2011"/>
                    <a:pt x="6552" y="2074"/>
                    <a:pt x="6616" y="2181"/>
                  </a:cubicBezTo>
                  <a:lnTo>
                    <a:pt x="7309" y="3410"/>
                  </a:lnTo>
                  <a:cubicBezTo>
                    <a:pt x="7467" y="3725"/>
                    <a:pt x="7246" y="3819"/>
                    <a:pt x="6963" y="3977"/>
                  </a:cubicBezTo>
                  <a:lnTo>
                    <a:pt x="6963" y="4386"/>
                  </a:lnTo>
                  <a:cubicBezTo>
                    <a:pt x="7246" y="4544"/>
                    <a:pt x="7467" y="4670"/>
                    <a:pt x="7309" y="4985"/>
                  </a:cubicBezTo>
                  <a:lnTo>
                    <a:pt x="6616" y="6182"/>
                  </a:lnTo>
                  <a:cubicBezTo>
                    <a:pt x="6531" y="6289"/>
                    <a:pt x="6417" y="6366"/>
                    <a:pt x="6303" y="6366"/>
                  </a:cubicBezTo>
                  <a:cubicBezTo>
                    <a:pt x="6249" y="6366"/>
                    <a:pt x="6195" y="6349"/>
                    <a:pt x="6144" y="6308"/>
                  </a:cubicBezTo>
                  <a:lnTo>
                    <a:pt x="5923" y="6182"/>
                  </a:lnTo>
                  <a:cubicBezTo>
                    <a:pt x="5829" y="6277"/>
                    <a:pt x="5703" y="6340"/>
                    <a:pt x="5577" y="6403"/>
                  </a:cubicBezTo>
                  <a:lnTo>
                    <a:pt x="5577" y="6623"/>
                  </a:lnTo>
                  <a:cubicBezTo>
                    <a:pt x="5577" y="6812"/>
                    <a:pt x="5419" y="6970"/>
                    <a:pt x="5230" y="6970"/>
                  </a:cubicBezTo>
                  <a:lnTo>
                    <a:pt x="3812" y="6970"/>
                  </a:lnTo>
                  <a:cubicBezTo>
                    <a:pt x="3623" y="6970"/>
                    <a:pt x="3466" y="6812"/>
                    <a:pt x="3466" y="6623"/>
                  </a:cubicBezTo>
                  <a:lnTo>
                    <a:pt x="3466" y="6403"/>
                  </a:lnTo>
                  <a:cubicBezTo>
                    <a:pt x="3340" y="6340"/>
                    <a:pt x="3214" y="6277"/>
                    <a:pt x="3119" y="6182"/>
                  </a:cubicBezTo>
                  <a:lnTo>
                    <a:pt x="2899" y="6308"/>
                  </a:lnTo>
                  <a:cubicBezTo>
                    <a:pt x="2848" y="6338"/>
                    <a:pt x="2791" y="6352"/>
                    <a:pt x="2734" y="6352"/>
                  </a:cubicBezTo>
                  <a:cubicBezTo>
                    <a:pt x="2613" y="6352"/>
                    <a:pt x="2490" y="6289"/>
                    <a:pt x="2426" y="6182"/>
                  </a:cubicBezTo>
                  <a:lnTo>
                    <a:pt x="1733" y="4985"/>
                  </a:lnTo>
                  <a:cubicBezTo>
                    <a:pt x="1638" y="4827"/>
                    <a:pt x="1670" y="4575"/>
                    <a:pt x="1859" y="4512"/>
                  </a:cubicBezTo>
                  <a:lnTo>
                    <a:pt x="2048" y="4386"/>
                  </a:lnTo>
                  <a:lnTo>
                    <a:pt x="2048" y="3977"/>
                  </a:lnTo>
                  <a:lnTo>
                    <a:pt x="1859" y="3882"/>
                  </a:lnTo>
                  <a:cubicBezTo>
                    <a:pt x="1702" y="3788"/>
                    <a:pt x="1607" y="3536"/>
                    <a:pt x="1733" y="3410"/>
                  </a:cubicBezTo>
                  <a:lnTo>
                    <a:pt x="2426" y="2181"/>
                  </a:lnTo>
                  <a:cubicBezTo>
                    <a:pt x="2490" y="2074"/>
                    <a:pt x="2612" y="1997"/>
                    <a:pt x="2733" y="1997"/>
                  </a:cubicBezTo>
                  <a:cubicBezTo>
                    <a:pt x="2790" y="1997"/>
                    <a:pt x="2848" y="2014"/>
                    <a:pt x="2899" y="2055"/>
                  </a:cubicBezTo>
                  <a:lnTo>
                    <a:pt x="3119" y="2181"/>
                  </a:lnTo>
                  <a:cubicBezTo>
                    <a:pt x="3214" y="2086"/>
                    <a:pt x="3340" y="2023"/>
                    <a:pt x="3466" y="1960"/>
                  </a:cubicBezTo>
                  <a:lnTo>
                    <a:pt x="3466" y="1740"/>
                  </a:lnTo>
                  <a:cubicBezTo>
                    <a:pt x="3466" y="1551"/>
                    <a:pt x="3623" y="1393"/>
                    <a:pt x="3812" y="1393"/>
                  </a:cubicBezTo>
                  <a:close/>
                  <a:moveTo>
                    <a:pt x="4547" y="0"/>
                  </a:moveTo>
                  <a:cubicBezTo>
                    <a:pt x="3499" y="0"/>
                    <a:pt x="2484" y="337"/>
                    <a:pt x="1670" y="984"/>
                  </a:cubicBezTo>
                  <a:cubicBezTo>
                    <a:pt x="630" y="1866"/>
                    <a:pt x="0" y="3158"/>
                    <a:pt x="0" y="4544"/>
                  </a:cubicBezTo>
                  <a:cubicBezTo>
                    <a:pt x="0" y="5804"/>
                    <a:pt x="504" y="6970"/>
                    <a:pt x="1418" y="7852"/>
                  </a:cubicBezTo>
                  <a:lnTo>
                    <a:pt x="1418" y="11632"/>
                  </a:lnTo>
                  <a:cubicBezTo>
                    <a:pt x="1418" y="11821"/>
                    <a:pt x="1575" y="11979"/>
                    <a:pt x="1765" y="11979"/>
                  </a:cubicBezTo>
                  <a:lnTo>
                    <a:pt x="5986" y="11979"/>
                  </a:lnTo>
                  <a:cubicBezTo>
                    <a:pt x="6175" y="11979"/>
                    <a:pt x="6333" y="11821"/>
                    <a:pt x="6333" y="11632"/>
                  </a:cubicBezTo>
                  <a:lnTo>
                    <a:pt x="6333" y="10530"/>
                  </a:lnTo>
                  <a:lnTo>
                    <a:pt x="8097" y="10530"/>
                  </a:lnTo>
                  <a:cubicBezTo>
                    <a:pt x="8286" y="10530"/>
                    <a:pt x="8444" y="10372"/>
                    <a:pt x="8444" y="10183"/>
                  </a:cubicBezTo>
                  <a:lnTo>
                    <a:pt x="8444" y="8387"/>
                  </a:lnTo>
                  <a:lnTo>
                    <a:pt x="9042" y="8387"/>
                  </a:lnTo>
                  <a:cubicBezTo>
                    <a:pt x="9389" y="8387"/>
                    <a:pt x="9767" y="8198"/>
                    <a:pt x="9956" y="7883"/>
                  </a:cubicBezTo>
                  <a:cubicBezTo>
                    <a:pt x="10082" y="7568"/>
                    <a:pt x="10082" y="7190"/>
                    <a:pt x="9924" y="6875"/>
                  </a:cubicBezTo>
                  <a:lnTo>
                    <a:pt x="9042" y="5237"/>
                  </a:lnTo>
                  <a:cubicBezTo>
                    <a:pt x="9137" y="4701"/>
                    <a:pt x="9137" y="4134"/>
                    <a:pt x="9011" y="3599"/>
                  </a:cubicBezTo>
                  <a:cubicBezTo>
                    <a:pt x="8664" y="1866"/>
                    <a:pt x="7246" y="480"/>
                    <a:pt x="5545" y="102"/>
                  </a:cubicBezTo>
                  <a:cubicBezTo>
                    <a:pt x="5213" y="34"/>
                    <a:pt x="4878" y="0"/>
                    <a:pt x="45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86"/>
            <p:cNvSpPr/>
            <p:nvPr/>
          </p:nvSpPr>
          <p:spPr>
            <a:xfrm>
              <a:off x="-48170050" y="3622650"/>
              <a:ext cx="100050" cy="103225"/>
            </a:xfrm>
            <a:custGeom>
              <a:avLst/>
              <a:gdLst/>
              <a:ahLst/>
              <a:cxnLst/>
              <a:rect l="l" t="t" r="r" b="b"/>
              <a:pathLst>
                <a:path w="4002" h="4129" extrusionOk="0">
                  <a:moveTo>
                    <a:pt x="1985" y="1009"/>
                  </a:moveTo>
                  <a:cubicBezTo>
                    <a:pt x="2584" y="1009"/>
                    <a:pt x="3057" y="1482"/>
                    <a:pt x="3057" y="2080"/>
                  </a:cubicBezTo>
                  <a:cubicBezTo>
                    <a:pt x="3057" y="2647"/>
                    <a:pt x="2584" y="3120"/>
                    <a:pt x="1985" y="3120"/>
                  </a:cubicBezTo>
                  <a:cubicBezTo>
                    <a:pt x="1418" y="3120"/>
                    <a:pt x="946" y="2647"/>
                    <a:pt x="946" y="2080"/>
                  </a:cubicBezTo>
                  <a:cubicBezTo>
                    <a:pt x="946" y="1482"/>
                    <a:pt x="1418" y="1009"/>
                    <a:pt x="1985" y="1009"/>
                  </a:cubicBezTo>
                  <a:close/>
                  <a:moveTo>
                    <a:pt x="1639" y="1"/>
                  </a:moveTo>
                  <a:lnTo>
                    <a:pt x="1639" y="127"/>
                  </a:lnTo>
                  <a:cubicBezTo>
                    <a:pt x="1639" y="284"/>
                    <a:pt x="1576" y="410"/>
                    <a:pt x="1418" y="442"/>
                  </a:cubicBezTo>
                  <a:cubicBezTo>
                    <a:pt x="1198" y="537"/>
                    <a:pt x="1009" y="631"/>
                    <a:pt x="851" y="757"/>
                  </a:cubicBezTo>
                  <a:cubicBezTo>
                    <a:pt x="770" y="818"/>
                    <a:pt x="689" y="853"/>
                    <a:pt x="607" y="853"/>
                  </a:cubicBezTo>
                  <a:cubicBezTo>
                    <a:pt x="562" y="853"/>
                    <a:pt x="518" y="842"/>
                    <a:pt x="473" y="820"/>
                  </a:cubicBezTo>
                  <a:lnTo>
                    <a:pt x="347" y="726"/>
                  </a:lnTo>
                  <a:lnTo>
                    <a:pt x="1" y="1324"/>
                  </a:lnTo>
                  <a:lnTo>
                    <a:pt x="127" y="1387"/>
                  </a:lnTo>
                  <a:cubicBezTo>
                    <a:pt x="221" y="1482"/>
                    <a:pt x="316" y="1639"/>
                    <a:pt x="253" y="1765"/>
                  </a:cubicBezTo>
                  <a:cubicBezTo>
                    <a:pt x="221" y="1986"/>
                    <a:pt x="221" y="2143"/>
                    <a:pt x="253" y="2395"/>
                  </a:cubicBezTo>
                  <a:cubicBezTo>
                    <a:pt x="316" y="2553"/>
                    <a:pt x="221" y="2647"/>
                    <a:pt x="127" y="2742"/>
                  </a:cubicBezTo>
                  <a:lnTo>
                    <a:pt x="1" y="2805"/>
                  </a:lnTo>
                  <a:lnTo>
                    <a:pt x="347" y="3403"/>
                  </a:lnTo>
                  <a:lnTo>
                    <a:pt x="473" y="3340"/>
                  </a:lnTo>
                  <a:cubicBezTo>
                    <a:pt x="532" y="3297"/>
                    <a:pt x="590" y="3273"/>
                    <a:pt x="649" y="3273"/>
                  </a:cubicBezTo>
                  <a:cubicBezTo>
                    <a:pt x="716" y="3273"/>
                    <a:pt x="784" y="3304"/>
                    <a:pt x="851" y="3372"/>
                  </a:cubicBezTo>
                  <a:cubicBezTo>
                    <a:pt x="1009" y="3529"/>
                    <a:pt x="1198" y="3592"/>
                    <a:pt x="1418" y="3687"/>
                  </a:cubicBezTo>
                  <a:cubicBezTo>
                    <a:pt x="1576" y="3718"/>
                    <a:pt x="1639" y="3876"/>
                    <a:pt x="1639" y="4002"/>
                  </a:cubicBezTo>
                  <a:lnTo>
                    <a:pt x="1639" y="4128"/>
                  </a:lnTo>
                  <a:lnTo>
                    <a:pt x="2364" y="4128"/>
                  </a:lnTo>
                  <a:lnTo>
                    <a:pt x="2364" y="4002"/>
                  </a:lnTo>
                  <a:cubicBezTo>
                    <a:pt x="2364" y="3845"/>
                    <a:pt x="2427" y="3718"/>
                    <a:pt x="2584" y="3687"/>
                  </a:cubicBezTo>
                  <a:cubicBezTo>
                    <a:pt x="2805" y="3592"/>
                    <a:pt x="2994" y="3498"/>
                    <a:pt x="3151" y="3372"/>
                  </a:cubicBezTo>
                  <a:cubicBezTo>
                    <a:pt x="3224" y="3317"/>
                    <a:pt x="3298" y="3283"/>
                    <a:pt x="3371" y="3283"/>
                  </a:cubicBezTo>
                  <a:cubicBezTo>
                    <a:pt x="3424" y="3283"/>
                    <a:pt x="3476" y="3301"/>
                    <a:pt x="3529" y="3340"/>
                  </a:cubicBezTo>
                  <a:lnTo>
                    <a:pt x="3655" y="3403"/>
                  </a:lnTo>
                  <a:lnTo>
                    <a:pt x="4002" y="2805"/>
                  </a:lnTo>
                  <a:lnTo>
                    <a:pt x="3876" y="2742"/>
                  </a:lnTo>
                  <a:cubicBezTo>
                    <a:pt x="3781" y="2647"/>
                    <a:pt x="3687" y="2490"/>
                    <a:pt x="3750" y="2395"/>
                  </a:cubicBezTo>
                  <a:cubicBezTo>
                    <a:pt x="3781" y="2143"/>
                    <a:pt x="3781" y="1986"/>
                    <a:pt x="3750" y="1765"/>
                  </a:cubicBezTo>
                  <a:cubicBezTo>
                    <a:pt x="3687" y="1608"/>
                    <a:pt x="3781" y="1482"/>
                    <a:pt x="3876" y="1387"/>
                  </a:cubicBezTo>
                  <a:lnTo>
                    <a:pt x="4002" y="1324"/>
                  </a:lnTo>
                  <a:lnTo>
                    <a:pt x="3655" y="726"/>
                  </a:lnTo>
                  <a:lnTo>
                    <a:pt x="3529" y="820"/>
                  </a:lnTo>
                  <a:cubicBezTo>
                    <a:pt x="3477" y="846"/>
                    <a:pt x="3425" y="861"/>
                    <a:pt x="3373" y="861"/>
                  </a:cubicBezTo>
                  <a:cubicBezTo>
                    <a:pt x="3299" y="861"/>
                    <a:pt x="3225" y="831"/>
                    <a:pt x="3151" y="757"/>
                  </a:cubicBezTo>
                  <a:cubicBezTo>
                    <a:pt x="2994" y="600"/>
                    <a:pt x="2805" y="537"/>
                    <a:pt x="2584" y="442"/>
                  </a:cubicBezTo>
                  <a:cubicBezTo>
                    <a:pt x="2427" y="410"/>
                    <a:pt x="2364" y="253"/>
                    <a:pt x="2364" y="127"/>
                  </a:cubicBezTo>
                  <a:lnTo>
                    <a:pt x="236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86"/>
            <p:cNvSpPr/>
            <p:nvPr/>
          </p:nvSpPr>
          <p:spPr>
            <a:xfrm>
              <a:off x="-48129100" y="366520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68" y="725"/>
                    <a:pt x="726" y="567"/>
                    <a:pt x="726" y="378"/>
                  </a:cubicBezTo>
                  <a:cubicBezTo>
                    <a:pt x="726" y="158"/>
                    <a:pt x="568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56" name="Google Shape;8656;p86"/>
          <p:cNvGrpSpPr/>
          <p:nvPr/>
        </p:nvGrpSpPr>
        <p:grpSpPr>
          <a:xfrm>
            <a:off x="4733531" y="3240788"/>
            <a:ext cx="334463" cy="477427"/>
            <a:chOff x="-48216525" y="3936125"/>
            <a:chExt cx="211900" cy="302475"/>
          </a:xfrm>
        </p:grpSpPr>
        <p:sp>
          <p:nvSpPr>
            <p:cNvPr id="8657" name="Google Shape;8657;p86"/>
            <p:cNvSpPr/>
            <p:nvPr/>
          </p:nvSpPr>
          <p:spPr>
            <a:xfrm>
              <a:off x="-48207850" y="3955825"/>
              <a:ext cx="105550" cy="158325"/>
            </a:xfrm>
            <a:custGeom>
              <a:avLst/>
              <a:gdLst/>
              <a:ahLst/>
              <a:cxnLst/>
              <a:rect l="l" t="t" r="r" b="b"/>
              <a:pathLst>
                <a:path w="4222" h="6333" extrusionOk="0">
                  <a:moveTo>
                    <a:pt x="2080" y="2080"/>
                  </a:moveTo>
                  <a:cubicBezTo>
                    <a:pt x="2300" y="2080"/>
                    <a:pt x="2458" y="2237"/>
                    <a:pt x="2458" y="2458"/>
                  </a:cubicBezTo>
                  <a:lnTo>
                    <a:pt x="2458" y="3151"/>
                  </a:lnTo>
                  <a:cubicBezTo>
                    <a:pt x="2458" y="3340"/>
                    <a:pt x="2300" y="3497"/>
                    <a:pt x="2080" y="3497"/>
                  </a:cubicBezTo>
                  <a:cubicBezTo>
                    <a:pt x="1891" y="3497"/>
                    <a:pt x="1733" y="3340"/>
                    <a:pt x="1733" y="3151"/>
                  </a:cubicBezTo>
                  <a:lnTo>
                    <a:pt x="1733" y="2458"/>
                  </a:lnTo>
                  <a:cubicBezTo>
                    <a:pt x="1733" y="2237"/>
                    <a:pt x="1891" y="2080"/>
                    <a:pt x="2080" y="2080"/>
                  </a:cubicBezTo>
                  <a:close/>
                  <a:moveTo>
                    <a:pt x="2080" y="4222"/>
                  </a:moveTo>
                  <a:cubicBezTo>
                    <a:pt x="2300" y="4222"/>
                    <a:pt x="2458" y="4380"/>
                    <a:pt x="2458" y="4569"/>
                  </a:cubicBezTo>
                  <a:lnTo>
                    <a:pt x="2458" y="5293"/>
                  </a:lnTo>
                  <a:cubicBezTo>
                    <a:pt x="2458" y="5482"/>
                    <a:pt x="2300" y="5640"/>
                    <a:pt x="2080" y="5640"/>
                  </a:cubicBezTo>
                  <a:cubicBezTo>
                    <a:pt x="1891" y="5640"/>
                    <a:pt x="1733" y="5482"/>
                    <a:pt x="1733" y="5293"/>
                  </a:cubicBezTo>
                  <a:lnTo>
                    <a:pt x="1733" y="4569"/>
                  </a:lnTo>
                  <a:cubicBezTo>
                    <a:pt x="1733" y="4380"/>
                    <a:pt x="1891" y="4222"/>
                    <a:pt x="2080" y="4222"/>
                  </a:cubicBezTo>
                  <a:close/>
                  <a:moveTo>
                    <a:pt x="2111" y="0"/>
                  </a:moveTo>
                  <a:cubicBezTo>
                    <a:pt x="1891" y="0"/>
                    <a:pt x="1733" y="158"/>
                    <a:pt x="1733" y="347"/>
                  </a:cubicBezTo>
                  <a:lnTo>
                    <a:pt x="1733" y="757"/>
                  </a:lnTo>
                  <a:cubicBezTo>
                    <a:pt x="1544" y="788"/>
                    <a:pt x="1355" y="914"/>
                    <a:pt x="1198" y="1072"/>
                  </a:cubicBezTo>
                  <a:lnTo>
                    <a:pt x="883" y="757"/>
                  </a:lnTo>
                  <a:cubicBezTo>
                    <a:pt x="820" y="694"/>
                    <a:pt x="733" y="662"/>
                    <a:pt x="642" y="662"/>
                  </a:cubicBezTo>
                  <a:cubicBezTo>
                    <a:pt x="552" y="662"/>
                    <a:pt x="457" y="694"/>
                    <a:pt x="378" y="757"/>
                  </a:cubicBezTo>
                  <a:cubicBezTo>
                    <a:pt x="252" y="883"/>
                    <a:pt x="252" y="1103"/>
                    <a:pt x="378" y="1261"/>
                  </a:cubicBezTo>
                  <a:lnTo>
                    <a:pt x="788" y="1702"/>
                  </a:lnTo>
                  <a:cubicBezTo>
                    <a:pt x="757" y="1859"/>
                    <a:pt x="725" y="2017"/>
                    <a:pt x="725" y="2174"/>
                  </a:cubicBezTo>
                  <a:lnTo>
                    <a:pt x="378" y="2174"/>
                  </a:lnTo>
                  <a:cubicBezTo>
                    <a:pt x="158" y="2174"/>
                    <a:pt x="0" y="2332"/>
                    <a:pt x="0" y="2521"/>
                  </a:cubicBezTo>
                  <a:cubicBezTo>
                    <a:pt x="0" y="2710"/>
                    <a:pt x="158" y="2867"/>
                    <a:pt x="378" y="2867"/>
                  </a:cubicBezTo>
                  <a:lnTo>
                    <a:pt x="725" y="2867"/>
                  </a:lnTo>
                  <a:lnTo>
                    <a:pt x="725" y="3592"/>
                  </a:lnTo>
                  <a:lnTo>
                    <a:pt x="378" y="3592"/>
                  </a:lnTo>
                  <a:cubicBezTo>
                    <a:pt x="158" y="3592"/>
                    <a:pt x="0" y="3750"/>
                    <a:pt x="0" y="3939"/>
                  </a:cubicBezTo>
                  <a:cubicBezTo>
                    <a:pt x="0" y="4128"/>
                    <a:pt x="158" y="4285"/>
                    <a:pt x="378" y="4285"/>
                  </a:cubicBezTo>
                  <a:lnTo>
                    <a:pt x="725" y="4285"/>
                  </a:lnTo>
                  <a:lnTo>
                    <a:pt x="725" y="5010"/>
                  </a:lnTo>
                  <a:lnTo>
                    <a:pt x="347" y="5010"/>
                  </a:lnTo>
                  <a:lnTo>
                    <a:pt x="347" y="4915"/>
                  </a:lnTo>
                  <a:cubicBezTo>
                    <a:pt x="158" y="4915"/>
                    <a:pt x="0" y="5073"/>
                    <a:pt x="0" y="5293"/>
                  </a:cubicBezTo>
                  <a:cubicBezTo>
                    <a:pt x="0" y="5482"/>
                    <a:pt x="158" y="5640"/>
                    <a:pt x="347" y="5640"/>
                  </a:cubicBezTo>
                  <a:lnTo>
                    <a:pt x="725" y="5640"/>
                  </a:lnTo>
                  <a:lnTo>
                    <a:pt x="725" y="6333"/>
                  </a:lnTo>
                  <a:lnTo>
                    <a:pt x="3497" y="6333"/>
                  </a:lnTo>
                  <a:lnTo>
                    <a:pt x="3497" y="5640"/>
                  </a:lnTo>
                  <a:lnTo>
                    <a:pt x="3876" y="5640"/>
                  </a:lnTo>
                  <a:cubicBezTo>
                    <a:pt x="4065" y="5640"/>
                    <a:pt x="4222" y="5482"/>
                    <a:pt x="4222" y="5293"/>
                  </a:cubicBezTo>
                  <a:cubicBezTo>
                    <a:pt x="4222" y="5073"/>
                    <a:pt x="4065" y="4915"/>
                    <a:pt x="3876" y="4915"/>
                  </a:cubicBezTo>
                  <a:lnTo>
                    <a:pt x="3497" y="4915"/>
                  </a:lnTo>
                  <a:lnTo>
                    <a:pt x="3497" y="4222"/>
                  </a:lnTo>
                  <a:lnTo>
                    <a:pt x="3876" y="4222"/>
                  </a:lnTo>
                  <a:cubicBezTo>
                    <a:pt x="4065" y="4222"/>
                    <a:pt x="4222" y="4065"/>
                    <a:pt x="4222" y="3876"/>
                  </a:cubicBezTo>
                  <a:cubicBezTo>
                    <a:pt x="4222" y="3655"/>
                    <a:pt x="4065" y="3497"/>
                    <a:pt x="3876" y="3497"/>
                  </a:cubicBezTo>
                  <a:lnTo>
                    <a:pt x="3497" y="3497"/>
                  </a:lnTo>
                  <a:lnTo>
                    <a:pt x="3497" y="2804"/>
                  </a:lnTo>
                  <a:lnTo>
                    <a:pt x="3876" y="2804"/>
                  </a:lnTo>
                  <a:cubicBezTo>
                    <a:pt x="4065" y="2804"/>
                    <a:pt x="4222" y="2647"/>
                    <a:pt x="4222" y="2458"/>
                  </a:cubicBezTo>
                  <a:cubicBezTo>
                    <a:pt x="4222" y="2237"/>
                    <a:pt x="4065" y="2080"/>
                    <a:pt x="3876" y="2080"/>
                  </a:cubicBezTo>
                  <a:lnTo>
                    <a:pt x="3497" y="2080"/>
                  </a:lnTo>
                  <a:cubicBezTo>
                    <a:pt x="3497" y="1418"/>
                    <a:pt x="3088" y="914"/>
                    <a:pt x="2458" y="757"/>
                  </a:cubicBezTo>
                  <a:lnTo>
                    <a:pt x="2458" y="347"/>
                  </a:lnTo>
                  <a:cubicBezTo>
                    <a:pt x="2458" y="158"/>
                    <a:pt x="2300" y="0"/>
                    <a:pt x="21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86"/>
            <p:cNvSpPr/>
            <p:nvPr/>
          </p:nvSpPr>
          <p:spPr>
            <a:xfrm>
              <a:off x="-48192100" y="4184225"/>
              <a:ext cx="163850" cy="54375"/>
            </a:xfrm>
            <a:custGeom>
              <a:avLst/>
              <a:gdLst/>
              <a:ahLst/>
              <a:cxnLst/>
              <a:rect l="l" t="t" r="r" b="b"/>
              <a:pathLst>
                <a:path w="6554" h="2175" extrusionOk="0">
                  <a:moveTo>
                    <a:pt x="0" y="1"/>
                  </a:moveTo>
                  <a:lnTo>
                    <a:pt x="442" y="1891"/>
                  </a:lnTo>
                  <a:cubicBezTo>
                    <a:pt x="473" y="2049"/>
                    <a:pt x="631" y="2175"/>
                    <a:pt x="788" y="2175"/>
                  </a:cubicBezTo>
                  <a:lnTo>
                    <a:pt x="5703" y="2175"/>
                  </a:lnTo>
                  <a:cubicBezTo>
                    <a:pt x="5860" y="2175"/>
                    <a:pt x="6018" y="2049"/>
                    <a:pt x="6081" y="1891"/>
                  </a:cubicBezTo>
                  <a:lnTo>
                    <a:pt x="655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86"/>
            <p:cNvSpPr/>
            <p:nvPr/>
          </p:nvSpPr>
          <p:spPr>
            <a:xfrm>
              <a:off x="-48216525" y="4131475"/>
              <a:ext cx="211900" cy="34675"/>
            </a:xfrm>
            <a:custGeom>
              <a:avLst/>
              <a:gdLst/>
              <a:ahLst/>
              <a:cxnLst/>
              <a:rect l="l" t="t" r="r" b="b"/>
              <a:pathLst>
                <a:path w="8476" h="1387" extrusionOk="0">
                  <a:moveTo>
                    <a:pt x="347" y="0"/>
                  </a:moveTo>
                  <a:cubicBezTo>
                    <a:pt x="158" y="0"/>
                    <a:pt x="1" y="126"/>
                    <a:pt x="1" y="347"/>
                  </a:cubicBezTo>
                  <a:cubicBezTo>
                    <a:pt x="1" y="914"/>
                    <a:pt x="473" y="1386"/>
                    <a:pt x="1072" y="1386"/>
                  </a:cubicBezTo>
                  <a:lnTo>
                    <a:pt x="7405" y="1386"/>
                  </a:lnTo>
                  <a:cubicBezTo>
                    <a:pt x="8003" y="1386"/>
                    <a:pt x="8476" y="914"/>
                    <a:pt x="8476" y="347"/>
                  </a:cubicBezTo>
                  <a:cubicBezTo>
                    <a:pt x="8413" y="158"/>
                    <a:pt x="8255" y="0"/>
                    <a:pt x="80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86"/>
            <p:cNvSpPr/>
            <p:nvPr/>
          </p:nvSpPr>
          <p:spPr>
            <a:xfrm>
              <a:off x="-48113350" y="3936125"/>
              <a:ext cx="98475" cy="178025"/>
            </a:xfrm>
            <a:custGeom>
              <a:avLst/>
              <a:gdLst/>
              <a:ahLst/>
              <a:cxnLst/>
              <a:rect l="l" t="t" r="r" b="b"/>
              <a:pathLst>
                <a:path w="3939" h="7121" extrusionOk="0">
                  <a:moveTo>
                    <a:pt x="1860" y="2175"/>
                  </a:moveTo>
                  <a:cubicBezTo>
                    <a:pt x="2049" y="2175"/>
                    <a:pt x="2206" y="2332"/>
                    <a:pt x="2206" y="2521"/>
                  </a:cubicBezTo>
                  <a:lnTo>
                    <a:pt x="2206" y="3246"/>
                  </a:lnTo>
                  <a:cubicBezTo>
                    <a:pt x="2206" y="3435"/>
                    <a:pt x="2049" y="3592"/>
                    <a:pt x="1860" y="3592"/>
                  </a:cubicBezTo>
                  <a:cubicBezTo>
                    <a:pt x="1671" y="3592"/>
                    <a:pt x="1513" y="3435"/>
                    <a:pt x="1513" y="3246"/>
                  </a:cubicBezTo>
                  <a:lnTo>
                    <a:pt x="1513" y="2521"/>
                  </a:lnTo>
                  <a:cubicBezTo>
                    <a:pt x="1513" y="2332"/>
                    <a:pt x="1671" y="2175"/>
                    <a:pt x="1860" y="2175"/>
                  </a:cubicBezTo>
                  <a:close/>
                  <a:moveTo>
                    <a:pt x="1860" y="4285"/>
                  </a:moveTo>
                  <a:cubicBezTo>
                    <a:pt x="2049" y="4285"/>
                    <a:pt x="2206" y="4443"/>
                    <a:pt x="2206" y="4632"/>
                  </a:cubicBezTo>
                  <a:lnTo>
                    <a:pt x="2206" y="5357"/>
                  </a:lnTo>
                  <a:cubicBezTo>
                    <a:pt x="2206" y="5546"/>
                    <a:pt x="2049" y="5703"/>
                    <a:pt x="1860" y="5703"/>
                  </a:cubicBezTo>
                  <a:cubicBezTo>
                    <a:pt x="1671" y="5703"/>
                    <a:pt x="1513" y="5546"/>
                    <a:pt x="1513" y="5357"/>
                  </a:cubicBezTo>
                  <a:lnTo>
                    <a:pt x="1513" y="4632"/>
                  </a:lnTo>
                  <a:cubicBezTo>
                    <a:pt x="1513" y="4443"/>
                    <a:pt x="1671" y="4285"/>
                    <a:pt x="1860" y="4285"/>
                  </a:cubicBezTo>
                  <a:close/>
                  <a:moveTo>
                    <a:pt x="1860" y="1"/>
                  </a:moveTo>
                  <a:cubicBezTo>
                    <a:pt x="1671" y="1"/>
                    <a:pt x="1513" y="158"/>
                    <a:pt x="1513" y="347"/>
                  </a:cubicBezTo>
                  <a:lnTo>
                    <a:pt x="1513" y="757"/>
                  </a:lnTo>
                  <a:cubicBezTo>
                    <a:pt x="1324" y="788"/>
                    <a:pt x="1104" y="914"/>
                    <a:pt x="946" y="1072"/>
                  </a:cubicBezTo>
                  <a:lnTo>
                    <a:pt x="631" y="757"/>
                  </a:lnTo>
                  <a:cubicBezTo>
                    <a:pt x="584" y="694"/>
                    <a:pt x="497" y="662"/>
                    <a:pt x="403" y="662"/>
                  </a:cubicBezTo>
                  <a:cubicBezTo>
                    <a:pt x="308" y="662"/>
                    <a:pt x="206" y="694"/>
                    <a:pt x="127" y="757"/>
                  </a:cubicBezTo>
                  <a:cubicBezTo>
                    <a:pt x="1" y="883"/>
                    <a:pt x="1" y="1104"/>
                    <a:pt x="127" y="1261"/>
                  </a:cubicBezTo>
                  <a:lnTo>
                    <a:pt x="505" y="1702"/>
                  </a:lnTo>
                  <a:cubicBezTo>
                    <a:pt x="474" y="1860"/>
                    <a:pt x="442" y="2017"/>
                    <a:pt x="442" y="2175"/>
                  </a:cubicBezTo>
                  <a:lnTo>
                    <a:pt x="442" y="2238"/>
                  </a:lnTo>
                  <a:cubicBezTo>
                    <a:pt x="820" y="2395"/>
                    <a:pt x="1135" y="2742"/>
                    <a:pt x="1135" y="3214"/>
                  </a:cubicBezTo>
                  <a:cubicBezTo>
                    <a:pt x="1135" y="3498"/>
                    <a:pt x="1041" y="3750"/>
                    <a:pt x="883" y="3939"/>
                  </a:cubicBezTo>
                  <a:cubicBezTo>
                    <a:pt x="1041" y="4128"/>
                    <a:pt x="1135" y="4380"/>
                    <a:pt x="1135" y="4632"/>
                  </a:cubicBezTo>
                  <a:cubicBezTo>
                    <a:pt x="1135" y="4916"/>
                    <a:pt x="1041" y="5168"/>
                    <a:pt x="883" y="5357"/>
                  </a:cubicBezTo>
                  <a:cubicBezTo>
                    <a:pt x="1041" y="5546"/>
                    <a:pt x="1135" y="5798"/>
                    <a:pt x="1135" y="6081"/>
                  </a:cubicBezTo>
                  <a:cubicBezTo>
                    <a:pt x="1135" y="6554"/>
                    <a:pt x="883" y="6932"/>
                    <a:pt x="442" y="7058"/>
                  </a:cubicBezTo>
                  <a:lnTo>
                    <a:pt x="442" y="7121"/>
                  </a:lnTo>
                  <a:lnTo>
                    <a:pt x="3246" y="7121"/>
                  </a:lnTo>
                  <a:lnTo>
                    <a:pt x="3246" y="5703"/>
                  </a:lnTo>
                  <a:lnTo>
                    <a:pt x="3593" y="5703"/>
                  </a:lnTo>
                  <a:cubicBezTo>
                    <a:pt x="3782" y="5703"/>
                    <a:pt x="3939" y="5546"/>
                    <a:pt x="3939" y="5357"/>
                  </a:cubicBezTo>
                  <a:cubicBezTo>
                    <a:pt x="3939" y="5168"/>
                    <a:pt x="3782" y="5010"/>
                    <a:pt x="3593" y="5010"/>
                  </a:cubicBezTo>
                  <a:lnTo>
                    <a:pt x="3246" y="5010"/>
                  </a:lnTo>
                  <a:lnTo>
                    <a:pt x="3246" y="4285"/>
                  </a:lnTo>
                  <a:lnTo>
                    <a:pt x="3593" y="4285"/>
                  </a:lnTo>
                  <a:cubicBezTo>
                    <a:pt x="3782" y="4285"/>
                    <a:pt x="3939" y="4128"/>
                    <a:pt x="3939" y="3939"/>
                  </a:cubicBezTo>
                  <a:cubicBezTo>
                    <a:pt x="3939" y="3750"/>
                    <a:pt x="3782" y="3592"/>
                    <a:pt x="3593" y="3592"/>
                  </a:cubicBezTo>
                  <a:lnTo>
                    <a:pt x="3246" y="3592"/>
                  </a:lnTo>
                  <a:lnTo>
                    <a:pt x="3246" y="2868"/>
                  </a:lnTo>
                  <a:lnTo>
                    <a:pt x="3593" y="2868"/>
                  </a:lnTo>
                  <a:cubicBezTo>
                    <a:pt x="3782" y="2868"/>
                    <a:pt x="3939" y="2710"/>
                    <a:pt x="3939" y="2521"/>
                  </a:cubicBezTo>
                  <a:cubicBezTo>
                    <a:pt x="3939" y="2332"/>
                    <a:pt x="3782" y="2175"/>
                    <a:pt x="3593" y="2175"/>
                  </a:cubicBezTo>
                  <a:lnTo>
                    <a:pt x="3246" y="2175"/>
                  </a:lnTo>
                  <a:cubicBezTo>
                    <a:pt x="3246" y="2017"/>
                    <a:pt x="3183" y="1860"/>
                    <a:pt x="3151" y="1702"/>
                  </a:cubicBezTo>
                  <a:lnTo>
                    <a:pt x="3593" y="1261"/>
                  </a:lnTo>
                  <a:cubicBezTo>
                    <a:pt x="3719" y="1135"/>
                    <a:pt x="3719" y="914"/>
                    <a:pt x="3593" y="757"/>
                  </a:cubicBezTo>
                  <a:cubicBezTo>
                    <a:pt x="3530" y="694"/>
                    <a:pt x="3443" y="662"/>
                    <a:pt x="3352" y="662"/>
                  </a:cubicBezTo>
                  <a:cubicBezTo>
                    <a:pt x="3262" y="662"/>
                    <a:pt x="3167" y="694"/>
                    <a:pt x="3088" y="757"/>
                  </a:cubicBezTo>
                  <a:lnTo>
                    <a:pt x="2773" y="1072"/>
                  </a:lnTo>
                  <a:cubicBezTo>
                    <a:pt x="2616" y="946"/>
                    <a:pt x="2427" y="820"/>
                    <a:pt x="2206" y="757"/>
                  </a:cubicBezTo>
                  <a:lnTo>
                    <a:pt x="2206" y="347"/>
                  </a:lnTo>
                  <a:cubicBezTo>
                    <a:pt x="2206" y="158"/>
                    <a:pt x="2049" y="1"/>
                    <a:pt x="18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1" name="Google Shape;8661;p86"/>
          <p:cNvGrpSpPr/>
          <p:nvPr/>
        </p:nvGrpSpPr>
        <p:grpSpPr>
          <a:xfrm>
            <a:off x="2941155" y="3874215"/>
            <a:ext cx="473677" cy="473717"/>
            <a:chOff x="-46410500" y="3201275"/>
            <a:chExt cx="300100" cy="300125"/>
          </a:xfrm>
        </p:grpSpPr>
        <p:sp>
          <p:nvSpPr>
            <p:cNvPr id="8662" name="Google Shape;8662;p86"/>
            <p:cNvSpPr/>
            <p:nvPr/>
          </p:nvSpPr>
          <p:spPr>
            <a:xfrm>
              <a:off x="-46358500" y="3201275"/>
              <a:ext cx="37825" cy="87450"/>
            </a:xfrm>
            <a:custGeom>
              <a:avLst/>
              <a:gdLst/>
              <a:ahLst/>
              <a:cxnLst/>
              <a:rect l="l" t="t" r="r" b="b"/>
              <a:pathLst>
                <a:path w="1513" h="3498" extrusionOk="0">
                  <a:moveTo>
                    <a:pt x="768" y="1"/>
                  </a:moveTo>
                  <a:cubicBezTo>
                    <a:pt x="677" y="1"/>
                    <a:pt x="583" y="32"/>
                    <a:pt x="504" y="95"/>
                  </a:cubicBezTo>
                  <a:cubicBezTo>
                    <a:pt x="0" y="599"/>
                    <a:pt x="0" y="1482"/>
                    <a:pt x="504" y="1986"/>
                  </a:cubicBezTo>
                  <a:cubicBezTo>
                    <a:pt x="725" y="2238"/>
                    <a:pt x="725" y="2616"/>
                    <a:pt x="504" y="2899"/>
                  </a:cubicBezTo>
                  <a:cubicBezTo>
                    <a:pt x="378" y="3025"/>
                    <a:pt x="378" y="3246"/>
                    <a:pt x="504" y="3403"/>
                  </a:cubicBezTo>
                  <a:cubicBezTo>
                    <a:pt x="567" y="3466"/>
                    <a:pt x="654" y="3498"/>
                    <a:pt x="744" y="3498"/>
                  </a:cubicBezTo>
                  <a:cubicBezTo>
                    <a:pt x="835" y="3498"/>
                    <a:pt x="929" y="3466"/>
                    <a:pt x="1008" y="3403"/>
                  </a:cubicBezTo>
                  <a:cubicBezTo>
                    <a:pt x="1512" y="2899"/>
                    <a:pt x="1512" y="2017"/>
                    <a:pt x="1008" y="1513"/>
                  </a:cubicBezTo>
                  <a:cubicBezTo>
                    <a:pt x="788" y="1293"/>
                    <a:pt x="788" y="851"/>
                    <a:pt x="1008" y="599"/>
                  </a:cubicBezTo>
                  <a:cubicBezTo>
                    <a:pt x="1134" y="505"/>
                    <a:pt x="1134" y="253"/>
                    <a:pt x="1008" y="95"/>
                  </a:cubicBezTo>
                  <a:cubicBezTo>
                    <a:pt x="945" y="32"/>
                    <a:pt x="859" y="1"/>
                    <a:pt x="7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86"/>
            <p:cNvSpPr/>
            <p:nvPr/>
          </p:nvSpPr>
          <p:spPr>
            <a:xfrm>
              <a:off x="-46307325" y="3201275"/>
              <a:ext cx="38625" cy="88250"/>
            </a:xfrm>
            <a:custGeom>
              <a:avLst/>
              <a:gdLst/>
              <a:ahLst/>
              <a:cxnLst/>
              <a:rect l="l" t="t" r="r" b="b"/>
              <a:pathLst>
                <a:path w="1545" h="3530" extrusionOk="0">
                  <a:moveTo>
                    <a:pt x="781" y="1"/>
                  </a:moveTo>
                  <a:cubicBezTo>
                    <a:pt x="686" y="1"/>
                    <a:pt x="584" y="32"/>
                    <a:pt x="505" y="95"/>
                  </a:cubicBezTo>
                  <a:cubicBezTo>
                    <a:pt x="1" y="599"/>
                    <a:pt x="1" y="1482"/>
                    <a:pt x="505" y="1986"/>
                  </a:cubicBezTo>
                  <a:cubicBezTo>
                    <a:pt x="788" y="2238"/>
                    <a:pt x="788" y="2616"/>
                    <a:pt x="536" y="2899"/>
                  </a:cubicBezTo>
                  <a:cubicBezTo>
                    <a:pt x="410" y="3025"/>
                    <a:pt x="410" y="3246"/>
                    <a:pt x="536" y="3403"/>
                  </a:cubicBezTo>
                  <a:cubicBezTo>
                    <a:pt x="631" y="3498"/>
                    <a:pt x="694" y="3529"/>
                    <a:pt x="788" y="3529"/>
                  </a:cubicBezTo>
                  <a:cubicBezTo>
                    <a:pt x="851" y="3529"/>
                    <a:pt x="978" y="3498"/>
                    <a:pt x="1009" y="3403"/>
                  </a:cubicBezTo>
                  <a:cubicBezTo>
                    <a:pt x="1545" y="2899"/>
                    <a:pt x="1545" y="2017"/>
                    <a:pt x="1009" y="1513"/>
                  </a:cubicBezTo>
                  <a:cubicBezTo>
                    <a:pt x="788" y="1293"/>
                    <a:pt x="788" y="851"/>
                    <a:pt x="1009" y="599"/>
                  </a:cubicBezTo>
                  <a:cubicBezTo>
                    <a:pt x="1135" y="505"/>
                    <a:pt x="1135" y="253"/>
                    <a:pt x="1009" y="95"/>
                  </a:cubicBezTo>
                  <a:cubicBezTo>
                    <a:pt x="962" y="32"/>
                    <a:pt x="875" y="1"/>
                    <a:pt x="78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4" name="Google Shape;8664;p86"/>
            <p:cNvSpPr/>
            <p:nvPr/>
          </p:nvSpPr>
          <p:spPr>
            <a:xfrm>
              <a:off x="-46253750" y="3201275"/>
              <a:ext cx="38600" cy="87450"/>
            </a:xfrm>
            <a:custGeom>
              <a:avLst/>
              <a:gdLst/>
              <a:ahLst/>
              <a:cxnLst/>
              <a:rect l="l" t="t" r="r" b="b"/>
              <a:pathLst>
                <a:path w="1544" h="3498" extrusionOk="0">
                  <a:moveTo>
                    <a:pt x="800" y="1"/>
                  </a:moveTo>
                  <a:cubicBezTo>
                    <a:pt x="709" y="1"/>
                    <a:pt x="615" y="32"/>
                    <a:pt x="536" y="95"/>
                  </a:cubicBezTo>
                  <a:cubicBezTo>
                    <a:pt x="0" y="599"/>
                    <a:pt x="0" y="1482"/>
                    <a:pt x="536" y="1986"/>
                  </a:cubicBezTo>
                  <a:cubicBezTo>
                    <a:pt x="756" y="2238"/>
                    <a:pt x="756" y="2616"/>
                    <a:pt x="536" y="2899"/>
                  </a:cubicBezTo>
                  <a:cubicBezTo>
                    <a:pt x="410" y="3025"/>
                    <a:pt x="410" y="3246"/>
                    <a:pt x="536" y="3403"/>
                  </a:cubicBezTo>
                  <a:cubicBezTo>
                    <a:pt x="599" y="3466"/>
                    <a:pt x="685" y="3498"/>
                    <a:pt x="776" y="3498"/>
                  </a:cubicBezTo>
                  <a:cubicBezTo>
                    <a:pt x="867" y="3498"/>
                    <a:pt x="961" y="3466"/>
                    <a:pt x="1040" y="3403"/>
                  </a:cubicBezTo>
                  <a:cubicBezTo>
                    <a:pt x="1544" y="2899"/>
                    <a:pt x="1544" y="2017"/>
                    <a:pt x="1040" y="1513"/>
                  </a:cubicBezTo>
                  <a:cubicBezTo>
                    <a:pt x="788" y="1293"/>
                    <a:pt x="788" y="851"/>
                    <a:pt x="1040" y="599"/>
                  </a:cubicBezTo>
                  <a:cubicBezTo>
                    <a:pt x="1166" y="505"/>
                    <a:pt x="1166" y="253"/>
                    <a:pt x="1040" y="95"/>
                  </a:cubicBezTo>
                  <a:cubicBezTo>
                    <a:pt x="977" y="32"/>
                    <a:pt x="890" y="1"/>
                    <a:pt x="80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5" name="Google Shape;8665;p86"/>
            <p:cNvSpPr/>
            <p:nvPr/>
          </p:nvSpPr>
          <p:spPr>
            <a:xfrm>
              <a:off x="-46410500" y="3306025"/>
              <a:ext cx="300100" cy="141025"/>
            </a:xfrm>
            <a:custGeom>
              <a:avLst/>
              <a:gdLst/>
              <a:ahLst/>
              <a:cxnLst/>
              <a:rect l="l" t="t" r="r" b="b"/>
              <a:pathLst>
                <a:path w="12004" h="5641" extrusionOk="0">
                  <a:moveTo>
                    <a:pt x="10933" y="1419"/>
                  </a:moveTo>
                  <a:cubicBezTo>
                    <a:pt x="11122" y="1419"/>
                    <a:pt x="11279" y="1576"/>
                    <a:pt x="11279" y="1765"/>
                  </a:cubicBezTo>
                  <a:cubicBezTo>
                    <a:pt x="11248" y="3057"/>
                    <a:pt x="10208" y="4128"/>
                    <a:pt x="8980" y="4223"/>
                  </a:cubicBezTo>
                  <a:cubicBezTo>
                    <a:pt x="9389" y="3404"/>
                    <a:pt x="9673" y="2458"/>
                    <a:pt x="9799" y="1419"/>
                  </a:cubicBezTo>
                  <a:close/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2458"/>
                    <a:pt x="694" y="4412"/>
                    <a:pt x="1923" y="5640"/>
                  </a:cubicBezTo>
                  <a:lnTo>
                    <a:pt x="7971" y="5640"/>
                  </a:lnTo>
                  <a:cubicBezTo>
                    <a:pt x="8192" y="5420"/>
                    <a:pt x="8381" y="5168"/>
                    <a:pt x="8539" y="4916"/>
                  </a:cubicBezTo>
                  <a:lnTo>
                    <a:pt x="8854" y="4916"/>
                  </a:lnTo>
                  <a:cubicBezTo>
                    <a:pt x="10586" y="4916"/>
                    <a:pt x="12004" y="3498"/>
                    <a:pt x="12004" y="1765"/>
                  </a:cubicBezTo>
                  <a:cubicBezTo>
                    <a:pt x="11941" y="1198"/>
                    <a:pt x="11469" y="726"/>
                    <a:pt x="10933" y="726"/>
                  </a:cubicBezTo>
                  <a:lnTo>
                    <a:pt x="9862" y="726"/>
                  </a:lnTo>
                  <a:lnTo>
                    <a:pt x="9862" y="348"/>
                  </a:lnTo>
                  <a:cubicBezTo>
                    <a:pt x="9862" y="159"/>
                    <a:pt x="9704" y="1"/>
                    <a:pt x="95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6" name="Google Shape;8666;p86"/>
            <p:cNvSpPr/>
            <p:nvPr/>
          </p:nvSpPr>
          <p:spPr>
            <a:xfrm>
              <a:off x="-46401050" y="3465925"/>
              <a:ext cx="226075" cy="35475"/>
            </a:xfrm>
            <a:custGeom>
              <a:avLst/>
              <a:gdLst/>
              <a:ahLst/>
              <a:cxnLst/>
              <a:rect l="l" t="t" r="r" b="b"/>
              <a:pathLst>
                <a:path w="9043" h="1419" extrusionOk="0">
                  <a:moveTo>
                    <a:pt x="473" y="0"/>
                  </a:moveTo>
                  <a:cubicBezTo>
                    <a:pt x="158" y="0"/>
                    <a:pt x="1" y="379"/>
                    <a:pt x="221" y="631"/>
                  </a:cubicBezTo>
                  <a:cubicBezTo>
                    <a:pt x="757" y="1135"/>
                    <a:pt x="1450" y="1418"/>
                    <a:pt x="2206" y="1418"/>
                  </a:cubicBezTo>
                  <a:lnTo>
                    <a:pt x="6837" y="1418"/>
                  </a:lnTo>
                  <a:cubicBezTo>
                    <a:pt x="7593" y="1418"/>
                    <a:pt x="8318" y="1135"/>
                    <a:pt x="8822" y="631"/>
                  </a:cubicBezTo>
                  <a:cubicBezTo>
                    <a:pt x="9043" y="379"/>
                    <a:pt x="8948" y="0"/>
                    <a:pt x="860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7" name="Google Shape;8667;p86"/>
          <p:cNvGrpSpPr/>
          <p:nvPr/>
        </p:nvGrpSpPr>
        <p:grpSpPr>
          <a:xfrm>
            <a:off x="2941155" y="4454790"/>
            <a:ext cx="473677" cy="474940"/>
            <a:chOff x="-46409700" y="3569100"/>
            <a:chExt cx="300100" cy="300900"/>
          </a:xfrm>
        </p:grpSpPr>
        <p:sp>
          <p:nvSpPr>
            <p:cNvPr id="8668" name="Google Shape;8668;p86"/>
            <p:cNvSpPr/>
            <p:nvPr/>
          </p:nvSpPr>
          <p:spPr>
            <a:xfrm>
              <a:off x="-46234850" y="3569100"/>
              <a:ext cx="18125" cy="52800"/>
            </a:xfrm>
            <a:custGeom>
              <a:avLst/>
              <a:gdLst/>
              <a:ahLst/>
              <a:cxnLst/>
              <a:rect l="l" t="t" r="r" b="b"/>
              <a:pathLst>
                <a:path w="725" h="2112" extrusionOk="0">
                  <a:moveTo>
                    <a:pt x="0" y="1"/>
                  </a:moveTo>
                  <a:lnTo>
                    <a:pt x="0" y="2111"/>
                  </a:lnTo>
                  <a:lnTo>
                    <a:pt x="725" y="2111"/>
                  </a:ln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9" name="Google Shape;8669;p86"/>
            <p:cNvSpPr/>
            <p:nvPr/>
          </p:nvSpPr>
          <p:spPr>
            <a:xfrm>
              <a:off x="-46270300" y="37455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0" name="Google Shape;8670;p86"/>
            <p:cNvSpPr/>
            <p:nvPr/>
          </p:nvSpPr>
          <p:spPr>
            <a:xfrm>
              <a:off x="-46305750" y="3710875"/>
              <a:ext cx="89025" cy="88225"/>
            </a:xfrm>
            <a:custGeom>
              <a:avLst/>
              <a:gdLst/>
              <a:ahLst/>
              <a:cxnLst/>
              <a:rect l="l" t="t" r="r" b="b"/>
              <a:pathLst>
                <a:path w="3561" h="3529" extrusionOk="0">
                  <a:moveTo>
                    <a:pt x="1765" y="662"/>
                  </a:moveTo>
                  <a:cubicBezTo>
                    <a:pt x="2364" y="662"/>
                    <a:pt x="2836" y="1135"/>
                    <a:pt x="2836" y="1733"/>
                  </a:cubicBezTo>
                  <a:cubicBezTo>
                    <a:pt x="2836" y="2332"/>
                    <a:pt x="2364" y="2804"/>
                    <a:pt x="1765" y="2804"/>
                  </a:cubicBezTo>
                  <a:cubicBezTo>
                    <a:pt x="1198" y="2804"/>
                    <a:pt x="725" y="2332"/>
                    <a:pt x="725" y="1733"/>
                  </a:cubicBezTo>
                  <a:cubicBezTo>
                    <a:pt x="725" y="1135"/>
                    <a:pt x="1198" y="662"/>
                    <a:pt x="1765" y="662"/>
                  </a:cubicBezTo>
                  <a:close/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cubicBezTo>
                    <a:pt x="1" y="2741"/>
                    <a:pt x="788" y="3529"/>
                    <a:pt x="1765" y="3529"/>
                  </a:cubicBezTo>
                  <a:cubicBezTo>
                    <a:pt x="2773" y="3529"/>
                    <a:pt x="3561" y="2741"/>
                    <a:pt x="3561" y="1765"/>
                  </a:cubicBezTo>
                  <a:cubicBezTo>
                    <a:pt x="3561" y="788"/>
                    <a:pt x="2773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1" name="Google Shape;8671;p86"/>
            <p:cNvSpPr/>
            <p:nvPr/>
          </p:nvSpPr>
          <p:spPr>
            <a:xfrm>
              <a:off x="-46409700" y="3569900"/>
              <a:ext cx="300100" cy="300100"/>
            </a:xfrm>
            <a:custGeom>
              <a:avLst/>
              <a:gdLst/>
              <a:ahLst/>
              <a:cxnLst/>
              <a:rect l="l" t="t" r="r" b="b"/>
              <a:pathLst>
                <a:path w="12004" h="12004" extrusionOk="0">
                  <a:moveTo>
                    <a:pt x="5923" y="4978"/>
                  </a:moveTo>
                  <a:cubicBezTo>
                    <a:pt x="7278" y="4978"/>
                    <a:pt x="8381" y="6081"/>
                    <a:pt x="8381" y="7404"/>
                  </a:cubicBezTo>
                  <a:cubicBezTo>
                    <a:pt x="8412" y="8758"/>
                    <a:pt x="7309" y="9830"/>
                    <a:pt x="5923" y="9830"/>
                  </a:cubicBezTo>
                  <a:cubicBezTo>
                    <a:pt x="4600" y="9830"/>
                    <a:pt x="3497" y="8727"/>
                    <a:pt x="3497" y="7404"/>
                  </a:cubicBezTo>
                  <a:cubicBezTo>
                    <a:pt x="3497" y="6081"/>
                    <a:pt x="4600" y="4978"/>
                    <a:pt x="5923" y="4978"/>
                  </a:cubicBezTo>
                  <a:close/>
                  <a:moveTo>
                    <a:pt x="2426" y="9861"/>
                  </a:moveTo>
                  <a:cubicBezTo>
                    <a:pt x="2647" y="9861"/>
                    <a:pt x="2773" y="10019"/>
                    <a:pt x="2773" y="10208"/>
                  </a:cubicBezTo>
                  <a:cubicBezTo>
                    <a:pt x="2773" y="10397"/>
                    <a:pt x="2647" y="10554"/>
                    <a:pt x="2426" y="10554"/>
                  </a:cubicBezTo>
                  <a:lnTo>
                    <a:pt x="1733" y="10554"/>
                  </a:lnTo>
                  <a:cubicBezTo>
                    <a:pt x="1512" y="10554"/>
                    <a:pt x="1386" y="10397"/>
                    <a:pt x="1386" y="10208"/>
                  </a:cubicBezTo>
                  <a:cubicBezTo>
                    <a:pt x="1386" y="10019"/>
                    <a:pt x="1512" y="9861"/>
                    <a:pt x="1733" y="9861"/>
                  </a:cubicBez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1657"/>
                  </a:lnTo>
                  <a:cubicBezTo>
                    <a:pt x="0" y="11846"/>
                    <a:pt x="158" y="12003"/>
                    <a:pt x="347" y="12003"/>
                  </a:cubicBezTo>
                  <a:lnTo>
                    <a:pt x="11657" y="12003"/>
                  </a:lnTo>
                  <a:cubicBezTo>
                    <a:pt x="11846" y="12003"/>
                    <a:pt x="12004" y="11846"/>
                    <a:pt x="12004" y="11657"/>
                  </a:cubicBezTo>
                  <a:lnTo>
                    <a:pt x="12004" y="2489"/>
                  </a:lnTo>
                  <a:cubicBezTo>
                    <a:pt x="11909" y="2331"/>
                    <a:pt x="11878" y="2237"/>
                    <a:pt x="11846" y="2205"/>
                  </a:cubicBezTo>
                  <a:lnTo>
                    <a:pt x="9830" y="189"/>
                  </a:lnTo>
                  <a:lnTo>
                    <a:pt x="9830" y="3875"/>
                  </a:lnTo>
                  <a:cubicBezTo>
                    <a:pt x="9830" y="4064"/>
                    <a:pt x="9672" y="4222"/>
                    <a:pt x="9483" y="4222"/>
                  </a:cubicBezTo>
                  <a:lnTo>
                    <a:pt x="2458" y="4222"/>
                  </a:lnTo>
                  <a:cubicBezTo>
                    <a:pt x="2269" y="4222"/>
                    <a:pt x="2111" y="4064"/>
                    <a:pt x="2111" y="3875"/>
                  </a:cubicBezTo>
                  <a:lnTo>
                    <a:pt x="211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2" name="Google Shape;8672;p86"/>
            <p:cNvSpPr/>
            <p:nvPr/>
          </p:nvSpPr>
          <p:spPr>
            <a:xfrm>
              <a:off x="-46341175" y="3569100"/>
              <a:ext cx="159125" cy="87450"/>
            </a:xfrm>
            <a:custGeom>
              <a:avLst/>
              <a:gdLst/>
              <a:ahLst/>
              <a:cxnLst/>
              <a:rect l="l" t="t" r="r" b="b"/>
              <a:pathLst>
                <a:path w="6365" h="3498" extrusionOk="0">
                  <a:moveTo>
                    <a:pt x="0" y="1"/>
                  </a:moveTo>
                  <a:lnTo>
                    <a:pt x="0" y="3498"/>
                  </a:lnTo>
                  <a:lnTo>
                    <a:pt x="6364" y="3498"/>
                  </a:lnTo>
                  <a:lnTo>
                    <a:pt x="6364" y="1"/>
                  </a:lnTo>
                  <a:lnTo>
                    <a:pt x="5640" y="1"/>
                  </a:lnTo>
                  <a:lnTo>
                    <a:pt x="5640" y="2426"/>
                  </a:lnTo>
                  <a:cubicBezTo>
                    <a:pt x="5640" y="2647"/>
                    <a:pt x="5482" y="2773"/>
                    <a:pt x="5293" y="2773"/>
                  </a:cubicBezTo>
                  <a:lnTo>
                    <a:pt x="3875" y="2773"/>
                  </a:lnTo>
                  <a:cubicBezTo>
                    <a:pt x="3655" y="2773"/>
                    <a:pt x="3497" y="2647"/>
                    <a:pt x="3497" y="2426"/>
                  </a:cubicBezTo>
                  <a:lnTo>
                    <a:pt x="349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3" name="Google Shape;8673;p86"/>
          <p:cNvGrpSpPr/>
          <p:nvPr/>
        </p:nvGrpSpPr>
        <p:grpSpPr>
          <a:xfrm>
            <a:off x="2924997" y="5035365"/>
            <a:ext cx="505996" cy="477427"/>
            <a:chOff x="-46422300" y="3936925"/>
            <a:chExt cx="320575" cy="302475"/>
          </a:xfrm>
        </p:grpSpPr>
        <p:sp>
          <p:nvSpPr>
            <p:cNvPr id="8674" name="Google Shape;8674;p86"/>
            <p:cNvSpPr/>
            <p:nvPr/>
          </p:nvSpPr>
          <p:spPr>
            <a:xfrm>
              <a:off x="-46254550" y="3936925"/>
              <a:ext cx="152825" cy="300900"/>
            </a:xfrm>
            <a:custGeom>
              <a:avLst/>
              <a:gdLst/>
              <a:ahLst/>
              <a:cxnLst/>
              <a:rect l="l" t="t" r="r" b="b"/>
              <a:pathLst>
                <a:path w="6113" h="12036" extrusionOk="0">
                  <a:moveTo>
                    <a:pt x="1418" y="0"/>
                  </a:moveTo>
                  <a:cubicBezTo>
                    <a:pt x="631" y="0"/>
                    <a:pt x="1" y="630"/>
                    <a:pt x="1" y="1418"/>
                  </a:cubicBezTo>
                  <a:lnTo>
                    <a:pt x="1" y="10617"/>
                  </a:lnTo>
                  <a:cubicBezTo>
                    <a:pt x="1" y="11405"/>
                    <a:pt x="631" y="12035"/>
                    <a:pt x="1418" y="12035"/>
                  </a:cubicBezTo>
                  <a:cubicBezTo>
                    <a:pt x="2332" y="12035"/>
                    <a:pt x="3120" y="11405"/>
                    <a:pt x="3403" y="10554"/>
                  </a:cubicBezTo>
                  <a:lnTo>
                    <a:pt x="3403" y="10554"/>
                  </a:lnTo>
                  <a:cubicBezTo>
                    <a:pt x="3309" y="10554"/>
                    <a:pt x="3246" y="10617"/>
                    <a:pt x="3151" y="10617"/>
                  </a:cubicBezTo>
                  <a:cubicBezTo>
                    <a:pt x="2332" y="10617"/>
                    <a:pt x="1513" y="10302"/>
                    <a:pt x="914" y="9672"/>
                  </a:cubicBezTo>
                  <a:cubicBezTo>
                    <a:pt x="788" y="9546"/>
                    <a:pt x="788" y="9294"/>
                    <a:pt x="914" y="9137"/>
                  </a:cubicBezTo>
                  <a:cubicBezTo>
                    <a:pt x="1024" y="9095"/>
                    <a:pt x="1128" y="9072"/>
                    <a:pt x="1221" y="9072"/>
                  </a:cubicBezTo>
                  <a:cubicBezTo>
                    <a:pt x="1341" y="9072"/>
                    <a:pt x="1442" y="9111"/>
                    <a:pt x="1513" y="9200"/>
                  </a:cubicBezTo>
                  <a:cubicBezTo>
                    <a:pt x="1998" y="9685"/>
                    <a:pt x="2614" y="9906"/>
                    <a:pt x="3224" y="9906"/>
                  </a:cubicBezTo>
                  <a:cubicBezTo>
                    <a:pt x="4477" y="9906"/>
                    <a:pt x="5703" y="8971"/>
                    <a:pt x="5703" y="7467"/>
                  </a:cubicBezTo>
                  <a:cubicBezTo>
                    <a:pt x="5703" y="7215"/>
                    <a:pt x="5672" y="6994"/>
                    <a:pt x="5609" y="6742"/>
                  </a:cubicBezTo>
                  <a:cubicBezTo>
                    <a:pt x="5010" y="7372"/>
                    <a:pt x="4191" y="7814"/>
                    <a:pt x="3246" y="7814"/>
                  </a:cubicBezTo>
                  <a:cubicBezTo>
                    <a:pt x="3025" y="7814"/>
                    <a:pt x="2868" y="7656"/>
                    <a:pt x="2868" y="7467"/>
                  </a:cubicBezTo>
                  <a:cubicBezTo>
                    <a:pt x="2868" y="7246"/>
                    <a:pt x="3025" y="7089"/>
                    <a:pt x="3246" y="7089"/>
                  </a:cubicBezTo>
                  <a:cubicBezTo>
                    <a:pt x="4065" y="7089"/>
                    <a:pt x="4821" y="6679"/>
                    <a:pt x="5231" y="6049"/>
                  </a:cubicBezTo>
                  <a:cubicBezTo>
                    <a:pt x="6113" y="4789"/>
                    <a:pt x="5640" y="3088"/>
                    <a:pt x="4254" y="2426"/>
                  </a:cubicBezTo>
                  <a:cubicBezTo>
                    <a:pt x="4128" y="3844"/>
                    <a:pt x="2931" y="4978"/>
                    <a:pt x="1450" y="4978"/>
                  </a:cubicBezTo>
                  <a:cubicBezTo>
                    <a:pt x="1261" y="4978"/>
                    <a:pt x="1103" y="4821"/>
                    <a:pt x="1103" y="4632"/>
                  </a:cubicBezTo>
                  <a:cubicBezTo>
                    <a:pt x="1103" y="4411"/>
                    <a:pt x="1261" y="4253"/>
                    <a:pt x="1450" y="4253"/>
                  </a:cubicBezTo>
                  <a:cubicBezTo>
                    <a:pt x="2616" y="4253"/>
                    <a:pt x="3561" y="3308"/>
                    <a:pt x="3561" y="2174"/>
                  </a:cubicBezTo>
                  <a:lnTo>
                    <a:pt x="3561" y="2143"/>
                  </a:lnTo>
                  <a:cubicBezTo>
                    <a:pt x="3561" y="945"/>
                    <a:pt x="2616" y="0"/>
                    <a:pt x="14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86"/>
            <p:cNvSpPr/>
            <p:nvPr/>
          </p:nvSpPr>
          <p:spPr>
            <a:xfrm>
              <a:off x="-46422300" y="3938500"/>
              <a:ext cx="152025" cy="300900"/>
            </a:xfrm>
            <a:custGeom>
              <a:avLst/>
              <a:gdLst/>
              <a:ahLst/>
              <a:cxnLst/>
              <a:rect l="l" t="t" r="r" b="b"/>
              <a:pathLst>
                <a:path w="6081" h="12036" extrusionOk="0">
                  <a:moveTo>
                    <a:pt x="4726" y="0"/>
                  </a:moveTo>
                  <a:cubicBezTo>
                    <a:pt x="3529" y="0"/>
                    <a:pt x="2584" y="977"/>
                    <a:pt x="2584" y="2111"/>
                  </a:cubicBezTo>
                  <a:lnTo>
                    <a:pt x="2584" y="2143"/>
                  </a:lnTo>
                  <a:cubicBezTo>
                    <a:pt x="2584" y="3308"/>
                    <a:pt x="3529" y="4253"/>
                    <a:pt x="4663" y="4253"/>
                  </a:cubicBezTo>
                  <a:cubicBezTo>
                    <a:pt x="4883" y="4253"/>
                    <a:pt x="5041" y="4411"/>
                    <a:pt x="5041" y="4600"/>
                  </a:cubicBezTo>
                  <a:cubicBezTo>
                    <a:pt x="5041" y="4789"/>
                    <a:pt x="4883" y="4947"/>
                    <a:pt x="4663" y="4947"/>
                  </a:cubicBezTo>
                  <a:cubicBezTo>
                    <a:pt x="3214" y="4947"/>
                    <a:pt x="2048" y="3812"/>
                    <a:pt x="1890" y="2395"/>
                  </a:cubicBezTo>
                  <a:cubicBezTo>
                    <a:pt x="441" y="3056"/>
                    <a:pt x="0" y="4758"/>
                    <a:pt x="882" y="6018"/>
                  </a:cubicBezTo>
                  <a:cubicBezTo>
                    <a:pt x="1323" y="6648"/>
                    <a:pt x="2111" y="7057"/>
                    <a:pt x="2930" y="7057"/>
                  </a:cubicBezTo>
                  <a:cubicBezTo>
                    <a:pt x="3151" y="7057"/>
                    <a:pt x="3277" y="7215"/>
                    <a:pt x="3277" y="7435"/>
                  </a:cubicBezTo>
                  <a:cubicBezTo>
                    <a:pt x="3277" y="7625"/>
                    <a:pt x="3151" y="7782"/>
                    <a:pt x="2930" y="7782"/>
                  </a:cubicBezTo>
                  <a:cubicBezTo>
                    <a:pt x="1985" y="7782"/>
                    <a:pt x="1166" y="7341"/>
                    <a:pt x="567" y="6711"/>
                  </a:cubicBezTo>
                  <a:cubicBezTo>
                    <a:pt x="504" y="6963"/>
                    <a:pt x="441" y="7183"/>
                    <a:pt x="441" y="7435"/>
                  </a:cubicBezTo>
                  <a:cubicBezTo>
                    <a:pt x="441" y="8940"/>
                    <a:pt x="1695" y="9874"/>
                    <a:pt x="2958" y="9874"/>
                  </a:cubicBezTo>
                  <a:cubicBezTo>
                    <a:pt x="3572" y="9874"/>
                    <a:pt x="4188" y="9653"/>
                    <a:pt x="4663" y="9168"/>
                  </a:cubicBezTo>
                  <a:cubicBezTo>
                    <a:pt x="4726" y="9105"/>
                    <a:pt x="4813" y="9074"/>
                    <a:pt x="4903" y="9074"/>
                  </a:cubicBezTo>
                  <a:cubicBezTo>
                    <a:pt x="4994" y="9074"/>
                    <a:pt x="5088" y="9105"/>
                    <a:pt x="5167" y="9168"/>
                  </a:cubicBezTo>
                  <a:cubicBezTo>
                    <a:pt x="5293" y="9263"/>
                    <a:pt x="5293" y="9515"/>
                    <a:pt x="5167" y="9672"/>
                  </a:cubicBezTo>
                  <a:cubicBezTo>
                    <a:pt x="4600" y="10271"/>
                    <a:pt x="3812" y="10617"/>
                    <a:pt x="2930" y="10617"/>
                  </a:cubicBezTo>
                  <a:cubicBezTo>
                    <a:pt x="2867" y="10617"/>
                    <a:pt x="2773" y="10617"/>
                    <a:pt x="2710" y="10586"/>
                  </a:cubicBezTo>
                  <a:lnTo>
                    <a:pt x="2710" y="10586"/>
                  </a:lnTo>
                  <a:cubicBezTo>
                    <a:pt x="2962" y="11405"/>
                    <a:pt x="3749" y="12035"/>
                    <a:pt x="4663" y="12035"/>
                  </a:cubicBezTo>
                  <a:cubicBezTo>
                    <a:pt x="5450" y="12035"/>
                    <a:pt x="6081" y="11405"/>
                    <a:pt x="6081" y="10617"/>
                  </a:cubicBezTo>
                  <a:lnTo>
                    <a:pt x="6081" y="1450"/>
                  </a:lnTo>
                  <a:cubicBezTo>
                    <a:pt x="6081" y="599"/>
                    <a:pt x="5450" y="0"/>
                    <a:pt x="472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6" name="Google Shape;8676;p86"/>
          <p:cNvGrpSpPr/>
          <p:nvPr/>
        </p:nvGrpSpPr>
        <p:grpSpPr>
          <a:xfrm>
            <a:off x="5295102" y="4441136"/>
            <a:ext cx="474940" cy="473677"/>
            <a:chOff x="-44914800" y="3560450"/>
            <a:chExt cx="300900" cy="300100"/>
          </a:xfrm>
        </p:grpSpPr>
        <p:sp>
          <p:nvSpPr>
            <p:cNvPr id="8677" name="Google Shape;8677;p86"/>
            <p:cNvSpPr/>
            <p:nvPr/>
          </p:nvSpPr>
          <p:spPr>
            <a:xfrm>
              <a:off x="-44914800" y="3560450"/>
              <a:ext cx="300900" cy="300100"/>
            </a:xfrm>
            <a:custGeom>
              <a:avLst/>
              <a:gdLst/>
              <a:ahLst/>
              <a:cxnLst/>
              <a:rect l="l" t="t" r="r" b="b"/>
              <a:pathLst>
                <a:path w="12036" h="12004" extrusionOk="0">
                  <a:moveTo>
                    <a:pt x="9893" y="1418"/>
                  </a:moveTo>
                  <a:lnTo>
                    <a:pt x="9893" y="1764"/>
                  </a:lnTo>
                  <a:cubicBezTo>
                    <a:pt x="9893" y="1953"/>
                    <a:pt x="10051" y="2111"/>
                    <a:pt x="10240" y="2111"/>
                  </a:cubicBezTo>
                  <a:lnTo>
                    <a:pt x="10618" y="2111"/>
                  </a:lnTo>
                  <a:lnTo>
                    <a:pt x="10618" y="9924"/>
                  </a:lnTo>
                  <a:lnTo>
                    <a:pt x="10240" y="9924"/>
                  </a:lnTo>
                  <a:cubicBezTo>
                    <a:pt x="10051" y="9924"/>
                    <a:pt x="9893" y="10082"/>
                    <a:pt x="9893" y="10271"/>
                  </a:cubicBezTo>
                  <a:lnTo>
                    <a:pt x="9893" y="10617"/>
                  </a:lnTo>
                  <a:lnTo>
                    <a:pt x="2143" y="10617"/>
                  </a:lnTo>
                  <a:lnTo>
                    <a:pt x="2143" y="10271"/>
                  </a:lnTo>
                  <a:cubicBezTo>
                    <a:pt x="2143" y="10082"/>
                    <a:pt x="1985" y="9924"/>
                    <a:pt x="1796" y="9924"/>
                  </a:cubicBezTo>
                  <a:lnTo>
                    <a:pt x="1450" y="9924"/>
                  </a:lnTo>
                  <a:lnTo>
                    <a:pt x="1450" y="2142"/>
                  </a:lnTo>
                  <a:lnTo>
                    <a:pt x="1796" y="2142"/>
                  </a:lnTo>
                  <a:cubicBezTo>
                    <a:pt x="1985" y="2142"/>
                    <a:pt x="2143" y="1985"/>
                    <a:pt x="2143" y="1796"/>
                  </a:cubicBezTo>
                  <a:lnTo>
                    <a:pt x="2143" y="1418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64"/>
                  </a:lnTo>
                  <a:cubicBezTo>
                    <a:pt x="1" y="1953"/>
                    <a:pt x="158" y="2111"/>
                    <a:pt x="379" y="2111"/>
                  </a:cubicBezTo>
                  <a:lnTo>
                    <a:pt x="725" y="2111"/>
                  </a:lnTo>
                  <a:lnTo>
                    <a:pt x="725" y="9861"/>
                  </a:lnTo>
                  <a:lnTo>
                    <a:pt x="379" y="9861"/>
                  </a:lnTo>
                  <a:cubicBezTo>
                    <a:pt x="158" y="9861"/>
                    <a:pt x="1" y="10019"/>
                    <a:pt x="1" y="10208"/>
                  </a:cubicBezTo>
                  <a:lnTo>
                    <a:pt x="1" y="11657"/>
                  </a:lnTo>
                  <a:cubicBezTo>
                    <a:pt x="1" y="11846"/>
                    <a:pt x="158" y="12003"/>
                    <a:pt x="379" y="12003"/>
                  </a:cubicBezTo>
                  <a:lnTo>
                    <a:pt x="1796" y="12003"/>
                  </a:lnTo>
                  <a:cubicBezTo>
                    <a:pt x="1985" y="12003"/>
                    <a:pt x="2143" y="11846"/>
                    <a:pt x="2143" y="11657"/>
                  </a:cubicBezTo>
                  <a:lnTo>
                    <a:pt x="2143" y="11279"/>
                  </a:lnTo>
                  <a:lnTo>
                    <a:pt x="9893" y="11279"/>
                  </a:lnTo>
                  <a:lnTo>
                    <a:pt x="9893" y="11657"/>
                  </a:lnTo>
                  <a:cubicBezTo>
                    <a:pt x="9893" y="11846"/>
                    <a:pt x="10051" y="12003"/>
                    <a:pt x="10240" y="12003"/>
                  </a:cubicBezTo>
                  <a:lnTo>
                    <a:pt x="11657" y="12003"/>
                  </a:lnTo>
                  <a:cubicBezTo>
                    <a:pt x="11878" y="12003"/>
                    <a:pt x="12036" y="11846"/>
                    <a:pt x="12036" y="11657"/>
                  </a:cubicBezTo>
                  <a:lnTo>
                    <a:pt x="12036" y="10208"/>
                  </a:lnTo>
                  <a:cubicBezTo>
                    <a:pt x="12036" y="10019"/>
                    <a:pt x="11878" y="9861"/>
                    <a:pt x="11657" y="9861"/>
                  </a:cubicBezTo>
                  <a:lnTo>
                    <a:pt x="11311" y="9861"/>
                  </a:lnTo>
                  <a:lnTo>
                    <a:pt x="11311" y="2111"/>
                  </a:lnTo>
                  <a:lnTo>
                    <a:pt x="11657" y="2111"/>
                  </a:lnTo>
                  <a:cubicBezTo>
                    <a:pt x="11878" y="2111"/>
                    <a:pt x="12036" y="1953"/>
                    <a:pt x="12036" y="1764"/>
                  </a:cubicBezTo>
                  <a:lnTo>
                    <a:pt x="12036" y="347"/>
                  </a:lnTo>
                  <a:cubicBezTo>
                    <a:pt x="12036" y="158"/>
                    <a:pt x="11878" y="0"/>
                    <a:pt x="11657" y="0"/>
                  </a:cubicBezTo>
                  <a:lnTo>
                    <a:pt x="10240" y="0"/>
                  </a:lnTo>
                  <a:cubicBezTo>
                    <a:pt x="10051" y="0"/>
                    <a:pt x="9893" y="158"/>
                    <a:pt x="9893" y="347"/>
                  </a:cubicBezTo>
                  <a:lnTo>
                    <a:pt x="9893" y="693"/>
                  </a:lnTo>
                  <a:lnTo>
                    <a:pt x="2143" y="693"/>
                  </a:lnTo>
                  <a:lnTo>
                    <a:pt x="2143" y="347"/>
                  </a:ln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8" name="Google Shape;8678;p86"/>
            <p:cNvSpPr/>
            <p:nvPr/>
          </p:nvSpPr>
          <p:spPr>
            <a:xfrm>
              <a:off x="-44861250" y="3632100"/>
              <a:ext cx="193800" cy="146525"/>
            </a:xfrm>
            <a:custGeom>
              <a:avLst/>
              <a:gdLst/>
              <a:ahLst/>
              <a:cxnLst/>
              <a:rect l="l" t="t" r="r" b="b"/>
              <a:pathLst>
                <a:path w="7752" h="5861" extrusionOk="0">
                  <a:moveTo>
                    <a:pt x="3845" y="1009"/>
                  </a:moveTo>
                  <a:cubicBezTo>
                    <a:pt x="4443" y="1009"/>
                    <a:pt x="4916" y="1482"/>
                    <a:pt x="4916" y="2080"/>
                  </a:cubicBezTo>
                  <a:cubicBezTo>
                    <a:pt x="4916" y="2679"/>
                    <a:pt x="4443" y="3151"/>
                    <a:pt x="3845" y="3151"/>
                  </a:cubicBezTo>
                  <a:cubicBezTo>
                    <a:pt x="3277" y="3151"/>
                    <a:pt x="2805" y="2679"/>
                    <a:pt x="2805" y="2080"/>
                  </a:cubicBezTo>
                  <a:cubicBezTo>
                    <a:pt x="2805" y="1482"/>
                    <a:pt x="3277" y="1009"/>
                    <a:pt x="3845" y="1009"/>
                  </a:cubicBezTo>
                  <a:close/>
                  <a:moveTo>
                    <a:pt x="348" y="1"/>
                  </a:moveTo>
                  <a:cubicBezTo>
                    <a:pt x="158" y="1"/>
                    <a:pt x="1" y="159"/>
                    <a:pt x="1" y="348"/>
                  </a:cubicBezTo>
                  <a:lnTo>
                    <a:pt x="1" y="5829"/>
                  </a:lnTo>
                  <a:lnTo>
                    <a:pt x="2206" y="3624"/>
                  </a:lnTo>
                  <a:cubicBezTo>
                    <a:pt x="2269" y="3561"/>
                    <a:pt x="2356" y="3530"/>
                    <a:pt x="2447" y="3530"/>
                  </a:cubicBezTo>
                  <a:cubicBezTo>
                    <a:pt x="2537" y="3530"/>
                    <a:pt x="2632" y="3561"/>
                    <a:pt x="2710" y="3624"/>
                  </a:cubicBezTo>
                  <a:lnTo>
                    <a:pt x="3939" y="4821"/>
                  </a:lnTo>
                  <a:lnTo>
                    <a:pt x="5042" y="3656"/>
                  </a:lnTo>
                  <a:cubicBezTo>
                    <a:pt x="5136" y="3561"/>
                    <a:pt x="5199" y="3530"/>
                    <a:pt x="5294" y="3530"/>
                  </a:cubicBezTo>
                  <a:cubicBezTo>
                    <a:pt x="5388" y="3530"/>
                    <a:pt x="5483" y="3561"/>
                    <a:pt x="5546" y="3656"/>
                  </a:cubicBezTo>
                  <a:lnTo>
                    <a:pt x="7751" y="5861"/>
                  </a:lnTo>
                  <a:lnTo>
                    <a:pt x="7751" y="379"/>
                  </a:lnTo>
                  <a:cubicBezTo>
                    <a:pt x="7720" y="159"/>
                    <a:pt x="7562" y="1"/>
                    <a:pt x="737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9" name="Google Shape;8679;p86"/>
            <p:cNvSpPr/>
            <p:nvPr/>
          </p:nvSpPr>
          <p:spPr>
            <a:xfrm>
              <a:off x="-44773800" y="36754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0" name="Google Shape;8680;p86"/>
            <p:cNvSpPr/>
            <p:nvPr/>
          </p:nvSpPr>
          <p:spPr>
            <a:xfrm>
              <a:off x="-44750975" y="3741600"/>
              <a:ext cx="70900" cy="48050"/>
            </a:xfrm>
            <a:custGeom>
              <a:avLst/>
              <a:gdLst/>
              <a:ahLst/>
              <a:cxnLst/>
              <a:rect l="l" t="t" r="r" b="b"/>
              <a:pathLst>
                <a:path w="2836" h="1922" extrusionOk="0">
                  <a:moveTo>
                    <a:pt x="883" y="0"/>
                  </a:moveTo>
                  <a:lnTo>
                    <a:pt x="1" y="945"/>
                  </a:lnTo>
                  <a:lnTo>
                    <a:pt x="1009" y="1922"/>
                  </a:lnTo>
                  <a:lnTo>
                    <a:pt x="2836" y="1922"/>
                  </a:lnTo>
                  <a:lnTo>
                    <a:pt x="88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1" name="Google Shape;8681;p86"/>
            <p:cNvSpPr/>
            <p:nvPr/>
          </p:nvSpPr>
          <p:spPr>
            <a:xfrm>
              <a:off x="-44848625" y="3740025"/>
              <a:ext cx="97675" cy="49625"/>
            </a:xfrm>
            <a:custGeom>
              <a:avLst/>
              <a:gdLst/>
              <a:ahLst/>
              <a:cxnLst/>
              <a:rect l="l" t="t" r="r" b="b"/>
              <a:pathLst>
                <a:path w="3907" h="1985" extrusionOk="0">
                  <a:moveTo>
                    <a:pt x="1985" y="0"/>
                  </a:moveTo>
                  <a:lnTo>
                    <a:pt x="0" y="1985"/>
                  </a:lnTo>
                  <a:lnTo>
                    <a:pt x="3907" y="1985"/>
                  </a:lnTo>
                  <a:lnTo>
                    <a:pt x="198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82" name="Google Shape;8682;p86"/>
          <p:cNvGrpSpPr/>
          <p:nvPr/>
        </p:nvGrpSpPr>
        <p:grpSpPr>
          <a:xfrm>
            <a:off x="2301838" y="2052648"/>
            <a:ext cx="472415" cy="472139"/>
            <a:chOff x="-49764975" y="3183375"/>
            <a:chExt cx="299300" cy="299125"/>
          </a:xfrm>
        </p:grpSpPr>
        <p:sp>
          <p:nvSpPr>
            <p:cNvPr id="8683" name="Google Shape;8683;p86"/>
            <p:cNvSpPr/>
            <p:nvPr/>
          </p:nvSpPr>
          <p:spPr>
            <a:xfrm>
              <a:off x="-49606675" y="3233575"/>
              <a:ext cx="70125" cy="103200"/>
            </a:xfrm>
            <a:custGeom>
              <a:avLst/>
              <a:gdLst/>
              <a:ahLst/>
              <a:cxnLst/>
              <a:rect l="l" t="t" r="r" b="b"/>
              <a:pathLst>
                <a:path w="2805" h="4128" extrusionOk="0">
                  <a:moveTo>
                    <a:pt x="2805" y="1"/>
                  </a:moveTo>
                  <a:lnTo>
                    <a:pt x="1" y="1355"/>
                  </a:lnTo>
                  <a:lnTo>
                    <a:pt x="1" y="4128"/>
                  </a:lnTo>
                  <a:lnTo>
                    <a:pt x="2805" y="2710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4" name="Google Shape;8684;p86"/>
            <p:cNvSpPr/>
            <p:nvPr/>
          </p:nvSpPr>
          <p:spPr>
            <a:xfrm>
              <a:off x="-49676775" y="3364325"/>
              <a:ext cx="52000" cy="118175"/>
            </a:xfrm>
            <a:custGeom>
              <a:avLst/>
              <a:gdLst/>
              <a:ahLst/>
              <a:cxnLst/>
              <a:rect l="l" t="t" r="r" b="b"/>
              <a:pathLst>
                <a:path w="2080" h="4727" extrusionOk="0">
                  <a:moveTo>
                    <a:pt x="2080" y="0"/>
                  </a:moveTo>
                  <a:lnTo>
                    <a:pt x="1" y="1072"/>
                  </a:lnTo>
                  <a:lnTo>
                    <a:pt x="1" y="4726"/>
                  </a:lnTo>
                  <a:lnTo>
                    <a:pt x="2080" y="352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5" name="Google Shape;8685;p86"/>
            <p:cNvSpPr/>
            <p:nvPr/>
          </p:nvSpPr>
          <p:spPr>
            <a:xfrm>
              <a:off x="-49694100" y="3233575"/>
              <a:ext cx="69325" cy="103200"/>
            </a:xfrm>
            <a:custGeom>
              <a:avLst/>
              <a:gdLst/>
              <a:ahLst/>
              <a:cxnLst/>
              <a:rect l="l" t="t" r="r" b="b"/>
              <a:pathLst>
                <a:path w="2773" h="4128" extrusionOk="0">
                  <a:moveTo>
                    <a:pt x="1" y="1"/>
                  </a:moveTo>
                  <a:lnTo>
                    <a:pt x="1" y="2710"/>
                  </a:lnTo>
                  <a:lnTo>
                    <a:pt x="2773" y="4128"/>
                  </a:lnTo>
                  <a:lnTo>
                    <a:pt x="2773" y="135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6" name="Google Shape;8686;p86"/>
            <p:cNvSpPr/>
            <p:nvPr/>
          </p:nvSpPr>
          <p:spPr>
            <a:xfrm>
              <a:off x="-49756325" y="3314700"/>
              <a:ext cx="121325" cy="61450"/>
            </a:xfrm>
            <a:custGeom>
              <a:avLst/>
              <a:gdLst/>
              <a:ahLst/>
              <a:cxnLst/>
              <a:rect l="l" t="t" r="r" b="b"/>
              <a:pathLst>
                <a:path w="4853" h="2458" extrusionOk="0">
                  <a:moveTo>
                    <a:pt x="2048" y="1"/>
                  </a:moveTo>
                  <a:lnTo>
                    <a:pt x="1" y="1040"/>
                  </a:lnTo>
                  <a:lnTo>
                    <a:pt x="2836" y="2458"/>
                  </a:lnTo>
                  <a:lnTo>
                    <a:pt x="4852" y="1418"/>
                  </a:lnTo>
                  <a:lnTo>
                    <a:pt x="204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7" name="Google Shape;8687;p86"/>
            <p:cNvSpPr/>
            <p:nvPr/>
          </p:nvSpPr>
          <p:spPr>
            <a:xfrm>
              <a:off x="-49606675" y="3364325"/>
              <a:ext cx="52000" cy="118175"/>
            </a:xfrm>
            <a:custGeom>
              <a:avLst/>
              <a:gdLst/>
              <a:ahLst/>
              <a:cxnLst/>
              <a:rect l="l" t="t" r="r" b="b"/>
              <a:pathLst>
                <a:path w="2080" h="4727" extrusionOk="0">
                  <a:moveTo>
                    <a:pt x="1" y="0"/>
                  </a:moveTo>
                  <a:lnTo>
                    <a:pt x="1" y="3529"/>
                  </a:lnTo>
                  <a:lnTo>
                    <a:pt x="2080" y="4726"/>
                  </a:lnTo>
                  <a:lnTo>
                    <a:pt x="2080" y="10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8" name="Google Shape;8688;p86"/>
            <p:cNvSpPr/>
            <p:nvPr/>
          </p:nvSpPr>
          <p:spPr>
            <a:xfrm>
              <a:off x="-49595650" y="3314700"/>
              <a:ext cx="121325" cy="61450"/>
            </a:xfrm>
            <a:custGeom>
              <a:avLst/>
              <a:gdLst/>
              <a:ahLst/>
              <a:cxnLst/>
              <a:rect l="l" t="t" r="r" b="b"/>
              <a:pathLst>
                <a:path w="4853" h="2458" extrusionOk="0">
                  <a:moveTo>
                    <a:pt x="2773" y="1"/>
                  </a:moveTo>
                  <a:lnTo>
                    <a:pt x="1" y="1418"/>
                  </a:lnTo>
                  <a:lnTo>
                    <a:pt x="1985" y="2458"/>
                  </a:lnTo>
                  <a:lnTo>
                    <a:pt x="4852" y="1040"/>
                  </a:lnTo>
                  <a:lnTo>
                    <a:pt x="27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9" name="Google Shape;8689;p86"/>
            <p:cNvSpPr/>
            <p:nvPr/>
          </p:nvSpPr>
          <p:spPr>
            <a:xfrm>
              <a:off x="-49764975" y="3355650"/>
              <a:ext cx="70100" cy="126850"/>
            </a:xfrm>
            <a:custGeom>
              <a:avLst/>
              <a:gdLst/>
              <a:ahLst/>
              <a:cxnLst/>
              <a:rect l="l" t="t" r="r" b="b"/>
              <a:pathLst>
                <a:path w="2804" h="5074" extrusionOk="0">
                  <a:moveTo>
                    <a:pt x="0" y="1"/>
                  </a:moveTo>
                  <a:lnTo>
                    <a:pt x="0" y="3309"/>
                  </a:lnTo>
                  <a:cubicBezTo>
                    <a:pt x="0" y="3403"/>
                    <a:pt x="63" y="3529"/>
                    <a:pt x="189" y="3624"/>
                  </a:cubicBezTo>
                  <a:lnTo>
                    <a:pt x="2804" y="5073"/>
                  </a:lnTo>
                  <a:lnTo>
                    <a:pt x="2804" y="14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0" name="Google Shape;8690;p86"/>
            <p:cNvSpPr/>
            <p:nvPr/>
          </p:nvSpPr>
          <p:spPr>
            <a:xfrm>
              <a:off x="-49535775" y="3355650"/>
              <a:ext cx="70100" cy="126850"/>
            </a:xfrm>
            <a:custGeom>
              <a:avLst/>
              <a:gdLst/>
              <a:ahLst/>
              <a:cxnLst/>
              <a:rect l="l" t="t" r="r" b="b"/>
              <a:pathLst>
                <a:path w="2804" h="5074" extrusionOk="0">
                  <a:moveTo>
                    <a:pt x="2804" y="1"/>
                  </a:moveTo>
                  <a:lnTo>
                    <a:pt x="0" y="1419"/>
                  </a:lnTo>
                  <a:lnTo>
                    <a:pt x="0" y="5073"/>
                  </a:lnTo>
                  <a:lnTo>
                    <a:pt x="2583" y="3624"/>
                  </a:lnTo>
                  <a:cubicBezTo>
                    <a:pt x="2709" y="3529"/>
                    <a:pt x="2804" y="3403"/>
                    <a:pt x="2804" y="3309"/>
                  </a:cubicBezTo>
                  <a:lnTo>
                    <a:pt x="28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1" name="Google Shape;8691;p86"/>
            <p:cNvSpPr/>
            <p:nvPr/>
          </p:nvSpPr>
          <p:spPr>
            <a:xfrm>
              <a:off x="-49685425" y="3183375"/>
              <a:ext cx="140200" cy="69925"/>
            </a:xfrm>
            <a:custGeom>
              <a:avLst/>
              <a:gdLst/>
              <a:ahLst/>
              <a:cxnLst/>
              <a:rect l="l" t="t" r="r" b="b"/>
              <a:pathLst>
                <a:path w="5608" h="2797" extrusionOk="0">
                  <a:moveTo>
                    <a:pt x="2792" y="0"/>
                  </a:moveTo>
                  <a:cubicBezTo>
                    <a:pt x="2741" y="0"/>
                    <a:pt x="2694" y="8"/>
                    <a:pt x="2647" y="24"/>
                  </a:cubicBezTo>
                  <a:lnTo>
                    <a:pt x="0" y="1378"/>
                  </a:lnTo>
                  <a:lnTo>
                    <a:pt x="2804" y="2796"/>
                  </a:lnTo>
                  <a:lnTo>
                    <a:pt x="5608" y="1378"/>
                  </a:lnTo>
                  <a:lnTo>
                    <a:pt x="2962" y="24"/>
                  </a:lnTo>
                  <a:cubicBezTo>
                    <a:pt x="2899" y="8"/>
                    <a:pt x="2843" y="0"/>
                    <a:pt x="27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92" name="Google Shape;8692;p86"/>
          <p:cNvGrpSpPr/>
          <p:nvPr/>
        </p:nvGrpSpPr>
        <p:grpSpPr>
          <a:xfrm>
            <a:off x="2301838" y="2633264"/>
            <a:ext cx="472415" cy="474545"/>
            <a:chOff x="-49764975" y="3551225"/>
            <a:chExt cx="299300" cy="300650"/>
          </a:xfrm>
        </p:grpSpPr>
        <p:sp>
          <p:nvSpPr>
            <p:cNvPr id="8693" name="Google Shape;8693;p86"/>
            <p:cNvSpPr/>
            <p:nvPr/>
          </p:nvSpPr>
          <p:spPr>
            <a:xfrm>
              <a:off x="-49764975" y="36573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386" y="158"/>
                    <a:pt x="1197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4" name="Google Shape;8694;p86"/>
            <p:cNvSpPr/>
            <p:nvPr/>
          </p:nvSpPr>
          <p:spPr>
            <a:xfrm>
              <a:off x="-49763400" y="3598250"/>
              <a:ext cx="31525" cy="29950"/>
            </a:xfrm>
            <a:custGeom>
              <a:avLst/>
              <a:gdLst/>
              <a:ahLst/>
              <a:cxnLst/>
              <a:rect l="l" t="t" r="r" b="b"/>
              <a:pathLst>
                <a:path w="1261" h="1198" extrusionOk="0">
                  <a:moveTo>
                    <a:pt x="390" y="0"/>
                  </a:moveTo>
                  <a:cubicBezTo>
                    <a:pt x="299" y="0"/>
                    <a:pt x="205" y="32"/>
                    <a:pt x="126" y="95"/>
                  </a:cubicBezTo>
                  <a:cubicBezTo>
                    <a:pt x="0" y="221"/>
                    <a:pt x="0" y="441"/>
                    <a:pt x="126" y="599"/>
                  </a:cubicBezTo>
                  <a:lnTo>
                    <a:pt x="630" y="1103"/>
                  </a:lnTo>
                  <a:cubicBezTo>
                    <a:pt x="693" y="1166"/>
                    <a:pt x="780" y="1197"/>
                    <a:pt x="870" y="1197"/>
                  </a:cubicBezTo>
                  <a:cubicBezTo>
                    <a:pt x="961" y="1197"/>
                    <a:pt x="1056" y="1166"/>
                    <a:pt x="1134" y="1103"/>
                  </a:cubicBezTo>
                  <a:cubicBezTo>
                    <a:pt x="1260" y="1008"/>
                    <a:pt x="1260" y="756"/>
                    <a:pt x="1134" y="599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5" name="Google Shape;8695;p86"/>
            <p:cNvSpPr/>
            <p:nvPr/>
          </p:nvSpPr>
          <p:spPr>
            <a:xfrm>
              <a:off x="-49763400" y="3703975"/>
              <a:ext cx="31525" cy="30550"/>
            </a:xfrm>
            <a:custGeom>
              <a:avLst/>
              <a:gdLst/>
              <a:ahLst/>
              <a:cxnLst/>
              <a:rect l="l" t="t" r="r" b="b"/>
              <a:pathLst>
                <a:path w="1261" h="1222" extrusionOk="0">
                  <a:moveTo>
                    <a:pt x="882" y="1"/>
                  </a:moveTo>
                  <a:cubicBezTo>
                    <a:pt x="796" y="1"/>
                    <a:pt x="709" y="40"/>
                    <a:pt x="630" y="119"/>
                  </a:cubicBezTo>
                  <a:lnTo>
                    <a:pt x="126" y="623"/>
                  </a:lnTo>
                  <a:cubicBezTo>
                    <a:pt x="0" y="749"/>
                    <a:pt x="0" y="970"/>
                    <a:pt x="126" y="1127"/>
                  </a:cubicBezTo>
                  <a:cubicBezTo>
                    <a:pt x="189" y="1190"/>
                    <a:pt x="276" y="1222"/>
                    <a:pt x="366" y="1222"/>
                  </a:cubicBezTo>
                  <a:cubicBezTo>
                    <a:pt x="457" y="1222"/>
                    <a:pt x="551" y="1190"/>
                    <a:pt x="630" y="1127"/>
                  </a:cubicBezTo>
                  <a:lnTo>
                    <a:pt x="1134" y="623"/>
                  </a:lnTo>
                  <a:cubicBezTo>
                    <a:pt x="1260" y="497"/>
                    <a:pt x="1260" y="276"/>
                    <a:pt x="1134" y="119"/>
                  </a:cubicBezTo>
                  <a:cubicBezTo>
                    <a:pt x="1056" y="40"/>
                    <a:pt x="969" y="1"/>
                    <a:pt x="8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6" name="Google Shape;8696;p86"/>
            <p:cNvSpPr/>
            <p:nvPr/>
          </p:nvSpPr>
          <p:spPr>
            <a:xfrm>
              <a:off x="-49501125" y="36573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7" name="Google Shape;8697;p86"/>
            <p:cNvSpPr/>
            <p:nvPr/>
          </p:nvSpPr>
          <p:spPr>
            <a:xfrm>
              <a:off x="-49499550" y="3598250"/>
              <a:ext cx="31525" cy="30550"/>
            </a:xfrm>
            <a:custGeom>
              <a:avLst/>
              <a:gdLst/>
              <a:ahLst/>
              <a:cxnLst/>
              <a:rect l="l" t="t" r="r" b="b"/>
              <a:pathLst>
                <a:path w="1261" h="1222" extrusionOk="0">
                  <a:moveTo>
                    <a:pt x="906" y="0"/>
                  </a:moveTo>
                  <a:cubicBezTo>
                    <a:pt x="812" y="0"/>
                    <a:pt x="709" y="32"/>
                    <a:pt x="630" y="95"/>
                  </a:cubicBezTo>
                  <a:lnTo>
                    <a:pt x="126" y="599"/>
                  </a:lnTo>
                  <a:cubicBezTo>
                    <a:pt x="0" y="725"/>
                    <a:pt x="0" y="945"/>
                    <a:pt x="126" y="1103"/>
                  </a:cubicBezTo>
                  <a:cubicBezTo>
                    <a:pt x="205" y="1182"/>
                    <a:pt x="292" y="1221"/>
                    <a:pt x="378" y="1221"/>
                  </a:cubicBezTo>
                  <a:cubicBezTo>
                    <a:pt x="465" y="1221"/>
                    <a:pt x="552" y="1182"/>
                    <a:pt x="630" y="1103"/>
                  </a:cubicBezTo>
                  <a:lnTo>
                    <a:pt x="1134" y="599"/>
                  </a:lnTo>
                  <a:cubicBezTo>
                    <a:pt x="1260" y="473"/>
                    <a:pt x="1260" y="252"/>
                    <a:pt x="1134" y="95"/>
                  </a:cubicBezTo>
                  <a:cubicBezTo>
                    <a:pt x="1087" y="3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8" name="Google Shape;8698;p86"/>
            <p:cNvSpPr/>
            <p:nvPr/>
          </p:nvSpPr>
          <p:spPr>
            <a:xfrm>
              <a:off x="-49499550" y="3704575"/>
              <a:ext cx="31525" cy="29950"/>
            </a:xfrm>
            <a:custGeom>
              <a:avLst/>
              <a:gdLst/>
              <a:ahLst/>
              <a:cxnLst/>
              <a:rect l="l" t="t" r="r" b="b"/>
              <a:pathLst>
                <a:path w="1261" h="1198" extrusionOk="0">
                  <a:moveTo>
                    <a:pt x="390" y="0"/>
                  </a:moveTo>
                  <a:cubicBezTo>
                    <a:pt x="300" y="0"/>
                    <a:pt x="205" y="32"/>
                    <a:pt x="126" y="95"/>
                  </a:cubicBezTo>
                  <a:cubicBezTo>
                    <a:pt x="0" y="221"/>
                    <a:pt x="0" y="441"/>
                    <a:pt x="126" y="599"/>
                  </a:cubicBezTo>
                  <a:lnTo>
                    <a:pt x="630" y="1103"/>
                  </a:lnTo>
                  <a:cubicBezTo>
                    <a:pt x="693" y="1166"/>
                    <a:pt x="780" y="1198"/>
                    <a:pt x="871" y="1198"/>
                  </a:cubicBezTo>
                  <a:cubicBezTo>
                    <a:pt x="961" y="1198"/>
                    <a:pt x="1056" y="1166"/>
                    <a:pt x="1134" y="1103"/>
                  </a:cubicBezTo>
                  <a:cubicBezTo>
                    <a:pt x="1260" y="1009"/>
                    <a:pt x="1260" y="757"/>
                    <a:pt x="1134" y="599"/>
                  </a:cubicBezTo>
                  <a:lnTo>
                    <a:pt x="630" y="95"/>
                  </a:lnTo>
                  <a:cubicBezTo>
                    <a:pt x="567" y="32"/>
                    <a:pt x="481" y="0"/>
                    <a:pt x="3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9" name="Google Shape;8699;p86"/>
            <p:cNvSpPr/>
            <p:nvPr/>
          </p:nvSpPr>
          <p:spPr>
            <a:xfrm>
              <a:off x="-49725600" y="3551225"/>
              <a:ext cx="215050" cy="210875"/>
            </a:xfrm>
            <a:custGeom>
              <a:avLst/>
              <a:gdLst/>
              <a:ahLst/>
              <a:cxnLst/>
              <a:rect l="l" t="t" r="r" b="b"/>
              <a:pathLst>
                <a:path w="8602" h="8435" extrusionOk="0">
                  <a:moveTo>
                    <a:pt x="4354" y="0"/>
                  </a:moveTo>
                  <a:cubicBezTo>
                    <a:pt x="4070" y="0"/>
                    <a:pt x="3783" y="28"/>
                    <a:pt x="3497" y="86"/>
                  </a:cubicBezTo>
                  <a:cubicBezTo>
                    <a:pt x="1922" y="401"/>
                    <a:pt x="630" y="1724"/>
                    <a:pt x="252" y="3299"/>
                  </a:cubicBezTo>
                  <a:cubicBezTo>
                    <a:pt x="0" y="4654"/>
                    <a:pt x="347" y="6040"/>
                    <a:pt x="1261" y="7017"/>
                  </a:cubicBezTo>
                  <a:cubicBezTo>
                    <a:pt x="1607" y="7395"/>
                    <a:pt x="1828" y="7930"/>
                    <a:pt x="1922" y="8434"/>
                  </a:cubicBezTo>
                  <a:lnTo>
                    <a:pt x="3025" y="8434"/>
                  </a:lnTo>
                  <a:lnTo>
                    <a:pt x="3025" y="5284"/>
                  </a:lnTo>
                  <a:cubicBezTo>
                    <a:pt x="3025" y="5158"/>
                    <a:pt x="4064" y="3141"/>
                    <a:pt x="4127" y="3047"/>
                  </a:cubicBezTo>
                  <a:cubicBezTo>
                    <a:pt x="4190" y="2921"/>
                    <a:pt x="4317" y="2858"/>
                    <a:pt x="4443" y="2858"/>
                  </a:cubicBezTo>
                  <a:cubicBezTo>
                    <a:pt x="4569" y="2858"/>
                    <a:pt x="4695" y="2921"/>
                    <a:pt x="4758" y="3047"/>
                  </a:cubicBezTo>
                  <a:cubicBezTo>
                    <a:pt x="4852" y="3141"/>
                    <a:pt x="5860" y="5158"/>
                    <a:pt x="5860" y="5284"/>
                  </a:cubicBezTo>
                  <a:lnTo>
                    <a:pt x="5860" y="8434"/>
                  </a:lnTo>
                  <a:lnTo>
                    <a:pt x="6963" y="8434"/>
                  </a:lnTo>
                  <a:cubicBezTo>
                    <a:pt x="7057" y="7930"/>
                    <a:pt x="7278" y="7395"/>
                    <a:pt x="7625" y="6985"/>
                  </a:cubicBezTo>
                  <a:cubicBezTo>
                    <a:pt x="8255" y="6260"/>
                    <a:pt x="8601" y="5284"/>
                    <a:pt x="8601" y="4244"/>
                  </a:cubicBezTo>
                  <a:cubicBezTo>
                    <a:pt x="8601" y="2984"/>
                    <a:pt x="8066" y="1787"/>
                    <a:pt x="7026" y="936"/>
                  </a:cubicBezTo>
                  <a:cubicBezTo>
                    <a:pt x="6270" y="327"/>
                    <a:pt x="5327" y="0"/>
                    <a:pt x="43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0" name="Google Shape;8700;p86"/>
            <p:cNvSpPr/>
            <p:nvPr/>
          </p:nvSpPr>
          <p:spPr>
            <a:xfrm>
              <a:off x="-49633450" y="3697475"/>
              <a:ext cx="35475" cy="65400"/>
            </a:xfrm>
            <a:custGeom>
              <a:avLst/>
              <a:gdLst/>
              <a:ahLst/>
              <a:cxnLst/>
              <a:rect l="l" t="t" r="r" b="b"/>
              <a:pathLst>
                <a:path w="1419" h="2616" extrusionOk="0">
                  <a:moveTo>
                    <a:pt x="0" y="1"/>
                  </a:moveTo>
                  <a:lnTo>
                    <a:pt x="0" y="2616"/>
                  </a:lnTo>
                  <a:lnTo>
                    <a:pt x="1418" y="2616"/>
                  </a:lnTo>
                  <a:lnTo>
                    <a:pt x="1418" y="1"/>
                  </a:lnTo>
                  <a:cubicBezTo>
                    <a:pt x="1198" y="95"/>
                    <a:pt x="946" y="127"/>
                    <a:pt x="725" y="127"/>
                  </a:cubicBezTo>
                  <a:cubicBezTo>
                    <a:pt x="473" y="127"/>
                    <a:pt x="252" y="95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1" name="Google Shape;8701;p86"/>
            <p:cNvSpPr/>
            <p:nvPr/>
          </p:nvSpPr>
          <p:spPr>
            <a:xfrm>
              <a:off x="-49676775" y="3780975"/>
              <a:ext cx="123675" cy="34675"/>
            </a:xfrm>
            <a:custGeom>
              <a:avLst/>
              <a:gdLst/>
              <a:ahLst/>
              <a:cxnLst/>
              <a:rect l="l" t="t" r="r" b="b"/>
              <a:pathLst>
                <a:path w="4947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6"/>
                    <a:pt x="473" y="1387"/>
                    <a:pt x="1072" y="1387"/>
                  </a:cubicBezTo>
                  <a:lnTo>
                    <a:pt x="3876" y="1387"/>
                  </a:lnTo>
                  <a:cubicBezTo>
                    <a:pt x="4474" y="1387"/>
                    <a:pt x="4947" y="946"/>
                    <a:pt x="4947" y="347"/>
                  </a:cubicBezTo>
                  <a:lnTo>
                    <a:pt x="49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2" name="Google Shape;8702;p86"/>
            <p:cNvSpPr/>
            <p:nvPr/>
          </p:nvSpPr>
          <p:spPr>
            <a:xfrm>
              <a:off x="-49630300" y="3651800"/>
              <a:ext cx="29150" cy="31325"/>
            </a:xfrm>
            <a:custGeom>
              <a:avLst/>
              <a:gdLst/>
              <a:ahLst/>
              <a:cxnLst/>
              <a:rect l="l" t="t" r="r" b="b"/>
              <a:pathLst>
                <a:path w="1166" h="1253" extrusionOk="0">
                  <a:moveTo>
                    <a:pt x="599" y="1"/>
                  </a:moveTo>
                  <a:lnTo>
                    <a:pt x="0" y="1135"/>
                  </a:lnTo>
                  <a:cubicBezTo>
                    <a:pt x="189" y="1214"/>
                    <a:pt x="386" y="1253"/>
                    <a:pt x="583" y="1253"/>
                  </a:cubicBezTo>
                  <a:cubicBezTo>
                    <a:pt x="780" y="1253"/>
                    <a:pt x="977" y="1214"/>
                    <a:pt x="1166" y="1135"/>
                  </a:cubicBezTo>
                  <a:lnTo>
                    <a:pt x="59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3" name="Google Shape;8703;p86"/>
            <p:cNvSpPr/>
            <p:nvPr/>
          </p:nvSpPr>
          <p:spPr>
            <a:xfrm>
              <a:off x="-49657875" y="3833750"/>
              <a:ext cx="85100" cy="18125"/>
            </a:xfrm>
            <a:custGeom>
              <a:avLst/>
              <a:gdLst/>
              <a:ahLst/>
              <a:cxnLst/>
              <a:rect l="l" t="t" r="r" b="b"/>
              <a:pathLst>
                <a:path w="3404" h="725" extrusionOk="0">
                  <a:moveTo>
                    <a:pt x="1" y="0"/>
                  </a:moveTo>
                  <a:cubicBezTo>
                    <a:pt x="158" y="410"/>
                    <a:pt x="536" y="725"/>
                    <a:pt x="977" y="725"/>
                  </a:cubicBezTo>
                  <a:lnTo>
                    <a:pt x="2395" y="725"/>
                  </a:lnTo>
                  <a:cubicBezTo>
                    <a:pt x="2868" y="725"/>
                    <a:pt x="3246" y="410"/>
                    <a:pt x="34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04" name="Google Shape;8704;p86"/>
          <p:cNvGrpSpPr/>
          <p:nvPr/>
        </p:nvGrpSpPr>
        <p:grpSpPr>
          <a:xfrm>
            <a:off x="2298721" y="3215614"/>
            <a:ext cx="478649" cy="474033"/>
            <a:chOff x="-49766550" y="3920175"/>
            <a:chExt cx="303250" cy="300325"/>
          </a:xfrm>
        </p:grpSpPr>
        <p:sp>
          <p:nvSpPr>
            <p:cNvPr id="8705" name="Google Shape;8705;p86"/>
            <p:cNvSpPr/>
            <p:nvPr/>
          </p:nvSpPr>
          <p:spPr>
            <a:xfrm>
              <a:off x="-49764975" y="3920175"/>
              <a:ext cx="228425" cy="89225"/>
            </a:xfrm>
            <a:custGeom>
              <a:avLst/>
              <a:gdLst/>
              <a:ahLst/>
              <a:cxnLst/>
              <a:rect l="l" t="t" r="r" b="b"/>
              <a:pathLst>
                <a:path w="9137" h="3569" extrusionOk="0">
                  <a:moveTo>
                    <a:pt x="4568" y="1"/>
                  </a:moveTo>
                  <a:cubicBezTo>
                    <a:pt x="2284" y="1"/>
                    <a:pt x="0" y="592"/>
                    <a:pt x="0" y="1773"/>
                  </a:cubicBezTo>
                  <a:cubicBezTo>
                    <a:pt x="0" y="2970"/>
                    <a:pt x="2300" y="3569"/>
                    <a:pt x="4568" y="3569"/>
                  </a:cubicBezTo>
                  <a:cubicBezTo>
                    <a:pt x="6837" y="3569"/>
                    <a:pt x="9137" y="2970"/>
                    <a:pt x="9137" y="1773"/>
                  </a:cubicBezTo>
                  <a:cubicBezTo>
                    <a:pt x="9137" y="592"/>
                    <a:pt x="6852" y="1"/>
                    <a:pt x="45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6" name="Google Shape;8706;p86"/>
            <p:cNvSpPr/>
            <p:nvPr/>
          </p:nvSpPr>
          <p:spPr>
            <a:xfrm>
              <a:off x="-49764975" y="3998350"/>
              <a:ext cx="141775" cy="115800"/>
            </a:xfrm>
            <a:custGeom>
              <a:avLst/>
              <a:gdLst/>
              <a:ahLst/>
              <a:cxnLst/>
              <a:rect l="l" t="t" r="r" b="b"/>
              <a:pathLst>
                <a:path w="5671" h="4632" extrusionOk="0">
                  <a:moveTo>
                    <a:pt x="0" y="1"/>
                  </a:moveTo>
                  <a:lnTo>
                    <a:pt x="0" y="3939"/>
                  </a:lnTo>
                  <a:cubicBezTo>
                    <a:pt x="0" y="4317"/>
                    <a:pt x="315" y="4632"/>
                    <a:pt x="693" y="4632"/>
                  </a:cubicBezTo>
                  <a:cubicBezTo>
                    <a:pt x="1103" y="4632"/>
                    <a:pt x="1418" y="4317"/>
                    <a:pt x="1418" y="3939"/>
                  </a:cubicBezTo>
                  <a:lnTo>
                    <a:pt x="1418" y="2868"/>
                  </a:lnTo>
                  <a:cubicBezTo>
                    <a:pt x="1418" y="2269"/>
                    <a:pt x="1890" y="1796"/>
                    <a:pt x="2457" y="1796"/>
                  </a:cubicBezTo>
                  <a:cubicBezTo>
                    <a:pt x="3056" y="1796"/>
                    <a:pt x="3529" y="2269"/>
                    <a:pt x="3529" y="2868"/>
                  </a:cubicBezTo>
                  <a:lnTo>
                    <a:pt x="3529" y="3592"/>
                  </a:lnTo>
                  <a:cubicBezTo>
                    <a:pt x="3529" y="3781"/>
                    <a:pt x="3686" y="3939"/>
                    <a:pt x="3875" y="3939"/>
                  </a:cubicBezTo>
                  <a:cubicBezTo>
                    <a:pt x="4096" y="3939"/>
                    <a:pt x="4253" y="3781"/>
                    <a:pt x="4253" y="3592"/>
                  </a:cubicBezTo>
                  <a:lnTo>
                    <a:pt x="4253" y="2868"/>
                  </a:lnTo>
                  <a:cubicBezTo>
                    <a:pt x="4253" y="2427"/>
                    <a:pt x="4568" y="1954"/>
                    <a:pt x="5041" y="1828"/>
                  </a:cubicBezTo>
                  <a:cubicBezTo>
                    <a:pt x="5104" y="1796"/>
                    <a:pt x="5198" y="1796"/>
                    <a:pt x="5293" y="1796"/>
                  </a:cubicBezTo>
                  <a:cubicBezTo>
                    <a:pt x="5513" y="1796"/>
                    <a:pt x="5671" y="1639"/>
                    <a:pt x="5671" y="1450"/>
                  </a:cubicBezTo>
                  <a:lnTo>
                    <a:pt x="5671" y="1040"/>
                  </a:lnTo>
                  <a:cubicBezTo>
                    <a:pt x="5293" y="1103"/>
                    <a:pt x="4946" y="1103"/>
                    <a:pt x="4600" y="1103"/>
                  </a:cubicBezTo>
                  <a:cubicBezTo>
                    <a:pt x="2899" y="1103"/>
                    <a:pt x="1008" y="788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7" name="Google Shape;8707;p86"/>
            <p:cNvSpPr/>
            <p:nvPr/>
          </p:nvSpPr>
          <p:spPr>
            <a:xfrm>
              <a:off x="-49627150" y="3996000"/>
              <a:ext cx="163850" cy="148100"/>
            </a:xfrm>
            <a:custGeom>
              <a:avLst/>
              <a:gdLst/>
              <a:ahLst/>
              <a:cxnLst/>
              <a:rect l="l" t="t" r="r" b="b"/>
              <a:pathLst>
                <a:path w="6554" h="5924" extrusionOk="0">
                  <a:moveTo>
                    <a:pt x="3655" y="725"/>
                  </a:moveTo>
                  <a:cubicBezTo>
                    <a:pt x="4348" y="1040"/>
                    <a:pt x="5041" y="1544"/>
                    <a:pt x="5451" y="2206"/>
                  </a:cubicBezTo>
                  <a:cubicBezTo>
                    <a:pt x="5766" y="2678"/>
                    <a:pt x="5860" y="3308"/>
                    <a:pt x="5671" y="3875"/>
                  </a:cubicBezTo>
                  <a:cubicBezTo>
                    <a:pt x="5451" y="4411"/>
                    <a:pt x="5041" y="4852"/>
                    <a:pt x="4443" y="5041"/>
                  </a:cubicBezTo>
                  <a:cubicBezTo>
                    <a:pt x="4171" y="5132"/>
                    <a:pt x="3899" y="5193"/>
                    <a:pt x="3655" y="5198"/>
                  </a:cubicBezTo>
                  <a:lnTo>
                    <a:pt x="3655" y="5198"/>
                  </a:lnTo>
                  <a:lnTo>
                    <a:pt x="3655" y="725"/>
                  </a:lnTo>
                  <a:close/>
                  <a:moveTo>
                    <a:pt x="3718" y="0"/>
                  </a:moveTo>
                  <a:cubicBezTo>
                    <a:pt x="3088" y="599"/>
                    <a:pt x="1985" y="914"/>
                    <a:pt x="820" y="1071"/>
                  </a:cubicBezTo>
                  <a:lnTo>
                    <a:pt x="820" y="1544"/>
                  </a:lnTo>
                  <a:cubicBezTo>
                    <a:pt x="820" y="2048"/>
                    <a:pt x="473" y="2489"/>
                    <a:pt x="0" y="2584"/>
                  </a:cubicBezTo>
                  <a:lnTo>
                    <a:pt x="1009" y="3938"/>
                  </a:lnTo>
                  <a:cubicBezTo>
                    <a:pt x="1619" y="4793"/>
                    <a:pt x="2554" y="5263"/>
                    <a:pt x="3557" y="5263"/>
                  </a:cubicBezTo>
                  <a:cubicBezTo>
                    <a:pt x="3579" y="5263"/>
                    <a:pt x="3601" y="5263"/>
                    <a:pt x="3624" y="5262"/>
                  </a:cubicBezTo>
                  <a:lnTo>
                    <a:pt x="3624" y="5262"/>
                  </a:lnTo>
                  <a:lnTo>
                    <a:pt x="3624" y="5923"/>
                  </a:lnTo>
                  <a:cubicBezTo>
                    <a:pt x="3970" y="5923"/>
                    <a:pt x="4317" y="5829"/>
                    <a:pt x="4632" y="5734"/>
                  </a:cubicBezTo>
                  <a:cubicBezTo>
                    <a:pt x="5419" y="5451"/>
                    <a:pt x="6018" y="4852"/>
                    <a:pt x="6301" y="4096"/>
                  </a:cubicBezTo>
                  <a:cubicBezTo>
                    <a:pt x="6553" y="3371"/>
                    <a:pt x="6459" y="2521"/>
                    <a:pt x="6018" y="1859"/>
                  </a:cubicBezTo>
                  <a:cubicBezTo>
                    <a:pt x="5451" y="1040"/>
                    <a:pt x="4632" y="410"/>
                    <a:pt x="37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8" name="Google Shape;8708;p86"/>
            <p:cNvSpPr/>
            <p:nvPr/>
          </p:nvSpPr>
          <p:spPr>
            <a:xfrm>
              <a:off x="-49766550" y="4061375"/>
              <a:ext cx="230000" cy="159125"/>
            </a:xfrm>
            <a:custGeom>
              <a:avLst/>
              <a:gdLst/>
              <a:ahLst/>
              <a:cxnLst/>
              <a:rect l="l" t="t" r="r" b="b"/>
              <a:pathLst>
                <a:path w="9200" h="6365" extrusionOk="0">
                  <a:moveTo>
                    <a:pt x="2489" y="0"/>
                  </a:moveTo>
                  <a:cubicBezTo>
                    <a:pt x="2300" y="0"/>
                    <a:pt x="2142" y="158"/>
                    <a:pt x="2142" y="347"/>
                  </a:cubicBezTo>
                  <a:lnTo>
                    <a:pt x="2142" y="1418"/>
                  </a:lnTo>
                  <a:cubicBezTo>
                    <a:pt x="2142" y="2205"/>
                    <a:pt x="1481" y="2836"/>
                    <a:pt x="725" y="2836"/>
                  </a:cubicBezTo>
                  <a:cubicBezTo>
                    <a:pt x="441" y="2836"/>
                    <a:pt x="221" y="2741"/>
                    <a:pt x="0" y="2647"/>
                  </a:cubicBezTo>
                  <a:lnTo>
                    <a:pt x="0" y="4600"/>
                  </a:lnTo>
                  <a:cubicBezTo>
                    <a:pt x="0" y="5734"/>
                    <a:pt x="2331" y="6364"/>
                    <a:pt x="4631" y="6364"/>
                  </a:cubicBezTo>
                  <a:cubicBezTo>
                    <a:pt x="6900" y="6364"/>
                    <a:pt x="9200" y="5797"/>
                    <a:pt x="9200" y="4600"/>
                  </a:cubicBezTo>
                  <a:lnTo>
                    <a:pt x="9200" y="3340"/>
                  </a:lnTo>
                  <a:cubicBezTo>
                    <a:pt x="9121" y="3353"/>
                    <a:pt x="9033" y="3360"/>
                    <a:pt x="8938" y="3360"/>
                  </a:cubicBezTo>
                  <a:cubicBezTo>
                    <a:pt x="8153" y="3360"/>
                    <a:pt x="6857" y="2888"/>
                    <a:pt x="5986" y="1764"/>
                  </a:cubicBezTo>
                  <a:lnTo>
                    <a:pt x="4978" y="378"/>
                  </a:lnTo>
                  <a:lnTo>
                    <a:pt x="4978" y="1071"/>
                  </a:lnTo>
                  <a:cubicBezTo>
                    <a:pt x="4978" y="1638"/>
                    <a:pt x="4505" y="2111"/>
                    <a:pt x="3907" y="2111"/>
                  </a:cubicBezTo>
                  <a:cubicBezTo>
                    <a:pt x="3308" y="2111"/>
                    <a:pt x="2836" y="1638"/>
                    <a:pt x="2836" y="1071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09" name="Google Shape;8709;p86"/>
          <p:cNvGrpSpPr/>
          <p:nvPr/>
        </p:nvGrpSpPr>
        <p:grpSpPr>
          <a:xfrm>
            <a:off x="5252762" y="2079678"/>
            <a:ext cx="476164" cy="472455"/>
            <a:chOff x="-47892800" y="3200500"/>
            <a:chExt cx="301675" cy="299325"/>
          </a:xfrm>
        </p:grpSpPr>
        <p:sp>
          <p:nvSpPr>
            <p:cNvPr id="8710" name="Google Shape;8710;p86"/>
            <p:cNvSpPr/>
            <p:nvPr/>
          </p:nvSpPr>
          <p:spPr>
            <a:xfrm>
              <a:off x="-47892800" y="3200500"/>
              <a:ext cx="301675" cy="177225"/>
            </a:xfrm>
            <a:custGeom>
              <a:avLst/>
              <a:gdLst/>
              <a:ahLst/>
              <a:cxnLst/>
              <a:rect l="l" t="t" r="r" b="b"/>
              <a:pathLst>
                <a:path w="12067" h="7089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796"/>
                  </a:lnTo>
                  <a:cubicBezTo>
                    <a:pt x="0" y="1985"/>
                    <a:pt x="158" y="2143"/>
                    <a:pt x="347" y="2143"/>
                  </a:cubicBezTo>
                  <a:lnTo>
                    <a:pt x="1765" y="2143"/>
                  </a:lnTo>
                  <a:cubicBezTo>
                    <a:pt x="1985" y="2143"/>
                    <a:pt x="2143" y="1985"/>
                    <a:pt x="2143" y="1796"/>
                  </a:cubicBezTo>
                  <a:lnTo>
                    <a:pt x="2143" y="1418"/>
                  </a:lnTo>
                  <a:lnTo>
                    <a:pt x="5010" y="1418"/>
                  </a:lnTo>
                  <a:cubicBezTo>
                    <a:pt x="4915" y="1576"/>
                    <a:pt x="3277" y="4506"/>
                    <a:pt x="3182" y="4663"/>
                  </a:cubicBezTo>
                  <a:lnTo>
                    <a:pt x="4821" y="7089"/>
                  </a:lnTo>
                  <a:lnTo>
                    <a:pt x="5671" y="7089"/>
                  </a:lnTo>
                  <a:lnTo>
                    <a:pt x="5671" y="5577"/>
                  </a:lnTo>
                  <a:cubicBezTo>
                    <a:pt x="5293" y="5419"/>
                    <a:pt x="4978" y="5010"/>
                    <a:pt x="4978" y="4569"/>
                  </a:cubicBezTo>
                  <a:cubicBezTo>
                    <a:pt x="4978" y="4001"/>
                    <a:pt x="5451" y="3529"/>
                    <a:pt x="6018" y="3529"/>
                  </a:cubicBezTo>
                  <a:cubicBezTo>
                    <a:pt x="6616" y="3529"/>
                    <a:pt x="7089" y="4001"/>
                    <a:pt x="7089" y="4569"/>
                  </a:cubicBezTo>
                  <a:cubicBezTo>
                    <a:pt x="7089" y="5041"/>
                    <a:pt x="6805" y="5419"/>
                    <a:pt x="6396" y="5577"/>
                  </a:cubicBezTo>
                  <a:lnTo>
                    <a:pt x="6396" y="7026"/>
                  </a:lnTo>
                  <a:lnTo>
                    <a:pt x="7247" y="7026"/>
                  </a:lnTo>
                  <a:lnTo>
                    <a:pt x="8853" y="4569"/>
                  </a:lnTo>
                  <a:cubicBezTo>
                    <a:pt x="8790" y="4411"/>
                    <a:pt x="7120" y="1513"/>
                    <a:pt x="7057" y="1355"/>
                  </a:cubicBezTo>
                  <a:lnTo>
                    <a:pt x="9924" y="1355"/>
                  </a:lnTo>
                  <a:lnTo>
                    <a:pt x="9924" y="1702"/>
                  </a:lnTo>
                  <a:cubicBezTo>
                    <a:pt x="9924" y="1891"/>
                    <a:pt x="10082" y="2048"/>
                    <a:pt x="10271" y="2048"/>
                  </a:cubicBezTo>
                  <a:lnTo>
                    <a:pt x="11689" y="2048"/>
                  </a:lnTo>
                  <a:cubicBezTo>
                    <a:pt x="11909" y="2048"/>
                    <a:pt x="12067" y="1891"/>
                    <a:pt x="12067" y="1702"/>
                  </a:cubicBezTo>
                  <a:lnTo>
                    <a:pt x="12067" y="284"/>
                  </a:lnTo>
                  <a:cubicBezTo>
                    <a:pt x="12004" y="158"/>
                    <a:pt x="11846" y="0"/>
                    <a:pt x="11657" y="0"/>
                  </a:cubicBezTo>
                  <a:lnTo>
                    <a:pt x="10239" y="0"/>
                  </a:lnTo>
                  <a:cubicBezTo>
                    <a:pt x="10050" y="0"/>
                    <a:pt x="9893" y="158"/>
                    <a:pt x="9893" y="378"/>
                  </a:cubicBezTo>
                  <a:lnTo>
                    <a:pt x="9893" y="725"/>
                  </a:lnTo>
                  <a:lnTo>
                    <a:pt x="6616" y="725"/>
                  </a:lnTo>
                  <a:lnTo>
                    <a:pt x="6301" y="221"/>
                  </a:lnTo>
                  <a:cubicBezTo>
                    <a:pt x="6238" y="95"/>
                    <a:pt x="6120" y="32"/>
                    <a:pt x="6002" y="32"/>
                  </a:cubicBezTo>
                  <a:cubicBezTo>
                    <a:pt x="5884" y="32"/>
                    <a:pt x="5766" y="95"/>
                    <a:pt x="5703" y="221"/>
                  </a:cubicBezTo>
                  <a:lnTo>
                    <a:pt x="5388" y="725"/>
                  </a:lnTo>
                  <a:lnTo>
                    <a:pt x="2143" y="725"/>
                  </a:lnTo>
                  <a:lnTo>
                    <a:pt x="2143" y="378"/>
                  </a:lnTo>
                  <a:cubicBezTo>
                    <a:pt x="2143" y="158"/>
                    <a:pt x="1985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1" name="Google Shape;8711;p86"/>
            <p:cNvSpPr/>
            <p:nvPr/>
          </p:nvSpPr>
          <p:spPr>
            <a:xfrm>
              <a:off x="-47751825" y="33060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68"/>
                    <a:pt x="158" y="726"/>
                    <a:pt x="347" y="726"/>
                  </a:cubicBezTo>
                  <a:cubicBezTo>
                    <a:pt x="536" y="726"/>
                    <a:pt x="694" y="568"/>
                    <a:pt x="694" y="348"/>
                  </a:cubicBezTo>
                  <a:cubicBezTo>
                    <a:pt x="694" y="159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2" name="Google Shape;8712;p86"/>
            <p:cNvSpPr/>
            <p:nvPr/>
          </p:nvSpPr>
          <p:spPr>
            <a:xfrm>
              <a:off x="-47786475" y="339505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693"/>
                  </a:lnTo>
                  <a:lnTo>
                    <a:pt x="3498" y="693"/>
                  </a:lnTo>
                  <a:lnTo>
                    <a:pt x="3498" y="347"/>
                  </a:lnTo>
                  <a:cubicBezTo>
                    <a:pt x="3498" y="158"/>
                    <a:pt x="3372" y="0"/>
                    <a:pt x="31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3" name="Google Shape;8713;p86"/>
            <p:cNvSpPr/>
            <p:nvPr/>
          </p:nvSpPr>
          <p:spPr>
            <a:xfrm>
              <a:off x="-47692750" y="3271375"/>
              <a:ext cx="101625" cy="140225"/>
            </a:xfrm>
            <a:custGeom>
              <a:avLst/>
              <a:gdLst/>
              <a:ahLst/>
              <a:cxnLst/>
              <a:rect l="l" t="t" r="r" b="b"/>
              <a:pathLst>
                <a:path w="4065" h="5609" extrusionOk="0">
                  <a:moveTo>
                    <a:pt x="631" y="1"/>
                  </a:moveTo>
                  <a:lnTo>
                    <a:pt x="1576" y="1639"/>
                  </a:lnTo>
                  <a:cubicBezTo>
                    <a:pt x="1639" y="1734"/>
                    <a:pt x="1639" y="1891"/>
                    <a:pt x="1576" y="1986"/>
                  </a:cubicBezTo>
                  <a:lnTo>
                    <a:pt x="1" y="4348"/>
                  </a:lnTo>
                  <a:cubicBezTo>
                    <a:pt x="316" y="4537"/>
                    <a:pt x="505" y="4853"/>
                    <a:pt x="505" y="5262"/>
                  </a:cubicBezTo>
                  <a:lnTo>
                    <a:pt x="505" y="5609"/>
                  </a:lnTo>
                  <a:lnTo>
                    <a:pt x="4065" y="5609"/>
                  </a:lnTo>
                  <a:lnTo>
                    <a:pt x="4065" y="1040"/>
                  </a:lnTo>
                  <a:cubicBezTo>
                    <a:pt x="4002" y="473"/>
                    <a:pt x="3561" y="1"/>
                    <a:pt x="29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4" name="Google Shape;8714;p86"/>
            <p:cNvSpPr/>
            <p:nvPr/>
          </p:nvSpPr>
          <p:spPr>
            <a:xfrm>
              <a:off x="-47891225" y="3272950"/>
              <a:ext cx="100050" cy="140225"/>
            </a:xfrm>
            <a:custGeom>
              <a:avLst/>
              <a:gdLst/>
              <a:ahLst/>
              <a:cxnLst/>
              <a:rect l="l" t="t" r="r" b="b"/>
              <a:pathLst>
                <a:path w="4002" h="5609" extrusionOk="0">
                  <a:moveTo>
                    <a:pt x="1040" y="1"/>
                  </a:moveTo>
                  <a:cubicBezTo>
                    <a:pt x="473" y="1"/>
                    <a:pt x="0" y="442"/>
                    <a:pt x="0" y="1040"/>
                  </a:cubicBezTo>
                  <a:lnTo>
                    <a:pt x="0" y="5609"/>
                  </a:lnTo>
                  <a:lnTo>
                    <a:pt x="3529" y="5609"/>
                  </a:lnTo>
                  <a:lnTo>
                    <a:pt x="3529" y="5231"/>
                  </a:lnTo>
                  <a:lnTo>
                    <a:pt x="3497" y="5231"/>
                  </a:lnTo>
                  <a:cubicBezTo>
                    <a:pt x="3497" y="4821"/>
                    <a:pt x="3686" y="4506"/>
                    <a:pt x="4002" y="4317"/>
                  </a:cubicBezTo>
                  <a:lnTo>
                    <a:pt x="2426" y="1954"/>
                  </a:lnTo>
                  <a:cubicBezTo>
                    <a:pt x="2363" y="1828"/>
                    <a:pt x="2363" y="1734"/>
                    <a:pt x="2426" y="1608"/>
                  </a:cubicBezTo>
                  <a:lnTo>
                    <a:pt x="337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5" name="Google Shape;8715;p86"/>
            <p:cNvSpPr/>
            <p:nvPr/>
          </p:nvSpPr>
          <p:spPr>
            <a:xfrm>
              <a:off x="-47892800" y="3428900"/>
              <a:ext cx="300100" cy="70925"/>
            </a:xfrm>
            <a:custGeom>
              <a:avLst/>
              <a:gdLst/>
              <a:ahLst/>
              <a:cxnLst/>
              <a:rect l="l" t="t" r="r" b="b"/>
              <a:pathLst>
                <a:path w="12004" h="2837" extrusionOk="0">
                  <a:moveTo>
                    <a:pt x="0" y="1"/>
                  </a:moveTo>
                  <a:lnTo>
                    <a:pt x="0" y="379"/>
                  </a:lnTo>
                  <a:cubicBezTo>
                    <a:pt x="0" y="946"/>
                    <a:pt x="473" y="1418"/>
                    <a:pt x="1072" y="1418"/>
                  </a:cubicBezTo>
                  <a:lnTo>
                    <a:pt x="4978" y="1418"/>
                  </a:lnTo>
                  <a:lnTo>
                    <a:pt x="4978" y="2143"/>
                  </a:lnTo>
                  <a:lnTo>
                    <a:pt x="3907" y="2143"/>
                  </a:lnTo>
                  <a:cubicBezTo>
                    <a:pt x="3718" y="2143"/>
                    <a:pt x="3560" y="2301"/>
                    <a:pt x="3560" y="2490"/>
                  </a:cubicBezTo>
                  <a:cubicBezTo>
                    <a:pt x="3560" y="2679"/>
                    <a:pt x="3718" y="2836"/>
                    <a:pt x="3907" y="2836"/>
                  </a:cubicBezTo>
                  <a:lnTo>
                    <a:pt x="8129" y="2836"/>
                  </a:lnTo>
                  <a:cubicBezTo>
                    <a:pt x="8318" y="2836"/>
                    <a:pt x="8475" y="2679"/>
                    <a:pt x="8475" y="2490"/>
                  </a:cubicBezTo>
                  <a:cubicBezTo>
                    <a:pt x="8475" y="2301"/>
                    <a:pt x="8318" y="2143"/>
                    <a:pt x="8129" y="2143"/>
                  </a:cubicBezTo>
                  <a:lnTo>
                    <a:pt x="7057" y="2143"/>
                  </a:lnTo>
                  <a:lnTo>
                    <a:pt x="7057" y="1418"/>
                  </a:lnTo>
                  <a:lnTo>
                    <a:pt x="10964" y="1418"/>
                  </a:lnTo>
                  <a:cubicBezTo>
                    <a:pt x="11531" y="1418"/>
                    <a:pt x="12004" y="946"/>
                    <a:pt x="12004" y="379"/>
                  </a:cubicBezTo>
                  <a:lnTo>
                    <a:pt x="120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16" name="Google Shape;8716;p86"/>
          <p:cNvGrpSpPr/>
          <p:nvPr/>
        </p:nvGrpSpPr>
        <p:grpSpPr>
          <a:xfrm>
            <a:off x="5337917" y="2661476"/>
            <a:ext cx="305855" cy="473677"/>
            <a:chOff x="-47839250" y="3569100"/>
            <a:chExt cx="193775" cy="300100"/>
          </a:xfrm>
        </p:grpSpPr>
        <p:sp>
          <p:nvSpPr>
            <p:cNvPr id="8717" name="Google Shape;8717;p86"/>
            <p:cNvSpPr/>
            <p:nvPr/>
          </p:nvSpPr>
          <p:spPr>
            <a:xfrm>
              <a:off x="-47786475" y="3657325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72" y="0"/>
                  </a:moveTo>
                  <a:cubicBezTo>
                    <a:pt x="473" y="0"/>
                    <a:pt x="1" y="473"/>
                    <a:pt x="1" y="1071"/>
                  </a:cubicBezTo>
                  <a:cubicBezTo>
                    <a:pt x="1" y="1544"/>
                    <a:pt x="284" y="1890"/>
                    <a:pt x="725" y="2048"/>
                  </a:cubicBezTo>
                  <a:lnTo>
                    <a:pt x="725" y="1071"/>
                  </a:lnTo>
                  <a:cubicBezTo>
                    <a:pt x="725" y="882"/>
                    <a:pt x="883" y="725"/>
                    <a:pt x="1072" y="725"/>
                  </a:cubicBezTo>
                  <a:lnTo>
                    <a:pt x="2048" y="725"/>
                  </a:lnTo>
                  <a:cubicBezTo>
                    <a:pt x="1891" y="315"/>
                    <a:pt x="1513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8" name="Google Shape;8718;p86"/>
            <p:cNvSpPr/>
            <p:nvPr/>
          </p:nvSpPr>
          <p:spPr>
            <a:xfrm>
              <a:off x="-47751025" y="369275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0" y="1"/>
                  </a:moveTo>
                  <a:lnTo>
                    <a:pt x="0" y="631"/>
                  </a:lnTo>
                  <a:cubicBezTo>
                    <a:pt x="315" y="536"/>
                    <a:pt x="504" y="284"/>
                    <a:pt x="63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9" name="Google Shape;8719;p86"/>
            <p:cNvSpPr/>
            <p:nvPr/>
          </p:nvSpPr>
          <p:spPr>
            <a:xfrm>
              <a:off x="-47838450" y="3569100"/>
              <a:ext cx="192975" cy="35475"/>
            </a:xfrm>
            <a:custGeom>
              <a:avLst/>
              <a:gdLst/>
              <a:ahLst/>
              <a:cxnLst/>
              <a:rect l="l" t="t" r="r" b="b"/>
              <a:pathLst>
                <a:path w="7719" h="1419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7719" y="1418"/>
                  </a:lnTo>
                  <a:lnTo>
                    <a:pt x="7719" y="347"/>
                  </a:lnTo>
                  <a:cubicBezTo>
                    <a:pt x="7719" y="158"/>
                    <a:pt x="7561" y="1"/>
                    <a:pt x="73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0" name="Google Shape;8720;p86"/>
            <p:cNvSpPr/>
            <p:nvPr/>
          </p:nvSpPr>
          <p:spPr>
            <a:xfrm>
              <a:off x="-47751025" y="3691975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386" y="0"/>
                  </a:moveTo>
                  <a:cubicBezTo>
                    <a:pt x="1229" y="662"/>
                    <a:pt x="725" y="1229"/>
                    <a:pt x="0" y="1387"/>
                  </a:cubicBezTo>
                  <a:lnTo>
                    <a:pt x="0" y="2143"/>
                  </a:lnTo>
                  <a:lnTo>
                    <a:pt x="2143" y="2143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1" name="Google Shape;8721;p86"/>
            <p:cNvSpPr/>
            <p:nvPr/>
          </p:nvSpPr>
          <p:spPr>
            <a:xfrm>
              <a:off x="-47839250" y="3621875"/>
              <a:ext cx="193000" cy="159125"/>
            </a:xfrm>
            <a:custGeom>
              <a:avLst/>
              <a:gdLst/>
              <a:ahLst/>
              <a:cxnLst/>
              <a:rect l="l" t="t" r="r" b="b"/>
              <a:pathLst>
                <a:path w="7720" h="6365" extrusionOk="0">
                  <a:moveTo>
                    <a:pt x="3183" y="725"/>
                  </a:moveTo>
                  <a:cubicBezTo>
                    <a:pt x="4033" y="725"/>
                    <a:pt x="4758" y="1324"/>
                    <a:pt x="4915" y="2143"/>
                  </a:cubicBezTo>
                  <a:lnTo>
                    <a:pt x="6018" y="2143"/>
                  </a:lnTo>
                  <a:cubicBezTo>
                    <a:pt x="6207" y="2143"/>
                    <a:pt x="6365" y="2300"/>
                    <a:pt x="6365" y="2489"/>
                  </a:cubicBezTo>
                  <a:lnTo>
                    <a:pt x="6365" y="5293"/>
                  </a:lnTo>
                  <a:cubicBezTo>
                    <a:pt x="6365" y="5482"/>
                    <a:pt x="6207" y="5640"/>
                    <a:pt x="6018" y="5640"/>
                  </a:cubicBezTo>
                  <a:lnTo>
                    <a:pt x="3214" y="5640"/>
                  </a:lnTo>
                  <a:cubicBezTo>
                    <a:pt x="3025" y="5640"/>
                    <a:pt x="2868" y="5482"/>
                    <a:pt x="2868" y="5293"/>
                  </a:cubicBezTo>
                  <a:lnTo>
                    <a:pt x="2868" y="4191"/>
                  </a:lnTo>
                  <a:cubicBezTo>
                    <a:pt x="2080" y="4033"/>
                    <a:pt x="1450" y="3308"/>
                    <a:pt x="1450" y="2458"/>
                  </a:cubicBezTo>
                  <a:cubicBezTo>
                    <a:pt x="1418" y="1513"/>
                    <a:pt x="2206" y="725"/>
                    <a:pt x="3183" y="725"/>
                  </a:cubicBezTo>
                  <a:close/>
                  <a:moveTo>
                    <a:pt x="1" y="0"/>
                  </a:moveTo>
                  <a:lnTo>
                    <a:pt x="1" y="6364"/>
                  </a:lnTo>
                  <a:lnTo>
                    <a:pt x="7719" y="6364"/>
                  </a:lnTo>
                  <a:lnTo>
                    <a:pt x="77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2" name="Google Shape;8722;p86"/>
            <p:cNvSpPr/>
            <p:nvPr/>
          </p:nvSpPr>
          <p:spPr>
            <a:xfrm>
              <a:off x="-47839250" y="3799075"/>
              <a:ext cx="193000" cy="70125"/>
            </a:xfrm>
            <a:custGeom>
              <a:avLst/>
              <a:gdLst/>
              <a:ahLst/>
              <a:cxnLst/>
              <a:rect l="l" t="t" r="r" b="b"/>
              <a:pathLst>
                <a:path w="7720" h="2805" extrusionOk="0">
                  <a:moveTo>
                    <a:pt x="4600" y="663"/>
                  </a:moveTo>
                  <a:cubicBezTo>
                    <a:pt x="4789" y="663"/>
                    <a:pt x="4947" y="820"/>
                    <a:pt x="4947" y="1041"/>
                  </a:cubicBezTo>
                  <a:cubicBezTo>
                    <a:pt x="4947" y="1230"/>
                    <a:pt x="4789" y="1387"/>
                    <a:pt x="4600" y="1387"/>
                  </a:cubicBezTo>
                  <a:lnTo>
                    <a:pt x="3183" y="1387"/>
                  </a:lnTo>
                  <a:cubicBezTo>
                    <a:pt x="2994" y="1387"/>
                    <a:pt x="2836" y="1230"/>
                    <a:pt x="2836" y="1041"/>
                  </a:cubicBezTo>
                  <a:cubicBezTo>
                    <a:pt x="2836" y="852"/>
                    <a:pt x="2994" y="663"/>
                    <a:pt x="3183" y="663"/>
                  </a:cubicBezTo>
                  <a:close/>
                  <a:moveTo>
                    <a:pt x="1" y="1"/>
                  </a:moveTo>
                  <a:lnTo>
                    <a:pt x="1" y="2458"/>
                  </a:lnTo>
                  <a:cubicBezTo>
                    <a:pt x="1" y="2647"/>
                    <a:pt x="158" y="2805"/>
                    <a:pt x="347" y="2805"/>
                  </a:cubicBezTo>
                  <a:lnTo>
                    <a:pt x="7341" y="2805"/>
                  </a:lnTo>
                  <a:cubicBezTo>
                    <a:pt x="7562" y="2805"/>
                    <a:pt x="7719" y="2647"/>
                    <a:pt x="7719" y="2458"/>
                  </a:cubicBezTo>
                  <a:lnTo>
                    <a:pt x="77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23" name="Google Shape;8723;p86"/>
          <p:cNvGrpSpPr/>
          <p:nvPr/>
        </p:nvGrpSpPr>
        <p:grpSpPr>
          <a:xfrm>
            <a:off x="5254004" y="3243275"/>
            <a:ext cx="473677" cy="474940"/>
            <a:chOff x="-47892800" y="3937700"/>
            <a:chExt cx="300100" cy="300900"/>
          </a:xfrm>
        </p:grpSpPr>
        <p:sp>
          <p:nvSpPr>
            <p:cNvPr id="8724" name="Google Shape;8724;p86"/>
            <p:cNvSpPr/>
            <p:nvPr/>
          </p:nvSpPr>
          <p:spPr>
            <a:xfrm>
              <a:off x="-47858150" y="3937700"/>
              <a:ext cx="70900" cy="44150"/>
            </a:xfrm>
            <a:custGeom>
              <a:avLst/>
              <a:gdLst/>
              <a:ahLst/>
              <a:cxnLst/>
              <a:rect l="l" t="t" r="r" b="b"/>
              <a:pathLst>
                <a:path w="2836" h="1766" extrusionOk="0">
                  <a:moveTo>
                    <a:pt x="1418" y="1"/>
                  </a:moveTo>
                  <a:cubicBezTo>
                    <a:pt x="631" y="1"/>
                    <a:pt x="1" y="694"/>
                    <a:pt x="1" y="1419"/>
                  </a:cubicBezTo>
                  <a:lnTo>
                    <a:pt x="1" y="1765"/>
                  </a:lnTo>
                  <a:cubicBezTo>
                    <a:pt x="442" y="1545"/>
                    <a:pt x="914" y="1419"/>
                    <a:pt x="1418" y="1419"/>
                  </a:cubicBezTo>
                  <a:cubicBezTo>
                    <a:pt x="1922" y="1419"/>
                    <a:pt x="2395" y="1545"/>
                    <a:pt x="2836" y="1765"/>
                  </a:cubicBezTo>
                  <a:lnTo>
                    <a:pt x="2836" y="1419"/>
                  </a:lnTo>
                  <a:cubicBezTo>
                    <a:pt x="2836" y="631"/>
                    <a:pt x="2206" y="1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5" name="Google Shape;8725;p86"/>
            <p:cNvSpPr/>
            <p:nvPr/>
          </p:nvSpPr>
          <p:spPr>
            <a:xfrm>
              <a:off x="-47892800" y="3991275"/>
              <a:ext cx="141000" cy="105550"/>
            </a:xfrm>
            <a:custGeom>
              <a:avLst/>
              <a:gdLst/>
              <a:ahLst/>
              <a:cxnLst/>
              <a:rect l="l" t="t" r="r" b="b"/>
              <a:pathLst>
                <a:path w="5640" h="4222" extrusionOk="0">
                  <a:moveTo>
                    <a:pt x="2836" y="0"/>
                  </a:moveTo>
                  <a:cubicBezTo>
                    <a:pt x="1292" y="0"/>
                    <a:pt x="32" y="1260"/>
                    <a:pt x="32" y="2804"/>
                  </a:cubicBezTo>
                  <a:lnTo>
                    <a:pt x="32" y="3875"/>
                  </a:lnTo>
                  <a:cubicBezTo>
                    <a:pt x="0" y="4064"/>
                    <a:pt x="158" y="4222"/>
                    <a:pt x="347" y="4222"/>
                  </a:cubicBezTo>
                  <a:lnTo>
                    <a:pt x="5293" y="4222"/>
                  </a:lnTo>
                  <a:cubicBezTo>
                    <a:pt x="5482" y="4222"/>
                    <a:pt x="5640" y="4064"/>
                    <a:pt x="5640" y="3875"/>
                  </a:cubicBezTo>
                  <a:lnTo>
                    <a:pt x="5640" y="2804"/>
                  </a:lnTo>
                  <a:cubicBezTo>
                    <a:pt x="5640" y="1260"/>
                    <a:pt x="4380" y="0"/>
                    <a:pt x="28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6" name="Google Shape;8726;p86"/>
            <p:cNvSpPr/>
            <p:nvPr/>
          </p:nvSpPr>
          <p:spPr>
            <a:xfrm>
              <a:off x="-47773875" y="3956600"/>
              <a:ext cx="119750" cy="89025"/>
            </a:xfrm>
            <a:custGeom>
              <a:avLst/>
              <a:gdLst/>
              <a:ahLst/>
              <a:cxnLst/>
              <a:rect l="l" t="t" r="r" b="b"/>
              <a:pathLst>
                <a:path w="4790" h="3561" extrusionOk="0">
                  <a:moveTo>
                    <a:pt x="1" y="1"/>
                  </a:moveTo>
                  <a:cubicBezTo>
                    <a:pt x="95" y="253"/>
                    <a:pt x="127" y="474"/>
                    <a:pt x="127" y="726"/>
                  </a:cubicBezTo>
                  <a:lnTo>
                    <a:pt x="127" y="1419"/>
                  </a:lnTo>
                  <a:lnTo>
                    <a:pt x="158" y="1419"/>
                  </a:lnTo>
                  <a:cubicBezTo>
                    <a:pt x="442" y="1639"/>
                    <a:pt x="694" y="1860"/>
                    <a:pt x="883" y="2143"/>
                  </a:cubicBezTo>
                  <a:cubicBezTo>
                    <a:pt x="1702" y="2301"/>
                    <a:pt x="2427" y="2805"/>
                    <a:pt x="2805" y="3561"/>
                  </a:cubicBezTo>
                  <a:cubicBezTo>
                    <a:pt x="3214" y="3120"/>
                    <a:pt x="3750" y="2805"/>
                    <a:pt x="4380" y="2805"/>
                  </a:cubicBezTo>
                  <a:cubicBezTo>
                    <a:pt x="4506" y="2805"/>
                    <a:pt x="4663" y="2805"/>
                    <a:pt x="4789" y="2836"/>
                  </a:cubicBezTo>
                  <a:cubicBezTo>
                    <a:pt x="4033" y="1167"/>
                    <a:pt x="2332" y="1"/>
                    <a:pt x="4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7" name="Google Shape;8727;p86"/>
            <p:cNvSpPr/>
            <p:nvPr/>
          </p:nvSpPr>
          <p:spPr>
            <a:xfrm>
              <a:off x="-47699050" y="4043250"/>
              <a:ext cx="71700" cy="70900"/>
            </a:xfrm>
            <a:custGeom>
              <a:avLst/>
              <a:gdLst/>
              <a:ahLst/>
              <a:cxnLst/>
              <a:rect l="l" t="t" r="r" b="b"/>
              <a:pathLst>
                <a:path w="2868" h="2836" extrusionOk="0">
                  <a:moveTo>
                    <a:pt x="1450" y="0"/>
                  </a:moveTo>
                  <a:cubicBezTo>
                    <a:pt x="662" y="0"/>
                    <a:pt x="1" y="694"/>
                    <a:pt x="1" y="1418"/>
                  </a:cubicBezTo>
                  <a:cubicBezTo>
                    <a:pt x="1" y="2206"/>
                    <a:pt x="662" y="2836"/>
                    <a:pt x="1450" y="2836"/>
                  </a:cubicBezTo>
                  <a:cubicBezTo>
                    <a:pt x="2237" y="2836"/>
                    <a:pt x="2868" y="2206"/>
                    <a:pt x="2868" y="1418"/>
                  </a:cubicBezTo>
                  <a:cubicBezTo>
                    <a:pt x="2868" y="631"/>
                    <a:pt x="2237" y="0"/>
                    <a:pt x="14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8" name="Google Shape;8728;p86"/>
            <p:cNvSpPr/>
            <p:nvPr/>
          </p:nvSpPr>
          <p:spPr>
            <a:xfrm>
              <a:off x="-47770725" y="4124375"/>
              <a:ext cx="178025" cy="114225"/>
            </a:xfrm>
            <a:custGeom>
              <a:avLst/>
              <a:gdLst/>
              <a:ahLst/>
              <a:cxnLst/>
              <a:rect l="l" t="t" r="r" b="b"/>
              <a:pathLst>
                <a:path w="7121" h="4569" extrusionOk="0">
                  <a:moveTo>
                    <a:pt x="3183" y="0"/>
                  </a:moveTo>
                  <a:lnTo>
                    <a:pt x="3183" y="2426"/>
                  </a:lnTo>
                  <a:lnTo>
                    <a:pt x="2490" y="2426"/>
                  </a:lnTo>
                  <a:lnTo>
                    <a:pt x="2490" y="2080"/>
                  </a:lnTo>
                  <a:cubicBezTo>
                    <a:pt x="2490" y="1891"/>
                    <a:pt x="2332" y="1733"/>
                    <a:pt x="2143" y="1733"/>
                  </a:cubicBezTo>
                  <a:cubicBezTo>
                    <a:pt x="1954" y="1733"/>
                    <a:pt x="1796" y="1891"/>
                    <a:pt x="1796" y="2080"/>
                  </a:cubicBezTo>
                  <a:lnTo>
                    <a:pt x="1796" y="2426"/>
                  </a:lnTo>
                  <a:cubicBezTo>
                    <a:pt x="788" y="2426"/>
                    <a:pt x="1" y="3214"/>
                    <a:pt x="1" y="4222"/>
                  </a:cubicBezTo>
                  <a:cubicBezTo>
                    <a:pt x="1" y="4411"/>
                    <a:pt x="158" y="4569"/>
                    <a:pt x="379" y="4569"/>
                  </a:cubicBezTo>
                  <a:lnTo>
                    <a:pt x="6711" y="4569"/>
                  </a:lnTo>
                  <a:cubicBezTo>
                    <a:pt x="6900" y="4569"/>
                    <a:pt x="7058" y="4411"/>
                    <a:pt x="7058" y="4222"/>
                  </a:cubicBezTo>
                  <a:cubicBezTo>
                    <a:pt x="7121" y="3214"/>
                    <a:pt x="6302" y="2426"/>
                    <a:pt x="5325" y="2426"/>
                  </a:cubicBezTo>
                  <a:lnTo>
                    <a:pt x="5325" y="0"/>
                  </a:lnTo>
                  <a:cubicBezTo>
                    <a:pt x="5010" y="190"/>
                    <a:pt x="4663" y="284"/>
                    <a:pt x="4254" y="284"/>
                  </a:cubicBezTo>
                  <a:cubicBezTo>
                    <a:pt x="3876" y="284"/>
                    <a:pt x="3529" y="158"/>
                    <a:pt x="318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9" name="Google Shape;8729;p86"/>
            <p:cNvSpPr/>
            <p:nvPr/>
          </p:nvSpPr>
          <p:spPr>
            <a:xfrm>
              <a:off x="-47830575" y="41322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0" name="Google Shape;8730;p86"/>
            <p:cNvSpPr/>
            <p:nvPr/>
          </p:nvSpPr>
          <p:spPr>
            <a:xfrm>
              <a:off x="-47785675" y="4112375"/>
              <a:ext cx="37825" cy="36250"/>
            </a:xfrm>
            <a:custGeom>
              <a:avLst/>
              <a:gdLst/>
              <a:ahLst/>
              <a:cxnLst/>
              <a:rect l="l" t="t" r="r" b="b"/>
              <a:pathLst>
                <a:path w="1513" h="1450" extrusionOk="0">
                  <a:moveTo>
                    <a:pt x="402" y="0"/>
                  </a:moveTo>
                  <a:cubicBezTo>
                    <a:pt x="307" y="0"/>
                    <a:pt x="205" y="24"/>
                    <a:pt x="126" y="71"/>
                  </a:cubicBezTo>
                  <a:cubicBezTo>
                    <a:pt x="0" y="197"/>
                    <a:pt x="0" y="449"/>
                    <a:pt x="126" y="607"/>
                  </a:cubicBezTo>
                  <a:lnTo>
                    <a:pt x="882" y="1331"/>
                  </a:lnTo>
                  <a:cubicBezTo>
                    <a:pt x="961" y="1410"/>
                    <a:pt x="1055" y="1449"/>
                    <a:pt x="1146" y="1449"/>
                  </a:cubicBezTo>
                  <a:cubicBezTo>
                    <a:pt x="1237" y="1449"/>
                    <a:pt x="1323" y="1410"/>
                    <a:pt x="1386" y="1331"/>
                  </a:cubicBezTo>
                  <a:cubicBezTo>
                    <a:pt x="1512" y="1237"/>
                    <a:pt x="1512" y="985"/>
                    <a:pt x="1386" y="827"/>
                  </a:cubicBezTo>
                  <a:lnTo>
                    <a:pt x="630" y="71"/>
                  </a:lnTo>
                  <a:cubicBezTo>
                    <a:pt x="583" y="24"/>
                    <a:pt x="496" y="0"/>
                    <a:pt x="40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1" name="Google Shape;8731;p86"/>
            <p:cNvSpPr/>
            <p:nvPr/>
          </p:nvSpPr>
          <p:spPr>
            <a:xfrm>
              <a:off x="-47892800" y="4112750"/>
              <a:ext cx="37825" cy="36250"/>
            </a:xfrm>
            <a:custGeom>
              <a:avLst/>
              <a:gdLst/>
              <a:ahLst/>
              <a:cxnLst/>
              <a:rect l="l" t="t" r="r" b="b"/>
              <a:pathLst>
                <a:path w="1513" h="1450" extrusionOk="0">
                  <a:moveTo>
                    <a:pt x="1111" y="1"/>
                  </a:moveTo>
                  <a:cubicBezTo>
                    <a:pt x="1016" y="1"/>
                    <a:pt x="930" y="40"/>
                    <a:pt x="883" y="119"/>
                  </a:cubicBezTo>
                  <a:lnTo>
                    <a:pt x="126" y="844"/>
                  </a:lnTo>
                  <a:cubicBezTo>
                    <a:pt x="0" y="970"/>
                    <a:pt x="0" y="1222"/>
                    <a:pt x="126" y="1379"/>
                  </a:cubicBezTo>
                  <a:cubicBezTo>
                    <a:pt x="189" y="1426"/>
                    <a:pt x="276" y="1450"/>
                    <a:pt x="367" y="1450"/>
                  </a:cubicBezTo>
                  <a:cubicBezTo>
                    <a:pt x="457" y="1450"/>
                    <a:pt x="552" y="1426"/>
                    <a:pt x="630" y="1379"/>
                  </a:cubicBezTo>
                  <a:lnTo>
                    <a:pt x="1387" y="623"/>
                  </a:lnTo>
                  <a:cubicBezTo>
                    <a:pt x="1513" y="497"/>
                    <a:pt x="1513" y="276"/>
                    <a:pt x="1387" y="119"/>
                  </a:cubicBezTo>
                  <a:cubicBezTo>
                    <a:pt x="1308" y="40"/>
                    <a:pt x="1205" y="1"/>
                    <a:pt x="1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32" name="Google Shape;8732;p86"/>
          <p:cNvGrpSpPr/>
          <p:nvPr/>
        </p:nvGrpSpPr>
        <p:grpSpPr>
          <a:xfrm>
            <a:off x="3527731" y="3901560"/>
            <a:ext cx="473677" cy="415277"/>
            <a:chOff x="-46042675" y="3218600"/>
            <a:chExt cx="300100" cy="263100"/>
          </a:xfrm>
        </p:grpSpPr>
        <p:sp>
          <p:nvSpPr>
            <p:cNvPr id="8733" name="Google Shape;8733;p86"/>
            <p:cNvSpPr/>
            <p:nvPr/>
          </p:nvSpPr>
          <p:spPr>
            <a:xfrm>
              <a:off x="-46042675" y="3302875"/>
              <a:ext cx="35475" cy="130000"/>
            </a:xfrm>
            <a:custGeom>
              <a:avLst/>
              <a:gdLst/>
              <a:ahLst/>
              <a:cxnLst/>
              <a:rect l="l" t="t" r="r" b="b"/>
              <a:pathLst>
                <a:path w="1419" h="5200" extrusionOk="0">
                  <a:moveTo>
                    <a:pt x="1" y="1"/>
                  </a:moveTo>
                  <a:lnTo>
                    <a:pt x="1" y="5199"/>
                  </a:lnTo>
                  <a:lnTo>
                    <a:pt x="1418" y="4506"/>
                  </a:lnTo>
                  <a:lnTo>
                    <a:pt x="1418" y="72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4" name="Google Shape;8734;p86"/>
            <p:cNvSpPr/>
            <p:nvPr/>
          </p:nvSpPr>
          <p:spPr>
            <a:xfrm>
              <a:off x="-45919025" y="3341475"/>
              <a:ext cx="53600" cy="52800"/>
            </a:xfrm>
            <a:custGeom>
              <a:avLst/>
              <a:gdLst/>
              <a:ahLst/>
              <a:cxnLst/>
              <a:rect l="l" t="t" r="r" b="b"/>
              <a:pathLst>
                <a:path w="2144" h="2112" extrusionOk="0">
                  <a:moveTo>
                    <a:pt x="1072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39"/>
                    <a:pt x="473" y="2112"/>
                    <a:pt x="1072" y="2112"/>
                  </a:cubicBezTo>
                  <a:cubicBezTo>
                    <a:pt x="1671" y="2112"/>
                    <a:pt x="2143" y="1639"/>
                    <a:pt x="2143" y="1072"/>
                  </a:cubicBezTo>
                  <a:cubicBezTo>
                    <a:pt x="2143" y="473"/>
                    <a:pt x="1639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5" name="Google Shape;8735;p86"/>
            <p:cNvSpPr/>
            <p:nvPr/>
          </p:nvSpPr>
          <p:spPr>
            <a:xfrm>
              <a:off x="-45778025" y="3302875"/>
              <a:ext cx="35450" cy="130000"/>
            </a:xfrm>
            <a:custGeom>
              <a:avLst/>
              <a:gdLst/>
              <a:ahLst/>
              <a:cxnLst/>
              <a:rect l="l" t="t" r="r" b="b"/>
              <a:pathLst>
                <a:path w="1418" h="5200" extrusionOk="0">
                  <a:moveTo>
                    <a:pt x="1418" y="1"/>
                  </a:moveTo>
                  <a:lnTo>
                    <a:pt x="0" y="726"/>
                  </a:lnTo>
                  <a:lnTo>
                    <a:pt x="0" y="4506"/>
                  </a:lnTo>
                  <a:lnTo>
                    <a:pt x="1418" y="5199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6" name="Google Shape;8736;p86"/>
            <p:cNvSpPr/>
            <p:nvPr/>
          </p:nvSpPr>
          <p:spPr>
            <a:xfrm>
              <a:off x="-46042675" y="3235950"/>
              <a:ext cx="300100" cy="245750"/>
            </a:xfrm>
            <a:custGeom>
              <a:avLst/>
              <a:gdLst/>
              <a:ahLst/>
              <a:cxnLst/>
              <a:rect l="l" t="t" r="r" b="b"/>
              <a:pathLst>
                <a:path w="12004" h="9830" extrusionOk="0">
                  <a:moveTo>
                    <a:pt x="6018" y="2142"/>
                  </a:moveTo>
                  <a:cubicBezTo>
                    <a:pt x="7751" y="2142"/>
                    <a:pt x="9168" y="3560"/>
                    <a:pt x="9168" y="5293"/>
                  </a:cubicBezTo>
                  <a:cubicBezTo>
                    <a:pt x="9168" y="7026"/>
                    <a:pt x="7751" y="8443"/>
                    <a:pt x="6018" y="8443"/>
                  </a:cubicBezTo>
                  <a:cubicBezTo>
                    <a:pt x="4285" y="8443"/>
                    <a:pt x="2867" y="7026"/>
                    <a:pt x="2867" y="5293"/>
                  </a:cubicBezTo>
                  <a:cubicBezTo>
                    <a:pt x="2867" y="3560"/>
                    <a:pt x="4285" y="2142"/>
                    <a:pt x="6018" y="2142"/>
                  </a:cubicBezTo>
                  <a:close/>
                  <a:moveTo>
                    <a:pt x="1765" y="0"/>
                  </a:moveTo>
                  <a:cubicBezTo>
                    <a:pt x="1576" y="0"/>
                    <a:pt x="1418" y="158"/>
                    <a:pt x="1418" y="378"/>
                  </a:cubicBezTo>
                  <a:lnTo>
                    <a:pt x="1418" y="725"/>
                  </a:lnTo>
                  <a:lnTo>
                    <a:pt x="1072" y="725"/>
                  </a:lnTo>
                  <a:cubicBezTo>
                    <a:pt x="473" y="725"/>
                    <a:pt x="1" y="1197"/>
                    <a:pt x="1" y="1796"/>
                  </a:cubicBezTo>
                  <a:lnTo>
                    <a:pt x="1" y="1890"/>
                  </a:lnTo>
                  <a:lnTo>
                    <a:pt x="1922" y="2835"/>
                  </a:lnTo>
                  <a:cubicBezTo>
                    <a:pt x="2048" y="2930"/>
                    <a:pt x="2143" y="3056"/>
                    <a:pt x="2143" y="3151"/>
                  </a:cubicBezTo>
                  <a:lnTo>
                    <a:pt x="2143" y="7372"/>
                  </a:lnTo>
                  <a:cubicBezTo>
                    <a:pt x="2143" y="7498"/>
                    <a:pt x="2048" y="7624"/>
                    <a:pt x="1922" y="7687"/>
                  </a:cubicBezTo>
                  <a:lnTo>
                    <a:pt x="1" y="8632"/>
                  </a:lnTo>
                  <a:lnTo>
                    <a:pt x="1" y="8758"/>
                  </a:lnTo>
                  <a:cubicBezTo>
                    <a:pt x="1" y="9357"/>
                    <a:pt x="473" y="9830"/>
                    <a:pt x="1072" y="9830"/>
                  </a:cubicBezTo>
                  <a:lnTo>
                    <a:pt x="10964" y="9830"/>
                  </a:lnTo>
                  <a:cubicBezTo>
                    <a:pt x="11531" y="9830"/>
                    <a:pt x="12004" y="9357"/>
                    <a:pt x="12004" y="8758"/>
                  </a:cubicBezTo>
                  <a:lnTo>
                    <a:pt x="12004" y="8632"/>
                  </a:lnTo>
                  <a:lnTo>
                    <a:pt x="10082" y="7687"/>
                  </a:lnTo>
                  <a:cubicBezTo>
                    <a:pt x="9956" y="7624"/>
                    <a:pt x="9893" y="7498"/>
                    <a:pt x="9893" y="7372"/>
                  </a:cubicBezTo>
                  <a:lnTo>
                    <a:pt x="9893" y="3151"/>
                  </a:lnTo>
                  <a:cubicBezTo>
                    <a:pt x="9893" y="3056"/>
                    <a:pt x="9956" y="2930"/>
                    <a:pt x="10082" y="2835"/>
                  </a:cubicBezTo>
                  <a:lnTo>
                    <a:pt x="12004" y="1890"/>
                  </a:lnTo>
                  <a:lnTo>
                    <a:pt x="12004" y="1796"/>
                  </a:lnTo>
                  <a:cubicBezTo>
                    <a:pt x="12004" y="1197"/>
                    <a:pt x="11531" y="725"/>
                    <a:pt x="10933" y="725"/>
                  </a:cubicBezTo>
                  <a:lnTo>
                    <a:pt x="2143" y="725"/>
                  </a:lnTo>
                  <a:lnTo>
                    <a:pt x="2143" y="378"/>
                  </a:lnTo>
                  <a:cubicBezTo>
                    <a:pt x="2143" y="158"/>
                    <a:pt x="1985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7" name="Google Shape;8737;p86"/>
            <p:cNvSpPr/>
            <p:nvPr/>
          </p:nvSpPr>
          <p:spPr>
            <a:xfrm>
              <a:off x="-45952875" y="3306025"/>
              <a:ext cx="122100" cy="122125"/>
            </a:xfrm>
            <a:custGeom>
              <a:avLst/>
              <a:gdLst/>
              <a:ahLst/>
              <a:cxnLst/>
              <a:rect l="l" t="t" r="r" b="b"/>
              <a:pathLst>
                <a:path w="4884" h="4885" extrusionOk="0">
                  <a:moveTo>
                    <a:pt x="2426" y="663"/>
                  </a:moveTo>
                  <a:cubicBezTo>
                    <a:pt x="3403" y="663"/>
                    <a:pt x="4190" y="1450"/>
                    <a:pt x="4190" y="2458"/>
                  </a:cubicBezTo>
                  <a:cubicBezTo>
                    <a:pt x="4159" y="3435"/>
                    <a:pt x="3371" y="4223"/>
                    <a:pt x="2426" y="4223"/>
                  </a:cubicBezTo>
                  <a:cubicBezTo>
                    <a:pt x="1449" y="4223"/>
                    <a:pt x="662" y="3435"/>
                    <a:pt x="662" y="2458"/>
                  </a:cubicBezTo>
                  <a:cubicBezTo>
                    <a:pt x="662" y="1450"/>
                    <a:pt x="1449" y="663"/>
                    <a:pt x="2426" y="663"/>
                  </a:cubicBezTo>
                  <a:close/>
                  <a:moveTo>
                    <a:pt x="2426" y="1"/>
                  </a:moveTo>
                  <a:cubicBezTo>
                    <a:pt x="1103" y="1"/>
                    <a:pt x="0" y="1104"/>
                    <a:pt x="0" y="2458"/>
                  </a:cubicBezTo>
                  <a:cubicBezTo>
                    <a:pt x="0" y="3782"/>
                    <a:pt x="1103" y="4884"/>
                    <a:pt x="2426" y="4884"/>
                  </a:cubicBezTo>
                  <a:cubicBezTo>
                    <a:pt x="3781" y="4884"/>
                    <a:pt x="4883" y="3782"/>
                    <a:pt x="4883" y="2458"/>
                  </a:cubicBezTo>
                  <a:cubicBezTo>
                    <a:pt x="4883" y="1104"/>
                    <a:pt x="3781" y="1"/>
                    <a:pt x="24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8" name="Google Shape;8738;p86"/>
            <p:cNvSpPr/>
            <p:nvPr/>
          </p:nvSpPr>
          <p:spPr>
            <a:xfrm>
              <a:off x="-45941075" y="3218600"/>
              <a:ext cx="98475" cy="17375"/>
            </a:xfrm>
            <a:custGeom>
              <a:avLst/>
              <a:gdLst/>
              <a:ahLst/>
              <a:cxnLst/>
              <a:rect l="l" t="t" r="r" b="b"/>
              <a:pathLst>
                <a:path w="3939" h="695" extrusionOk="0">
                  <a:moveTo>
                    <a:pt x="536" y="1"/>
                  </a:moveTo>
                  <a:cubicBezTo>
                    <a:pt x="410" y="1"/>
                    <a:pt x="316" y="64"/>
                    <a:pt x="221" y="190"/>
                  </a:cubicBezTo>
                  <a:lnTo>
                    <a:pt x="1" y="694"/>
                  </a:lnTo>
                  <a:lnTo>
                    <a:pt x="3939" y="694"/>
                  </a:lnTo>
                  <a:lnTo>
                    <a:pt x="3655" y="190"/>
                  </a:lnTo>
                  <a:cubicBezTo>
                    <a:pt x="3592" y="64"/>
                    <a:pt x="3466" y="1"/>
                    <a:pt x="33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39" name="Google Shape;8739;p86"/>
          <p:cNvGrpSpPr/>
          <p:nvPr/>
        </p:nvGrpSpPr>
        <p:grpSpPr>
          <a:xfrm>
            <a:off x="3527731" y="4454159"/>
            <a:ext cx="473677" cy="430824"/>
            <a:chOff x="-46042675" y="3568700"/>
            <a:chExt cx="300100" cy="272950"/>
          </a:xfrm>
        </p:grpSpPr>
        <p:sp>
          <p:nvSpPr>
            <p:cNvPr id="8740" name="Google Shape;8740;p86"/>
            <p:cNvSpPr/>
            <p:nvPr/>
          </p:nvSpPr>
          <p:spPr>
            <a:xfrm>
              <a:off x="-46042675" y="3758125"/>
              <a:ext cx="115025" cy="83525"/>
            </a:xfrm>
            <a:custGeom>
              <a:avLst/>
              <a:gdLst/>
              <a:ahLst/>
              <a:cxnLst/>
              <a:rect l="l" t="t" r="r" b="b"/>
              <a:pathLst>
                <a:path w="4601" h="3341" extrusionOk="0">
                  <a:moveTo>
                    <a:pt x="1985" y="1"/>
                  </a:moveTo>
                  <a:lnTo>
                    <a:pt x="127" y="1797"/>
                  </a:lnTo>
                  <a:cubicBezTo>
                    <a:pt x="32" y="1891"/>
                    <a:pt x="1" y="2017"/>
                    <a:pt x="32" y="2112"/>
                  </a:cubicBezTo>
                  <a:cubicBezTo>
                    <a:pt x="95" y="2238"/>
                    <a:pt x="158" y="2332"/>
                    <a:pt x="284" y="2364"/>
                  </a:cubicBezTo>
                  <a:lnTo>
                    <a:pt x="3277" y="3340"/>
                  </a:lnTo>
                  <a:lnTo>
                    <a:pt x="3403" y="3340"/>
                  </a:lnTo>
                  <a:cubicBezTo>
                    <a:pt x="3466" y="3340"/>
                    <a:pt x="3592" y="3309"/>
                    <a:pt x="3624" y="3214"/>
                  </a:cubicBezTo>
                  <a:lnTo>
                    <a:pt x="4600" y="2238"/>
                  </a:lnTo>
                  <a:lnTo>
                    <a:pt x="2395" y="1639"/>
                  </a:lnTo>
                  <a:cubicBezTo>
                    <a:pt x="2367" y="1650"/>
                    <a:pt x="2340" y="1656"/>
                    <a:pt x="2316" y="1656"/>
                  </a:cubicBezTo>
                  <a:cubicBezTo>
                    <a:pt x="2206" y="1656"/>
                    <a:pt x="2143" y="1548"/>
                    <a:pt x="2143" y="1418"/>
                  </a:cubicBezTo>
                  <a:lnTo>
                    <a:pt x="198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86"/>
            <p:cNvSpPr/>
            <p:nvPr/>
          </p:nvSpPr>
          <p:spPr>
            <a:xfrm>
              <a:off x="-45866250" y="3654175"/>
              <a:ext cx="37825" cy="3782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1009" y="0"/>
                  </a:moveTo>
                  <a:lnTo>
                    <a:pt x="1" y="1008"/>
                  </a:lnTo>
                  <a:lnTo>
                    <a:pt x="505" y="1512"/>
                  </a:lnTo>
                  <a:lnTo>
                    <a:pt x="1513" y="504"/>
                  </a:lnTo>
                  <a:lnTo>
                    <a:pt x="100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86"/>
            <p:cNvSpPr/>
            <p:nvPr/>
          </p:nvSpPr>
          <p:spPr>
            <a:xfrm>
              <a:off x="-45828450" y="3629750"/>
              <a:ext cx="25225" cy="25225"/>
            </a:xfrm>
            <a:custGeom>
              <a:avLst/>
              <a:gdLst/>
              <a:ahLst/>
              <a:cxnLst/>
              <a:rect l="l" t="t" r="r" b="b"/>
              <a:pathLst>
                <a:path w="1009" h="1009" extrusionOk="0">
                  <a:moveTo>
                    <a:pt x="505" y="0"/>
                  </a:moveTo>
                  <a:lnTo>
                    <a:pt x="1" y="505"/>
                  </a:lnTo>
                  <a:lnTo>
                    <a:pt x="505" y="1009"/>
                  </a:lnTo>
                  <a:lnTo>
                    <a:pt x="1009" y="505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3" name="Google Shape;8743;p86"/>
            <p:cNvSpPr/>
            <p:nvPr/>
          </p:nvSpPr>
          <p:spPr>
            <a:xfrm>
              <a:off x="-45979675" y="3568700"/>
              <a:ext cx="237100" cy="237800"/>
            </a:xfrm>
            <a:custGeom>
              <a:avLst/>
              <a:gdLst/>
              <a:ahLst/>
              <a:cxnLst/>
              <a:rect l="l" t="t" r="r" b="b"/>
              <a:pathLst>
                <a:path w="9484" h="9512" extrusionOk="0">
                  <a:moveTo>
                    <a:pt x="6499" y="1615"/>
                  </a:moveTo>
                  <a:cubicBezTo>
                    <a:pt x="6593" y="1615"/>
                    <a:pt x="6696" y="1639"/>
                    <a:pt x="6774" y="1686"/>
                  </a:cubicBezTo>
                  <a:lnTo>
                    <a:pt x="7751" y="2695"/>
                  </a:lnTo>
                  <a:cubicBezTo>
                    <a:pt x="7909" y="2852"/>
                    <a:pt x="7909" y="3073"/>
                    <a:pt x="7751" y="3199"/>
                  </a:cubicBezTo>
                  <a:lnTo>
                    <a:pt x="5262" y="5687"/>
                  </a:lnTo>
                  <a:cubicBezTo>
                    <a:pt x="5215" y="5750"/>
                    <a:pt x="5128" y="5782"/>
                    <a:pt x="5034" y="5782"/>
                  </a:cubicBezTo>
                  <a:cubicBezTo>
                    <a:pt x="4939" y="5782"/>
                    <a:pt x="4837" y="5750"/>
                    <a:pt x="4758" y="5687"/>
                  </a:cubicBezTo>
                  <a:lnTo>
                    <a:pt x="3782" y="4711"/>
                  </a:lnTo>
                  <a:cubicBezTo>
                    <a:pt x="3656" y="4585"/>
                    <a:pt x="3656" y="4333"/>
                    <a:pt x="3782" y="4175"/>
                  </a:cubicBezTo>
                  <a:lnTo>
                    <a:pt x="6270" y="1686"/>
                  </a:lnTo>
                  <a:cubicBezTo>
                    <a:pt x="6318" y="1639"/>
                    <a:pt x="6404" y="1615"/>
                    <a:pt x="6499" y="1615"/>
                  </a:cubicBezTo>
                  <a:close/>
                  <a:moveTo>
                    <a:pt x="3506" y="5593"/>
                  </a:moveTo>
                  <a:cubicBezTo>
                    <a:pt x="3600" y="5593"/>
                    <a:pt x="3703" y="5624"/>
                    <a:pt x="3782" y="5687"/>
                  </a:cubicBezTo>
                  <a:cubicBezTo>
                    <a:pt x="3939" y="5845"/>
                    <a:pt x="3939" y="6034"/>
                    <a:pt x="3782" y="6192"/>
                  </a:cubicBezTo>
                  <a:lnTo>
                    <a:pt x="2553" y="7420"/>
                  </a:lnTo>
                  <a:cubicBezTo>
                    <a:pt x="2490" y="7483"/>
                    <a:pt x="2403" y="7515"/>
                    <a:pt x="2313" y="7515"/>
                  </a:cubicBezTo>
                  <a:cubicBezTo>
                    <a:pt x="2222" y="7515"/>
                    <a:pt x="2128" y="7483"/>
                    <a:pt x="2049" y="7420"/>
                  </a:cubicBezTo>
                  <a:cubicBezTo>
                    <a:pt x="1923" y="7294"/>
                    <a:pt x="1923" y="7074"/>
                    <a:pt x="2049" y="6916"/>
                  </a:cubicBezTo>
                  <a:lnTo>
                    <a:pt x="3277" y="5687"/>
                  </a:lnTo>
                  <a:cubicBezTo>
                    <a:pt x="3325" y="5624"/>
                    <a:pt x="3411" y="5593"/>
                    <a:pt x="3506" y="5593"/>
                  </a:cubicBezTo>
                  <a:close/>
                  <a:moveTo>
                    <a:pt x="7034" y="1"/>
                  </a:moveTo>
                  <a:cubicBezTo>
                    <a:pt x="6396" y="1"/>
                    <a:pt x="5766" y="237"/>
                    <a:pt x="5325" y="710"/>
                  </a:cubicBezTo>
                  <a:lnTo>
                    <a:pt x="127" y="5908"/>
                  </a:lnTo>
                  <a:cubicBezTo>
                    <a:pt x="32" y="6003"/>
                    <a:pt x="1" y="6129"/>
                    <a:pt x="1" y="6192"/>
                  </a:cubicBezTo>
                  <a:lnTo>
                    <a:pt x="221" y="8428"/>
                  </a:lnTo>
                  <a:cubicBezTo>
                    <a:pt x="221" y="8586"/>
                    <a:pt x="347" y="8712"/>
                    <a:pt x="505" y="8743"/>
                  </a:cubicBezTo>
                  <a:lnTo>
                    <a:pt x="3214" y="9500"/>
                  </a:lnTo>
                  <a:cubicBezTo>
                    <a:pt x="3248" y="9508"/>
                    <a:pt x="3282" y="9512"/>
                    <a:pt x="3316" y="9512"/>
                  </a:cubicBezTo>
                  <a:cubicBezTo>
                    <a:pt x="3408" y="9512"/>
                    <a:pt x="3500" y="9483"/>
                    <a:pt x="3592" y="9437"/>
                  </a:cubicBezTo>
                  <a:lnTo>
                    <a:pt x="8791" y="4238"/>
                  </a:lnTo>
                  <a:cubicBezTo>
                    <a:pt x="9263" y="3766"/>
                    <a:pt x="9484" y="3167"/>
                    <a:pt x="9484" y="2505"/>
                  </a:cubicBezTo>
                  <a:cubicBezTo>
                    <a:pt x="9484" y="1812"/>
                    <a:pt x="9200" y="1182"/>
                    <a:pt x="8791" y="710"/>
                  </a:cubicBezTo>
                  <a:cubicBezTo>
                    <a:pt x="8318" y="237"/>
                    <a:pt x="7672" y="1"/>
                    <a:pt x="70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4" name="Google Shape;8744;p86"/>
          <p:cNvGrpSpPr/>
          <p:nvPr/>
        </p:nvGrpSpPr>
        <p:grpSpPr>
          <a:xfrm>
            <a:off x="3583666" y="5036786"/>
            <a:ext cx="361809" cy="474743"/>
            <a:chOff x="-46007225" y="3937825"/>
            <a:chExt cx="229225" cy="300775"/>
          </a:xfrm>
        </p:grpSpPr>
        <p:sp>
          <p:nvSpPr>
            <p:cNvPr id="8745" name="Google Shape;8745;p86"/>
            <p:cNvSpPr/>
            <p:nvPr/>
          </p:nvSpPr>
          <p:spPr>
            <a:xfrm>
              <a:off x="-45813475" y="39904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6" name="Google Shape;8746;p86"/>
            <p:cNvSpPr/>
            <p:nvPr/>
          </p:nvSpPr>
          <p:spPr>
            <a:xfrm>
              <a:off x="-46007225" y="39904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7" name="Google Shape;8747;p86"/>
            <p:cNvSpPr/>
            <p:nvPr/>
          </p:nvSpPr>
          <p:spPr>
            <a:xfrm>
              <a:off x="-45826875" y="3937825"/>
              <a:ext cx="35475" cy="26750"/>
            </a:xfrm>
            <a:custGeom>
              <a:avLst/>
              <a:gdLst/>
              <a:ahLst/>
              <a:cxnLst/>
              <a:rect l="l" t="t" r="r" b="b"/>
              <a:pathLst>
                <a:path w="1419" h="1070" extrusionOk="0">
                  <a:moveTo>
                    <a:pt x="993" y="0"/>
                  </a:moveTo>
                  <a:cubicBezTo>
                    <a:pt x="932" y="0"/>
                    <a:pt x="871" y="18"/>
                    <a:pt x="820" y="59"/>
                  </a:cubicBezTo>
                  <a:lnTo>
                    <a:pt x="221" y="405"/>
                  </a:lnTo>
                  <a:cubicBezTo>
                    <a:pt x="64" y="500"/>
                    <a:pt x="1" y="720"/>
                    <a:pt x="127" y="878"/>
                  </a:cubicBezTo>
                  <a:cubicBezTo>
                    <a:pt x="188" y="1000"/>
                    <a:pt x="288" y="1070"/>
                    <a:pt x="403" y="1070"/>
                  </a:cubicBezTo>
                  <a:cubicBezTo>
                    <a:pt x="466" y="1070"/>
                    <a:pt x="533" y="1049"/>
                    <a:pt x="599" y="1004"/>
                  </a:cubicBezTo>
                  <a:lnTo>
                    <a:pt x="1167" y="657"/>
                  </a:lnTo>
                  <a:cubicBezTo>
                    <a:pt x="1324" y="563"/>
                    <a:pt x="1419" y="342"/>
                    <a:pt x="1293" y="185"/>
                  </a:cubicBezTo>
                  <a:cubicBezTo>
                    <a:pt x="1250" y="78"/>
                    <a:pt x="1121" y="0"/>
                    <a:pt x="99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8" name="Google Shape;8748;p86"/>
            <p:cNvSpPr/>
            <p:nvPr/>
          </p:nvSpPr>
          <p:spPr>
            <a:xfrm>
              <a:off x="-45993850" y="4034625"/>
              <a:ext cx="35475" cy="25850"/>
            </a:xfrm>
            <a:custGeom>
              <a:avLst/>
              <a:gdLst/>
              <a:ahLst/>
              <a:cxnLst/>
              <a:rect l="l" t="t" r="r" b="b"/>
              <a:pathLst>
                <a:path w="1419" h="1034" extrusionOk="0">
                  <a:moveTo>
                    <a:pt x="1014" y="0"/>
                  </a:moveTo>
                  <a:cubicBezTo>
                    <a:pt x="958" y="0"/>
                    <a:pt x="901" y="10"/>
                    <a:pt x="851" y="30"/>
                  </a:cubicBezTo>
                  <a:lnTo>
                    <a:pt x="253" y="377"/>
                  </a:lnTo>
                  <a:cubicBezTo>
                    <a:pt x="95" y="472"/>
                    <a:pt x="1" y="692"/>
                    <a:pt x="127" y="850"/>
                  </a:cubicBezTo>
                  <a:cubicBezTo>
                    <a:pt x="191" y="956"/>
                    <a:pt x="313" y="1034"/>
                    <a:pt x="433" y="1034"/>
                  </a:cubicBezTo>
                  <a:cubicBezTo>
                    <a:pt x="491" y="1034"/>
                    <a:pt x="549" y="1016"/>
                    <a:pt x="599" y="976"/>
                  </a:cubicBezTo>
                  <a:lnTo>
                    <a:pt x="1198" y="629"/>
                  </a:lnTo>
                  <a:cubicBezTo>
                    <a:pt x="1356" y="566"/>
                    <a:pt x="1419" y="314"/>
                    <a:pt x="1324" y="156"/>
                  </a:cubicBezTo>
                  <a:cubicBezTo>
                    <a:pt x="1259" y="49"/>
                    <a:pt x="1136" y="0"/>
                    <a:pt x="10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9" name="Google Shape;8749;p86"/>
            <p:cNvSpPr/>
            <p:nvPr/>
          </p:nvSpPr>
          <p:spPr>
            <a:xfrm>
              <a:off x="-45825300" y="4034625"/>
              <a:ext cx="34675" cy="25725"/>
            </a:xfrm>
            <a:custGeom>
              <a:avLst/>
              <a:gdLst/>
              <a:ahLst/>
              <a:cxnLst/>
              <a:rect l="l" t="t" r="r" b="b"/>
              <a:pathLst>
                <a:path w="1387" h="1029" extrusionOk="0">
                  <a:moveTo>
                    <a:pt x="399" y="0"/>
                  </a:moveTo>
                  <a:cubicBezTo>
                    <a:pt x="270" y="0"/>
                    <a:pt x="138" y="49"/>
                    <a:pt x="95" y="156"/>
                  </a:cubicBezTo>
                  <a:cubicBezTo>
                    <a:pt x="1" y="314"/>
                    <a:pt x="32" y="566"/>
                    <a:pt x="190" y="629"/>
                  </a:cubicBezTo>
                  <a:lnTo>
                    <a:pt x="789" y="976"/>
                  </a:lnTo>
                  <a:cubicBezTo>
                    <a:pt x="848" y="1011"/>
                    <a:pt x="920" y="1029"/>
                    <a:pt x="991" y="1029"/>
                  </a:cubicBezTo>
                  <a:cubicBezTo>
                    <a:pt x="1108" y="1029"/>
                    <a:pt x="1222" y="980"/>
                    <a:pt x="1261" y="881"/>
                  </a:cubicBezTo>
                  <a:cubicBezTo>
                    <a:pt x="1387" y="692"/>
                    <a:pt x="1324" y="503"/>
                    <a:pt x="1135" y="408"/>
                  </a:cubicBezTo>
                  <a:lnTo>
                    <a:pt x="568" y="30"/>
                  </a:lnTo>
                  <a:cubicBezTo>
                    <a:pt x="518" y="10"/>
                    <a:pt x="459" y="0"/>
                    <a:pt x="39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86"/>
            <p:cNvSpPr/>
            <p:nvPr/>
          </p:nvSpPr>
          <p:spPr>
            <a:xfrm>
              <a:off x="-45992275" y="3938175"/>
              <a:ext cx="33900" cy="25525"/>
            </a:xfrm>
            <a:custGeom>
              <a:avLst/>
              <a:gdLst/>
              <a:ahLst/>
              <a:cxnLst/>
              <a:rect l="l" t="t" r="r" b="b"/>
              <a:pathLst>
                <a:path w="1356" h="1021" extrusionOk="0">
                  <a:moveTo>
                    <a:pt x="372" y="0"/>
                  </a:moveTo>
                  <a:cubicBezTo>
                    <a:pt x="250" y="0"/>
                    <a:pt x="128" y="64"/>
                    <a:pt x="64" y="171"/>
                  </a:cubicBezTo>
                  <a:cubicBezTo>
                    <a:pt x="1" y="328"/>
                    <a:pt x="32" y="549"/>
                    <a:pt x="190" y="643"/>
                  </a:cubicBezTo>
                  <a:lnTo>
                    <a:pt x="788" y="990"/>
                  </a:lnTo>
                  <a:cubicBezTo>
                    <a:pt x="838" y="1010"/>
                    <a:pt x="895" y="1020"/>
                    <a:pt x="951" y="1020"/>
                  </a:cubicBezTo>
                  <a:cubicBezTo>
                    <a:pt x="1073" y="1020"/>
                    <a:pt x="1196" y="972"/>
                    <a:pt x="1261" y="864"/>
                  </a:cubicBezTo>
                  <a:cubicBezTo>
                    <a:pt x="1356" y="706"/>
                    <a:pt x="1293" y="517"/>
                    <a:pt x="1135" y="391"/>
                  </a:cubicBezTo>
                  <a:lnTo>
                    <a:pt x="536" y="45"/>
                  </a:lnTo>
                  <a:cubicBezTo>
                    <a:pt x="486" y="15"/>
                    <a:pt x="429" y="0"/>
                    <a:pt x="3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86"/>
            <p:cNvSpPr/>
            <p:nvPr/>
          </p:nvSpPr>
          <p:spPr>
            <a:xfrm>
              <a:off x="-45953675" y="4078700"/>
              <a:ext cx="122900" cy="35450"/>
            </a:xfrm>
            <a:custGeom>
              <a:avLst/>
              <a:gdLst/>
              <a:ahLst/>
              <a:cxnLst/>
              <a:rect l="l" t="t" r="r" b="b"/>
              <a:pathLst>
                <a:path w="4916" h="1418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40" y="725"/>
                  </a:lnTo>
                  <a:lnTo>
                    <a:pt x="1040" y="1418"/>
                  </a:lnTo>
                  <a:lnTo>
                    <a:pt x="3844" y="1418"/>
                  </a:lnTo>
                  <a:lnTo>
                    <a:pt x="3844" y="725"/>
                  </a:lnTo>
                  <a:lnTo>
                    <a:pt x="4569" y="725"/>
                  </a:lnTo>
                  <a:cubicBezTo>
                    <a:pt x="4758" y="725"/>
                    <a:pt x="4915" y="567"/>
                    <a:pt x="4915" y="378"/>
                  </a:cubicBezTo>
                  <a:cubicBezTo>
                    <a:pt x="4915" y="158"/>
                    <a:pt x="4758" y="0"/>
                    <a:pt x="45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86"/>
            <p:cNvSpPr/>
            <p:nvPr/>
          </p:nvSpPr>
          <p:spPr>
            <a:xfrm>
              <a:off x="-45956025" y="3938325"/>
              <a:ext cx="126025" cy="123075"/>
            </a:xfrm>
            <a:custGeom>
              <a:avLst/>
              <a:gdLst/>
              <a:ahLst/>
              <a:cxnLst/>
              <a:rect l="l" t="t" r="r" b="b"/>
              <a:pathLst>
                <a:path w="5041" h="4923" extrusionOk="0">
                  <a:moveTo>
                    <a:pt x="2557" y="1"/>
                  </a:moveTo>
                  <a:cubicBezTo>
                    <a:pt x="2408" y="1"/>
                    <a:pt x="2259" y="13"/>
                    <a:pt x="2111" y="39"/>
                  </a:cubicBezTo>
                  <a:cubicBezTo>
                    <a:pt x="1134" y="196"/>
                    <a:pt x="315" y="1016"/>
                    <a:pt x="158" y="1992"/>
                  </a:cubicBezTo>
                  <a:cubicBezTo>
                    <a:pt x="0" y="2874"/>
                    <a:pt x="284" y="3410"/>
                    <a:pt x="693" y="4103"/>
                  </a:cubicBezTo>
                  <a:cubicBezTo>
                    <a:pt x="914" y="4355"/>
                    <a:pt x="1071" y="4639"/>
                    <a:pt x="1134" y="4922"/>
                  </a:cubicBezTo>
                  <a:lnTo>
                    <a:pt x="2237" y="4922"/>
                  </a:lnTo>
                  <a:lnTo>
                    <a:pt x="2237" y="2780"/>
                  </a:lnTo>
                  <a:lnTo>
                    <a:pt x="1890" y="2780"/>
                  </a:lnTo>
                  <a:cubicBezTo>
                    <a:pt x="1701" y="2780"/>
                    <a:pt x="1544" y="2622"/>
                    <a:pt x="1544" y="2433"/>
                  </a:cubicBezTo>
                  <a:cubicBezTo>
                    <a:pt x="1544" y="2244"/>
                    <a:pt x="1701" y="2087"/>
                    <a:pt x="1890" y="2087"/>
                  </a:cubicBezTo>
                  <a:lnTo>
                    <a:pt x="3308" y="2087"/>
                  </a:lnTo>
                  <a:cubicBezTo>
                    <a:pt x="3497" y="2087"/>
                    <a:pt x="3655" y="2244"/>
                    <a:pt x="3655" y="2433"/>
                  </a:cubicBezTo>
                  <a:cubicBezTo>
                    <a:pt x="3655" y="2622"/>
                    <a:pt x="3497" y="2780"/>
                    <a:pt x="3308" y="2780"/>
                  </a:cubicBezTo>
                  <a:lnTo>
                    <a:pt x="2962" y="2780"/>
                  </a:lnTo>
                  <a:lnTo>
                    <a:pt x="2962" y="4922"/>
                  </a:lnTo>
                  <a:lnTo>
                    <a:pt x="4064" y="4922"/>
                  </a:lnTo>
                  <a:cubicBezTo>
                    <a:pt x="4127" y="4639"/>
                    <a:pt x="4348" y="4355"/>
                    <a:pt x="4505" y="4040"/>
                  </a:cubicBezTo>
                  <a:cubicBezTo>
                    <a:pt x="4820" y="3536"/>
                    <a:pt x="5041" y="3158"/>
                    <a:pt x="5041" y="2433"/>
                  </a:cubicBezTo>
                  <a:cubicBezTo>
                    <a:pt x="5041" y="1740"/>
                    <a:pt x="4726" y="1016"/>
                    <a:pt x="4190" y="543"/>
                  </a:cubicBezTo>
                  <a:cubicBezTo>
                    <a:pt x="3714" y="192"/>
                    <a:pt x="3138" y="1"/>
                    <a:pt x="25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86"/>
            <p:cNvSpPr/>
            <p:nvPr/>
          </p:nvSpPr>
          <p:spPr>
            <a:xfrm>
              <a:off x="-45927675" y="4132250"/>
              <a:ext cx="70125" cy="39400"/>
            </a:xfrm>
            <a:custGeom>
              <a:avLst/>
              <a:gdLst/>
              <a:ahLst/>
              <a:cxnLst/>
              <a:rect l="l" t="t" r="r" b="b"/>
              <a:pathLst>
                <a:path w="2805" h="1576" extrusionOk="0">
                  <a:moveTo>
                    <a:pt x="0" y="1"/>
                  </a:moveTo>
                  <a:lnTo>
                    <a:pt x="0" y="1576"/>
                  </a:lnTo>
                  <a:lnTo>
                    <a:pt x="158" y="1450"/>
                  </a:lnTo>
                  <a:cubicBezTo>
                    <a:pt x="536" y="1198"/>
                    <a:pt x="969" y="1072"/>
                    <a:pt x="1402" y="1072"/>
                  </a:cubicBezTo>
                  <a:cubicBezTo>
                    <a:pt x="1835" y="1072"/>
                    <a:pt x="2269" y="1198"/>
                    <a:pt x="2647" y="1450"/>
                  </a:cubicBezTo>
                  <a:lnTo>
                    <a:pt x="2804" y="1576"/>
                  </a:lnTo>
                  <a:lnTo>
                    <a:pt x="28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86"/>
            <p:cNvSpPr/>
            <p:nvPr/>
          </p:nvSpPr>
          <p:spPr>
            <a:xfrm>
              <a:off x="-45921375" y="4176950"/>
              <a:ext cx="59100" cy="61650"/>
            </a:xfrm>
            <a:custGeom>
              <a:avLst/>
              <a:gdLst/>
              <a:ahLst/>
              <a:cxnLst/>
              <a:rect l="l" t="t" r="r" b="b"/>
              <a:pathLst>
                <a:path w="2364" h="2466" extrusionOk="0">
                  <a:moveTo>
                    <a:pt x="1158" y="0"/>
                  </a:moveTo>
                  <a:cubicBezTo>
                    <a:pt x="859" y="0"/>
                    <a:pt x="567" y="87"/>
                    <a:pt x="315" y="260"/>
                  </a:cubicBezTo>
                  <a:lnTo>
                    <a:pt x="0" y="481"/>
                  </a:lnTo>
                  <a:lnTo>
                    <a:pt x="851" y="2277"/>
                  </a:lnTo>
                  <a:cubicBezTo>
                    <a:pt x="945" y="2371"/>
                    <a:pt x="1040" y="2466"/>
                    <a:pt x="1166" y="2466"/>
                  </a:cubicBezTo>
                  <a:cubicBezTo>
                    <a:pt x="1292" y="2466"/>
                    <a:pt x="1418" y="2371"/>
                    <a:pt x="1481" y="2277"/>
                  </a:cubicBezTo>
                  <a:lnTo>
                    <a:pt x="2363" y="481"/>
                  </a:lnTo>
                  <a:lnTo>
                    <a:pt x="2048" y="260"/>
                  </a:lnTo>
                  <a:cubicBezTo>
                    <a:pt x="1765" y="87"/>
                    <a:pt x="1457" y="0"/>
                    <a:pt x="11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5" name="Google Shape;8755;p86"/>
          <p:cNvGrpSpPr/>
          <p:nvPr/>
        </p:nvGrpSpPr>
        <p:grpSpPr>
          <a:xfrm>
            <a:off x="5324322" y="5023567"/>
            <a:ext cx="416500" cy="476795"/>
            <a:chOff x="-44895900" y="3929450"/>
            <a:chExt cx="263875" cy="302075"/>
          </a:xfrm>
        </p:grpSpPr>
        <p:sp>
          <p:nvSpPr>
            <p:cNvPr id="8756" name="Google Shape;8756;p86"/>
            <p:cNvSpPr/>
            <p:nvPr/>
          </p:nvSpPr>
          <p:spPr>
            <a:xfrm>
              <a:off x="-44813975" y="4100750"/>
              <a:ext cx="101625" cy="50425"/>
            </a:xfrm>
            <a:custGeom>
              <a:avLst/>
              <a:gdLst/>
              <a:ahLst/>
              <a:cxnLst/>
              <a:rect l="l" t="t" r="r" b="b"/>
              <a:pathLst>
                <a:path w="4065" h="2017" extrusionOk="0">
                  <a:moveTo>
                    <a:pt x="2017" y="0"/>
                  </a:moveTo>
                  <a:lnTo>
                    <a:pt x="0" y="977"/>
                  </a:lnTo>
                  <a:lnTo>
                    <a:pt x="2017" y="2017"/>
                  </a:lnTo>
                  <a:lnTo>
                    <a:pt x="4064" y="977"/>
                  </a:lnTo>
                  <a:lnTo>
                    <a:pt x="201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7" name="Google Shape;8757;p86"/>
            <p:cNvSpPr/>
            <p:nvPr/>
          </p:nvSpPr>
          <p:spPr>
            <a:xfrm>
              <a:off x="-44885650" y="3929450"/>
              <a:ext cx="244175" cy="87825"/>
            </a:xfrm>
            <a:custGeom>
              <a:avLst/>
              <a:gdLst/>
              <a:ahLst/>
              <a:cxnLst/>
              <a:rect l="l" t="t" r="r" b="b"/>
              <a:pathLst>
                <a:path w="9767" h="3513" extrusionOk="0">
                  <a:moveTo>
                    <a:pt x="4832" y="0"/>
                  </a:moveTo>
                  <a:cubicBezTo>
                    <a:pt x="4781" y="0"/>
                    <a:pt x="4726" y="16"/>
                    <a:pt x="4663" y="47"/>
                  </a:cubicBezTo>
                  <a:lnTo>
                    <a:pt x="0" y="2410"/>
                  </a:lnTo>
                  <a:lnTo>
                    <a:pt x="2080" y="3513"/>
                  </a:lnTo>
                  <a:lnTo>
                    <a:pt x="4726" y="2158"/>
                  </a:lnTo>
                  <a:cubicBezTo>
                    <a:pt x="4758" y="2142"/>
                    <a:pt x="4805" y="2134"/>
                    <a:pt x="4852" y="2134"/>
                  </a:cubicBezTo>
                  <a:cubicBezTo>
                    <a:pt x="4899" y="2134"/>
                    <a:pt x="4947" y="2142"/>
                    <a:pt x="4978" y="2158"/>
                  </a:cubicBezTo>
                  <a:lnTo>
                    <a:pt x="7625" y="3513"/>
                  </a:lnTo>
                  <a:lnTo>
                    <a:pt x="9767" y="2442"/>
                  </a:lnTo>
                  <a:lnTo>
                    <a:pt x="4978" y="47"/>
                  </a:lnTo>
                  <a:cubicBezTo>
                    <a:pt x="4931" y="16"/>
                    <a:pt x="4884" y="0"/>
                    <a:pt x="48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8" name="Google Shape;8758;p86"/>
            <p:cNvSpPr/>
            <p:nvPr/>
          </p:nvSpPr>
          <p:spPr>
            <a:xfrm>
              <a:off x="-44825000" y="4006225"/>
              <a:ext cx="52000" cy="105575"/>
            </a:xfrm>
            <a:custGeom>
              <a:avLst/>
              <a:gdLst/>
              <a:ahLst/>
              <a:cxnLst/>
              <a:rect l="l" t="t" r="r" b="b"/>
              <a:pathLst>
                <a:path w="2080" h="4223" extrusionOk="0">
                  <a:moveTo>
                    <a:pt x="2080" y="1"/>
                  </a:moveTo>
                  <a:lnTo>
                    <a:pt x="0" y="1009"/>
                  </a:lnTo>
                  <a:lnTo>
                    <a:pt x="0" y="4222"/>
                  </a:lnTo>
                  <a:lnTo>
                    <a:pt x="2080" y="3151"/>
                  </a:lnTo>
                  <a:lnTo>
                    <a:pt x="208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9" name="Google Shape;8759;p86"/>
            <p:cNvSpPr/>
            <p:nvPr/>
          </p:nvSpPr>
          <p:spPr>
            <a:xfrm>
              <a:off x="-44754900" y="4005450"/>
              <a:ext cx="122875" cy="222925"/>
            </a:xfrm>
            <a:custGeom>
              <a:avLst/>
              <a:gdLst/>
              <a:ahLst/>
              <a:cxnLst/>
              <a:rect l="l" t="t" r="r" b="b"/>
              <a:pathLst>
                <a:path w="4915" h="8917" extrusionOk="0">
                  <a:moveTo>
                    <a:pt x="4915" y="0"/>
                  </a:moveTo>
                  <a:lnTo>
                    <a:pt x="2804" y="1040"/>
                  </a:lnTo>
                  <a:lnTo>
                    <a:pt x="2804" y="4789"/>
                  </a:lnTo>
                  <a:cubicBezTo>
                    <a:pt x="2804" y="4915"/>
                    <a:pt x="2710" y="5041"/>
                    <a:pt x="2615" y="5104"/>
                  </a:cubicBezTo>
                  <a:lnTo>
                    <a:pt x="0" y="6396"/>
                  </a:lnTo>
                  <a:lnTo>
                    <a:pt x="0" y="8916"/>
                  </a:lnTo>
                  <a:lnTo>
                    <a:pt x="4726" y="6396"/>
                  </a:lnTo>
                  <a:cubicBezTo>
                    <a:pt x="4852" y="6333"/>
                    <a:pt x="4915" y="6207"/>
                    <a:pt x="4915" y="6081"/>
                  </a:cubicBezTo>
                  <a:lnTo>
                    <a:pt x="491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0" name="Google Shape;8760;p86"/>
            <p:cNvSpPr/>
            <p:nvPr/>
          </p:nvSpPr>
          <p:spPr>
            <a:xfrm>
              <a:off x="-44754900" y="4006225"/>
              <a:ext cx="52775" cy="105575"/>
            </a:xfrm>
            <a:custGeom>
              <a:avLst/>
              <a:gdLst/>
              <a:ahLst/>
              <a:cxnLst/>
              <a:rect l="l" t="t" r="r" b="b"/>
              <a:pathLst>
                <a:path w="2111" h="4223" extrusionOk="0">
                  <a:moveTo>
                    <a:pt x="0" y="1"/>
                  </a:moveTo>
                  <a:lnTo>
                    <a:pt x="0" y="3151"/>
                  </a:lnTo>
                  <a:lnTo>
                    <a:pt x="2111" y="4222"/>
                  </a:lnTo>
                  <a:lnTo>
                    <a:pt x="2111" y="100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1" name="Google Shape;8761;p86"/>
            <p:cNvSpPr/>
            <p:nvPr/>
          </p:nvSpPr>
          <p:spPr>
            <a:xfrm>
              <a:off x="-44895900" y="4006225"/>
              <a:ext cx="122900" cy="225300"/>
            </a:xfrm>
            <a:custGeom>
              <a:avLst/>
              <a:gdLst/>
              <a:ahLst/>
              <a:cxnLst/>
              <a:rect l="l" t="t" r="r" b="b"/>
              <a:pathLst>
                <a:path w="4916" h="9012" extrusionOk="0">
                  <a:moveTo>
                    <a:pt x="1" y="1"/>
                  </a:moveTo>
                  <a:lnTo>
                    <a:pt x="1" y="6176"/>
                  </a:lnTo>
                  <a:cubicBezTo>
                    <a:pt x="1" y="6302"/>
                    <a:pt x="95" y="6428"/>
                    <a:pt x="190" y="6491"/>
                  </a:cubicBezTo>
                  <a:lnTo>
                    <a:pt x="4916" y="9011"/>
                  </a:lnTo>
                  <a:lnTo>
                    <a:pt x="4916" y="6428"/>
                  </a:lnTo>
                  <a:lnTo>
                    <a:pt x="2332" y="5105"/>
                  </a:lnTo>
                  <a:lnTo>
                    <a:pt x="2301" y="5105"/>
                  </a:lnTo>
                  <a:cubicBezTo>
                    <a:pt x="2206" y="5073"/>
                    <a:pt x="2143" y="4947"/>
                    <a:pt x="2143" y="4853"/>
                  </a:cubicBezTo>
                  <a:lnTo>
                    <a:pt x="2143" y="110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62" name="Google Shape;8762;p86"/>
          <p:cNvGrpSpPr/>
          <p:nvPr/>
        </p:nvGrpSpPr>
        <p:grpSpPr>
          <a:xfrm>
            <a:off x="2889414" y="2067249"/>
            <a:ext cx="474940" cy="443847"/>
            <a:chOff x="-49397175" y="3192625"/>
            <a:chExt cx="300900" cy="281200"/>
          </a:xfrm>
        </p:grpSpPr>
        <p:sp>
          <p:nvSpPr>
            <p:cNvPr id="8763" name="Google Shape;8763;p86"/>
            <p:cNvSpPr/>
            <p:nvPr/>
          </p:nvSpPr>
          <p:spPr>
            <a:xfrm>
              <a:off x="-49325500" y="3297975"/>
              <a:ext cx="64625" cy="58500"/>
            </a:xfrm>
            <a:custGeom>
              <a:avLst/>
              <a:gdLst/>
              <a:ahLst/>
              <a:cxnLst/>
              <a:rect l="l" t="t" r="r" b="b"/>
              <a:pathLst>
                <a:path w="2585" h="2340" extrusionOk="0">
                  <a:moveTo>
                    <a:pt x="1045" y="1"/>
                  </a:moveTo>
                  <a:cubicBezTo>
                    <a:pt x="692" y="1"/>
                    <a:pt x="336" y="54"/>
                    <a:pt x="1" y="165"/>
                  </a:cubicBezTo>
                  <a:cubicBezTo>
                    <a:pt x="158" y="1079"/>
                    <a:pt x="694" y="1867"/>
                    <a:pt x="1482" y="2339"/>
                  </a:cubicBezTo>
                  <a:cubicBezTo>
                    <a:pt x="1639" y="1583"/>
                    <a:pt x="2017" y="890"/>
                    <a:pt x="2584" y="354"/>
                  </a:cubicBezTo>
                  <a:cubicBezTo>
                    <a:pt x="2126" y="126"/>
                    <a:pt x="1588" y="1"/>
                    <a:pt x="10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4" name="Google Shape;8764;p86"/>
            <p:cNvSpPr/>
            <p:nvPr/>
          </p:nvSpPr>
          <p:spPr>
            <a:xfrm>
              <a:off x="-49345975" y="3192625"/>
              <a:ext cx="199300" cy="103975"/>
            </a:xfrm>
            <a:custGeom>
              <a:avLst/>
              <a:gdLst/>
              <a:ahLst/>
              <a:cxnLst/>
              <a:rect l="l" t="t" r="r" b="b"/>
              <a:pathLst>
                <a:path w="7972" h="4159" extrusionOk="0">
                  <a:moveTo>
                    <a:pt x="3970" y="0"/>
                  </a:moveTo>
                  <a:cubicBezTo>
                    <a:pt x="1670" y="0"/>
                    <a:pt x="1" y="2048"/>
                    <a:pt x="127" y="3907"/>
                  </a:cubicBezTo>
                  <a:cubicBezTo>
                    <a:pt x="743" y="3639"/>
                    <a:pt x="1342" y="3513"/>
                    <a:pt x="1908" y="3513"/>
                  </a:cubicBezTo>
                  <a:cubicBezTo>
                    <a:pt x="2671" y="3513"/>
                    <a:pt x="3373" y="3743"/>
                    <a:pt x="3970" y="4159"/>
                  </a:cubicBezTo>
                  <a:cubicBezTo>
                    <a:pt x="4586" y="3743"/>
                    <a:pt x="5274" y="3513"/>
                    <a:pt x="6036" y="3513"/>
                  </a:cubicBezTo>
                  <a:cubicBezTo>
                    <a:pt x="6599" y="3513"/>
                    <a:pt x="7202" y="3639"/>
                    <a:pt x="7845" y="3907"/>
                  </a:cubicBezTo>
                  <a:cubicBezTo>
                    <a:pt x="7971" y="2048"/>
                    <a:pt x="6302" y="0"/>
                    <a:pt x="39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5" name="Google Shape;8765;p86"/>
            <p:cNvSpPr/>
            <p:nvPr/>
          </p:nvSpPr>
          <p:spPr>
            <a:xfrm>
              <a:off x="-49272725" y="3381650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2112" y="0"/>
                  </a:moveTo>
                  <a:cubicBezTo>
                    <a:pt x="1765" y="111"/>
                    <a:pt x="1403" y="166"/>
                    <a:pt x="1044" y="166"/>
                  </a:cubicBezTo>
                  <a:cubicBezTo>
                    <a:pt x="686" y="166"/>
                    <a:pt x="331" y="111"/>
                    <a:pt x="1" y="0"/>
                  </a:cubicBezTo>
                  <a:lnTo>
                    <a:pt x="1" y="0"/>
                  </a:lnTo>
                  <a:cubicBezTo>
                    <a:pt x="32" y="851"/>
                    <a:pt x="442" y="1576"/>
                    <a:pt x="1040" y="2143"/>
                  </a:cubicBezTo>
                  <a:cubicBezTo>
                    <a:pt x="1702" y="1576"/>
                    <a:pt x="2049" y="788"/>
                    <a:pt x="211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6" name="Google Shape;8766;p86"/>
            <p:cNvSpPr/>
            <p:nvPr/>
          </p:nvSpPr>
          <p:spPr>
            <a:xfrm>
              <a:off x="-49231775" y="3298075"/>
              <a:ext cx="63050" cy="58400"/>
            </a:xfrm>
            <a:custGeom>
              <a:avLst/>
              <a:gdLst/>
              <a:ahLst/>
              <a:cxnLst/>
              <a:rect l="l" t="t" r="r" b="b"/>
              <a:pathLst>
                <a:path w="2522" h="2336" extrusionOk="0">
                  <a:moveTo>
                    <a:pt x="1547" y="0"/>
                  </a:moveTo>
                  <a:cubicBezTo>
                    <a:pt x="1009" y="0"/>
                    <a:pt x="469" y="141"/>
                    <a:pt x="1" y="414"/>
                  </a:cubicBezTo>
                  <a:cubicBezTo>
                    <a:pt x="568" y="918"/>
                    <a:pt x="915" y="1611"/>
                    <a:pt x="1072" y="2335"/>
                  </a:cubicBezTo>
                  <a:cubicBezTo>
                    <a:pt x="1860" y="1863"/>
                    <a:pt x="2364" y="1075"/>
                    <a:pt x="2521" y="161"/>
                  </a:cubicBezTo>
                  <a:cubicBezTo>
                    <a:pt x="2209" y="53"/>
                    <a:pt x="1879" y="0"/>
                    <a:pt x="15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7" name="Google Shape;8767;p86"/>
            <p:cNvSpPr/>
            <p:nvPr/>
          </p:nvSpPr>
          <p:spPr>
            <a:xfrm>
              <a:off x="-49271925" y="3317850"/>
              <a:ext cx="48850" cy="49850"/>
            </a:xfrm>
            <a:custGeom>
              <a:avLst/>
              <a:gdLst/>
              <a:ahLst/>
              <a:cxnLst/>
              <a:rect l="l" t="t" r="r" b="b"/>
              <a:pathLst>
                <a:path w="1954" h="1994" extrusionOk="0">
                  <a:moveTo>
                    <a:pt x="977" y="1"/>
                  </a:moveTo>
                  <a:cubicBezTo>
                    <a:pt x="441" y="505"/>
                    <a:pt x="158" y="1040"/>
                    <a:pt x="0" y="1828"/>
                  </a:cubicBezTo>
                  <a:cubicBezTo>
                    <a:pt x="347" y="1938"/>
                    <a:pt x="670" y="1993"/>
                    <a:pt x="989" y="1993"/>
                  </a:cubicBezTo>
                  <a:cubicBezTo>
                    <a:pt x="1308" y="1993"/>
                    <a:pt x="1623" y="1938"/>
                    <a:pt x="1953" y="1828"/>
                  </a:cubicBezTo>
                  <a:cubicBezTo>
                    <a:pt x="1859" y="1103"/>
                    <a:pt x="1607" y="568"/>
                    <a:pt x="9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8" name="Google Shape;8768;p86"/>
            <p:cNvSpPr/>
            <p:nvPr/>
          </p:nvSpPr>
          <p:spPr>
            <a:xfrm>
              <a:off x="-49245950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3844" y="0"/>
                  </a:moveTo>
                  <a:cubicBezTo>
                    <a:pt x="3718" y="1670"/>
                    <a:pt x="2899" y="2773"/>
                    <a:pt x="1734" y="3371"/>
                  </a:cubicBezTo>
                  <a:cubicBezTo>
                    <a:pt x="1765" y="4537"/>
                    <a:pt x="1261" y="5734"/>
                    <a:pt x="1" y="6679"/>
                  </a:cubicBezTo>
                  <a:cubicBezTo>
                    <a:pt x="631" y="7057"/>
                    <a:pt x="1324" y="7310"/>
                    <a:pt x="2080" y="7310"/>
                  </a:cubicBezTo>
                  <a:cubicBezTo>
                    <a:pt x="4191" y="7310"/>
                    <a:pt x="5987" y="5577"/>
                    <a:pt x="5987" y="3434"/>
                  </a:cubicBezTo>
                  <a:cubicBezTo>
                    <a:pt x="5955" y="1985"/>
                    <a:pt x="5105" y="630"/>
                    <a:pt x="38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9" name="Google Shape;8769;p86"/>
            <p:cNvSpPr/>
            <p:nvPr/>
          </p:nvSpPr>
          <p:spPr>
            <a:xfrm>
              <a:off x="-49397175" y="3291075"/>
              <a:ext cx="149675" cy="182750"/>
            </a:xfrm>
            <a:custGeom>
              <a:avLst/>
              <a:gdLst/>
              <a:ahLst/>
              <a:cxnLst/>
              <a:rect l="l" t="t" r="r" b="b"/>
              <a:pathLst>
                <a:path w="5987" h="7310" extrusionOk="0">
                  <a:moveTo>
                    <a:pt x="2143" y="0"/>
                  </a:moveTo>
                  <a:cubicBezTo>
                    <a:pt x="852" y="694"/>
                    <a:pt x="1" y="1985"/>
                    <a:pt x="1" y="3434"/>
                  </a:cubicBezTo>
                  <a:cubicBezTo>
                    <a:pt x="1" y="5577"/>
                    <a:pt x="1797" y="7310"/>
                    <a:pt x="3908" y="7310"/>
                  </a:cubicBezTo>
                  <a:cubicBezTo>
                    <a:pt x="4664" y="7310"/>
                    <a:pt x="5357" y="7057"/>
                    <a:pt x="5987" y="6679"/>
                  </a:cubicBezTo>
                  <a:cubicBezTo>
                    <a:pt x="4727" y="5734"/>
                    <a:pt x="4223" y="4537"/>
                    <a:pt x="4254" y="3371"/>
                  </a:cubicBezTo>
                  <a:cubicBezTo>
                    <a:pt x="3088" y="2773"/>
                    <a:pt x="2301" y="1670"/>
                    <a:pt x="21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70" name="Google Shape;8770;p86"/>
          <p:cNvGrpSpPr/>
          <p:nvPr/>
        </p:nvGrpSpPr>
        <p:grpSpPr>
          <a:xfrm>
            <a:off x="2924218" y="2632869"/>
            <a:ext cx="405333" cy="474940"/>
            <a:chOff x="-49375900" y="3550975"/>
            <a:chExt cx="256800" cy="300900"/>
          </a:xfrm>
        </p:grpSpPr>
        <p:sp>
          <p:nvSpPr>
            <p:cNvPr id="8771" name="Google Shape;8771;p86"/>
            <p:cNvSpPr/>
            <p:nvPr/>
          </p:nvSpPr>
          <p:spPr>
            <a:xfrm>
              <a:off x="-49231775" y="3638425"/>
              <a:ext cx="59100" cy="59075"/>
            </a:xfrm>
            <a:custGeom>
              <a:avLst/>
              <a:gdLst/>
              <a:ahLst/>
              <a:cxnLst/>
              <a:rect l="l" t="t" r="r" b="b"/>
              <a:pathLst>
                <a:path w="2364" h="2363" extrusionOk="0">
                  <a:moveTo>
                    <a:pt x="1" y="0"/>
                  </a:moveTo>
                  <a:lnTo>
                    <a:pt x="1513" y="2363"/>
                  </a:lnTo>
                  <a:lnTo>
                    <a:pt x="236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2" name="Google Shape;8772;p86"/>
            <p:cNvSpPr/>
            <p:nvPr/>
          </p:nvSpPr>
          <p:spPr>
            <a:xfrm>
              <a:off x="-49291625" y="3726625"/>
              <a:ext cx="87450" cy="123675"/>
            </a:xfrm>
            <a:custGeom>
              <a:avLst/>
              <a:gdLst/>
              <a:ahLst/>
              <a:cxnLst/>
              <a:rect l="l" t="t" r="r" b="b"/>
              <a:pathLst>
                <a:path w="3498" h="4947" extrusionOk="0">
                  <a:moveTo>
                    <a:pt x="1" y="1"/>
                  </a:moveTo>
                  <a:lnTo>
                    <a:pt x="1733" y="4947"/>
                  </a:lnTo>
                  <a:lnTo>
                    <a:pt x="349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3" name="Google Shape;8773;p86"/>
            <p:cNvSpPr/>
            <p:nvPr/>
          </p:nvSpPr>
          <p:spPr>
            <a:xfrm>
              <a:off x="-49288475" y="3647075"/>
              <a:ext cx="81150" cy="61450"/>
            </a:xfrm>
            <a:custGeom>
              <a:avLst/>
              <a:gdLst/>
              <a:ahLst/>
              <a:cxnLst/>
              <a:rect l="l" t="t" r="r" b="b"/>
              <a:pathLst>
                <a:path w="3246" h="2458" extrusionOk="0">
                  <a:moveTo>
                    <a:pt x="1607" y="1"/>
                  </a:moveTo>
                  <a:lnTo>
                    <a:pt x="1" y="2458"/>
                  </a:lnTo>
                  <a:lnTo>
                    <a:pt x="3246" y="2458"/>
                  </a:lnTo>
                  <a:lnTo>
                    <a:pt x="16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4" name="Google Shape;8774;p86"/>
            <p:cNvSpPr/>
            <p:nvPr/>
          </p:nvSpPr>
          <p:spPr>
            <a:xfrm>
              <a:off x="-49375900" y="3648650"/>
              <a:ext cx="59100" cy="59875"/>
            </a:xfrm>
            <a:custGeom>
              <a:avLst/>
              <a:gdLst/>
              <a:ahLst/>
              <a:cxnLst/>
              <a:rect l="l" t="t" r="r" b="b"/>
              <a:pathLst>
                <a:path w="2364" h="2395" extrusionOk="0">
                  <a:moveTo>
                    <a:pt x="1513" y="1"/>
                  </a:moveTo>
                  <a:lnTo>
                    <a:pt x="1" y="2395"/>
                  </a:lnTo>
                  <a:lnTo>
                    <a:pt x="2363" y="2395"/>
                  </a:lnTo>
                  <a:lnTo>
                    <a:pt x="151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5" name="Google Shape;8775;p86"/>
            <p:cNvSpPr/>
            <p:nvPr/>
          </p:nvSpPr>
          <p:spPr>
            <a:xfrm>
              <a:off x="-49229400" y="3726625"/>
              <a:ext cx="109500" cy="125250"/>
            </a:xfrm>
            <a:custGeom>
              <a:avLst/>
              <a:gdLst/>
              <a:ahLst/>
              <a:cxnLst/>
              <a:rect l="l" t="t" r="r" b="b"/>
              <a:pathLst>
                <a:path w="4380" h="5010" extrusionOk="0">
                  <a:moveTo>
                    <a:pt x="1765" y="1"/>
                  </a:moveTo>
                  <a:lnTo>
                    <a:pt x="0" y="5010"/>
                  </a:lnTo>
                  <a:lnTo>
                    <a:pt x="438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6" name="Google Shape;8776;p86"/>
            <p:cNvSpPr/>
            <p:nvPr/>
          </p:nvSpPr>
          <p:spPr>
            <a:xfrm>
              <a:off x="-49179000" y="3648650"/>
              <a:ext cx="59900" cy="59875"/>
            </a:xfrm>
            <a:custGeom>
              <a:avLst/>
              <a:gdLst/>
              <a:ahLst/>
              <a:cxnLst/>
              <a:rect l="l" t="t" r="r" b="b"/>
              <a:pathLst>
                <a:path w="2396" h="2395" extrusionOk="0">
                  <a:moveTo>
                    <a:pt x="851" y="1"/>
                  </a:moveTo>
                  <a:lnTo>
                    <a:pt x="1" y="2395"/>
                  </a:lnTo>
                  <a:lnTo>
                    <a:pt x="2395" y="2395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7" name="Google Shape;8777;p86"/>
            <p:cNvSpPr/>
            <p:nvPr/>
          </p:nvSpPr>
          <p:spPr>
            <a:xfrm>
              <a:off x="-49323125" y="3638425"/>
              <a:ext cx="59100" cy="59075"/>
            </a:xfrm>
            <a:custGeom>
              <a:avLst/>
              <a:gdLst/>
              <a:ahLst/>
              <a:cxnLst/>
              <a:rect l="l" t="t" r="r" b="b"/>
              <a:pathLst>
                <a:path w="2364" h="2363" extrusionOk="0">
                  <a:moveTo>
                    <a:pt x="0" y="0"/>
                  </a:moveTo>
                  <a:lnTo>
                    <a:pt x="819" y="2363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8" name="Google Shape;8778;p86"/>
            <p:cNvSpPr/>
            <p:nvPr/>
          </p:nvSpPr>
          <p:spPr>
            <a:xfrm>
              <a:off x="-49375100" y="3726625"/>
              <a:ext cx="108700" cy="125250"/>
            </a:xfrm>
            <a:custGeom>
              <a:avLst/>
              <a:gdLst/>
              <a:ahLst/>
              <a:cxnLst/>
              <a:rect l="l" t="t" r="r" b="b"/>
              <a:pathLst>
                <a:path w="4348" h="5010" extrusionOk="0">
                  <a:moveTo>
                    <a:pt x="0" y="1"/>
                  </a:moveTo>
                  <a:lnTo>
                    <a:pt x="4348" y="5010"/>
                  </a:lnTo>
                  <a:lnTo>
                    <a:pt x="25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9" name="Google Shape;8779;p86"/>
            <p:cNvSpPr/>
            <p:nvPr/>
          </p:nvSpPr>
          <p:spPr>
            <a:xfrm>
              <a:off x="-49256975" y="3550975"/>
              <a:ext cx="17350" cy="53600"/>
            </a:xfrm>
            <a:custGeom>
              <a:avLst/>
              <a:gdLst/>
              <a:ahLst/>
              <a:cxnLst/>
              <a:rect l="l" t="t" r="r" b="b"/>
              <a:pathLst>
                <a:path w="694" h="2144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lnTo>
                    <a:pt x="1" y="1797"/>
                  </a:lnTo>
                  <a:cubicBezTo>
                    <a:pt x="1" y="1986"/>
                    <a:pt x="158" y="2143"/>
                    <a:pt x="347" y="2143"/>
                  </a:cubicBezTo>
                  <a:cubicBezTo>
                    <a:pt x="536" y="2143"/>
                    <a:pt x="694" y="1986"/>
                    <a:pt x="694" y="1797"/>
                  </a:cubicBezTo>
                  <a:lnTo>
                    <a:pt x="694" y="348"/>
                  </a:lnTo>
                  <a:cubicBezTo>
                    <a:pt x="694" y="159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0" name="Google Shape;8780;p86"/>
            <p:cNvSpPr/>
            <p:nvPr/>
          </p:nvSpPr>
          <p:spPr>
            <a:xfrm>
              <a:off x="-49323125" y="3575850"/>
              <a:ext cx="43350" cy="32650"/>
            </a:xfrm>
            <a:custGeom>
              <a:avLst/>
              <a:gdLst/>
              <a:ahLst/>
              <a:cxnLst/>
              <a:rect l="l" t="t" r="r" b="b"/>
              <a:pathLst>
                <a:path w="1734" h="1306" extrusionOk="0">
                  <a:moveTo>
                    <a:pt x="371" y="0"/>
                  </a:moveTo>
                  <a:cubicBezTo>
                    <a:pt x="259" y="0"/>
                    <a:pt x="147" y="56"/>
                    <a:pt x="63" y="140"/>
                  </a:cubicBezTo>
                  <a:cubicBezTo>
                    <a:pt x="0" y="298"/>
                    <a:pt x="32" y="518"/>
                    <a:pt x="189" y="613"/>
                  </a:cubicBezTo>
                  <a:lnTo>
                    <a:pt x="1166" y="1274"/>
                  </a:lnTo>
                  <a:cubicBezTo>
                    <a:pt x="1261" y="1306"/>
                    <a:pt x="1292" y="1306"/>
                    <a:pt x="1387" y="1306"/>
                  </a:cubicBezTo>
                  <a:cubicBezTo>
                    <a:pt x="1481" y="1306"/>
                    <a:pt x="1607" y="1211"/>
                    <a:pt x="1639" y="1148"/>
                  </a:cubicBezTo>
                  <a:cubicBezTo>
                    <a:pt x="1733" y="991"/>
                    <a:pt x="1702" y="802"/>
                    <a:pt x="1544" y="676"/>
                  </a:cubicBezTo>
                  <a:lnTo>
                    <a:pt x="536" y="46"/>
                  </a:lnTo>
                  <a:cubicBezTo>
                    <a:pt x="483" y="14"/>
                    <a:pt x="427" y="0"/>
                    <a:pt x="3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1" name="Google Shape;8781;p86"/>
            <p:cNvSpPr/>
            <p:nvPr/>
          </p:nvSpPr>
          <p:spPr>
            <a:xfrm>
              <a:off x="-49217575" y="3575525"/>
              <a:ext cx="44900" cy="32975"/>
            </a:xfrm>
            <a:custGeom>
              <a:avLst/>
              <a:gdLst/>
              <a:ahLst/>
              <a:cxnLst/>
              <a:rect l="l" t="t" r="r" b="b"/>
              <a:pathLst>
                <a:path w="1796" h="1319" extrusionOk="0">
                  <a:moveTo>
                    <a:pt x="1370" y="0"/>
                  </a:moveTo>
                  <a:cubicBezTo>
                    <a:pt x="1309" y="0"/>
                    <a:pt x="1248" y="18"/>
                    <a:pt x="1197" y="59"/>
                  </a:cubicBezTo>
                  <a:lnTo>
                    <a:pt x="221" y="689"/>
                  </a:lnTo>
                  <a:cubicBezTo>
                    <a:pt x="63" y="752"/>
                    <a:pt x="0" y="1004"/>
                    <a:pt x="95" y="1161"/>
                  </a:cubicBezTo>
                  <a:cubicBezTo>
                    <a:pt x="158" y="1287"/>
                    <a:pt x="252" y="1319"/>
                    <a:pt x="378" y="1319"/>
                  </a:cubicBezTo>
                  <a:cubicBezTo>
                    <a:pt x="473" y="1319"/>
                    <a:pt x="536" y="1287"/>
                    <a:pt x="567" y="1287"/>
                  </a:cubicBezTo>
                  <a:lnTo>
                    <a:pt x="1575" y="657"/>
                  </a:lnTo>
                  <a:cubicBezTo>
                    <a:pt x="1733" y="563"/>
                    <a:pt x="1796" y="342"/>
                    <a:pt x="1670" y="185"/>
                  </a:cubicBezTo>
                  <a:cubicBezTo>
                    <a:pt x="1627" y="78"/>
                    <a:pt x="1498" y="0"/>
                    <a:pt x="13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82" name="Google Shape;8782;p86"/>
          <p:cNvGrpSpPr/>
          <p:nvPr/>
        </p:nvGrpSpPr>
        <p:grpSpPr>
          <a:xfrm>
            <a:off x="2918022" y="3215929"/>
            <a:ext cx="417724" cy="474940"/>
            <a:chOff x="-49378250" y="3920375"/>
            <a:chExt cx="264650" cy="300900"/>
          </a:xfrm>
        </p:grpSpPr>
        <p:sp>
          <p:nvSpPr>
            <p:cNvPr id="8783" name="Google Shape;8783;p86"/>
            <p:cNvSpPr/>
            <p:nvPr/>
          </p:nvSpPr>
          <p:spPr>
            <a:xfrm>
              <a:off x="-49272725" y="4185025"/>
              <a:ext cx="70925" cy="35475"/>
            </a:xfrm>
            <a:custGeom>
              <a:avLst/>
              <a:gdLst/>
              <a:ahLst/>
              <a:cxnLst/>
              <a:rect l="l" t="t" r="r" b="b"/>
              <a:pathLst>
                <a:path w="2837" h="1419" extrusionOk="0">
                  <a:moveTo>
                    <a:pt x="32" y="0"/>
                  </a:moveTo>
                  <a:lnTo>
                    <a:pt x="32" y="378"/>
                  </a:lnTo>
                  <a:lnTo>
                    <a:pt x="1" y="378"/>
                  </a:lnTo>
                  <a:cubicBezTo>
                    <a:pt x="1" y="945"/>
                    <a:pt x="473" y="1418"/>
                    <a:pt x="1040" y="1418"/>
                  </a:cubicBezTo>
                  <a:lnTo>
                    <a:pt x="1765" y="1418"/>
                  </a:lnTo>
                  <a:cubicBezTo>
                    <a:pt x="2364" y="1418"/>
                    <a:pt x="2836" y="945"/>
                    <a:pt x="2836" y="378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4" name="Google Shape;8784;p86"/>
            <p:cNvSpPr/>
            <p:nvPr/>
          </p:nvSpPr>
          <p:spPr>
            <a:xfrm>
              <a:off x="-49378250" y="3920375"/>
              <a:ext cx="87425" cy="300900"/>
            </a:xfrm>
            <a:custGeom>
              <a:avLst/>
              <a:gdLst/>
              <a:ahLst/>
              <a:cxnLst/>
              <a:rect l="l" t="t" r="r" b="b"/>
              <a:pathLst>
                <a:path w="3497" h="1203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1764" y="1418"/>
                  </a:lnTo>
                  <a:cubicBezTo>
                    <a:pt x="1953" y="1418"/>
                    <a:pt x="2111" y="1576"/>
                    <a:pt x="2111" y="1765"/>
                  </a:cubicBezTo>
                  <a:cubicBezTo>
                    <a:pt x="2111" y="1954"/>
                    <a:pt x="1953" y="2112"/>
                    <a:pt x="1764" y="2112"/>
                  </a:cubicBezTo>
                  <a:lnTo>
                    <a:pt x="0" y="2112"/>
                  </a:lnTo>
                  <a:lnTo>
                    <a:pt x="0" y="2836"/>
                  </a:lnTo>
                  <a:lnTo>
                    <a:pt x="1071" y="2836"/>
                  </a:lnTo>
                  <a:cubicBezTo>
                    <a:pt x="1260" y="2836"/>
                    <a:pt x="1418" y="2994"/>
                    <a:pt x="1418" y="3183"/>
                  </a:cubicBezTo>
                  <a:cubicBezTo>
                    <a:pt x="1418" y="3372"/>
                    <a:pt x="1260" y="3529"/>
                    <a:pt x="1071" y="3529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1764" y="4254"/>
                  </a:lnTo>
                  <a:cubicBezTo>
                    <a:pt x="1953" y="4254"/>
                    <a:pt x="2111" y="4411"/>
                    <a:pt x="2111" y="4600"/>
                  </a:cubicBezTo>
                  <a:cubicBezTo>
                    <a:pt x="2111" y="4789"/>
                    <a:pt x="1953" y="4947"/>
                    <a:pt x="1764" y="4947"/>
                  </a:cubicBezTo>
                  <a:lnTo>
                    <a:pt x="0" y="4947"/>
                  </a:lnTo>
                  <a:lnTo>
                    <a:pt x="0" y="5672"/>
                  </a:lnTo>
                  <a:lnTo>
                    <a:pt x="1071" y="5672"/>
                  </a:lnTo>
                  <a:cubicBezTo>
                    <a:pt x="1260" y="5672"/>
                    <a:pt x="1418" y="5829"/>
                    <a:pt x="1418" y="6018"/>
                  </a:cubicBezTo>
                  <a:cubicBezTo>
                    <a:pt x="1418" y="6207"/>
                    <a:pt x="1260" y="6365"/>
                    <a:pt x="1071" y="6365"/>
                  </a:cubicBezTo>
                  <a:lnTo>
                    <a:pt x="0" y="6365"/>
                  </a:lnTo>
                  <a:lnTo>
                    <a:pt x="0" y="7089"/>
                  </a:lnTo>
                  <a:lnTo>
                    <a:pt x="1764" y="7089"/>
                  </a:lnTo>
                  <a:cubicBezTo>
                    <a:pt x="1953" y="7089"/>
                    <a:pt x="2111" y="7247"/>
                    <a:pt x="2111" y="7436"/>
                  </a:cubicBezTo>
                  <a:cubicBezTo>
                    <a:pt x="2111" y="7625"/>
                    <a:pt x="1953" y="7782"/>
                    <a:pt x="1764" y="7782"/>
                  </a:cubicBezTo>
                  <a:lnTo>
                    <a:pt x="0" y="7782"/>
                  </a:lnTo>
                  <a:lnTo>
                    <a:pt x="0" y="8507"/>
                  </a:lnTo>
                  <a:lnTo>
                    <a:pt x="1071" y="8507"/>
                  </a:lnTo>
                  <a:cubicBezTo>
                    <a:pt x="1260" y="8507"/>
                    <a:pt x="1418" y="8665"/>
                    <a:pt x="1418" y="8854"/>
                  </a:cubicBezTo>
                  <a:cubicBezTo>
                    <a:pt x="1418" y="9043"/>
                    <a:pt x="1260" y="9200"/>
                    <a:pt x="1071" y="9200"/>
                  </a:cubicBezTo>
                  <a:lnTo>
                    <a:pt x="0" y="9200"/>
                  </a:lnTo>
                  <a:lnTo>
                    <a:pt x="0" y="9925"/>
                  </a:lnTo>
                  <a:lnTo>
                    <a:pt x="1764" y="9925"/>
                  </a:lnTo>
                  <a:cubicBezTo>
                    <a:pt x="1953" y="9925"/>
                    <a:pt x="2111" y="10082"/>
                    <a:pt x="2111" y="10271"/>
                  </a:cubicBezTo>
                  <a:cubicBezTo>
                    <a:pt x="2111" y="10460"/>
                    <a:pt x="1953" y="10618"/>
                    <a:pt x="1764" y="10618"/>
                  </a:cubicBezTo>
                  <a:lnTo>
                    <a:pt x="0" y="10618"/>
                  </a:lnTo>
                  <a:lnTo>
                    <a:pt x="0" y="11689"/>
                  </a:lnTo>
                  <a:cubicBezTo>
                    <a:pt x="0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7" y="11878"/>
                    <a:pt x="3497" y="11689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5" name="Google Shape;8785;p86"/>
            <p:cNvSpPr/>
            <p:nvPr/>
          </p:nvSpPr>
          <p:spPr>
            <a:xfrm>
              <a:off x="-49185300" y="3920375"/>
              <a:ext cx="71700" cy="87450"/>
            </a:xfrm>
            <a:custGeom>
              <a:avLst/>
              <a:gdLst/>
              <a:ahLst/>
              <a:cxnLst/>
              <a:rect l="l" t="t" r="r" b="b"/>
              <a:pathLst>
                <a:path w="2868" h="3498" extrusionOk="0">
                  <a:moveTo>
                    <a:pt x="2490" y="1"/>
                  </a:moveTo>
                  <a:cubicBezTo>
                    <a:pt x="1765" y="1"/>
                    <a:pt x="1229" y="32"/>
                    <a:pt x="631" y="631"/>
                  </a:cubicBezTo>
                  <a:cubicBezTo>
                    <a:pt x="253" y="1040"/>
                    <a:pt x="1" y="1576"/>
                    <a:pt x="1" y="2143"/>
                  </a:cubicBezTo>
                  <a:cubicBezTo>
                    <a:pt x="1" y="2868"/>
                    <a:pt x="631" y="3498"/>
                    <a:pt x="1418" y="3498"/>
                  </a:cubicBezTo>
                  <a:cubicBezTo>
                    <a:pt x="2017" y="3498"/>
                    <a:pt x="2553" y="3120"/>
                    <a:pt x="2742" y="2553"/>
                  </a:cubicBezTo>
                  <a:cubicBezTo>
                    <a:pt x="2868" y="2238"/>
                    <a:pt x="2805" y="1923"/>
                    <a:pt x="2616" y="1702"/>
                  </a:cubicBezTo>
                  <a:cubicBezTo>
                    <a:pt x="2395" y="1450"/>
                    <a:pt x="2269" y="1135"/>
                    <a:pt x="2742" y="568"/>
                  </a:cubicBezTo>
                  <a:cubicBezTo>
                    <a:pt x="2836" y="442"/>
                    <a:pt x="2868" y="316"/>
                    <a:pt x="2805" y="190"/>
                  </a:cubicBezTo>
                  <a:cubicBezTo>
                    <a:pt x="2742" y="95"/>
                    <a:pt x="2616" y="1"/>
                    <a:pt x="24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6" name="Google Shape;8786;p86"/>
            <p:cNvSpPr/>
            <p:nvPr/>
          </p:nvSpPr>
          <p:spPr>
            <a:xfrm>
              <a:off x="-49182150" y="4019625"/>
              <a:ext cx="64625" cy="42550"/>
            </a:xfrm>
            <a:custGeom>
              <a:avLst/>
              <a:gdLst/>
              <a:ahLst/>
              <a:cxnLst/>
              <a:rect l="l" t="t" r="r" b="b"/>
              <a:pathLst>
                <a:path w="2585" h="1702" extrusionOk="0">
                  <a:moveTo>
                    <a:pt x="316" y="0"/>
                  </a:moveTo>
                  <a:cubicBezTo>
                    <a:pt x="158" y="473"/>
                    <a:pt x="32" y="1103"/>
                    <a:pt x="1" y="1702"/>
                  </a:cubicBezTo>
                  <a:lnTo>
                    <a:pt x="2584" y="1702"/>
                  </a:lnTo>
                  <a:cubicBezTo>
                    <a:pt x="2521" y="1103"/>
                    <a:pt x="2427" y="504"/>
                    <a:pt x="2269" y="0"/>
                  </a:cubicBezTo>
                  <a:cubicBezTo>
                    <a:pt x="1954" y="158"/>
                    <a:pt x="1639" y="252"/>
                    <a:pt x="1292" y="252"/>
                  </a:cubicBezTo>
                  <a:cubicBezTo>
                    <a:pt x="946" y="252"/>
                    <a:pt x="631" y="158"/>
                    <a:pt x="3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7" name="Google Shape;8787;p86"/>
            <p:cNvSpPr/>
            <p:nvPr/>
          </p:nvSpPr>
          <p:spPr>
            <a:xfrm>
              <a:off x="-49185300" y="4078700"/>
              <a:ext cx="70925" cy="141800"/>
            </a:xfrm>
            <a:custGeom>
              <a:avLst/>
              <a:gdLst/>
              <a:ahLst/>
              <a:cxnLst/>
              <a:rect l="l" t="t" r="r" b="b"/>
              <a:pathLst>
                <a:path w="2837" h="5672" extrusionOk="0">
                  <a:moveTo>
                    <a:pt x="32" y="0"/>
                  </a:moveTo>
                  <a:cubicBezTo>
                    <a:pt x="1" y="378"/>
                    <a:pt x="1" y="756"/>
                    <a:pt x="1" y="1071"/>
                  </a:cubicBezTo>
                  <a:cubicBezTo>
                    <a:pt x="1" y="2773"/>
                    <a:pt x="316" y="5671"/>
                    <a:pt x="1418" y="5671"/>
                  </a:cubicBezTo>
                  <a:cubicBezTo>
                    <a:pt x="2521" y="5671"/>
                    <a:pt x="2836" y="2804"/>
                    <a:pt x="2836" y="1071"/>
                  </a:cubicBezTo>
                  <a:cubicBezTo>
                    <a:pt x="2805" y="756"/>
                    <a:pt x="2805" y="410"/>
                    <a:pt x="27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8" name="Google Shape;8788;p86"/>
            <p:cNvSpPr/>
            <p:nvPr/>
          </p:nvSpPr>
          <p:spPr>
            <a:xfrm>
              <a:off x="-49271150" y="3920375"/>
              <a:ext cx="65400" cy="70125"/>
            </a:xfrm>
            <a:custGeom>
              <a:avLst/>
              <a:gdLst/>
              <a:ahLst/>
              <a:cxnLst/>
              <a:rect l="l" t="t" r="r" b="b"/>
              <a:pathLst>
                <a:path w="2616" h="2805" extrusionOk="0">
                  <a:moveTo>
                    <a:pt x="1324" y="1"/>
                  </a:moveTo>
                  <a:cubicBezTo>
                    <a:pt x="1182" y="1"/>
                    <a:pt x="1040" y="64"/>
                    <a:pt x="977" y="190"/>
                  </a:cubicBezTo>
                  <a:lnTo>
                    <a:pt x="1" y="2805"/>
                  </a:lnTo>
                  <a:lnTo>
                    <a:pt x="2616" y="2805"/>
                  </a:lnTo>
                  <a:lnTo>
                    <a:pt x="1670" y="190"/>
                  </a:lnTo>
                  <a:cubicBezTo>
                    <a:pt x="1607" y="64"/>
                    <a:pt x="1466" y="1"/>
                    <a:pt x="13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9" name="Google Shape;8789;p86"/>
            <p:cNvSpPr/>
            <p:nvPr/>
          </p:nvSpPr>
          <p:spPr>
            <a:xfrm>
              <a:off x="-49272725" y="4007800"/>
              <a:ext cx="70125" cy="159925"/>
            </a:xfrm>
            <a:custGeom>
              <a:avLst/>
              <a:gdLst/>
              <a:ahLst/>
              <a:cxnLst/>
              <a:rect l="l" t="t" r="r" b="b"/>
              <a:pathLst>
                <a:path w="2805" h="6397" extrusionOk="0">
                  <a:moveTo>
                    <a:pt x="1" y="1"/>
                  </a:moveTo>
                  <a:lnTo>
                    <a:pt x="1" y="6396"/>
                  </a:lnTo>
                  <a:lnTo>
                    <a:pt x="2805" y="639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90" name="Google Shape;8790;p86"/>
          <p:cNvGrpSpPr/>
          <p:nvPr/>
        </p:nvGrpSpPr>
        <p:grpSpPr>
          <a:xfrm>
            <a:off x="1210006" y="3872993"/>
            <a:ext cx="416500" cy="476164"/>
            <a:chOff x="-47505300" y="3200500"/>
            <a:chExt cx="263875" cy="301675"/>
          </a:xfrm>
        </p:grpSpPr>
        <p:sp>
          <p:nvSpPr>
            <p:cNvPr id="8791" name="Google Shape;8791;p86"/>
            <p:cNvSpPr/>
            <p:nvPr/>
          </p:nvSpPr>
          <p:spPr>
            <a:xfrm>
              <a:off x="-47382425" y="3306025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1387" y="1"/>
                  </a:moveTo>
                  <a:cubicBezTo>
                    <a:pt x="1198" y="726"/>
                    <a:pt x="694" y="1261"/>
                    <a:pt x="1" y="1387"/>
                  </a:cubicBezTo>
                  <a:lnTo>
                    <a:pt x="1" y="2143"/>
                  </a:lnTo>
                  <a:lnTo>
                    <a:pt x="2111" y="2143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2" name="Google Shape;8792;p86"/>
            <p:cNvSpPr/>
            <p:nvPr/>
          </p:nvSpPr>
          <p:spPr>
            <a:xfrm>
              <a:off x="-47382425" y="3306025"/>
              <a:ext cx="15775" cy="15800"/>
            </a:xfrm>
            <a:custGeom>
              <a:avLst/>
              <a:gdLst/>
              <a:ahLst/>
              <a:cxnLst/>
              <a:rect l="l" t="t" r="r" b="b"/>
              <a:pathLst>
                <a:path w="631" h="632" extrusionOk="0">
                  <a:moveTo>
                    <a:pt x="1" y="1"/>
                  </a:moveTo>
                  <a:lnTo>
                    <a:pt x="1" y="631"/>
                  </a:lnTo>
                  <a:cubicBezTo>
                    <a:pt x="316" y="568"/>
                    <a:pt x="536" y="316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3" name="Google Shape;8793;p86"/>
            <p:cNvSpPr/>
            <p:nvPr/>
          </p:nvSpPr>
          <p:spPr>
            <a:xfrm>
              <a:off x="-47487975" y="3200500"/>
              <a:ext cx="210325" cy="301675"/>
            </a:xfrm>
            <a:custGeom>
              <a:avLst/>
              <a:gdLst/>
              <a:ahLst/>
              <a:cxnLst/>
              <a:rect l="l" t="t" r="r" b="b"/>
              <a:pathLst>
                <a:path w="8413" h="12067" extrusionOk="0">
                  <a:moveTo>
                    <a:pt x="3845" y="2111"/>
                  </a:moveTo>
                  <a:cubicBezTo>
                    <a:pt x="4727" y="2111"/>
                    <a:pt x="5420" y="2678"/>
                    <a:pt x="5577" y="3529"/>
                  </a:cubicBezTo>
                  <a:lnTo>
                    <a:pt x="6680" y="3529"/>
                  </a:lnTo>
                  <a:cubicBezTo>
                    <a:pt x="6901" y="3529"/>
                    <a:pt x="7058" y="3686"/>
                    <a:pt x="7058" y="3875"/>
                  </a:cubicBezTo>
                  <a:lnTo>
                    <a:pt x="7058" y="6711"/>
                  </a:lnTo>
                  <a:lnTo>
                    <a:pt x="6995" y="6711"/>
                  </a:lnTo>
                  <a:cubicBezTo>
                    <a:pt x="6995" y="6900"/>
                    <a:pt x="6838" y="7057"/>
                    <a:pt x="6648" y="7057"/>
                  </a:cubicBezTo>
                  <a:lnTo>
                    <a:pt x="3845" y="7057"/>
                  </a:lnTo>
                  <a:cubicBezTo>
                    <a:pt x="3656" y="7057"/>
                    <a:pt x="3498" y="6900"/>
                    <a:pt x="3498" y="6711"/>
                  </a:cubicBezTo>
                  <a:lnTo>
                    <a:pt x="3498" y="5608"/>
                  </a:lnTo>
                  <a:cubicBezTo>
                    <a:pt x="2710" y="5451"/>
                    <a:pt x="2080" y="4726"/>
                    <a:pt x="2080" y="3875"/>
                  </a:cubicBezTo>
                  <a:cubicBezTo>
                    <a:pt x="2080" y="2899"/>
                    <a:pt x="2868" y="2111"/>
                    <a:pt x="3845" y="2111"/>
                  </a:cubicBezTo>
                  <a:close/>
                  <a:moveTo>
                    <a:pt x="5262" y="8444"/>
                  </a:moveTo>
                  <a:cubicBezTo>
                    <a:pt x="5483" y="8444"/>
                    <a:pt x="5640" y="8601"/>
                    <a:pt x="5640" y="8790"/>
                  </a:cubicBezTo>
                  <a:cubicBezTo>
                    <a:pt x="5640" y="8979"/>
                    <a:pt x="5483" y="9137"/>
                    <a:pt x="5262" y="9137"/>
                  </a:cubicBezTo>
                  <a:lnTo>
                    <a:pt x="2490" y="9137"/>
                  </a:lnTo>
                  <a:cubicBezTo>
                    <a:pt x="2269" y="9137"/>
                    <a:pt x="2112" y="8979"/>
                    <a:pt x="2112" y="8790"/>
                  </a:cubicBezTo>
                  <a:cubicBezTo>
                    <a:pt x="2112" y="8601"/>
                    <a:pt x="2269" y="8444"/>
                    <a:pt x="2490" y="8444"/>
                  </a:cubicBezTo>
                  <a:close/>
                  <a:moveTo>
                    <a:pt x="6680" y="8444"/>
                  </a:moveTo>
                  <a:cubicBezTo>
                    <a:pt x="6901" y="8444"/>
                    <a:pt x="7058" y="8601"/>
                    <a:pt x="7058" y="8790"/>
                  </a:cubicBezTo>
                  <a:cubicBezTo>
                    <a:pt x="6995" y="8979"/>
                    <a:pt x="6838" y="9137"/>
                    <a:pt x="6680" y="9137"/>
                  </a:cubicBezTo>
                  <a:cubicBezTo>
                    <a:pt x="6491" y="9137"/>
                    <a:pt x="6333" y="8979"/>
                    <a:pt x="6333" y="8790"/>
                  </a:cubicBezTo>
                  <a:cubicBezTo>
                    <a:pt x="6333" y="8601"/>
                    <a:pt x="6491" y="8444"/>
                    <a:pt x="6680" y="8444"/>
                  </a:cubicBezTo>
                  <a:close/>
                  <a:moveTo>
                    <a:pt x="6680" y="9861"/>
                  </a:moveTo>
                  <a:cubicBezTo>
                    <a:pt x="6901" y="9861"/>
                    <a:pt x="7058" y="10019"/>
                    <a:pt x="7058" y="10208"/>
                  </a:cubicBezTo>
                  <a:cubicBezTo>
                    <a:pt x="7058" y="10397"/>
                    <a:pt x="6838" y="10554"/>
                    <a:pt x="6680" y="10554"/>
                  </a:cubicBezTo>
                  <a:lnTo>
                    <a:pt x="2490" y="10554"/>
                  </a:lnTo>
                  <a:cubicBezTo>
                    <a:pt x="2269" y="10554"/>
                    <a:pt x="2112" y="10397"/>
                    <a:pt x="2112" y="10208"/>
                  </a:cubicBezTo>
                  <a:cubicBezTo>
                    <a:pt x="2112" y="10019"/>
                    <a:pt x="2269" y="9861"/>
                    <a:pt x="2490" y="9861"/>
                  </a:cubicBez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418"/>
                  </a:lnTo>
                  <a:lnTo>
                    <a:pt x="1072" y="1418"/>
                  </a:lnTo>
                  <a:cubicBezTo>
                    <a:pt x="1261" y="1418"/>
                    <a:pt x="1419" y="1576"/>
                    <a:pt x="1419" y="1796"/>
                  </a:cubicBezTo>
                  <a:cubicBezTo>
                    <a:pt x="1419" y="1985"/>
                    <a:pt x="1261" y="2143"/>
                    <a:pt x="1072" y="2143"/>
                  </a:cubicBezTo>
                  <a:lnTo>
                    <a:pt x="1" y="2143"/>
                  </a:lnTo>
                  <a:lnTo>
                    <a:pt x="1" y="3560"/>
                  </a:lnTo>
                  <a:lnTo>
                    <a:pt x="1072" y="3560"/>
                  </a:lnTo>
                  <a:cubicBezTo>
                    <a:pt x="1261" y="3560"/>
                    <a:pt x="1419" y="3718"/>
                    <a:pt x="1419" y="3907"/>
                  </a:cubicBezTo>
                  <a:cubicBezTo>
                    <a:pt x="1419" y="4096"/>
                    <a:pt x="1261" y="4253"/>
                    <a:pt x="1072" y="4253"/>
                  </a:cubicBezTo>
                  <a:lnTo>
                    <a:pt x="1" y="4253"/>
                  </a:lnTo>
                  <a:lnTo>
                    <a:pt x="1" y="5671"/>
                  </a:lnTo>
                  <a:lnTo>
                    <a:pt x="1072" y="5671"/>
                  </a:lnTo>
                  <a:cubicBezTo>
                    <a:pt x="1261" y="5671"/>
                    <a:pt x="1419" y="5829"/>
                    <a:pt x="1419" y="6049"/>
                  </a:cubicBezTo>
                  <a:cubicBezTo>
                    <a:pt x="1419" y="6238"/>
                    <a:pt x="1261" y="6396"/>
                    <a:pt x="1072" y="6396"/>
                  </a:cubicBezTo>
                  <a:lnTo>
                    <a:pt x="1" y="6396"/>
                  </a:lnTo>
                  <a:lnTo>
                    <a:pt x="1" y="7814"/>
                  </a:lnTo>
                  <a:lnTo>
                    <a:pt x="1072" y="7814"/>
                  </a:lnTo>
                  <a:cubicBezTo>
                    <a:pt x="1261" y="7814"/>
                    <a:pt x="1419" y="7971"/>
                    <a:pt x="1419" y="8160"/>
                  </a:cubicBezTo>
                  <a:cubicBezTo>
                    <a:pt x="1419" y="8349"/>
                    <a:pt x="1261" y="8507"/>
                    <a:pt x="1072" y="8507"/>
                  </a:cubicBezTo>
                  <a:lnTo>
                    <a:pt x="1" y="8507"/>
                  </a:lnTo>
                  <a:lnTo>
                    <a:pt x="1" y="9924"/>
                  </a:lnTo>
                  <a:lnTo>
                    <a:pt x="1072" y="9924"/>
                  </a:lnTo>
                  <a:cubicBezTo>
                    <a:pt x="1261" y="9924"/>
                    <a:pt x="1419" y="10082"/>
                    <a:pt x="1419" y="10302"/>
                  </a:cubicBezTo>
                  <a:cubicBezTo>
                    <a:pt x="1419" y="10491"/>
                    <a:pt x="1261" y="10649"/>
                    <a:pt x="1072" y="10649"/>
                  </a:cubicBezTo>
                  <a:lnTo>
                    <a:pt x="1" y="10649"/>
                  </a:lnTo>
                  <a:lnTo>
                    <a:pt x="1" y="11689"/>
                  </a:lnTo>
                  <a:cubicBezTo>
                    <a:pt x="1" y="11909"/>
                    <a:pt x="158" y="12067"/>
                    <a:pt x="347" y="12067"/>
                  </a:cubicBezTo>
                  <a:lnTo>
                    <a:pt x="8066" y="12067"/>
                  </a:lnTo>
                  <a:cubicBezTo>
                    <a:pt x="8255" y="12067"/>
                    <a:pt x="8413" y="11909"/>
                    <a:pt x="8413" y="11689"/>
                  </a:cubicBezTo>
                  <a:lnTo>
                    <a:pt x="8413" y="410"/>
                  </a:lnTo>
                  <a:cubicBezTo>
                    <a:pt x="8413" y="158"/>
                    <a:pt x="8255" y="0"/>
                    <a:pt x="80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4" name="Google Shape;8794;p86"/>
            <p:cNvSpPr/>
            <p:nvPr/>
          </p:nvSpPr>
          <p:spPr>
            <a:xfrm>
              <a:off x="-47417875" y="32713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41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545"/>
                    <a:pt x="253" y="1891"/>
                    <a:pt x="694" y="2049"/>
                  </a:cubicBezTo>
                  <a:lnTo>
                    <a:pt x="694" y="1072"/>
                  </a:lnTo>
                  <a:cubicBezTo>
                    <a:pt x="694" y="883"/>
                    <a:pt x="852" y="725"/>
                    <a:pt x="1041" y="725"/>
                  </a:cubicBezTo>
                  <a:lnTo>
                    <a:pt x="2049" y="725"/>
                  </a:lnTo>
                  <a:cubicBezTo>
                    <a:pt x="1923" y="284"/>
                    <a:pt x="1513" y="1"/>
                    <a:pt x="10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5" name="Google Shape;8795;p86"/>
            <p:cNvSpPr/>
            <p:nvPr/>
          </p:nvSpPr>
          <p:spPr>
            <a:xfrm>
              <a:off x="-47505300" y="323595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27" y="0"/>
                    <a:pt x="1" y="158"/>
                    <a:pt x="1" y="378"/>
                  </a:cubicBezTo>
                  <a:cubicBezTo>
                    <a:pt x="1" y="567"/>
                    <a:pt x="127" y="725"/>
                    <a:pt x="347" y="725"/>
                  </a:cubicBezTo>
                  <a:lnTo>
                    <a:pt x="694" y="725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6" name="Google Shape;8796;p86"/>
            <p:cNvSpPr/>
            <p:nvPr/>
          </p:nvSpPr>
          <p:spPr>
            <a:xfrm>
              <a:off x="-47505300" y="34470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27" y="0"/>
                    <a:pt x="1" y="158"/>
                    <a:pt x="1" y="347"/>
                  </a:cubicBezTo>
                  <a:cubicBezTo>
                    <a:pt x="1" y="536"/>
                    <a:pt x="127" y="693"/>
                    <a:pt x="347" y="693"/>
                  </a:cubicBezTo>
                  <a:lnTo>
                    <a:pt x="694" y="693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7" name="Google Shape;8797;p86"/>
            <p:cNvSpPr/>
            <p:nvPr/>
          </p:nvSpPr>
          <p:spPr>
            <a:xfrm>
              <a:off x="-47505300" y="33942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lnTo>
                    <a:pt x="347" y="32"/>
                  </a:lnTo>
                  <a:cubicBezTo>
                    <a:pt x="127" y="32"/>
                    <a:pt x="1" y="190"/>
                    <a:pt x="1" y="379"/>
                  </a:cubicBezTo>
                  <a:cubicBezTo>
                    <a:pt x="1" y="568"/>
                    <a:pt x="127" y="725"/>
                    <a:pt x="347" y="725"/>
                  </a:cubicBezTo>
                  <a:lnTo>
                    <a:pt x="694" y="725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8" name="Google Shape;8798;p86"/>
            <p:cNvSpPr/>
            <p:nvPr/>
          </p:nvSpPr>
          <p:spPr>
            <a:xfrm>
              <a:off x="-47505300" y="33414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27" y="1"/>
                    <a:pt x="1" y="158"/>
                    <a:pt x="1" y="347"/>
                  </a:cubicBezTo>
                  <a:cubicBezTo>
                    <a:pt x="1" y="568"/>
                    <a:pt x="127" y="725"/>
                    <a:pt x="347" y="725"/>
                  </a:cubicBezTo>
                  <a:lnTo>
                    <a:pt x="694" y="725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9" name="Google Shape;8799;p86"/>
            <p:cNvSpPr/>
            <p:nvPr/>
          </p:nvSpPr>
          <p:spPr>
            <a:xfrm>
              <a:off x="-47505300" y="32895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27" y="0"/>
                    <a:pt x="1" y="158"/>
                    <a:pt x="1" y="347"/>
                  </a:cubicBezTo>
                  <a:cubicBezTo>
                    <a:pt x="1" y="536"/>
                    <a:pt x="127" y="693"/>
                    <a:pt x="347" y="693"/>
                  </a:cubicBezTo>
                  <a:lnTo>
                    <a:pt x="694" y="693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0" name="Google Shape;8800;p86"/>
            <p:cNvSpPr/>
            <p:nvPr/>
          </p:nvSpPr>
          <p:spPr>
            <a:xfrm>
              <a:off x="-47259550" y="3411575"/>
              <a:ext cx="18125" cy="51225"/>
            </a:xfrm>
            <a:custGeom>
              <a:avLst/>
              <a:gdLst/>
              <a:ahLst/>
              <a:cxnLst/>
              <a:rect l="l" t="t" r="r" b="b"/>
              <a:pathLst>
                <a:path w="725" h="2049" extrusionOk="0">
                  <a:moveTo>
                    <a:pt x="0" y="1"/>
                  </a:moveTo>
                  <a:lnTo>
                    <a:pt x="0" y="2048"/>
                  </a:lnTo>
                  <a:cubicBezTo>
                    <a:pt x="410" y="1891"/>
                    <a:pt x="725" y="1481"/>
                    <a:pt x="725" y="1072"/>
                  </a:cubicBez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1" name="Google Shape;8801;p86"/>
            <p:cNvSpPr/>
            <p:nvPr/>
          </p:nvSpPr>
          <p:spPr>
            <a:xfrm>
              <a:off x="-47259550" y="3306025"/>
              <a:ext cx="18125" cy="35475"/>
            </a:xfrm>
            <a:custGeom>
              <a:avLst/>
              <a:gdLst/>
              <a:ahLst/>
              <a:cxnLst/>
              <a:rect l="l" t="t" r="r" b="b"/>
              <a:pathLst>
                <a:path w="725" h="1419" extrusionOk="0">
                  <a:moveTo>
                    <a:pt x="0" y="1"/>
                  </a:moveTo>
                  <a:lnTo>
                    <a:pt x="0" y="1419"/>
                  </a:lnTo>
                  <a:lnTo>
                    <a:pt x="725" y="1419"/>
                  </a:ln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2" name="Google Shape;8802;p86"/>
            <p:cNvSpPr/>
            <p:nvPr/>
          </p:nvSpPr>
          <p:spPr>
            <a:xfrm>
              <a:off x="-47259550" y="3359600"/>
              <a:ext cx="18125" cy="34675"/>
            </a:xfrm>
            <a:custGeom>
              <a:avLst/>
              <a:gdLst/>
              <a:ahLst/>
              <a:cxnLst/>
              <a:rect l="l" t="t" r="r" b="b"/>
              <a:pathLst>
                <a:path w="725" h="1387" extrusionOk="0">
                  <a:moveTo>
                    <a:pt x="0" y="0"/>
                  </a:moveTo>
                  <a:lnTo>
                    <a:pt x="0" y="1387"/>
                  </a:lnTo>
                  <a:lnTo>
                    <a:pt x="725" y="1387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3" name="Google Shape;8803;p86"/>
            <p:cNvSpPr/>
            <p:nvPr/>
          </p:nvSpPr>
          <p:spPr>
            <a:xfrm>
              <a:off x="-47259550" y="3238300"/>
              <a:ext cx="18125" cy="51225"/>
            </a:xfrm>
            <a:custGeom>
              <a:avLst/>
              <a:gdLst/>
              <a:ahLst/>
              <a:cxnLst/>
              <a:rect l="l" t="t" r="r" b="b"/>
              <a:pathLst>
                <a:path w="725" h="2049" extrusionOk="0">
                  <a:moveTo>
                    <a:pt x="0" y="1"/>
                  </a:moveTo>
                  <a:lnTo>
                    <a:pt x="0" y="2048"/>
                  </a:lnTo>
                  <a:lnTo>
                    <a:pt x="725" y="2048"/>
                  </a:lnTo>
                  <a:lnTo>
                    <a:pt x="725" y="977"/>
                  </a:lnTo>
                  <a:cubicBezTo>
                    <a:pt x="693" y="505"/>
                    <a:pt x="410" y="127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04" name="Google Shape;8804;p86"/>
          <p:cNvGrpSpPr/>
          <p:nvPr/>
        </p:nvGrpSpPr>
        <p:grpSpPr>
          <a:xfrm>
            <a:off x="1180806" y="4454790"/>
            <a:ext cx="474901" cy="473401"/>
            <a:chOff x="-47524975" y="3569100"/>
            <a:chExt cx="300875" cy="299925"/>
          </a:xfrm>
        </p:grpSpPr>
        <p:sp>
          <p:nvSpPr>
            <p:cNvPr id="8805" name="Google Shape;8805;p86"/>
            <p:cNvSpPr/>
            <p:nvPr/>
          </p:nvSpPr>
          <p:spPr>
            <a:xfrm>
              <a:off x="-47524975" y="3755775"/>
              <a:ext cx="115000" cy="113250"/>
            </a:xfrm>
            <a:custGeom>
              <a:avLst/>
              <a:gdLst/>
              <a:ahLst/>
              <a:cxnLst/>
              <a:rect l="l" t="t" r="r" b="b"/>
              <a:pathLst>
                <a:path w="4600" h="4530" extrusionOk="0">
                  <a:moveTo>
                    <a:pt x="3088" y="0"/>
                  </a:moveTo>
                  <a:lnTo>
                    <a:pt x="378" y="2741"/>
                  </a:lnTo>
                  <a:cubicBezTo>
                    <a:pt x="0" y="3119"/>
                    <a:pt x="0" y="3781"/>
                    <a:pt x="378" y="4222"/>
                  </a:cubicBezTo>
                  <a:cubicBezTo>
                    <a:pt x="583" y="4427"/>
                    <a:pt x="851" y="4529"/>
                    <a:pt x="1123" y="4529"/>
                  </a:cubicBezTo>
                  <a:cubicBezTo>
                    <a:pt x="1394" y="4529"/>
                    <a:pt x="1670" y="4427"/>
                    <a:pt x="1890" y="4222"/>
                  </a:cubicBezTo>
                  <a:lnTo>
                    <a:pt x="4600" y="1512"/>
                  </a:lnTo>
                  <a:cubicBezTo>
                    <a:pt x="4001" y="1103"/>
                    <a:pt x="3497" y="599"/>
                    <a:pt x="30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6" name="Google Shape;8806;p86"/>
            <p:cNvSpPr/>
            <p:nvPr/>
          </p:nvSpPr>
          <p:spPr>
            <a:xfrm>
              <a:off x="-47346200" y="367465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1" y="0"/>
                  </a:moveTo>
                  <a:lnTo>
                    <a:pt x="1" y="630"/>
                  </a:lnTo>
                  <a:cubicBezTo>
                    <a:pt x="284" y="536"/>
                    <a:pt x="505" y="315"/>
                    <a:pt x="6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7" name="Google Shape;8807;p86"/>
            <p:cNvSpPr/>
            <p:nvPr/>
          </p:nvSpPr>
          <p:spPr>
            <a:xfrm>
              <a:off x="-47382425" y="364000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cubicBezTo>
                    <a:pt x="1" y="1512"/>
                    <a:pt x="253" y="1890"/>
                    <a:pt x="694" y="2048"/>
                  </a:cubicBezTo>
                  <a:lnTo>
                    <a:pt x="694" y="1071"/>
                  </a:lnTo>
                  <a:cubicBezTo>
                    <a:pt x="694" y="851"/>
                    <a:pt x="851" y="693"/>
                    <a:pt x="1040" y="693"/>
                  </a:cubicBezTo>
                  <a:lnTo>
                    <a:pt x="2048" y="693"/>
                  </a:lnTo>
                  <a:cubicBezTo>
                    <a:pt x="1922" y="284"/>
                    <a:pt x="1513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8" name="Google Shape;8808;p86"/>
            <p:cNvSpPr/>
            <p:nvPr/>
          </p:nvSpPr>
          <p:spPr>
            <a:xfrm>
              <a:off x="-47346975" y="36746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0"/>
                  </a:moveTo>
                  <a:cubicBezTo>
                    <a:pt x="1261" y="693"/>
                    <a:pt x="693" y="1260"/>
                    <a:pt x="0" y="1355"/>
                  </a:cubicBezTo>
                  <a:lnTo>
                    <a:pt x="0" y="2111"/>
                  </a:lnTo>
                  <a:lnTo>
                    <a:pt x="2111" y="2111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9" name="Google Shape;8809;p86"/>
            <p:cNvSpPr/>
            <p:nvPr/>
          </p:nvSpPr>
          <p:spPr>
            <a:xfrm>
              <a:off x="-47452525" y="3569100"/>
              <a:ext cx="228425" cy="228425"/>
            </a:xfrm>
            <a:custGeom>
              <a:avLst/>
              <a:gdLst/>
              <a:ahLst/>
              <a:cxnLst/>
              <a:rect l="l" t="t" r="r" b="b"/>
              <a:pathLst>
                <a:path w="9137" h="9137" extrusionOk="0">
                  <a:moveTo>
                    <a:pt x="3907" y="2080"/>
                  </a:moveTo>
                  <a:cubicBezTo>
                    <a:pt x="4758" y="2080"/>
                    <a:pt x="5483" y="2679"/>
                    <a:pt x="5640" y="3498"/>
                  </a:cubicBezTo>
                  <a:lnTo>
                    <a:pt x="6743" y="3498"/>
                  </a:lnTo>
                  <a:cubicBezTo>
                    <a:pt x="6932" y="3498"/>
                    <a:pt x="7089" y="3655"/>
                    <a:pt x="7089" y="3844"/>
                  </a:cubicBezTo>
                  <a:lnTo>
                    <a:pt x="7089" y="6680"/>
                  </a:lnTo>
                  <a:lnTo>
                    <a:pt x="7058" y="6680"/>
                  </a:lnTo>
                  <a:cubicBezTo>
                    <a:pt x="7058" y="6900"/>
                    <a:pt x="6900" y="7058"/>
                    <a:pt x="6680" y="7058"/>
                  </a:cubicBezTo>
                  <a:lnTo>
                    <a:pt x="3907" y="7058"/>
                  </a:lnTo>
                  <a:cubicBezTo>
                    <a:pt x="3687" y="7058"/>
                    <a:pt x="3529" y="6900"/>
                    <a:pt x="3529" y="6680"/>
                  </a:cubicBezTo>
                  <a:lnTo>
                    <a:pt x="3529" y="5577"/>
                  </a:lnTo>
                  <a:cubicBezTo>
                    <a:pt x="2742" y="5419"/>
                    <a:pt x="2111" y="4726"/>
                    <a:pt x="2111" y="3844"/>
                  </a:cubicBezTo>
                  <a:cubicBezTo>
                    <a:pt x="2111" y="2868"/>
                    <a:pt x="2899" y="2080"/>
                    <a:pt x="3907" y="2080"/>
                  </a:cubicBezTo>
                  <a:close/>
                  <a:moveTo>
                    <a:pt x="4569" y="1"/>
                  </a:moveTo>
                  <a:cubicBezTo>
                    <a:pt x="2048" y="1"/>
                    <a:pt x="1" y="2048"/>
                    <a:pt x="1" y="4569"/>
                  </a:cubicBezTo>
                  <a:cubicBezTo>
                    <a:pt x="1" y="7089"/>
                    <a:pt x="2048" y="9137"/>
                    <a:pt x="4569" y="9137"/>
                  </a:cubicBezTo>
                  <a:cubicBezTo>
                    <a:pt x="7089" y="9137"/>
                    <a:pt x="9137" y="7089"/>
                    <a:pt x="9137" y="4569"/>
                  </a:cubicBezTo>
                  <a:cubicBezTo>
                    <a:pt x="9137" y="2048"/>
                    <a:pt x="7089" y="1"/>
                    <a:pt x="45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10" name="Google Shape;8810;p86"/>
          <p:cNvGrpSpPr/>
          <p:nvPr/>
        </p:nvGrpSpPr>
        <p:grpSpPr>
          <a:xfrm>
            <a:off x="1181416" y="5093805"/>
            <a:ext cx="473677" cy="360547"/>
            <a:chOff x="-47523400" y="3973950"/>
            <a:chExt cx="300100" cy="228425"/>
          </a:xfrm>
        </p:grpSpPr>
        <p:sp>
          <p:nvSpPr>
            <p:cNvPr id="8811" name="Google Shape;8811;p86"/>
            <p:cNvSpPr/>
            <p:nvPr/>
          </p:nvSpPr>
          <p:spPr>
            <a:xfrm>
              <a:off x="-47417075" y="4061375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0" y="0"/>
                  </a:moveTo>
                  <a:lnTo>
                    <a:pt x="0" y="630"/>
                  </a:lnTo>
                  <a:cubicBezTo>
                    <a:pt x="284" y="536"/>
                    <a:pt x="504" y="315"/>
                    <a:pt x="6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2" name="Google Shape;8812;p86"/>
            <p:cNvSpPr/>
            <p:nvPr/>
          </p:nvSpPr>
          <p:spPr>
            <a:xfrm>
              <a:off x="-47417875" y="4061375"/>
              <a:ext cx="52800" cy="52775"/>
            </a:xfrm>
            <a:custGeom>
              <a:avLst/>
              <a:gdLst/>
              <a:ahLst/>
              <a:cxnLst/>
              <a:rect l="l" t="t" r="r" b="b"/>
              <a:pathLst>
                <a:path w="2112" h="2111" extrusionOk="0">
                  <a:moveTo>
                    <a:pt x="1356" y="0"/>
                  </a:moveTo>
                  <a:cubicBezTo>
                    <a:pt x="1261" y="693"/>
                    <a:pt x="694" y="1260"/>
                    <a:pt x="1" y="1386"/>
                  </a:cubicBezTo>
                  <a:lnTo>
                    <a:pt x="1" y="2111"/>
                  </a:lnTo>
                  <a:lnTo>
                    <a:pt x="2112" y="2111"/>
                  </a:lnTo>
                  <a:lnTo>
                    <a:pt x="211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3" name="Google Shape;8813;p86"/>
            <p:cNvSpPr/>
            <p:nvPr/>
          </p:nvSpPr>
          <p:spPr>
            <a:xfrm>
              <a:off x="-47453300" y="402670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71" y="1"/>
                  </a:moveTo>
                  <a:cubicBezTo>
                    <a:pt x="473" y="1"/>
                    <a:pt x="0" y="473"/>
                    <a:pt x="0" y="1072"/>
                  </a:cubicBezTo>
                  <a:cubicBezTo>
                    <a:pt x="0" y="1545"/>
                    <a:pt x="284" y="1891"/>
                    <a:pt x="693" y="2049"/>
                  </a:cubicBezTo>
                  <a:lnTo>
                    <a:pt x="693" y="1072"/>
                  </a:lnTo>
                  <a:cubicBezTo>
                    <a:pt x="693" y="883"/>
                    <a:pt x="851" y="725"/>
                    <a:pt x="1071" y="725"/>
                  </a:cubicBezTo>
                  <a:lnTo>
                    <a:pt x="2048" y="725"/>
                  </a:lnTo>
                  <a:cubicBezTo>
                    <a:pt x="1922" y="284"/>
                    <a:pt x="1512" y="1"/>
                    <a:pt x="10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4" name="Google Shape;8814;p86"/>
            <p:cNvSpPr/>
            <p:nvPr/>
          </p:nvSpPr>
          <p:spPr>
            <a:xfrm>
              <a:off x="-47506875" y="3973950"/>
              <a:ext cx="264675" cy="174875"/>
            </a:xfrm>
            <a:custGeom>
              <a:avLst/>
              <a:gdLst/>
              <a:ahLst/>
              <a:cxnLst/>
              <a:rect l="l" t="t" r="r" b="b"/>
              <a:pathLst>
                <a:path w="10587" h="6995" extrusionOk="0">
                  <a:moveTo>
                    <a:pt x="8854" y="1418"/>
                  </a:moveTo>
                  <a:cubicBezTo>
                    <a:pt x="9074" y="1418"/>
                    <a:pt x="9232" y="1575"/>
                    <a:pt x="9232" y="1764"/>
                  </a:cubicBezTo>
                  <a:cubicBezTo>
                    <a:pt x="9232" y="1953"/>
                    <a:pt x="9074" y="2111"/>
                    <a:pt x="8854" y="2111"/>
                  </a:cubicBezTo>
                  <a:lnTo>
                    <a:pt x="7436" y="2111"/>
                  </a:lnTo>
                  <a:cubicBezTo>
                    <a:pt x="7247" y="2111"/>
                    <a:pt x="7089" y="1953"/>
                    <a:pt x="7089" y="1764"/>
                  </a:cubicBezTo>
                  <a:cubicBezTo>
                    <a:pt x="7089" y="1575"/>
                    <a:pt x="7247" y="1418"/>
                    <a:pt x="7436" y="1418"/>
                  </a:cubicBezTo>
                  <a:close/>
                  <a:moveTo>
                    <a:pt x="8854" y="2772"/>
                  </a:moveTo>
                  <a:cubicBezTo>
                    <a:pt x="9074" y="2772"/>
                    <a:pt x="9232" y="2930"/>
                    <a:pt x="9232" y="3151"/>
                  </a:cubicBezTo>
                  <a:cubicBezTo>
                    <a:pt x="9232" y="3340"/>
                    <a:pt x="9074" y="3497"/>
                    <a:pt x="8854" y="3497"/>
                  </a:cubicBezTo>
                  <a:lnTo>
                    <a:pt x="7436" y="3497"/>
                  </a:lnTo>
                  <a:cubicBezTo>
                    <a:pt x="7247" y="3497"/>
                    <a:pt x="7089" y="3340"/>
                    <a:pt x="7089" y="3151"/>
                  </a:cubicBezTo>
                  <a:cubicBezTo>
                    <a:pt x="7089" y="2930"/>
                    <a:pt x="7247" y="2772"/>
                    <a:pt x="7436" y="2772"/>
                  </a:cubicBezTo>
                  <a:close/>
                  <a:moveTo>
                    <a:pt x="8854" y="4190"/>
                  </a:moveTo>
                  <a:cubicBezTo>
                    <a:pt x="9074" y="4190"/>
                    <a:pt x="9232" y="4348"/>
                    <a:pt x="9232" y="4568"/>
                  </a:cubicBezTo>
                  <a:cubicBezTo>
                    <a:pt x="9232" y="4757"/>
                    <a:pt x="9074" y="4915"/>
                    <a:pt x="8854" y="4915"/>
                  </a:cubicBezTo>
                  <a:lnTo>
                    <a:pt x="7436" y="4915"/>
                  </a:lnTo>
                  <a:cubicBezTo>
                    <a:pt x="7247" y="4915"/>
                    <a:pt x="7089" y="4757"/>
                    <a:pt x="7089" y="4568"/>
                  </a:cubicBezTo>
                  <a:cubicBezTo>
                    <a:pt x="7089" y="4348"/>
                    <a:pt x="7247" y="4190"/>
                    <a:pt x="7436" y="4190"/>
                  </a:cubicBezTo>
                  <a:close/>
                  <a:moveTo>
                    <a:pt x="3246" y="1355"/>
                  </a:moveTo>
                  <a:cubicBezTo>
                    <a:pt x="4096" y="1355"/>
                    <a:pt x="4821" y="1953"/>
                    <a:pt x="4979" y="2772"/>
                  </a:cubicBezTo>
                  <a:lnTo>
                    <a:pt x="6081" y="2772"/>
                  </a:lnTo>
                  <a:cubicBezTo>
                    <a:pt x="6270" y="2772"/>
                    <a:pt x="6428" y="2930"/>
                    <a:pt x="6428" y="3151"/>
                  </a:cubicBezTo>
                  <a:lnTo>
                    <a:pt x="6428" y="5986"/>
                  </a:lnTo>
                  <a:lnTo>
                    <a:pt x="6396" y="5986"/>
                  </a:lnTo>
                  <a:cubicBezTo>
                    <a:pt x="6396" y="6175"/>
                    <a:pt x="6239" y="6333"/>
                    <a:pt x="6018" y="6333"/>
                  </a:cubicBezTo>
                  <a:lnTo>
                    <a:pt x="3246" y="6333"/>
                  </a:lnTo>
                  <a:cubicBezTo>
                    <a:pt x="3025" y="6333"/>
                    <a:pt x="2868" y="6175"/>
                    <a:pt x="2868" y="5986"/>
                  </a:cubicBezTo>
                  <a:lnTo>
                    <a:pt x="2868" y="4883"/>
                  </a:lnTo>
                  <a:cubicBezTo>
                    <a:pt x="2080" y="4726"/>
                    <a:pt x="1450" y="4001"/>
                    <a:pt x="1450" y="3151"/>
                  </a:cubicBezTo>
                  <a:cubicBezTo>
                    <a:pt x="1450" y="2142"/>
                    <a:pt x="2238" y="1355"/>
                    <a:pt x="3246" y="1355"/>
                  </a:cubicBezTo>
                  <a:close/>
                  <a:moveTo>
                    <a:pt x="8854" y="5608"/>
                  </a:moveTo>
                  <a:cubicBezTo>
                    <a:pt x="9074" y="5608"/>
                    <a:pt x="9232" y="5765"/>
                    <a:pt x="9232" y="5986"/>
                  </a:cubicBezTo>
                  <a:cubicBezTo>
                    <a:pt x="9232" y="6175"/>
                    <a:pt x="9074" y="6333"/>
                    <a:pt x="8854" y="6333"/>
                  </a:cubicBezTo>
                  <a:lnTo>
                    <a:pt x="7436" y="6333"/>
                  </a:lnTo>
                  <a:cubicBezTo>
                    <a:pt x="7247" y="6333"/>
                    <a:pt x="7089" y="6175"/>
                    <a:pt x="7089" y="5986"/>
                  </a:cubicBezTo>
                  <a:cubicBezTo>
                    <a:pt x="7089" y="5765"/>
                    <a:pt x="7247" y="5608"/>
                    <a:pt x="7436" y="5608"/>
                  </a:cubicBez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6994"/>
                  </a:lnTo>
                  <a:lnTo>
                    <a:pt x="10586" y="6994"/>
                  </a:lnTo>
                  <a:lnTo>
                    <a:pt x="10586" y="347"/>
                  </a:lnTo>
                  <a:cubicBezTo>
                    <a:pt x="10586" y="158"/>
                    <a:pt x="10429" y="0"/>
                    <a:pt x="102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5" name="Google Shape;8815;p86"/>
            <p:cNvSpPr/>
            <p:nvPr/>
          </p:nvSpPr>
          <p:spPr>
            <a:xfrm>
              <a:off x="-47523400" y="4166900"/>
              <a:ext cx="300100" cy="35475"/>
            </a:xfrm>
            <a:custGeom>
              <a:avLst/>
              <a:gdLst/>
              <a:ahLst/>
              <a:cxnLst/>
              <a:rect l="l" t="t" r="r" b="b"/>
              <a:pathLst>
                <a:path w="12004" h="1419" extrusionOk="0">
                  <a:moveTo>
                    <a:pt x="0" y="1"/>
                  </a:moveTo>
                  <a:lnTo>
                    <a:pt x="0" y="1040"/>
                  </a:lnTo>
                  <a:cubicBezTo>
                    <a:pt x="0" y="1261"/>
                    <a:pt x="158" y="1418"/>
                    <a:pt x="347" y="1418"/>
                  </a:cubicBezTo>
                  <a:lnTo>
                    <a:pt x="11657" y="1418"/>
                  </a:lnTo>
                  <a:cubicBezTo>
                    <a:pt x="11846" y="1418"/>
                    <a:pt x="12004" y="1261"/>
                    <a:pt x="12004" y="1040"/>
                  </a:cubicBezTo>
                  <a:lnTo>
                    <a:pt x="120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16" name="Google Shape;8816;p86"/>
          <p:cNvGrpSpPr/>
          <p:nvPr/>
        </p:nvGrpSpPr>
        <p:grpSpPr>
          <a:xfrm>
            <a:off x="4121578" y="3871137"/>
            <a:ext cx="472455" cy="476795"/>
            <a:chOff x="-45673275" y="3199325"/>
            <a:chExt cx="299325" cy="302075"/>
          </a:xfrm>
        </p:grpSpPr>
        <p:sp>
          <p:nvSpPr>
            <p:cNvPr id="8817" name="Google Shape;8817;p86"/>
            <p:cNvSpPr/>
            <p:nvPr/>
          </p:nvSpPr>
          <p:spPr>
            <a:xfrm>
              <a:off x="-45672500" y="3199325"/>
              <a:ext cx="298550" cy="194175"/>
            </a:xfrm>
            <a:custGeom>
              <a:avLst/>
              <a:gdLst/>
              <a:ahLst/>
              <a:cxnLst/>
              <a:rect l="l" t="t" r="r" b="b"/>
              <a:pathLst>
                <a:path w="11942" h="7767" extrusionOk="0">
                  <a:moveTo>
                    <a:pt x="5947" y="0"/>
                  </a:moveTo>
                  <a:cubicBezTo>
                    <a:pt x="5884" y="0"/>
                    <a:pt x="5829" y="16"/>
                    <a:pt x="5798" y="47"/>
                  </a:cubicBezTo>
                  <a:lnTo>
                    <a:pt x="158" y="3607"/>
                  </a:lnTo>
                  <a:cubicBezTo>
                    <a:pt x="32" y="3670"/>
                    <a:pt x="1" y="3765"/>
                    <a:pt x="1" y="3922"/>
                  </a:cubicBezTo>
                  <a:cubicBezTo>
                    <a:pt x="1" y="4017"/>
                    <a:pt x="64" y="4143"/>
                    <a:pt x="158" y="4237"/>
                  </a:cubicBezTo>
                  <a:lnTo>
                    <a:pt x="5735" y="7735"/>
                  </a:lnTo>
                  <a:cubicBezTo>
                    <a:pt x="5798" y="7766"/>
                    <a:pt x="5861" y="7766"/>
                    <a:pt x="5955" y="7766"/>
                  </a:cubicBezTo>
                  <a:cubicBezTo>
                    <a:pt x="6018" y="7766"/>
                    <a:pt x="6050" y="7766"/>
                    <a:pt x="6144" y="7735"/>
                  </a:cubicBezTo>
                  <a:lnTo>
                    <a:pt x="11784" y="4237"/>
                  </a:lnTo>
                  <a:cubicBezTo>
                    <a:pt x="11878" y="4143"/>
                    <a:pt x="11941" y="4080"/>
                    <a:pt x="11941" y="3922"/>
                  </a:cubicBezTo>
                  <a:cubicBezTo>
                    <a:pt x="11941" y="3796"/>
                    <a:pt x="11847" y="3670"/>
                    <a:pt x="11784" y="3607"/>
                  </a:cubicBezTo>
                  <a:lnTo>
                    <a:pt x="6144" y="47"/>
                  </a:lnTo>
                  <a:cubicBezTo>
                    <a:pt x="6081" y="16"/>
                    <a:pt x="6010" y="0"/>
                    <a:pt x="59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8" name="Google Shape;8818;p86"/>
            <p:cNvSpPr/>
            <p:nvPr/>
          </p:nvSpPr>
          <p:spPr>
            <a:xfrm>
              <a:off x="-45673275" y="3387150"/>
              <a:ext cx="299325" cy="114250"/>
            </a:xfrm>
            <a:custGeom>
              <a:avLst/>
              <a:gdLst/>
              <a:ahLst/>
              <a:cxnLst/>
              <a:rect l="l" t="t" r="r" b="b"/>
              <a:pathLst>
                <a:path w="11973" h="4570" extrusionOk="0">
                  <a:moveTo>
                    <a:pt x="693" y="1"/>
                  </a:moveTo>
                  <a:lnTo>
                    <a:pt x="158" y="348"/>
                  </a:lnTo>
                  <a:cubicBezTo>
                    <a:pt x="32" y="411"/>
                    <a:pt x="0" y="505"/>
                    <a:pt x="0" y="663"/>
                  </a:cubicBezTo>
                  <a:cubicBezTo>
                    <a:pt x="0" y="789"/>
                    <a:pt x="63" y="883"/>
                    <a:pt x="158" y="978"/>
                  </a:cubicBezTo>
                  <a:lnTo>
                    <a:pt x="5797" y="4506"/>
                  </a:lnTo>
                  <a:cubicBezTo>
                    <a:pt x="5829" y="4569"/>
                    <a:pt x="5892" y="4569"/>
                    <a:pt x="5986" y="4569"/>
                  </a:cubicBezTo>
                  <a:cubicBezTo>
                    <a:pt x="6049" y="4569"/>
                    <a:pt x="6112" y="4569"/>
                    <a:pt x="6175" y="4506"/>
                  </a:cubicBezTo>
                  <a:lnTo>
                    <a:pt x="11815" y="978"/>
                  </a:lnTo>
                  <a:cubicBezTo>
                    <a:pt x="11941" y="883"/>
                    <a:pt x="11972" y="820"/>
                    <a:pt x="11972" y="663"/>
                  </a:cubicBezTo>
                  <a:cubicBezTo>
                    <a:pt x="11972" y="537"/>
                    <a:pt x="11878" y="411"/>
                    <a:pt x="11815" y="348"/>
                  </a:cubicBezTo>
                  <a:lnTo>
                    <a:pt x="11248" y="1"/>
                  </a:lnTo>
                  <a:lnTo>
                    <a:pt x="6175" y="3151"/>
                  </a:lnTo>
                  <a:cubicBezTo>
                    <a:pt x="6144" y="3183"/>
                    <a:pt x="6049" y="3183"/>
                    <a:pt x="5986" y="3183"/>
                  </a:cubicBezTo>
                  <a:cubicBezTo>
                    <a:pt x="5892" y="3183"/>
                    <a:pt x="5860" y="3183"/>
                    <a:pt x="5797" y="3151"/>
                  </a:cubicBezTo>
                  <a:lnTo>
                    <a:pt x="6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9" name="Google Shape;8819;p86"/>
            <p:cNvSpPr/>
            <p:nvPr/>
          </p:nvSpPr>
          <p:spPr>
            <a:xfrm>
              <a:off x="-45673275" y="3334400"/>
              <a:ext cx="299325" cy="113425"/>
            </a:xfrm>
            <a:custGeom>
              <a:avLst/>
              <a:gdLst/>
              <a:ahLst/>
              <a:cxnLst/>
              <a:rect l="l" t="t" r="r" b="b"/>
              <a:pathLst>
                <a:path w="11973" h="4537" extrusionOk="0">
                  <a:moveTo>
                    <a:pt x="693" y="0"/>
                  </a:moveTo>
                  <a:lnTo>
                    <a:pt x="158" y="378"/>
                  </a:lnTo>
                  <a:cubicBezTo>
                    <a:pt x="32" y="441"/>
                    <a:pt x="0" y="536"/>
                    <a:pt x="0" y="693"/>
                  </a:cubicBezTo>
                  <a:cubicBezTo>
                    <a:pt x="0" y="851"/>
                    <a:pt x="63" y="914"/>
                    <a:pt x="158" y="1008"/>
                  </a:cubicBezTo>
                  <a:lnTo>
                    <a:pt x="5797" y="4505"/>
                  </a:lnTo>
                  <a:cubicBezTo>
                    <a:pt x="5829" y="4537"/>
                    <a:pt x="5892" y="4537"/>
                    <a:pt x="5986" y="4537"/>
                  </a:cubicBezTo>
                  <a:cubicBezTo>
                    <a:pt x="6049" y="4537"/>
                    <a:pt x="6112" y="4537"/>
                    <a:pt x="6175" y="4505"/>
                  </a:cubicBezTo>
                  <a:lnTo>
                    <a:pt x="11815" y="1008"/>
                  </a:lnTo>
                  <a:cubicBezTo>
                    <a:pt x="11941" y="914"/>
                    <a:pt x="11972" y="851"/>
                    <a:pt x="11972" y="693"/>
                  </a:cubicBezTo>
                  <a:cubicBezTo>
                    <a:pt x="11972" y="536"/>
                    <a:pt x="11878" y="441"/>
                    <a:pt x="11815" y="378"/>
                  </a:cubicBezTo>
                  <a:lnTo>
                    <a:pt x="11248" y="0"/>
                  </a:lnTo>
                  <a:lnTo>
                    <a:pt x="6175" y="3214"/>
                  </a:lnTo>
                  <a:cubicBezTo>
                    <a:pt x="6144" y="3245"/>
                    <a:pt x="6049" y="3245"/>
                    <a:pt x="5986" y="3245"/>
                  </a:cubicBezTo>
                  <a:cubicBezTo>
                    <a:pt x="5892" y="3245"/>
                    <a:pt x="5860" y="3245"/>
                    <a:pt x="5797" y="3214"/>
                  </a:cubicBezTo>
                  <a:lnTo>
                    <a:pt x="6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20" name="Google Shape;8820;p86"/>
          <p:cNvGrpSpPr/>
          <p:nvPr/>
        </p:nvGrpSpPr>
        <p:grpSpPr>
          <a:xfrm>
            <a:off x="4120335" y="4482136"/>
            <a:ext cx="474940" cy="418987"/>
            <a:chOff x="-45674075" y="3586425"/>
            <a:chExt cx="300900" cy="265450"/>
          </a:xfrm>
        </p:grpSpPr>
        <p:sp>
          <p:nvSpPr>
            <p:cNvPr id="8821" name="Google Shape;8821;p86"/>
            <p:cNvSpPr/>
            <p:nvPr/>
          </p:nvSpPr>
          <p:spPr>
            <a:xfrm>
              <a:off x="-45674075" y="3586425"/>
              <a:ext cx="300125" cy="70925"/>
            </a:xfrm>
            <a:custGeom>
              <a:avLst/>
              <a:gdLst/>
              <a:ahLst/>
              <a:cxnLst/>
              <a:rect l="l" t="t" r="r" b="b"/>
              <a:pathLst>
                <a:path w="12005" h="2837" extrusionOk="0">
                  <a:moveTo>
                    <a:pt x="6018" y="1418"/>
                  </a:moveTo>
                  <a:cubicBezTo>
                    <a:pt x="6207" y="1418"/>
                    <a:pt x="6365" y="1576"/>
                    <a:pt x="6365" y="1765"/>
                  </a:cubicBezTo>
                  <a:cubicBezTo>
                    <a:pt x="6365" y="1986"/>
                    <a:pt x="6207" y="2143"/>
                    <a:pt x="6018" y="2143"/>
                  </a:cubicBezTo>
                  <a:lnTo>
                    <a:pt x="5294" y="2143"/>
                  </a:lnTo>
                  <a:cubicBezTo>
                    <a:pt x="5105" y="2143"/>
                    <a:pt x="4947" y="1986"/>
                    <a:pt x="4947" y="1765"/>
                  </a:cubicBezTo>
                  <a:cubicBezTo>
                    <a:pt x="4947" y="1576"/>
                    <a:pt x="5105" y="1418"/>
                    <a:pt x="5294" y="1418"/>
                  </a:cubicBezTo>
                  <a:close/>
                  <a:moveTo>
                    <a:pt x="8129" y="1418"/>
                  </a:moveTo>
                  <a:cubicBezTo>
                    <a:pt x="8318" y="1418"/>
                    <a:pt x="8476" y="1576"/>
                    <a:pt x="8476" y="1765"/>
                  </a:cubicBezTo>
                  <a:cubicBezTo>
                    <a:pt x="8476" y="1986"/>
                    <a:pt x="8318" y="2143"/>
                    <a:pt x="8129" y="2143"/>
                  </a:cubicBezTo>
                  <a:lnTo>
                    <a:pt x="7436" y="2143"/>
                  </a:lnTo>
                  <a:cubicBezTo>
                    <a:pt x="7215" y="2143"/>
                    <a:pt x="7089" y="1986"/>
                    <a:pt x="7089" y="1765"/>
                  </a:cubicBezTo>
                  <a:cubicBezTo>
                    <a:pt x="7089" y="1576"/>
                    <a:pt x="7215" y="1418"/>
                    <a:pt x="7436" y="1418"/>
                  </a:cubicBezTo>
                  <a:close/>
                  <a:moveTo>
                    <a:pt x="10240" y="1418"/>
                  </a:moveTo>
                  <a:cubicBezTo>
                    <a:pt x="10429" y="1418"/>
                    <a:pt x="10587" y="1576"/>
                    <a:pt x="10587" y="1765"/>
                  </a:cubicBezTo>
                  <a:cubicBezTo>
                    <a:pt x="10587" y="1986"/>
                    <a:pt x="10429" y="2143"/>
                    <a:pt x="10240" y="2143"/>
                  </a:cubicBezTo>
                  <a:lnTo>
                    <a:pt x="9515" y="2143"/>
                  </a:lnTo>
                  <a:cubicBezTo>
                    <a:pt x="9326" y="2143"/>
                    <a:pt x="9169" y="1986"/>
                    <a:pt x="9169" y="1765"/>
                  </a:cubicBezTo>
                  <a:cubicBezTo>
                    <a:pt x="9169" y="1576"/>
                    <a:pt x="9326" y="1418"/>
                    <a:pt x="9515" y="1418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73"/>
                    <a:pt x="1" y="1072"/>
                  </a:cubicBezTo>
                  <a:lnTo>
                    <a:pt x="1" y="2836"/>
                  </a:lnTo>
                  <a:lnTo>
                    <a:pt x="12004" y="2836"/>
                  </a:lnTo>
                  <a:lnTo>
                    <a:pt x="12004" y="1072"/>
                  </a:lnTo>
                  <a:cubicBezTo>
                    <a:pt x="12004" y="473"/>
                    <a:pt x="11532" y="1"/>
                    <a:pt x="109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2" name="Google Shape;8822;p86"/>
            <p:cNvSpPr/>
            <p:nvPr/>
          </p:nvSpPr>
          <p:spPr>
            <a:xfrm>
              <a:off x="-45673275" y="3675425"/>
              <a:ext cx="300100" cy="176450"/>
            </a:xfrm>
            <a:custGeom>
              <a:avLst/>
              <a:gdLst/>
              <a:ahLst/>
              <a:cxnLst/>
              <a:rect l="l" t="t" r="r" b="b"/>
              <a:pathLst>
                <a:path w="12004" h="7058" extrusionOk="0">
                  <a:moveTo>
                    <a:pt x="3852" y="1387"/>
                  </a:moveTo>
                  <a:cubicBezTo>
                    <a:pt x="3946" y="1387"/>
                    <a:pt x="4049" y="1418"/>
                    <a:pt x="4128" y="1481"/>
                  </a:cubicBezTo>
                  <a:cubicBezTo>
                    <a:pt x="4254" y="1607"/>
                    <a:pt x="4254" y="1828"/>
                    <a:pt x="4128" y="2017"/>
                  </a:cubicBezTo>
                  <a:lnTo>
                    <a:pt x="2993" y="3151"/>
                  </a:lnTo>
                  <a:lnTo>
                    <a:pt x="4128" y="4317"/>
                  </a:lnTo>
                  <a:cubicBezTo>
                    <a:pt x="4254" y="4443"/>
                    <a:pt x="4254" y="4695"/>
                    <a:pt x="4128" y="4852"/>
                  </a:cubicBezTo>
                  <a:cubicBezTo>
                    <a:pt x="4064" y="4900"/>
                    <a:pt x="3978" y="4923"/>
                    <a:pt x="3887" y="4923"/>
                  </a:cubicBezTo>
                  <a:cubicBezTo>
                    <a:pt x="3797" y="4923"/>
                    <a:pt x="3702" y="4900"/>
                    <a:pt x="3623" y="4852"/>
                  </a:cubicBezTo>
                  <a:lnTo>
                    <a:pt x="2206" y="3435"/>
                  </a:lnTo>
                  <a:cubicBezTo>
                    <a:pt x="2080" y="3309"/>
                    <a:pt x="2080" y="3057"/>
                    <a:pt x="2206" y="2899"/>
                  </a:cubicBezTo>
                  <a:lnTo>
                    <a:pt x="3623" y="1481"/>
                  </a:lnTo>
                  <a:cubicBezTo>
                    <a:pt x="3671" y="1418"/>
                    <a:pt x="3757" y="1387"/>
                    <a:pt x="3852" y="1387"/>
                  </a:cubicBezTo>
                  <a:close/>
                  <a:moveTo>
                    <a:pt x="8070" y="1450"/>
                  </a:moveTo>
                  <a:cubicBezTo>
                    <a:pt x="8168" y="1450"/>
                    <a:pt x="8270" y="1481"/>
                    <a:pt x="8349" y="1544"/>
                  </a:cubicBezTo>
                  <a:lnTo>
                    <a:pt x="9767" y="2962"/>
                  </a:lnTo>
                  <a:cubicBezTo>
                    <a:pt x="9861" y="3025"/>
                    <a:pt x="9861" y="3246"/>
                    <a:pt x="9767" y="3435"/>
                  </a:cubicBezTo>
                  <a:lnTo>
                    <a:pt x="8349" y="4852"/>
                  </a:lnTo>
                  <a:cubicBezTo>
                    <a:pt x="8286" y="4900"/>
                    <a:pt x="8192" y="4923"/>
                    <a:pt x="8093" y="4923"/>
                  </a:cubicBezTo>
                  <a:cubicBezTo>
                    <a:pt x="7995" y="4923"/>
                    <a:pt x="7892" y="4900"/>
                    <a:pt x="7814" y="4852"/>
                  </a:cubicBezTo>
                  <a:cubicBezTo>
                    <a:pt x="7719" y="4726"/>
                    <a:pt x="7719" y="4474"/>
                    <a:pt x="7814" y="4317"/>
                  </a:cubicBezTo>
                  <a:lnTo>
                    <a:pt x="8979" y="3183"/>
                  </a:lnTo>
                  <a:lnTo>
                    <a:pt x="7814" y="2049"/>
                  </a:lnTo>
                  <a:cubicBezTo>
                    <a:pt x="7719" y="1923"/>
                    <a:pt x="7719" y="1702"/>
                    <a:pt x="7814" y="1544"/>
                  </a:cubicBezTo>
                  <a:cubicBezTo>
                    <a:pt x="7877" y="1481"/>
                    <a:pt x="7971" y="1450"/>
                    <a:pt x="8070" y="1450"/>
                  </a:cubicBezTo>
                  <a:close/>
                  <a:moveTo>
                    <a:pt x="6704" y="737"/>
                  </a:moveTo>
                  <a:cubicBezTo>
                    <a:pt x="6738" y="737"/>
                    <a:pt x="6773" y="744"/>
                    <a:pt x="6805" y="757"/>
                  </a:cubicBezTo>
                  <a:cubicBezTo>
                    <a:pt x="6994" y="788"/>
                    <a:pt x="7089" y="977"/>
                    <a:pt x="7057" y="1166"/>
                  </a:cubicBezTo>
                  <a:lnTo>
                    <a:pt x="5608" y="5388"/>
                  </a:lnTo>
                  <a:cubicBezTo>
                    <a:pt x="5553" y="5553"/>
                    <a:pt x="5402" y="5646"/>
                    <a:pt x="5260" y="5646"/>
                  </a:cubicBezTo>
                  <a:cubicBezTo>
                    <a:pt x="5239" y="5646"/>
                    <a:pt x="5219" y="5644"/>
                    <a:pt x="5199" y="5640"/>
                  </a:cubicBezTo>
                  <a:cubicBezTo>
                    <a:pt x="4978" y="5546"/>
                    <a:pt x="4915" y="5357"/>
                    <a:pt x="4947" y="5199"/>
                  </a:cubicBezTo>
                  <a:lnTo>
                    <a:pt x="6364" y="977"/>
                  </a:lnTo>
                  <a:cubicBezTo>
                    <a:pt x="6439" y="828"/>
                    <a:pt x="6573" y="737"/>
                    <a:pt x="6704" y="737"/>
                  </a:cubicBezTo>
                  <a:close/>
                  <a:moveTo>
                    <a:pt x="0" y="1"/>
                  </a:moveTo>
                  <a:lnTo>
                    <a:pt x="0" y="5987"/>
                  </a:lnTo>
                  <a:cubicBezTo>
                    <a:pt x="0" y="6585"/>
                    <a:pt x="473" y="7058"/>
                    <a:pt x="1040" y="7058"/>
                  </a:cubicBezTo>
                  <a:lnTo>
                    <a:pt x="10933" y="7058"/>
                  </a:lnTo>
                  <a:cubicBezTo>
                    <a:pt x="11531" y="7058"/>
                    <a:pt x="12004" y="6585"/>
                    <a:pt x="12004" y="5987"/>
                  </a:cubicBezTo>
                  <a:lnTo>
                    <a:pt x="1200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23" name="Google Shape;8823;p86"/>
          <p:cNvGrpSpPr/>
          <p:nvPr/>
        </p:nvGrpSpPr>
        <p:grpSpPr>
          <a:xfrm>
            <a:off x="4121578" y="5036589"/>
            <a:ext cx="472455" cy="474940"/>
            <a:chOff x="-45673275" y="3937700"/>
            <a:chExt cx="299325" cy="300900"/>
          </a:xfrm>
        </p:grpSpPr>
        <p:sp>
          <p:nvSpPr>
            <p:cNvPr id="8824" name="Google Shape;8824;p86"/>
            <p:cNvSpPr/>
            <p:nvPr/>
          </p:nvSpPr>
          <p:spPr>
            <a:xfrm>
              <a:off x="-45673275" y="3937700"/>
              <a:ext cx="285925" cy="135500"/>
            </a:xfrm>
            <a:custGeom>
              <a:avLst/>
              <a:gdLst/>
              <a:ahLst/>
              <a:cxnLst/>
              <a:rect l="l" t="t" r="r" b="b"/>
              <a:pathLst>
                <a:path w="11437" h="5420" extrusionOk="0">
                  <a:moveTo>
                    <a:pt x="11437" y="1"/>
                  </a:moveTo>
                  <a:lnTo>
                    <a:pt x="221" y="3435"/>
                  </a:lnTo>
                  <a:cubicBezTo>
                    <a:pt x="63" y="3466"/>
                    <a:pt x="0" y="3624"/>
                    <a:pt x="0" y="3781"/>
                  </a:cubicBezTo>
                  <a:cubicBezTo>
                    <a:pt x="0" y="3939"/>
                    <a:pt x="95" y="4065"/>
                    <a:pt x="221" y="4159"/>
                  </a:cubicBezTo>
                  <a:lnTo>
                    <a:pt x="4348" y="5420"/>
                  </a:lnTo>
                  <a:lnTo>
                    <a:pt x="11405" y="64"/>
                  </a:lnTo>
                  <a:lnTo>
                    <a:pt x="1143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5" name="Google Shape;8825;p86"/>
            <p:cNvSpPr/>
            <p:nvPr/>
          </p:nvSpPr>
          <p:spPr>
            <a:xfrm>
              <a:off x="-45577975" y="3990475"/>
              <a:ext cx="151250" cy="150925"/>
            </a:xfrm>
            <a:custGeom>
              <a:avLst/>
              <a:gdLst/>
              <a:ahLst/>
              <a:cxnLst/>
              <a:rect l="l" t="t" r="r" b="b"/>
              <a:pathLst>
                <a:path w="6050" h="6037" extrusionOk="0">
                  <a:moveTo>
                    <a:pt x="6049" y="1"/>
                  </a:moveTo>
                  <a:lnTo>
                    <a:pt x="536" y="4159"/>
                  </a:lnTo>
                  <a:lnTo>
                    <a:pt x="32" y="5577"/>
                  </a:lnTo>
                  <a:cubicBezTo>
                    <a:pt x="0" y="5703"/>
                    <a:pt x="32" y="5861"/>
                    <a:pt x="126" y="5955"/>
                  </a:cubicBezTo>
                  <a:cubicBezTo>
                    <a:pt x="186" y="6015"/>
                    <a:pt x="259" y="6037"/>
                    <a:pt x="336" y="6037"/>
                  </a:cubicBezTo>
                  <a:cubicBezTo>
                    <a:pt x="381" y="6037"/>
                    <a:pt x="427" y="6030"/>
                    <a:pt x="473" y="6018"/>
                  </a:cubicBezTo>
                  <a:lnTo>
                    <a:pt x="1891" y="5514"/>
                  </a:lnTo>
                  <a:lnTo>
                    <a:pt x="604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6" name="Google Shape;8826;p86"/>
            <p:cNvSpPr/>
            <p:nvPr/>
          </p:nvSpPr>
          <p:spPr>
            <a:xfrm>
              <a:off x="-45509450" y="3951100"/>
              <a:ext cx="135500" cy="286725"/>
            </a:xfrm>
            <a:custGeom>
              <a:avLst/>
              <a:gdLst/>
              <a:ahLst/>
              <a:cxnLst/>
              <a:rect l="l" t="t" r="r" b="b"/>
              <a:pathLst>
                <a:path w="5420" h="11469" extrusionOk="0">
                  <a:moveTo>
                    <a:pt x="5419" y="0"/>
                  </a:moveTo>
                  <a:lnTo>
                    <a:pt x="5356" y="32"/>
                  </a:lnTo>
                  <a:lnTo>
                    <a:pt x="0" y="7089"/>
                  </a:lnTo>
                  <a:lnTo>
                    <a:pt x="1261" y="11216"/>
                  </a:lnTo>
                  <a:cubicBezTo>
                    <a:pt x="1324" y="11374"/>
                    <a:pt x="1481" y="11468"/>
                    <a:pt x="1639" y="11468"/>
                  </a:cubicBezTo>
                  <a:cubicBezTo>
                    <a:pt x="1796" y="11468"/>
                    <a:pt x="1891" y="11342"/>
                    <a:pt x="1985" y="11216"/>
                  </a:cubicBezTo>
                  <a:lnTo>
                    <a:pt x="541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7" name="Google Shape;8827;p86"/>
            <p:cNvSpPr/>
            <p:nvPr/>
          </p:nvSpPr>
          <p:spPr>
            <a:xfrm>
              <a:off x="-45670925" y="4114125"/>
              <a:ext cx="72500" cy="70325"/>
            </a:xfrm>
            <a:custGeom>
              <a:avLst/>
              <a:gdLst/>
              <a:ahLst/>
              <a:cxnLst/>
              <a:rect l="l" t="t" r="r" b="b"/>
              <a:pathLst>
                <a:path w="2900" h="2813" extrusionOk="0">
                  <a:moveTo>
                    <a:pt x="2521" y="1"/>
                  </a:moveTo>
                  <a:cubicBezTo>
                    <a:pt x="2435" y="1"/>
                    <a:pt x="2348" y="32"/>
                    <a:pt x="2269" y="95"/>
                  </a:cubicBezTo>
                  <a:lnTo>
                    <a:pt x="127" y="2206"/>
                  </a:lnTo>
                  <a:cubicBezTo>
                    <a:pt x="1" y="2332"/>
                    <a:pt x="1" y="2553"/>
                    <a:pt x="127" y="2742"/>
                  </a:cubicBezTo>
                  <a:cubicBezTo>
                    <a:pt x="190" y="2789"/>
                    <a:pt x="277" y="2813"/>
                    <a:pt x="371" y="2813"/>
                  </a:cubicBezTo>
                  <a:cubicBezTo>
                    <a:pt x="466" y="2813"/>
                    <a:pt x="568" y="2789"/>
                    <a:pt x="662" y="2742"/>
                  </a:cubicBezTo>
                  <a:lnTo>
                    <a:pt x="2773" y="600"/>
                  </a:lnTo>
                  <a:cubicBezTo>
                    <a:pt x="2899" y="473"/>
                    <a:pt x="2899" y="253"/>
                    <a:pt x="2773" y="95"/>
                  </a:cubicBezTo>
                  <a:cubicBezTo>
                    <a:pt x="2695" y="32"/>
                    <a:pt x="2608" y="1"/>
                    <a:pt x="252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8" name="Google Shape;8828;p86"/>
            <p:cNvSpPr/>
            <p:nvPr/>
          </p:nvSpPr>
          <p:spPr>
            <a:xfrm>
              <a:off x="-45620500" y="4163550"/>
              <a:ext cx="70900" cy="71125"/>
            </a:xfrm>
            <a:custGeom>
              <a:avLst/>
              <a:gdLst/>
              <a:ahLst/>
              <a:cxnLst/>
              <a:rect l="l" t="t" r="r" b="b"/>
              <a:pathLst>
                <a:path w="2836" h="2845" extrusionOk="0">
                  <a:moveTo>
                    <a:pt x="2489" y="1"/>
                  </a:moveTo>
                  <a:cubicBezTo>
                    <a:pt x="2395" y="1"/>
                    <a:pt x="2300" y="24"/>
                    <a:pt x="2237" y="72"/>
                  </a:cubicBezTo>
                  <a:lnTo>
                    <a:pt x="126" y="2214"/>
                  </a:lnTo>
                  <a:cubicBezTo>
                    <a:pt x="0" y="2340"/>
                    <a:pt x="0" y="2561"/>
                    <a:pt x="126" y="2718"/>
                  </a:cubicBezTo>
                  <a:cubicBezTo>
                    <a:pt x="221" y="2781"/>
                    <a:pt x="284" y="2844"/>
                    <a:pt x="378" y="2844"/>
                  </a:cubicBezTo>
                  <a:cubicBezTo>
                    <a:pt x="441" y="2844"/>
                    <a:pt x="567" y="2781"/>
                    <a:pt x="599" y="2718"/>
                  </a:cubicBezTo>
                  <a:lnTo>
                    <a:pt x="2741" y="607"/>
                  </a:lnTo>
                  <a:cubicBezTo>
                    <a:pt x="2836" y="481"/>
                    <a:pt x="2836" y="229"/>
                    <a:pt x="2741" y="72"/>
                  </a:cubicBezTo>
                  <a:cubicBezTo>
                    <a:pt x="2678" y="24"/>
                    <a:pt x="2584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9" name="Google Shape;8829;p86"/>
            <p:cNvSpPr/>
            <p:nvPr/>
          </p:nvSpPr>
          <p:spPr>
            <a:xfrm>
              <a:off x="-45673275" y="4159625"/>
              <a:ext cx="79575" cy="78975"/>
            </a:xfrm>
            <a:custGeom>
              <a:avLst/>
              <a:gdLst/>
              <a:ahLst/>
              <a:cxnLst/>
              <a:rect l="l" t="t" r="r" b="b"/>
              <a:pathLst>
                <a:path w="3183" h="3159" extrusionOk="0">
                  <a:moveTo>
                    <a:pt x="2816" y="0"/>
                  </a:moveTo>
                  <a:cubicBezTo>
                    <a:pt x="2726" y="0"/>
                    <a:pt x="2631" y="24"/>
                    <a:pt x="2552" y="71"/>
                  </a:cubicBezTo>
                  <a:lnTo>
                    <a:pt x="95" y="2529"/>
                  </a:lnTo>
                  <a:cubicBezTo>
                    <a:pt x="0" y="2655"/>
                    <a:pt x="0" y="2875"/>
                    <a:pt x="95" y="3033"/>
                  </a:cubicBezTo>
                  <a:cubicBezTo>
                    <a:pt x="189" y="3127"/>
                    <a:pt x="252" y="3159"/>
                    <a:pt x="347" y="3159"/>
                  </a:cubicBezTo>
                  <a:cubicBezTo>
                    <a:pt x="441" y="3159"/>
                    <a:pt x="536" y="3127"/>
                    <a:pt x="599" y="3033"/>
                  </a:cubicBezTo>
                  <a:lnTo>
                    <a:pt x="3025" y="607"/>
                  </a:lnTo>
                  <a:cubicBezTo>
                    <a:pt x="3182" y="449"/>
                    <a:pt x="3182" y="197"/>
                    <a:pt x="3056" y="71"/>
                  </a:cubicBezTo>
                  <a:cubicBezTo>
                    <a:pt x="2993" y="24"/>
                    <a:pt x="2907" y="0"/>
                    <a:pt x="28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30" name="Google Shape;8830;p86"/>
          <p:cNvGrpSpPr/>
          <p:nvPr/>
        </p:nvGrpSpPr>
        <p:grpSpPr>
          <a:xfrm>
            <a:off x="2940466" y="5693634"/>
            <a:ext cx="474940" cy="474940"/>
            <a:chOff x="-44512325" y="3176075"/>
            <a:chExt cx="300900" cy="300900"/>
          </a:xfrm>
        </p:grpSpPr>
        <p:sp>
          <p:nvSpPr>
            <p:cNvPr id="8831" name="Google Shape;8831;p86"/>
            <p:cNvSpPr/>
            <p:nvPr/>
          </p:nvSpPr>
          <p:spPr>
            <a:xfrm>
              <a:off x="-44512325" y="3176075"/>
              <a:ext cx="300900" cy="300900"/>
            </a:xfrm>
            <a:custGeom>
              <a:avLst/>
              <a:gdLst/>
              <a:ahLst/>
              <a:cxnLst/>
              <a:rect l="l" t="t" r="r" b="b"/>
              <a:pathLst>
                <a:path w="12036" h="12036" extrusionOk="0">
                  <a:moveTo>
                    <a:pt x="3246" y="2868"/>
                  </a:moveTo>
                  <a:cubicBezTo>
                    <a:pt x="3435" y="2868"/>
                    <a:pt x="3592" y="3025"/>
                    <a:pt x="3592" y="3246"/>
                  </a:cubicBezTo>
                  <a:cubicBezTo>
                    <a:pt x="3592" y="3435"/>
                    <a:pt x="3435" y="3592"/>
                    <a:pt x="3246" y="3592"/>
                  </a:cubicBezTo>
                  <a:cubicBezTo>
                    <a:pt x="3057" y="3592"/>
                    <a:pt x="2899" y="3435"/>
                    <a:pt x="2899" y="3246"/>
                  </a:cubicBezTo>
                  <a:cubicBezTo>
                    <a:pt x="2899" y="3025"/>
                    <a:pt x="3057" y="2868"/>
                    <a:pt x="3246" y="2868"/>
                  </a:cubicBezTo>
                  <a:close/>
                  <a:moveTo>
                    <a:pt x="8854" y="2868"/>
                  </a:moveTo>
                  <a:cubicBezTo>
                    <a:pt x="9043" y="2868"/>
                    <a:pt x="9200" y="3025"/>
                    <a:pt x="9200" y="3246"/>
                  </a:cubicBezTo>
                  <a:cubicBezTo>
                    <a:pt x="9200" y="3435"/>
                    <a:pt x="9043" y="3592"/>
                    <a:pt x="8854" y="3592"/>
                  </a:cubicBezTo>
                  <a:cubicBezTo>
                    <a:pt x="8665" y="3592"/>
                    <a:pt x="8507" y="3435"/>
                    <a:pt x="8507" y="3246"/>
                  </a:cubicBezTo>
                  <a:cubicBezTo>
                    <a:pt x="8507" y="3025"/>
                    <a:pt x="8665" y="2868"/>
                    <a:pt x="8854" y="2868"/>
                  </a:cubicBezTo>
                  <a:close/>
                  <a:moveTo>
                    <a:pt x="6774" y="3277"/>
                  </a:moveTo>
                  <a:cubicBezTo>
                    <a:pt x="6963" y="3277"/>
                    <a:pt x="7121" y="3435"/>
                    <a:pt x="7121" y="3624"/>
                  </a:cubicBezTo>
                  <a:lnTo>
                    <a:pt x="7121" y="3876"/>
                  </a:lnTo>
                  <a:cubicBezTo>
                    <a:pt x="7247" y="3907"/>
                    <a:pt x="7341" y="3970"/>
                    <a:pt x="7467" y="4065"/>
                  </a:cubicBezTo>
                  <a:lnTo>
                    <a:pt x="7656" y="3939"/>
                  </a:lnTo>
                  <a:cubicBezTo>
                    <a:pt x="7706" y="3919"/>
                    <a:pt x="7766" y="3908"/>
                    <a:pt x="7825" y="3908"/>
                  </a:cubicBezTo>
                  <a:cubicBezTo>
                    <a:pt x="7955" y="3908"/>
                    <a:pt x="8086" y="3957"/>
                    <a:pt x="8129" y="4065"/>
                  </a:cubicBezTo>
                  <a:lnTo>
                    <a:pt x="8854" y="5294"/>
                  </a:lnTo>
                  <a:cubicBezTo>
                    <a:pt x="8917" y="5451"/>
                    <a:pt x="8885" y="5672"/>
                    <a:pt x="8728" y="5735"/>
                  </a:cubicBezTo>
                  <a:lnTo>
                    <a:pt x="8539" y="5861"/>
                  </a:lnTo>
                  <a:lnTo>
                    <a:pt x="8539" y="6270"/>
                  </a:lnTo>
                  <a:lnTo>
                    <a:pt x="8728" y="6396"/>
                  </a:lnTo>
                  <a:cubicBezTo>
                    <a:pt x="8885" y="6459"/>
                    <a:pt x="8980" y="6711"/>
                    <a:pt x="8854" y="6869"/>
                  </a:cubicBezTo>
                  <a:lnTo>
                    <a:pt x="8129" y="8066"/>
                  </a:lnTo>
                  <a:cubicBezTo>
                    <a:pt x="8043" y="8174"/>
                    <a:pt x="7927" y="8222"/>
                    <a:pt x="7812" y="8222"/>
                  </a:cubicBezTo>
                  <a:cubicBezTo>
                    <a:pt x="7759" y="8222"/>
                    <a:pt x="7706" y="8212"/>
                    <a:pt x="7656" y="8192"/>
                  </a:cubicBezTo>
                  <a:lnTo>
                    <a:pt x="7467" y="8066"/>
                  </a:lnTo>
                  <a:cubicBezTo>
                    <a:pt x="7341" y="8160"/>
                    <a:pt x="7215" y="8223"/>
                    <a:pt x="7121" y="8255"/>
                  </a:cubicBezTo>
                  <a:lnTo>
                    <a:pt x="7121" y="8507"/>
                  </a:lnTo>
                  <a:cubicBezTo>
                    <a:pt x="7121" y="8696"/>
                    <a:pt x="6963" y="8854"/>
                    <a:pt x="6774" y="8854"/>
                  </a:cubicBezTo>
                  <a:lnTo>
                    <a:pt x="5357" y="8854"/>
                  </a:lnTo>
                  <a:cubicBezTo>
                    <a:pt x="5136" y="8854"/>
                    <a:pt x="4978" y="8696"/>
                    <a:pt x="4978" y="8507"/>
                  </a:cubicBezTo>
                  <a:lnTo>
                    <a:pt x="4978" y="8255"/>
                  </a:lnTo>
                  <a:cubicBezTo>
                    <a:pt x="4884" y="8223"/>
                    <a:pt x="4758" y="8160"/>
                    <a:pt x="4632" y="8066"/>
                  </a:cubicBezTo>
                  <a:lnTo>
                    <a:pt x="4443" y="8192"/>
                  </a:lnTo>
                  <a:cubicBezTo>
                    <a:pt x="4393" y="8212"/>
                    <a:pt x="4334" y="8222"/>
                    <a:pt x="4274" y="8222"/>
                  </a:cubicBezTo>
                  <a:cubicBezTo>
                    <a:pt x="4145" y="8222"/>
                    <a:pt x="4013" y="8174"/>
                    <a:pt x="3970" y="8066"/>
                  </a:cubicBezTo>
                  <a:lnTo>
                    <a:pt x="3246" y="6869"/>
                  </a:lnTo>
                  <a:cubicBezTo>
                    <a:pt x="3183" y="6680"/>
                    <a:pt x="3214" y="6459"/>
                    <a:pt x="3372" y="6396"/>
                  </a:cubicBezTo>
                  <a:lnTo>
                    <a:pt x="3561" y="6270"/>
                  </a:lnTo>
                  <a:lnTo>
                    <a:pt x="3561" y="5861"/>
                  </a:lnTo>
                  <a:lnTo>
                    <a:pt x="3372" y="5735"/>
                  </a:lnTo>
                  <a:cubicBezTo>
                    <a:pt x="3214" y="5672"/>
                    <a:pt x="3151" y="5420"/>
                    <a:pt x="3246" y="5294"/>
                  </a:cubicBezTo>
                  <a:lnTo>
                    <a:pt x="3970" y="4065"/>
                  </a:lnTo>
                  <a:cubicBezTo>
                    <a:pt x="4013" y="3958"/>
                    <a:pt x="4142" y="3880"/>
                    <a:pt x="4270" y="3880"/>
                  </a:cubicBezTo>
                  <a:cubicBezTo>
                    <a:pt x="4331" y="3880"/>
                    <a:pt x="4392" y="3898"/>
                    <a:pt x="4443" y="3939"/>
                  </a:cubicBezTo>
                  <a:lnTo>
                    <a:pt x="4632" y="4065"/>
                  </a:lnTo>
                  <a:cubicBezTo>
                    <a:pt x="4758" y="3970"/>
                    <a:pt x="4884" y="3907"/>
                    <a:pt x="4978" y="3876"/>
                  </a:cubicBezTo>
                  <a:lnTo>
                    <a:pt x="4978" y="3624"/>
                  </a:lnTo>
                  <a:cubicBezTo>
                    <a:pt x="4978" y="3435"/>
                    <a:pt x="5136" y="3277"/>
                    <a:pt x="5357" y="3277"/>
                  </a:cubicBezTo>
                  <a:close/>
                  <a:moveTo>
                    <a:pt x="3246" y="8475"/>
                  </a:moveTo>
                  <a:cubicBezTo>
                    <a:pt x="3435" y="8475"/>
                    <a:pt x="3592" y="8633"/>
                    <a:pt x="3592" y="8822"/>
                  </a:cubicBezTo>
                  <a:cubicBezTo>
                    <a:pt x="3592" y="9043"/>
                    <a:pt x="3435" y="9169"/>
                    <a:pt x="3246" y="9169"/>
                  </a:cubicBezTo>
                  <a:cubicBezTo>
                    <a:pt x="3057" y="9169"/>
                    <a:pt x="2899" y="9011"/>
                    <a:pt x="2899" y="8822"/>
                  </a:cubicBezTo>
                  <a:cubicBezTo>
                    <a:pt x="2899" y="8633"/>
                    <a:pt x="3057" y="8475"/>
                    <a:pt x="3246" y="8475"/>
                  </a:cubicBezTo>
                  <a:close/>
                  <a:moveTo>
                    <a:pt x="8854" y="8475"/>
                  </a:moveTo>
                  <a:cubicBezTo>
                    <a:pt x="9043" y="8475"/>
                    <a:pt x="9200" y="8633"/>
                    <a:pt x="9200" y="8822"/>
                  </a:cubicBezTo>
                  <a:cubicBezTo>
                    <a:pt x="9200" y="9043"/>
                    <a:pt x="9043" y="9169"/>
                    <a:pt x="8854" y="9169"/>
                  </a:cubicBezTo>
                  <a:cubicBezTo>
                    <a:pt x="8665" y="9169"/>
                    <a:pt x="8507" y="9011"/>
                    <a:pt x="8507" y="8822"/>
                  </a:cubicBezTo>
                  <a:cubicBezTo>
                    <a:pt x="8507" y="8633"/>
                    <a:pt x="8665" y="8475"/>
                    <a:pt x="8854" y="8475"/>
                  </a:cubicBezTo>
                  <a:close/>
                  <a:moveTo>
                    <a:pt x="3183" y="1"/>
                  </a:moveTo>
                  <a:cubicBezTo>
                    <a:pt x="2994" y="1"/>
                    <a:pt x="2836" y="158"/>
                    <a:pt x="2836" y="347"/>
                  </a:cubicBezTo>
                  <a:lnTo>
                    <a:pt x="2836" y="1418"/>
                  </a:lnTo>
                  <a:lnTo>
                    <a:pt x="2458" y="1418"/>
                  </a:lnTo>
                  <a:cubicBezTo>
                    <a:pt x="1891" y="1418"/>
                    <a:pt x="1418" y="1891"/>
                    <a:pt x="1418" y="2490"/>
                  </a:cubicBezTo>
                  <a:lnTo>
                    <a:pt x="1418" y="2836"/>
                  </a:lnTo>
                  <a:lnTo>
                    <a:pt x="347" y="2836"/>
                  </a:lnTo>
                  <a:cubicBezTo>
                    <a:pt x="158" y="2836"/>
                    <a:pt x="1" y="2994"/>
                    <a:pt x="1" y="3183"/>
                  </a:cubicBezTo>
                  <a:cubicBezTo>
                    <a:pt x="1" y="3372"/>
                    <a:pt x="158" y="3529"/>
                    <a:pt x="347" y="3529"/>
                  </a:cubicBezTo>
                  <a:lnTo>
                    <a:pt x="1418" y="3529"/>
                  </a:lnTo>
                  <a:lnTo>
                    <a:pt x="1418" y="4254"/>
                  </a:lnTo>
                  <a:lnTo>
                    <a:pt x="347" y="4254"/>
                  </a:lnTo>
                  <a:cubicBezTo>
                    <a:pt x="158" y="4254"/>
                    <a:pt x="1" y="4411"/>
                    <a:pt x="1" y="4600"/>
                  </a:cubicBezTo>
                  <a:cubicBezTo>
                    <a:pt x="1" y="4821"/>
                    <a:pt x="158" y="4978"/>
                    <a:pt x="347" y="4978"/>
                  </a:cubicBezTo>
                  <a:lnTo>
                    <a:pt x="1418" y="4978"/>
                  </a:lnTo>
                  <a:lnTo>
                    <a:pt x="1418" y="5672"/>
                  </a:lnTo>
                  <a:lnTo>
                    <a:pt x="347" y="5672"/>
                  </a:lnTo>
                  <a:cubicBezTo>
                    <a:pt x="158" y="5672"/>
                    <a:pt x="1" y="5829"/>
                    <a:pt x="1" y="6018"/>
                  </a:cubicBezTo>
                  <a:cubicBezTo>
                    <a:pt x="1" y="6239"/>
                    <a:pt x="158" y="6396"/>
                    <a:pt x="347" y="6396"/>
                  </a:cubicBezTo>
                  <a:lnTo>
                    <a:pt x="1418" y="6396"/>
                  </a:lnTo>
                  <a:lnTo>
                    <a:pt x="1418" y="7089"/>
                  </a:lnTo>
                  <a:lnTo>
                    <a:pt x="347" y="7089"/>
                  </a:lnTo>
                  <a:cubicBezTo>
                    <a:pt x="158" y="7089"/>
                    <a:pt x="1" y="7247"/>
                    <a:pt x="1" y="7436"/>
                  </a:cubicBezTo>
                  <a:cubicBezTo>
                    <a:pt x="1" y="7656"/>
                    <a:pt x="158" y="7814"/>
                    <a:pt x="347" y="7814"/>
                  </a:cubicBezTo>
                  <a:lnTo>
                    <a:pt x="1418" y="7814"/>
                  </a:lnTo>
                  <a:lnTo>
                    <a:pt x="1418" y="8507"/>
                  </a:lnTo>
                  <a:lnTo>
                    <a:pt x="347" y="8507"/>
                  </a:lnTo>
                  <a:cubicBezTo>
                    <a:pt x="158" y="8507"/>
                    <a:pt x="1" y="8665"/>
                    <a:pt x="1" y="8854"/>
                  </a:cubicBezTo>
                  <a:cubicBezTo>
                    <a:pt x="1" y="9074"/>
                    <a:pt x="158" y="9232"/>
                    <a:pt x="347" y="9232"/>
                  </a:cubicBezTo>
                  <a:lnTo>
                    <a:pt x="1418" y="9232"/>
                  </a:lnTo>
                  <a:lnTo>
                    <a:pt x="1418" y="9578"/>
                  </a:lnTo>
                  <a:cubicBezTo>
                    <a:pt x="1418" y="10177"/>
                    <a:pt x="1891" y="10618"/>
                    <a:pt x="2458" y="10618"/>
                  </a:cubicBezTo>
                  <a:lnTo>
                    <a:pt x="2836" y="10618"/>
                  </a:lnTo>
                  <a:lnTo>
                    <a:pt x="2836" y="11689"/>
                  </a:lnTo>
                  <a:cubicBezTo>
                    <a:pt x="2836" y="11878"/>
                    <a:pt x="2994" y="12036"/>
                    <a:pt x="3183" y="12036"/>
                  </a:cubicBezTo>
                  <a:cubicBezTo>
                    <a:pt x="3372" y="12036"/>
                    <a:pt x="3529" y="11878"/>
                    <a:pt x="3529" y="11689"/>
                  </a:cubicBezTo>
                  <a:lnTo>
                    <a:pt x="3529" y="10618"/>
                  </a:lnTo>
                  <a:lnTo>
                    <a:pt x="4254" y="10618"/>
                  </a:lnTo>
                  <a:lnTo>
                    <a:pt x="4254" y="11689"/>
                  </a:lnTo>
                  <a:cubicBezTo>
                    <a:pt x="4254" y="11878"/>
                    <a:pt x="4411" y="12036"/>
                    <a:pt x="4600" y="12036"/>
                  </a:cubicBezTo>
                  <a:cubicBezTo>
                    <a:pt x="4789" y="12036"/>
                    <a:pt x="4947" y="11878"/>
                    <a:pt x="4947" y="11689"/>
                  </a:cubicBezTo>
                  <a:lnTo>
                    <a:pt x="4947" y="10618"/>
                  </a:lnTo>
                  <a:lnTo>
                    <a:pt x="5672" y="10618"/>
                  </a:lnTo>
                  <a:lnTo>
                    <a:pt x="5672" y="11689"/>
                  </a:lnTo>
                  <a:cubicBezTo>
                    <a:pt x="5672" y="11878"/>
                    <a:pt x="5829" y="12036"/>
                    <a:pt x="6018" y="12036"/>
                  </a:cubicBezTo>
                  <a:cubicBezTo>
                    <a:pt x="6207" y="12036"/>
                    <a:pt x="6365" y="11878"/>
                    <a:pt x="6365" y="11689"/>
                  </a:cubicBezTo>
                  <a:lnTo>
                    <a:pt x="6365" y="10618"/>
                  </a:lnTo>
                  <a:lnTo>
                    <a:pt x="7089" y="10618"/>
                  </a:lnTo>
                  <a:lnTo>
                    <a:pt x="7089" y="11689"/>
                  </a:lnTo>
                  <a:cubicBezTo>
                    <a:pt x="7089" y="11878"/>
                    <a:pt x="7247" y="12036"/>
                    <a:pt x="7436" y="12036"/>
                  </a:cubicBezTo>
                  <a:cubicBezTo>
                    <a:pt x="7625" y="12036"/>
                    <a:pt x="7782" y="11878"/>
                    <a:pt x="7782" y="11689"/>
                  </a:cubicBezTo>
                  <a:lnTo>
                    <a:pt x="7782" y="10618"/>
                  </a:lnTo>
                  <a:lnTo>
                    <a:pt x="8507" y="10618"/>
                  </a:lnTo>
                  <a:lnTo>
                    <a:pt x="8507" y="11689"/>
                  </a:lnTo>
                  <a:cubicBezTo>
                    <a:pt x="8507" y="11878"/>
                    <a:pt x="8665" y="12036"/>
                    <a:pt x="8854" y="12036"/>
                  </a:cubicBezTo>
                  <a:cubicBezTo>
                    <a:pt x="9043" y="12036"/>
                    <a:pt x="9200" y="11878"/>
                    <a:pt x="9200" y="11689"/>
                  </a:cubicBezTo>
                  <a:lnTo>
                    <a:pt x="9200" y="10618"/>
                  </a:lnTo>
                  <a:lnTo>
                    <a:pt x="9547" y="10618"/>
                  </a:lnTo>
                  <a:cubicBezTo>
                    <a:pt x="10145" y="10618"/>
                    <a:pt x="10618" y="10177"/>
                    <a:pt x="10618" y="9578"/>
                  </a:cubicBezTo>
                  <a:lnTo>
                    <a:pt x="10618" y="9232"/>
                  </a:lnTo>
                  <a:lnTo>
                    <a:pt x="11689" y="9232"/>
                  </a:lnTo>
                  <a:cubicBezTo>
                    <a:pt x="11878" y="9232"/>
                    <a:pt x="12036" y="9074"/>
                    <a:pt x="12036" y="8854"/>
                  </a:cubicBezTo>
                  <a:cubicBezTo>
                    <a:pt x="12036" y="8665"/>
                    <a:pt x="11878" y="8507"/>
                    <a:pt x="11689" y="8507"/>
                  </a:cubicBezTo>
                  <a:lnTo>
                    <a:pt x="10618" y="8507"/>
                  </a:lnTo>
                  <a:lnTo>
                    <a:pt x="10618" y="7814"/>
                  </a:lnTo>
                  <a:lnTo>
                    <a:pt x="11689" y="7814"/>
                  </a:lnTo>
                  <a:cubicBezTo>
                    <a:pt x="11878" y="7814"/>
                    <a:pt x="12036" y="7656"/>
                    <a:pt x="12036" y="7436"/>
                  </a:cubicBezTo>
                  <a:cubicBezTo>
                    <a:pt x="12036" y="7247"/>
                    <a:pt x="11878" y="7089"/>
                    <a:pt x="11689" y="7089"/>
                  </a:cubicBezTo>
                  <a:lnTo>
                    <a:pt x="10618" y="7089"/>
                  </a:lnTo>
                  <a:lnTo>
                    <a:pt x="10618" y="6396"/>
                  </a:lnTo>
                  <a:lnTo>
                    <a:pt x="11689" y="6396"/>
                  </a:lnTo>
                  <a:cubicBezTo>
                    <a:pt x="11878" y="6396"/>
                    <a:pt x="12036" y="6239"/>
                    <a:pt x="12036" y="6018"/>
                  </a:cubicBezTo>
                  <a:cubicBezTo>
                    <a:pt x="12036" y="5829"/>
                    <a:pt x="11878" y="5672"/>
                    <a:pt x="11689" y="5672"/>
                  </a:cubicBezTo>
                  <a:lnTo>
                    <a:pt x="10618" y="5672"/>
                  </a:lnTo>
                  <a:lnTo>
                    <a:pt x="10618" y="4978"/>
                  </a:lnTo>
                  <a:lnTo>
                    <a:pt x="11689" y="4978"/>
                  </a:lnTo>
                  <a:cubicBezTo>
                    <a:pt x="11878" y="4978"/>
                    <a:pt x="12036" y="4821"/>
                    <a:pt x="12036" y="4600"/>
                  </a:cubicBezTo>
                  <a:cubicBezTo>
                    <a:pt x="12036" y="4411"/>
                    <a:pt x="11878" y="4254"/>
                    <a:pt x="11689" y="4254"/>
                  </a:cubicBezTo>
                  <a:lnTo>
                    <a:pt x="10618" y="4254"/>
                  </a:lnTo>
                  <a:lnTo>
                    <a:pt x="10618" y="3529"/>
                  </a:lnTo>
                  <a:lnTo>
                    <a:pt x="11689" y="3529"/>
                  </a:lnTo>
                  <a:cubicBezTo>
                    <a:pt x="11878" y="3529"/>
                    <a:pt x="12036" y="3372"/>
                    <a:pt x="12036" y="3183"/>
                  </a:cubicBezTo>
                  <a:cubicBezTo>
                    <a:pt x="12036" y="2994"/>
                    <a:pt x="11878" y="2836"/>
                    <a:pt x="11689" y="2836"/>
                  </a:cubicBezTo>
                  <a:lnTo>
                    <a:pt x="10618" y="2836"/>
                  </a:lnTo>
                  <a:lnTo>
                    <a:pt x="10618" y="2490"/>
                  </a:lnTo>
                  <a:cubicBezTo>
                    <a:pt x="10618" y="1891"/>
                    <a:pt x="10145" y="1418"/>
                    <a:pt x="9547" y="1418"/>
                  </a:cubicBezTo>
                  <a:lnTo>
                    <a:pt x="9200" y="1418"/>
                  </a:lnTo>
                  <a:lnTo>
                    <a:pt x="9200" y="347"/>
                  </a:lnTo>
                  <a:cubicBezTo>
                    <a:pt x="9200" y="158"/>
                    <a:pt x="9043" y="1"/>
                    <a:pt x="8854" y="1"/>
                  </a:cubicBezTo>
                  <a:cubicBezTo>
                    <a:pt x="8665" y="1"/>
                    <a:pt x="8507" y="158"/>
                    <a:pt x="8507" y="347"/>
                  </a:cubicBezTo>
                  <a:lnTo>
                    <a:pt x="8507" y="1418"/>
                  </a:lnTo>
                  <a:lnTo>
                    <a:pt x="7782" y="1418"/>
                  </a:lnTo>
                  <a:lnTo>
                    <a:pt x="7782" y="347"/>
                  </a:lnTo>
                  <a:cubicBezTo>
                    <a:pt x="7782" y="158"/>
                    <a:pt x="7625" y="1"/>
                    <a:pt x="7436" y="1"/>
                  </a:cubicBezTo>
                  <a:cubicBezTo>
                    <a:pt x="7247" y="1"/>
                    <a:pt x="7089" y="158"/>
                    <a:pt x="7089" y="347"/>
                  </a:cubicBezTo>
                  <a:lnTo>
                    <a:pt x="7089" y="1418"/>
                  </a:lnTo>
                  <a:lnTo>
                    <a:pt x="6365" y="1418"/>
                  </a:lnTo>
                  <a:lnTo>
                    <a:pt x="6365" y="347"/>
                  </a:lnTo>
                  <a:cubicBezTo>
                    <a:pt x="6365" y="158"/>
                    <a:pt x="6207" y="1"/>
                    <a:pt x="6018" y="1"/>
                  </a:cubicBezTo>
                  <a:cubicBezTo>
                    <a:pt x="5829" y="1"/>
                    <a:pt x="5672" y="158"/>
                    <a:pt x="5672" y="347"/>
                  </a:cubicBezTo>
                  <a:lnTo>
                    <a:pt x="5672" y="1418"/>
                  </a:lnTo>
                  <a:lnTo>
                    <a:pt x="4947" y="1418"/>
                  </a:lnTo>
                  <a:lnTo>
                    <a:pt x="4947" y="347"/>
                  </a:lnTo>
                  <a:cubicBezTo>
                    <a:pt x="4947" y="158"/>
                    <a:pt x="4789" y="1"/>
                    <a:pt x="4600" y="1"/>
                  </a:cubicBezTo>
                  <a:cubicBezTo>
                    <a:pt x="4411" y="1"/>
                    <a:pt x="4254" y="158"/>
                    <a:pt x="4254" y="347"/>
                  </a:cubicBezTo>
                  <a:lnTo>
                    <a:pt x="4254" y="1418"/>
                  </a:lnTo>
                  <a:lnTo>
                    <a:pt x="3529" y="1418"/>
                  </a:lnTo>
                  <a:lnTo>
                    <a:pt x="3529" y="347"/>
                  </a:lnTo>
                  <a:cubicBezTo>
                    <a:pt x="3529" y="158"/>
                    <a:pt x="3372" y="1"/>
                    <a:pt x="31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2" name="Google Shape;8832;p86"/>
            <p:cNvSpPr/>
            <p:nvPr/>
          </p:nvSpPr>
          <p:spPr>
            <a:xfrm>
              <a:off x="-44369750" y="33178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3" name="Google Shape;8833;p86"/>
            <p:cNvSpPr/>
            <p:nvPr/>
          </p:nvSpPr>
          <p:spPr>
            <a:xfrm>
              <a:off x="-44411500" y="3275325"/>
              <a:ext cx="100825" cy="102400"/>
            </a:xfrm>
            <a:custGeom>
              <a:avLst/>
              <a:gdLst/>
              <a:ahLst/>
              <a:cxnLst/>
              <a:rect l="l" t="t" r="r" b="b"/>
              <a:pathLst>
                <a:path w="4033" h="4096" extrusionOk="0">
                  <a:moveTo>
                    <a:pt x="2017" y="1008"/>
                  </a:moveTo>
                  <a:cubicBezTo>
                    <a:pt x="2615" y="1008"/>
                    <a:pt x="3088" y="1481"/>
                    <a:pt x="3088" y="2048"/>
                  </a:cubicBezTo>
                  <a:cubicBezTo>
                    <a:pt x="3088" y="2647"/>
                    <a:pt x="2615" y="3119"/>
                    <a:pt x="2017" y="3119"/>
                  </a:cubicBezTo>
                  <a:cubicBezTo>
                    <a:pt x="1418" y="3119"/>
                    <a:pt x="945" y="2647"/>
                    <a:pt x="945" y="2048"/>
                  </a:cubicBezTo>
                  <a:cubicBezTo>
                    <a:pt x="945" y="1481"/>
                    <a:pt x="1418" y="1008"/>
                    <a:pt x="2017" y="1008"/>
                  </a:cubicBezTo>
                  <a:close/>
                  <a:moveTo>
                    <a:pt x="1670" y="0"/>
                  </a:moveTo>
                  <a:lnTo>
                    <a:pt x="1670" y="126"/>
                  </a:lnTo>
                  <a:cubicBezTo>
                    <a:pt x="1670" y="284"/>
                    <a:pt x="1576" y="410"/>
                    <a:pt x="1418" y="441"/>
                  </a:cubicBezTo>
                  <a:cubicBezTo>
                    <a:pt x="1229" y="536"/>
                    <a:pt x="1040" y="630"/>
                    <a:pt x="882" y="756"/>
                  </a:cubicBezTo>
                  <a:cubicBezTo>
                    <a:pt x="809" y="811"/>
                    <a:pt x="725" y="845"/>
                    <a:pt x="643" y="845"/>
                  </a:cubicBezTo>
                  <a:cubicBezTo>
                    <a:pt x="584" y="845"/>
                    <a:pt x="526" y="828"/>
                    <a:pt x="473" y="788"/>
                  </a:cubicBezTo>
                  <a:lnTo>
                    <a:pt x="347" y="725"/>
                  </a:lnTo>
                  <a:lnTo>
                    <a:pt x="0" y="1324"/>
                  </a:lnTo>
                  <a:lnTo>
                    <a:pt x="126" y="1387"/>
                  </a:lnTo>
                  <a:cubicBezTo>
                    <a:pt x="252" y="1481"/>
                    <a:pt x="315" y="1639"/>
                    <a:pt x="284" y="1733"/>
                  </a:cubicBezTo>
                  <a:cubicBezTo>
                    <a:pt x="252" y="1985"/>
                    <a:pt x="252" y="2143"/>
                    <a:pt x="284" y="2363"/>
                  </a:cubicBezTo>
                  <a:cubicBezTo>
                    <a:pt x="315" y="2521"/>
                    <a:pt x="252" y="2647"/>
                    <a:pt x="126" y="2741"/>
                  </a:cubicBezTo>
                  <a:lnTo>
                    <a:pt x="0" y="2804"/>
                  </a:lnTo>
                  <a:lnTo>
                    <a:pt x="347" y="3403"/>
                  </a:lnTo>
                  <a:lnTo>
                    <a:pt x="473" y="3308"/>
                  </a:lnTo>
                  <a:cubicBezTo>
                    <a:pt x="518" y="3286"/>
                    <a:pt x="566" y="3276"/>
                    <a:pt x="616" y="3276"/>
                  </a:cubicBezTo>
                  <a:cubicBezTo>
                    <a:pt x="707" y="3276"/>
                    <a:pt x="801" y="3310"/>
                    <a:pt x="882" y="3371"/>
                  </a:cubicBezTo>
                  <a:cubicBezTo>
                    <a:pt x="1040" y="3529"/>
                    <a:pt x="1229" y="3592"/>
                    <a:pt x="1418" y="3686"/>
                  </a:cubicBezTo>
                  <a:cubicBezTo>
                    <a:pt x="1576" y="3718"/>
                    <a:pt x="1670" y="3875"/>
                    <a:pt x="1670" y="4001"/>
                  </a:cubicBezTo>
                  <a:lnTo>
                    <a:pt x="1670" y="4096"/>
                  </a:lnTo>
                  <a:lnTo>
                    <a:pt x="2363" y="4096"/>
                  </a:lnTo>
                  <a:lnTo>
                    <a:pt x="2363" y="4001"/>
                  </a:lnTo>
                  <a:cubicBezTo>
                    <a:pt x="2363" y="3844"/>
                    <a:pt x="2458" y="3718"/>
                    <a:pt x="2615" y="3686"/>
                  </a:cubicBezTo>
                  <a:cubicBezTo>
                    <a:pt x="2804" y="3592"/>
                    <a:pt x="2993" y="3466"/>
                    <a:pt x="3151" y="3371"/>
                  </a:cubicBezTo>
                  <a:cubicBezTo>
                    <a:pt x="3232" y="3310"/>
                    <a:pt x="3327" y="3276"/>
                    <a:pt x="3417" y="3276"/>
                  </a:cubicBezTo>
                  <a:cubicBezTo>
                    <a:pt x="3467" y="3276"/>
                    <a:pt x="3516" y="3286"/>
                    <a:pt x="3560" y="3308"/>
                  </a:cubicBezTo>
                  <a:lnTo>
                    <a:pt x="3686" y="3403"/>
                  </a:lnTo>
                  <a:lnTo>
                    <a:pt x="4033" y="2804"/>
                  </a:lnTo>
                  <a:lnTo>
                    <a:pt x="3907" y="2741"/>
                  </a:lnTo>
                  <a:cubicBezTo>
                    <a:pt x="3781" y="2647"/>
                    <a:pt x="3718" y="2489"/>
                    <a:pt x="3749" y="2363"/>
                  </a:cubicBezTo>
                  <a:cubicBezTo>
                    <a:pt x="3781" y="2143"/>
                    <a:pt x="3781" y="1985"/>
                    <a:pt x="3749" y="1733"/>
                  </a:cubicBezTo>
                  <a:cubicBezTo>
                    <a:pt x="3718" y="1576"/>
                    <a:pt x="3781" y="1481"/>
                    <a:pt x="3907" y="1387"/>
                  </a:cubicBezTo>
                  <a:lnTo>
                    <a:pt x="4033" y="1324"/>
                  </a:lnTo>
                  <a:lnTo>
                    <a:pt x="3686" y="725"/>
                  </a:lnTo>
                  <a:lnTo>
                    <a:pt x="3560" y="788"/>
                  </a:lnTo>
                  <a:cubicBezTo>
                    <a:pt x="3502" y="832"/>
                    <a:pt x="3437" y="855"/>
                    <a:pt x="3371" y="855"/>
                  </a:cubicBezTo>
                  <a:cubicBezTo>
                    <a:pt x="3295" y="855"/>
                    <a:pt x="3218" y="824"/>
                    <a:pt x="3151" y="756"/>
                  </a:cubicBezTo>
                  <a:cubicBezTo>
                    <a:pt x="2993" y="599"/>
                    <a:pt x="2804" y="536"/>
                    <a:pt x="2615" y="441"/>
                  </a:cubicBezTo>
                  <a:cubicBezTo>
                    <a:pt x="2458" y="410"/>
                    <a:pt x="2363" y="252"/>
                    <a:pt x="2363" y="126"/>
                  </a:cubicBezTo>
                  <a:lnTo>
                    <a:pt x="236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34" name="Google Shape;8834;p86"/>
          <p:cNvGrpSpPr/>
          <p:nvPr/>
        </p:nvGrpSpPr>
        <p:grpSpPr>
          <a:xfrm>
            <a:off x="3478253" y="2052333"/>
            <a:ext cx="472455" cy="472455"/>
            <a:chOff x="-49027775" y="3183175"/>
            <a:chExt cx="299325" cy="299325"/>
          </a:xfrm>
        </p:grpSpPr>
        <p:sp>
          <p:nvSpPr>
            <p:cNvPr id="8835" name="Google Shape;8835;p86"/>
            <p:cNvSpPr/>
            <p:nvPr/>
          </p:nvSpPr>
          <p:spPr>
            <a:xfrm>
              <a:off x="-48870250" y="3183175"/>
              <a:ext cx="141800" cy="185900"/>
            </a:xfrm>
            <a:custGeom>
              <a:avLst/>
              <a:gdLst/>
              <a:ahLst/>
              <a:cxnLst/>
              <a:rect l="l" t="t" r="r" b="b"/>
              <a:pathLst>
                <a:path w="5672" h="7436" extrusionOk="0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6" name="Google Shape;8836;p86"/>
            <p:cNvSpPr/>
            <p:nvPr/>
          </p:nvSpPr>
          <p:spPr>
            <a:xfrm>
              <a:off x="-49027775" y="3183175"/>
              <a:ext cx="185900" cy="141800"/>
            </a:xfrm>
            <a:custGeom>
              <a:avLst/>
              <a:gdLst/>
              <a:ahLst/>
              <a:cxnLst/>
              <a:rect l="l" t="t" r="r" b="b"/>
              <a:pathLst>
                <a:path w="7436" h="5672" extrusionOk="0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7" name="Google Shape;8837;p86"/>
            <p:cNvSpPr/>
            <p:nvPr/>
          </p:nvSpPr>
          <p:spPr>
            <a:xfrm>
              <a:off x="-49027775" y="3295800"/>
              <a:ext cx="141800" cy="186700"/>
            </a:xfrm>
            <a:custGeom>
              <a:avLst/>
              <a:gdLst/>
              <a:ahLst/>
              <a:cxnLst/>
              <a:rect l="l" t="t" r="r" b="b"/>
              <a:pathLst>
                <a:path w="5672" h="7468" extrusionOk="0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8" name="Google Shape;8838;p86"/>
            <p:cNvSpPr/>
            <p:nvPr/>
          </p:nvSpPr>
          <p:spPr>
            <a:xfrm>
              <a:off x="-48914350" y="3340700"/>
              <a:ext cx="185900" cy="141800"/>
            </a:xfrm>
            <a:custGeom>
              <a:avLst/>
              <a:gdLst/>
              <a:ahLst/>
              <a:cxnLst/>
              <a:rect l="l" t="t" r="r" b="b"/>
              <a:pathLst>
                <a:path w="7436" h="5672" extrusionOk="0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39" name="Google Shape;8839;p86"/>
          <p:cNvGrpSpPr/>
          <p:nvPr/>
        </p:nvGrpSpPr>
        <p:grpSpPr>
          <a:xfrm>
            <a:off x="3477640" y="2632868"/>
            <a:ext cx="473677" cy="476203"/>
            <a:chOff x="-49027775" y="3550975"/>
            <a:chExt cx="300100" cy="301700"/>
          </a:xfrm>
        </p:grpSpPr>
        <p:sp>
          <p:nvSpPr>
            <p:cNvPr id="8840" name="Google Shape;8840;p86"/>
            <p:cNvSpPr/>
            <p:nvPr/>
          </p:nvSpPr>
          <p:spPr>
            <a:xfrm>
              <a:off x="-48941125" y="3613200"/>
              <a:ext cx="74050" cy="26825"/>
            </a:xfrm>
            <a:custGeom>
              <a:avLst/>
              <a:gdLst/>
              <a:ahLst/>
              <a:cxnLst/>
              <a:rect l="l" t="t" r="r" b="b"/>
              <a:pathLst>
                <a:path w="2962" h="1073" extrusionOk="0">
                  <a:moveTo>
                    <a:pt x="1260" y="1"/>
                  </a:moveTo>
                  <a:lnTo>
                    <a:pt x="0" y="1072"/>
                  </a:lnTo>
                  <a:lnTo>
                    <a:pt x="1702" y="1072"/>
                  </a:lnTo>
                  <a:lnTo>
                    <a:pt x="29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1" name="Google Shape;8841;p86"/>
            <p:cNvSpPr/>
            <p:nvPr/>
          </p:nvSpPr>
          <p:spPr>
            <a:xfrm>
              <a:off x="-48871025" y="3613200"/>
              <a:ext cx="73275" cy="26825"/>
            </a:xfrm>
            <a:custGeom>
              <a:avLst/>
              <a:gdLst/>
              <a:ahLst/>
              <a:cxnLst/>
              <a:rect l="l" t="t" r="r" b="b"/>
              <a:pathLst>
                <a:path w="2931" h="1073" extrusionOk="0">
                  <a:moveTo>
                    <a:pt x="1260" y="1"/>
                  </a:moveTo>
                  <a:lnTo>
                    <a:pt x="0" y="1072"/>
                  </a:lnTo>
                  <a:lnTo>
                    <a:pt x="1670" y="1072"/>
                  </a:lnTo>
                  <a:lnTo>
                    <a:pt x="293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2" name="Google Shape;8842;p86"/>
            <p:cNvSpPr/>
            <p:nvPr/>
          </p:nvSpPr>
          <p:spPr>
            <a:xfrm>
              <a:off x="-48893075" y="3552550"/>
              <a:ext cx="95325" cy="43350"/>
            </a:xfrm>
            <a:custGeom>
              <a:avLst/>
              <a:gdLst/>
              <a:ahLst/>
              <a:cxnLst/>
              <a:rect l="l" t="t" r="r" b="b"/>
              <a:pathLst>
                <a:path w="3813" h="1734" extrusionOk="0">
                  <a:moveTo>
                    <a:pt x="0" y="1"/>
                  </a:moveTo>
                  <a:lnTo>
                    <a:pt x="2142" y="1734"/>
                  </a:lnTo>
                  <a:lnTo>
                    <a:pt x="3812" y="1734"/>
                  </a:lnTo>
                  <a:lnTo>
                    <a:pt x="173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3" name="Google Shape;8843;p86"/>
            <p:cNvSpPr/>
            <p:nvPr/>
          </p:nvSpPr>
          <p:spPr>
            <a:xfrm>
              <a:off x="-49027775" y="3550975"/>
              <a:ext cx="100050" cy="87475"/>
            </a:xfrm>
            <a:custGeom>
              <a:avLst/>
              <a:gdLst/>
              <a:ahLst/>
              <a:cxnLst/>
              <a:rect l="l" t="t" r="r" b="b"/>
              <a:pathLst>
                <a:path w="4002" h="3499" extrusionOk="0">
                  <a:moveTo>
                    <a:pt x="2112" y="1797"/>
                  </a:moveTo>
                  <a:cubicBezTo>
                    <a:pt x="2332" y="1797"/>
                    <a:pt x="2490" y="1923"/>
                    <a:pt x="2490" y="2143"/>
                  </a:cubicBezTo>
                  <a:cubicBezTo>
                    <a:pt x="2490" y="2332"/>
                    <a:pt x="2332" y="2490"/>
                    <a:pt x="2112" y="2490"/>
                  </a:cubicBezTo>
                  <a:cubicBezTo>
                    <a:pt x="1923" y="2490"/>
                    <a:pt x="1765" y="2332"/>
                    <a:pt x="1765" y="2143"/>
                  </a:cubicBezTo>
                  <a:cubicBezTo>
                    <a:pt x="1765" y="1923"/>
                    <a:pt x="1923" y="1797"/>
                    <a:pt x="2112" y="1797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4"/>
                    <a:pt x="1" y="1072"/>
                  </a:cubicBezTo>
                  <a:lnTo>
                    <a:pt x="1" y="3498"/>
                  </a:lnTo>
                  <a:lnTo>
                    <a:pt x="2364" y="3498"/>
                  </a:lnTo>
                  <a:lnTo>
                    <a:pt x="4002" y="2143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4" name="Google Shape;8844;p86"/>
            <p:cNvSpPr/>
            <p:nvPr/>
          </p:nvSpPr>
          <p:spPr>
            <a:xfrm>
              <a:off x="-48962400" y="3552550"/>
              <a:ext cx="95325" cy="43350"/>
            </a:xfrm>
            <a:custGeom>
              <a:avLst/>
              <a:gdLst/>
              <a:ahLst/>
              <a:cxnLst/>
              <a:rect l="l" t="t" r="r" b="b"/>
              <a:pathLst>
                <a:path w="3813" h="1734" extrusionOk="0">
                  <a:moveTo>
                    <a:pt x="1" y="1"/>
                  </a:moveTo>
                  <a:lnTo>
                    <a:pt x="2111" y="1734"/>
                  </a:lnTo>
                  <a:lnTo>
                    <a:pt x="3813" y="1734"/>
                  </a:lnTo>
                  <a:lnTo>
                    <a:pt x="170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5" name="Google Shape;8845;p86"/>
            <p:cNvSpPr/>
            <p:nvPr/>
          </p:nvSpPr>
          <p:spPr>
            <a:xfrm>
              <a:off x="-49027775" y="3657325"/>
              <a:ext cx="300100" cy="195350"/>
            </a:xfrm>
            <a:custGeom>
              <a:avLst/>
              <a:gdLst/>
              <a:ahLst/>
              <a:cxnLst/>
              <a:rect l="l" t="t" r="r" b="b"/>
              <a:pathLst>
                <a:path w="12004" h="7814" extrusionOk="0">
                  <a:moveTo>
                    <a:pt x="5987" y="410"/>
                  </a:moveTo>
                  <a:cubicBezTo>
                    <a:pt x="7719" y="410"/>
                    <a:pt x="9137" y="1827"/>
                    <a:pt x="9137" y="3560"/>
                  </a:cubicBezTo>
                  <a:cubicBezTo>
                    <a:pt x="9137" y="5293"/>
                    <a:pt x="7719" y="6711"/>
                    <a:pt x="5987" y="6711"/>
                  </a:cubicBezTo>
                  <a:cubicBezTo>
                    <a:pt x="4254" y="6711"/>
                    <a:pt x="2836" y="5293"/>
                    <a:pt x="2836" y="3560"/>
                  </a:cubicBezTo>
                  <a:cubicBezTo>
                    <a:pt x="2836" y="1827"/>
                    <a:pt x="4254" y="410"/>
                    <a:pt x="5987" y="410"/>
                  </a:cubicBezTo>
                  <a:close/>
                  <a:moveTo>
                    <a:pt x="1" y="0"/>
                  </a:moveTo>
                  <a:lnTo>
                    <a:pt x="1" y="6742"/>
                  </a:lnTo>
                  <a:cubicBezTo>
                    <a:pt x="1" y="7341"/>
                    <a:pt x="473" y="7813"/>
                    <a:pt x="1072" y="7813"/>
                  </a:cubicBezTo>
                  <a:lnTo>
                    <a:pt x="10933" y="7813"/>
                  </a:lnTo>
                  <a:cubicBezTo>
                    <a:pt x="11532" y="7813"/>
                    <a:pt x="12004" y="7341"/>
                    <a:pt x="12004" y="6742"/>
                  </a:cubicBezTo>
                  <a:lnTo>
                    <a:pt x="120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6" name="Google Shape;8846;p86"/>
            <p:cNvSpPr/>
            <p:nvPr/>
          </p:nvSpPr>
          <p:spPr>
            <a:xfrm>
              <a:off x="-48886775" y="3726625"/>
              <a:ext cx="28375" cy="37050"/>
            </a:xfrm>
            <a:custGeom>
              <a:avLst/>
              <a:gdLst/>
              <a:ahLst/>
              <a:cxnLst/>
              <a:rect l="l" t="t" r="r" b="b"/>
              <a:pathLst>
                <a:path w="1135" h="1482" extrusionOk="0">
                  <a:moveTo>
                    <a:pt x="0" y="1"/>
                  </a:moveTo>
                  <a:lnTo>
                    <a:pt x="0" y="1481"/>
                  </a:lnTo>
                  <a:lnTo>
                    <a:pt x="1134" y="75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7" name="Google Shape;8847;p86"/>
            <p:cNvSpPr/>
            <p:nvPr/>
          </p:nvSpPr>
          <p:spPr>
            <a:xfrm>
              <a:off x="-48822975" y="3550975"/>
              <a:ext cx="94525" cy="44925"/>
            </a:xfrm>
            <a:custGeom>
              <a:avLst/>
              <a:gdLst/>
              <a:ahLst/>
              <a:cxnLst/>
              <a:rect l="l" t="t" r="r" b="b"/>
              <a:pathLst>
                <a:path w="3781" h="1797" extrusionOk="0">
                  <a:moveTo>
                    <a:pt x="0" y="1"/>
                  </a:moveTo>
                  <a:lnTo>
                    <a:pt x="2111" y="1797"/>
                  </a:lnTo>
                  <a:lnTo>
                    <a:pt x="3781" y="1797"/>
                  </a:lnTo>
                  <a:lnTo>
                    <a:pt x="3781" y="1072"/>
                  </a:lnTo>
                  <a:cubicBezTo>
                    <a:pt x="3781" y="474"/>
                    <a:pt x="3308" y="1"/>
                    <a:pt x="27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8" name="Google Shape;8848;p86"/>
            <p:cNvSpPr/>
            <p:nvPr/>
          </p:nvSpPr>
          <p:spPr>
            <a:xfrm>
              <a:off x="-48939550" y="3684100"/>
              <a:ext cx="122100" cy="122100"/>
            </a:xfrm>
            <a:custGeom>
              <a:avLst/>
              <a:gdLst/>
              <a:ahLst/>
              <a:cxnLst/>
              <a:rect l="l" t="t" r="r" b="b"/>
              <a:pathLst>
                <a:path w="4884" h="4884" extrusionOk="0">
                  <a:moveTo>
                    <a:pt x="1741" y="757"/>
                  </a:moveTo>
                  <a:cubicBezTo>
                    <a:pt x="1812" y="757"/>
                    <a:pt x="1885" y="777"/>
                    <a:pt x="1954" y="819"/>
                  </a:cubicBezTo>
                  <a:lnTo>
                    <a:pt x="4064" y="2237"/>
                  </a:lnTo>
                  <a:cubicBezTo>
                    <a:pt x="4253" y="2300"/>
                    <a:pt x="4253" y="2615"/>
                    <a:pt x="4064" y="2773"/>
                  </a:cubicBezTo>
                  <a:lnTo>
                    <a:pt x="1954" y="4190"/>
                  </a:lnTo>
                  <a:cubicBezTo>
                    <a:pt x="1885" y="4233"/>
                    <a:pt x="1812" y="4253"/>
                    <a:pt x="1741" y="4253"/>
                  </a:cubicBezTo>
                  <a:cubicBezTo>
                    <a:pt x="1553" y="4253"/>
                    <a:pt x="1387" y="4113"/>
                    <a:pt x="1387" y="3907"/>
                  </a:cubicBezTo>
                  <a:lnTo>
                    <a:pt x="1387" y="1103"/>
                  </a:lnTo>
                  <a:cubicBezTo>
                    <a:pt x="1387" y="897"/>
                    <a:pt x="1553" y="757"/>
                    <a:pt x="1741" y="757"/>
                  </a:cubicBezTo>
                  <a:close/>
                  <a:moveTo>
                    <a:pt x="2458" y="0"/>
                  </a:moveTo>
                  <a:cubicBezTo>
                    <a:pt x="1103" y="0"/>
                    <a:pt x="0" y="1103"/>
                    <a:pt x="0" y="2458"/>
                  </a:cubicBezTo>
                  <a:cubicBezTo>
                    <a:pt x="0" y="3781"/>
                    <a:pt x="1103" y="4884"/>
                    <a:pt x="2458" y="4884"/>
                  </a:cubicBezTo>
                  <a:cubicBezTo>
                    <a:pt x="3781" y="4884"/>
                    <a:pt x="4884" y="3781"/>
                    <a:pt x="4884" y="2458"/>
                  </a:cubicBezTo>
                  <a:cubicBezTo>
                    <a:pt x="4884" y="1103"/>
                    <a:pt x="3812" y="0"/>
                    <a:pt x="24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9" name="Google Shape;8849;p86"/>
            <p:cNvSpPr/>
            <p:nvPr/>
          </p:nvSpPr>
          <p:spPr>
            <a:xfrm>
              <a:off x="-48801725" y="3613200"/>
              <a:ext cx="73275" cy="26825"/>
            </a:xfrm>
            <a:custGeom>
              <a:avLst/>
              <a:gdLst/>
              <a:ahLst/>
              <a:cxnLst/>
              <a:rect l="l" t="t" r="r" b="b"/>
              <a:pathLst>
                <a:path w="2931" h="1073" extrusionOk="0">
                  <a:moveTo>
                    <a:pt x="1261" y="1"/>
                  </a:moveTo>
                  <a:lnTo>
                    <a:pt x="1" y="1072"/>
                  </a:lnTo>
                  <a:lnTo>
                    <a:pt x="2931" y="1072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50" name="Google Shape;8850;p86"/>
          <p:cNvGrpSpPr/>
          <p:nvPr/>
        </p:nvGrpSpPr>
        <p:grpSpPr>
          <a:xfrm>
            <a:off x="3475075" y="3215614"/>
            <a:ext cx="478808" cy="474033"/>
            <a:chOff x="-49031025" y="3920175"/>
            <a:chExt cx="303350" cy="300325"/>
          </a:xfrm>
        </p:grpSpPr>
        <p:sp>
          <p:nvSpPr>
            <p:cNvPr id="8851" name="Google Shape;8851;p86"/>
            <p:cNvSpPr/>
            <p:nvPr/>
          </p:nvSpPr>
          <p:spPr>
            <a:xfrm>
              <a:off x="-49031025" y="4131875"/>
              <a:ext cx="109600" cy="88625"/>
            </a:xfrm>
            <a:custGeom>
              <a:avLst/>
              <a:gdLst/>
              <a:ahLst/>
              <a:cxnLst/>
              <a:rect l="l" t="t" r="r" b="b"/>
              <a:pathLst>
                <a:path w="4384" h="3545" extrusionOk="0">
                  <a:moveTo>
                    <a:pt x="472" y="1"/>
                  </a:moveTo>
                  <a:cubicBezTo>
                    <a:pt x="202" y="1"/>
                    <a:pt x="0" y="326"/>
                    <a:pt x="225" y="551"/>
                  </a:cubicBezTo>
                  <a:lnTo>
                    <a:pt x="2336" y="3387"/>
                  </a:lnTo>
                  <a:cubicBezTo>
                    <a:pt x="2399" y="3481"/>
                    <a:pt x="2494" y="3544"/>
                    <a:pt x="2620" y="3544"/>
                  </a:cubicBezTo>
                  <a:lnTo>
                    <a:pt x="4384" y="3544"/>
                  </a:lnTo>
                  <a:lnTo>
                    <a:pt x="2620" y="583"/>
                  </a:lnTo>
                  <a:lnTo>
                    <a:pt x="572" y="16"/>
                  </a:lnTo>
                  <a:cubicBezTo>
                    <a:pt x="538" y="5"/>
                    <a:pt x="505" y="1"/>
                    <a:pt x="4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2" name="Google Shape;8852;p86"/>
            <p:cNvSpPr/>
            <p:nvPr/>
          </p:nvSpPr>
          <p:spPr>
            <a:xfrm>
              <a:off x="-48921450" y="3920175"/>
              <a:ext cx="79575" cy="130975"/>
            </a:xfrm>
            <a:custGeom>
              <a:avLst/>
              <a:gdLst/>
              <a:ahLst/>
              <a:cxnLst/>
              <a:rect l="l" t="t" r="r" b="b"/>
              <a:pathLst>
                <a:path w="3183" h="5239" extrusionOk="0">
                  <a:moveTo>
                    <a:pt x="302" y="1"/>
                  </a:moveTo>
                  <a:cubicBezTo>
                    <a:pt x="275" y="1"/>
                    <a:pt x="248" y="3"/>
                    <a:pt x="221" y="9"/>
                  </a:cubicBezTo>
                  <a:cubicBezTo>
                    <a:pt x="64" y="40"/>
                    <a:pt x="1" y="198"/>
                    <a:pt x="1" y="355"/>
                  </a:cubicBezTo>
                  <a:lnTo>
                    <a:pt x="64" y="1269"/>
                  </a:lnTo>
                  <a:lnTo>
                    <a:pt x="2584" y="5239"/>
                  </a:lnTo>
                  <a:lnTo>
                    <a:pt x="3183" y="4199"/>
                  </a:lnTo>
                  <a:lnTo>
                    <a:pt x="631" y="166"/>
                  </a:lnTo>
                  <a:cubicBezTo>
                    <a:pt x="553" y="62"/>
                    <a:pt x="431" y="1"/>
                    <a:pt x="3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3" name="Google Shape;8853;p86"/>
            <p:cNvSpPr/>
            <p:nvPr/>
          </p:nvSpPr>
          <p:spPr>
            <a:xfrm>
              <a:off x="-48842675" y="4008100"/>
              <a:ext cx="115000" cy="53300"/>
            </a:xfrm>
            <a:custGeom>
              <a:avLst/>
              <a:gdLst/>
              <a:ahLst/>
              <a:cxnLst/>
              <a:rect l="l" t="t" r="r" b="b"/>
              <a:pathLst>
                <a:path w="4600" h="2132" extrusionOk="0">
                  <a:moveTo>
                    <a:pt x="1359" y="0"/>
                  </a:moveTo>
                  <a:cubicBezTo>
                    <a:pt x="1245" y="0"/>
                    <a:pt x="1132" y="57"/>
                    <a:pt x="1072" y="178"/>
                  </a:cubicBezTo>
                  <a:lnTo>
                    <a:pt x="0" y="2131"/>
                  </a:lnTo>
                  <a:lnTo>
                    <a:pt x="4191" y="2131"/>
                  </a:lnTo>
                  <a:cubicBezTo>
                    <a:pt x="4317" y="2131"/>
                    <a:pt x="4506" y="2005"/>
                    <a:pt x="4537" y="1848"/>
                  </a:cubicBezTo>
                  <a:cubicBezTo>
                    <a:pt x="4600" y="1690"/>
                    <a:pt x="4537" y="1533"/>
                    <a:pt x="4380" y="1469"/>
                  </a:cubicBezTo>
                  <a:lnTo>
                    <a:pt x="1544" y="52"/>
                  </a:lnTo>
                  <a:cubicBezTo>
                    <a:pt x="1488" y="18"/>
                    <a:pt x="1423" y="0"/>
                    <a:pt x="13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4" name="Google Shape;8854;p86"/>
            <p:cNvSpPr/>
            <p:nvPr/>
          </p:nvSpPr>
          <p:spPr>
            <a:xfrm>
              <a:off x="-48838750" y="4078700"/>
              <a:ext cx="51225" cy="66975"/>
            </a:xfrm>
            <a:custGeom>
              <a:avLst/>
              <a:gdLst/>
              <a:ahLst/>
              <a:cxnLst/>
              <a:rect l="l" t="t" r="r" b="b"/>
              <a:pathLst>
                <a:path w="2049" h="2679" extrusionOk="0">
                  <a:moveTo>
                    <a:pt x="1" y="0"/>
                  </a:moveTo>
                  <a:lnTo>
                    <a:pt x="1734" y="2678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5" name="Google Shape;8855;p86"/>
            <p:cNvSpPr/>
            <p:nvPr/>
          </p:nvSpPr>
          <p:spPr>
            <a:xfrm>
              <a:off x="-48975000" y="3920575"/>
              <a:ext cx="173300" cy="248725"/>
            </a:xfrm>
            <a:custGeom>
              <a:avLst/>
              <a:gdLst/>
              <a:ahLst/>
              <a:cxnLst/>
              <a:rect l="l" t="t" r="r" b="b"/>
              <a:pathLst>
                <a:path w="6932" h="9949" extrusionOk="0">
                  <a:moveTo>
                    <a:pt x="374" y="0"/>
                  </a:moveTo>
                  <a:cubicBezTo>
                    <a:pt x="334" y="0"/>
                    <a:pt x="293" y="8"/>
                    <a:pt x="253" y="24"/>
                  </a:cubicBezTo>
                  <a:cubicBezTo>
                    <a:pt x="95" y="87"/>
                    <a:pt x="1" y="245"/>
                    <a:pt x="1" y="402"/>
                  </a:cubicBezTo>
                  <a:lnTo>
                    <a:pt x="694" y="7585"/>
                  </a:lnTo>
                  <a:lnTo>
                    <a:pt x="6932" y="9948"/>
                  </a:lnTo>
                  <a:lnTo>
                    <a:pt x="694" y="182"/>
                  </a:lnTo>
                  <a:cubicBezTo>
                    <a:pt x="600" y="65"/>
                    <a:pt x="489" y="0"/>
                    <a:pt x="3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6" name="Google Shape;8856;p86"/>
            <p:cNvSpPr/>
            <p:nvPr/>
          </p:nvSpPr>
          <p:spPr>
            <a:xfrm>
              <a:off x="-48955300" y="4129900"/>
              <a:ext cx="151250" cy="89800"/>
            </a:xfrm>
            <a:custGeom>
              <a:avLst/>
              <a:gdLst/>
              <a:ahLst/>
              <a:cxnLst/>
              <a:rect l="l" t="t" r="r" b="b"/>
              <a:pathLst>
                <a:path w="6050" h="3592" extrusionOk="0">
                  <a:moveTo>
                    <a:pt x="0" y="0"/>
                  </a:moveTo>
                  <a:lnTo>
                    <a:pt x="2174" y="3592"/>
                  </a:lnTo>
                  <a:lnTo>
                    <a:pt x="5167" y="3592"/>
                  </a:lnTo>
                  <a:cubicBezTo>
                    <a:pt x="5293" y="3592"/>
                    <a:pt x="5419" y="3529"/>
                    <a:pt x="5482" y="3403"/>
                  </a:cubicBezTo>
                  <a:lnTo>
                    <a:pt x="6049" y="2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57" name="Google Shape;8857;p86"/>
          <p:cNvGrpSpPr/>
          <p:nvPr/>
        </p:nvGrpSpPr>
        <p:grpSpPr>
          <a:xfrm>
            <a:off x="1763215" y="3872993"/>
            <a:ext cx="474901" cy="472455"/>
            <a:chOff x="-47155575" y="3200500"/>
            <a:chExt cx="300875" cy="299325"/>
          </a:xfrm>
        </p:grpSpPr>
        <p:sp>
          <p:nvSpPr>
            <p:cNvPr id="8858" name="Google Shape;8858;p86"/>
            <p:cNvSpPr/>
            <p:nvPr/>
          </p:nvSpPr>
          <p:spPr>
            <a:xfrm>
              <a:off x="-46943725" y="3206000"/>
              <a:ext cx="47300" cy="48075"/>
            </a:xfrm>
            <a:custGeom>
              <a:avLst/>
              <a:gdLst/>
              <a:ahLst/>
              <a:cxnLst/>
              <a:rect l="l" t="t" r="r" b="b"/>
              <a:pathLst>
                <a:path w="1892" h="1923" extrusionOk="0">
                  <a:moveTo>
                    <a:pt x="1" y="1"/>
                  </a:moveTo>
                  <a:lnTo>
                    <a:pt x="1" y="1923"/>
                  </a:lnTo>
                  <a:lnTo>
                    <a:pt x="1891" y="192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9" name="Google Shape;8859;p86"/>
            <p:cNvSpPr/>
            <p:nvPr/>
          </p:nvSpPr>
          <p:spPr>
            <a:xfrm>
              <a:off x="-47118575" y="3200500"/>
              <a:ext cx="228450" cy="89025"/>
            </a:xfrm>
            <a:custGeom>
              <a:avLst/>
              <a:gdLst/>
              <a:ahLst/>
              <a:cxnLst/>
              <a:rect l="l" t="t" r="r" b="b"/>
              <a:pathLst>
                <a:path w="9138" h="3561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2143"/>
                  </a:lnTo>
                  <a:lnTo>
                    <a:pt x="2017" y="2143"/>
                  </a:lnTo>
                  <a:cubicBezTo>
                    <a:pt x="2679" y="2143"/>
                    <a:pt x="3246" y="2489"/>
                    <a:pt x="3561" y="3119"/>
                  </a:cubicBezTo>
                  <a:lnTo>
                    <a:pt x="3813" y="3560"/>
                  </a:lnTo>
                  <a:lnTo>
                    <a:pt x="9137" y="3560"/>
                  </a:lnTo>
                  <a:lnTo>
                    <a:pt x="9137" y="2836"/>
                  </a:lnTo>
                  <a:lnTo>
                    <a:pt x="6680" y="2836"/>
                  </a:lnTo>
                  <a:cubicBezTo>
                    <a:pt x="6491" y="2836"/>
                    <a:pt x="6333" y="2678"/>
                    <a:pt x="6333" y="2489"/>
                  </a:cubicBezTo>
                  <a:lnTo>
                    <a:pt x="633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0" name="Google Shape;8860;p86"/>
            <p:cNvSpPr/>
            <p:nvPr/>
          </p:nvSpPr>
          <p:spPr>
            <a:xfrm>
              <a:off x="-47013825" y="339505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1" y="0"/>
                  </a:moveTo>
                  <a:lnTo>
                    <a:pt x="1" y="630"/>
                  </a:lnTo>
                  <a:cubicBezTo>
                    <a:pt x="284" y="504"/>
                    <a:pt x="536" y="252"/>
                    <a:pt x="6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1" name="Google Shape;8861;p86"/>
            <p:cNvSpPr/>
            <p:nvPr/>
          </p:nvSpPr>
          <p:spPr>
            <a:xfrm>
              <a:off x="-47049250" y="335960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71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13"/>
                    <a:pt x="284" y="1891"/>
                    <a:pt x="725" y="2048"/>
                  </a:cubicBezTo>
                  <a:lnTo>
                    <a:pt x="725" y="1040"/>
                  </a:lnTo>
                  <a:cubicBezTo>
                    <a:pt x="725" y="851"/>
                    <a:pt x="882" y="693"/>
                    <a:pt x="1071" y="693"/>
                  </a:cubicBezTo>
                  <a:lnTo>
                    <a:pt x="2048" y="693"/>
                  </a:lnTo>
                  <a:cubicBezTo>
                    <a:pt x="1890" y="252"/>
                    <a:pt x="1512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2" name="Google Shape;8862;p86"/>
            <p:cNvSpPr/>
            <p:nvPr/>
          </p:nvSpPr>
          <p:spPr>
            <a:xfrm>
              <a:off x="-47013025" y="3393475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1355" y="0"/>
                  </a:moveTo>
                  <a:cubicBezTo>
                    <a:pt x="1198" y="725"/>
                    <a:pt x="662" y="1260"/>
                    <a:pt x="0" y="1386"/>
                  </a:cubicBezTo>
                  <a:lnTo>
                    <a:pt x="0" y="2142"/>
                  </a:lnTo>
                  <a:lnTo>
                    <a:pt x="2111" y="2142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3" name="Google Shape;8863;p86"/>
            <p:cNvSpPr/>
            <p:nvPr/>
          </p:nvSpPr>
          <p:spPr>
            <a:xfrm>
              <a:off x="-47155575" y="3270600"/>
              <a:ext cx="300875" cy="229225"/>
            </a:xfrm>
            <a:custGeom>
              <a:avLst/>
              <a:gdLst/>
              <a:ahLst/>
              <a:cxnLst/>
              <a:rect l="l" t="t" r="r" b="b"/>
              <a:pathLst>
                <a:path w="12035" h="9169" extrusionOk="0">
                  <a:moveTo>
                    <a:pt x="5324" y="2804"/>
                  </a:moveTo>
                  <a:cubicBezTo>
                    <a:pt x="6206" y="2804"/>
                    <a:pt x="6900" y="3403"/>
                    <a:pt x="7057" y="4222"/>
                  </a:cubicBezTo>
                  <a:lnTo>
                    <a:pt x="8160" y="4222"/>
                  </a:lnTo>
                  <a:cubicBezTo>
                    <a:pt x="8349" y="4222"/>
                    <a:pt x="8506" y="4379"/>
                    <a:pt x="8506" y="4568"/>
                  </a:cubicBezTo>
                  <a:lnTo>
                    <a:pt x="8506" y="7404"/>
                  </a:lnTo>
                  <a:lnTo>
                    <a:pt x="8475" y="7404"/>
                  </a:lnTo>
                  <a:cubicBezTo>
                    <a:pt x="8475" y="7593"/>
                    <a:pt x="8317" y="7750"/>
                    <a:pt x="8128" y="7750"/>
                  </a:cubicBezTo>
                  <a:lnTo>
                    <a:pt x="5324" y="7750"/>
                  </a:lnTo>
                  <a:cubicBezTo>
                    <a:pt x="5135" y="7750"/>
                    <a:pt x="4978" y="7593"/>
                    <a:pt x="4978" y="7404"/>
                  </a:cubicBezTo>
                  <a:lnTo>
                    <a:pt x="4978" y="6301"/>
                  </a:lnTo>
                  <a:cubicBezTo>
                    <a:pt x="4190" y="6144"/>
                    <a:pt x="3560" y="5451"/>
                    <a:pt x="3560" y="4568"/>
                  </a:cubicBezTo>
                  <a:cubicBezTo>
                    <a:pt x="3560" y="3592"/>
                    <a:pt x="4348" y="2804"/>
                    <a:pt x="5324" y="2804"/>
                  </a:cubicBezTo>
                  <a:close/>
                  <a:moveTo>
                    <a:pt x="1071" y="0"/>
                  </a:moveTo>
                  <a:cubicBezTo>
                    <a:pt x="473" y="0"/>
                    <a:pt x="0" y="473"/>
                    <a:pt x="0" y="1071"/>
                  </a:cubicBezTo>
                  <a:lnTo>
                    <a:pt x="0" y="8097"/>
                  </a:lnTo>
                  <a:cubicBezTo>
                    <a:pt x="0" y="8696"/>
                    <a:pt x="473" y="9168"/>
                    <a:pt x="1071" y="9168"/>
                  </a:cubicBezTo>
                  <a:lnTo>
                    <a:pt x="10964" y="9168"/>
                  </a:lnTo>
                  <a:cubicBezTo>
                    <a:pt x="11562" y="9168"/>
                    <a:pt x="12035" y="8696"/>
                    <a:pt x="12035" y="8097"/>
                  </a:cubicBezTo>
                  <a:lnTo>
                    <a:pt x="12035" y="2489"/>
                  </a:lnTo>
                  <a:cubicBezTo>
                    <a:pt x="12035" y="1891"/>
                    <a:pt x="11562" y="1418"/>
                    <a:pt x="10964" y="1418"/>
                  </a:cubicBezTo>
                  <a:lnTo>
                    <a:pt x="4820" y="1418"/>
                  </a:lnTo>
                  <a:lnTo>
                    <a:pt x="4411" y="599"/>
                  </a:lnTo>
                  <a:cubicBezTo>
                    <a:pt x="4222" y="252"/>
                    <a:pt x="3875" y="0"/>
                    <a:pt x="34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64" name="Google Shape;8864;p86"/>
          <p:cNvGrpSpPr/>
          <p:nvPr/>
        </p:nvGrpSpPr>
        <p:grpSpPr>
          <a:xfrm>
            <a:off x="1763827" y="4454790"/>
            <a:ext cx="473677" cy="473677"/>
            <a:chOff x="-47154800" y="3569100"/>
            <a:chExt cx="300100" cy="300100"/>
          </a:xfrm>
        </p:grpSpPr>
        <p:sp>
          <p:nvSpPr>
            <p:cNvPr id="8865" name="Google Shape;8865;p86"/>
            <p:cNvSpPr/>
            <p:nvPr/>
          </p:nvSpPr>
          <p:spPr>
            <a:xfrm>
              <a:off x="-46994900" y="3728200"/>
              <a:ext cx="140200" cy="141000"/>
            </a:xfrm>
            <a:custGeom>
              <a:avLst/>
              <a:gdLst/>
              <a:ahLst/>
              <a:cxnLst/>
              <a:rect l="l" t="t" r="r" b="b"/>
              <a:pathLst>
                <a:path w="5608" h="5640" extrusionOk="0">
                  <a:moveTo>
                    <a:pt x="2772" y="1733"/>
                  </a:moveTo>
                  <a:cubicBezTo>
                    <a:pt x="2961" y="1733"/>
                    <a:pt x="3119" y="1891"/>
                    <a:pt x="3119" y="2111"/>
                  </a:cubicBezTo>
                  <a:lnTo>
                    <a:pt x="3119" y="2458"/>
                  </a:lnTo>
                  <a:lnTo>
                    <a:pt x="3466" y="2458"/>
                  </a:lnTo>
                  <a:cubicBezTo>
                    <a:pt x="3655" y="2458"/>
                    <a:pt x="3812" y="2615"/>
                    <a:pt x="3812" y="2804"/>
                  </a:cubicBezTo>
                  <a:cubicBezTo>
                    <a:pt x="3812" y="2994"/>
                    <a:pt x="3655" y="3151"/>
                    <a:pt x="3466" y="3151"/>
                  </a:cubicBezTo>
                  <a:lnTo>
                    <a:pt x="2772" y="3151"/>
                  </a:lnTo>
                  <a:cubicBezTo>
                    <a:pt x="2552" y="3151"/>
                    <a:pt x="2426" y="2994"/>
                    <a:pt x="2426" y="2804"/>
                  </a:cubicBezTo>
                  <a:lnTo>
                    <a:pt x="2426" y="2111"/>
                  </a:lnTo>
                  <a:cubicBezTo>
                    <a:pt x="2426" y="1891"/>
                    <a:pt x="2552" y="1733"/>
                    <a:pt x="2772" y="1733"/>
                  </a:cubicBezTo>
                  <a:close/>
                  <a:moveTo>
                    <a:pt x="2457" y="1"/>
                  </a:moveTo>
                  <a:cubicBezTo>
                    <a:pt x="1197" y="158"/>
                    <a:pt x="221" y="1166"/>
                    <a:pt x="0" y="2458"/>
                  </a:cubicBezTo>
                  <a:lnTo>
                    <a:pt x="693" y="2458"/>
                  </a:lnTo>
                  <a:cubicBezTo>
                    <a:pt x="882" y="2458"/>
                    <a:pt x="1040" y="2615"/>
                    <a:pt x="1040" y="2804"/>
                  </a:cubicBezTo>
                  <a:cubicBezTo>
                    <a:pt x="1040" y="2994"/>
                    <a:pt x="882" y="3151"/>
                    <a:pt x="693" y="3151"/>
                  </a:cubicBezTo>
                  <a:lnTo>
                    <a:pt x="0" y="3151"/>
                  </a:lnTo>
                  <a:cubicBezTo>
                    <a:pt x="158" y="4411"/>
                    <a:pt x="1166" y="5451"/>
                    <a:pt x="2457" y="5608"/>
                  </a:cubicBezTo>
                  <a:lnTo>
                    <a:pt x="2457" y="4947"/>
                  </a:lnTo>
                  <a:cubicBezTo>
                    <a:pt x="2457" y="4726"/>
                    <a:pt x="2615" y="4569"/>
                    <a:pt x="2804" y="4569"/>
                  </a:cubicBezTo>
                  <a:cubicBezTo>
                    <a:pt x="2993" y="4569"/>
                    <a:pt x="3151" y="4726"/>
                    <a:pt x="3151" y="4947"/>
                  </a:cubicBezTo>
                  <a:lnTo>
                    <a:pt x="3151" y="5640"/>
                  </a:lnTo>
                  <a:cubicBezTo>
                    <a:pt x="4411" y="5482"/>
                    <a:pt x="5450" y="4474"/>
                    <a:pt x="5608" y="3214"/>
                  </a:cubicBezTo>
                  <a:lnTo>
                    <a:pt x="4883" y="3214"/>
                  </a:lnTo>
                  <a:cubicBezTo>
                    <a:pt x="4694" y="3151"/>
                    <a:pt x="4537" y="2994"/>
                    <a:pt x="4537" y="2804"/>
                  </a:cubicBezTo>
                  <a:cubicBezTo>
                    <a:pt x="4537" y="2615"/>
                    <a:pt x="4694" y="2458"/>
                    <a:pt x="4883" y="2458"/>
                  </a:cubicBezTo>
                  <a:lnTo>
                    <a:pt x="5608" y="2458"/>
                  </a:lnTo>
                  <a:cubicBezTo>
                    <a:pt x="5450" y="1198"/>
                    <a:pt x="4411" y="221"/>
                    <a:pt x="3151" y="1"/>
                  </a:cubicBezTo>
                  <a:lnTo>
                    <a:pt x="3151" y="694"/>
                  </a:lnTo>
                  <a:cubicBezTo>
                    <a:pt x="3151" y="883"/>
                    <a:pt x="2993" y="1040"/>
                    <a:pt x="2804" y="1040"/>
                  </a:cubicBezTo>
                  <a:cubicBezTo>
                    <a:pt x="2615" y="1040"/>
                    <a:pt x="2457" y="883"/>
                    <a:pt x="2457" y="694"/>
                  </a:cubicBezTo>
                  <a:lnTo>
                    <a:pt x="24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6" name="Google Shape;8866;p86"/>
            <p:cNvSpPr/>
            <p:nvPr/>
          </p:nvSpPr>
          <p:spPr>
            <a:xfrm>
              <a:off x="-46978375" y="3574625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1" y="0"/>
                  </a:moveTo>
                  <a:lnTo>
                    <a:pt x="1" y="1890"/>
                  </a:lnTo>
                  <a:lnTo>
                    <a:pt x="1891" y="189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7" name="Google Shape;8867;p86"/>
            <p:cNvSpPr/>
            <p:nvPr/>
          </p:nvSpPr>
          <p:spPr>
            <a:xfrm>
              <a:off x="-47075250" y="366520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1" y="0"/>
                  </a:moveTo>
                  <a:lnTo>
                    <a:pt x="1" y="630"/>
                  </a:lnTo>
                  <a:cubicBezTo>
                    <a:pt x="316" y="536"/>
                    <a:pt x="505" y="284"/>
                    <a:pt x="6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8" name="Google Shape;8868;p86"/>
            <p:cNvSpPr/>
            <p:nvPr/>
          </p:nvSpPr>
          <p:spPr>
            <a:xfrm>
              <a:off x="-47110700" y="363132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40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481"/>
                    <a:pt x="253" y="1859"/>
                    <a:pt x="694" y="2048"/>
                  </a:cubicBezTo>
                  <a:lnTo>
                    <a:pt x="694" y="1040"/>
                  </a:lnTo>
                  <a:cubicBezTo>
                    <a:pt x="694" y="851"/>
                    <a:pt x="851" y="694"/>
                    <a:pt x="1040" y="694"/>
                  </a:cubicBezTo>
                  <a:lnTo>
                    <a:pt x="2049" y="694"/>
                  </a:lnTo>
                  <a:cubicBezTo>
                    <a:pt x="1891" y="316"/>
                    <a:pt x="1482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9" name="Google Shape;8869;p86"/>
            <p:cNvSpPr/>
            <p:nvPr/>
          </p:nvSpPr>
          <p:spPr>
            <a:xfrm>
              <a:off x="-47075250" y="3665200"/>
              <a:ext cx="53575" cy="54350"/>
            </a:xfrm>
            <a:custGeom>
              <a:avLst/>
              <a:gdLst/>
              <a:ahLst/>
              <a:cxnLst/>
              <a:rect l="l" t="t" r="r" b="b"/>
              <a:pathLst>
                <a:path w="2143" h="2174" extrusionOk="0">
                  <a:moveTo>
                    <a:pt x="1355" y="0"/>
                  </a:moveTo>
                  <a:cubicBezTo>
                    <a:pt x="1229" y="693"/>
                    <a:pt x="694" y="1229"/>
                    <a:pt x="1" y="1386"/>
                  </a:cubicBezTo>
                  <a:lnTo>
                    <a:pt x="1" y="2174"/>
                  </a:lnTo>
                  <a:lnTo>
                    <a:pt x="2143" y="2174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0" name="Google Shape;8870;p86"/>
            <p:cNvSpPr/>
            <p:nvPr/>
          </p:nvSpPr>
          <p:spPr>
            <a:xfrm>
              <a:off x="-47154800" y="3569100"/>
              <a:ext cx="229225" cy="300100"/>
            </a:xfrm>
            <a:custGeom>
              <a:avLst/>
              <a:gdLst/>
              <a:ahLst/>
              <a:cxnLst/>
              <a:rect l="l" t="t" r="r" b="b"/>
              <a:pathLst>
                <a:path w="9169" h="12004" extrusionOk="0">
                  <a:moveTo>
                    <a:pt x="2804" y="1765"/>
                  </a:moveTo>
                  <a:cubicBezTo>
                    <a:pt x="3687" y="1765"/>
                    <a:pt x="4380" y="2363"/>
                    <a:pt x="4537" y="3183"/>
                  </a:cubicBezTo>
                  <a:lnTo>
                    <a:pt x="5703" y="3183"/>
                  </a:lnTo>
                  <a:cubicBezTo>
                    <a:pt x="5892" y="3183"/>
                    <a:pt x="6049" y="3340"/>
                    <a:pt x="6049" y="3529"/>
                  </a:cubicBezTo>
                  <a:lnTo>
                    <a:pt x="6049" y="6428"/>
                  </a:lnTo>
                  <a:cubicBezTo>
                    <a:pt x="6049" y="6617"/>
                    <a:pt x="5892" y="6774"/>
                    <a:pt x="5703" y="6774"/>
                  </a:cubicBezTo>
                  <a:lnTo>
                    <a:pt x="2804" y="6774"/>
                  </a:lnTo>
                  <a:cubicBezTo>
                    <a:pt x="2615" y="6774"/>
                    <a:pt x="2458" y="6617"/>
                    <a:pt x="2458" y="6428"/>
                  </a:cubicBezTo>
                  <a:lnTo>
                    <a:pt x="2458" y="5262"/>
                  </a:lnTo>
                  <a:cubicBezTo>
                    <a:pt x="1670" y="5104"/>
                    <a:pt x="1040" y="4411"/>
                    <a:pt x="1040" y="3529"/>
                  </a:cubicBezTo>
                  <a:cubicBezTo>
                    <a:pt x="1040" y="2552"/>
                    <a:pt x="1828" y="1765"/>
                    <a:pt x="2804" y="1765"/>
                  </a:cubicBezTo>
                  <a:close/>
                  <a:moveTo>
                    <a:pt x="4191" y="8160"/>
                  </a:moveTo>
                  <a:cubicBezTo>
                    <a:pt x="4380" y="8160"/>
                    <a:pt x="4537" y="8318"/>
                    <a:pt x="4537" y="8507"/>
                  </a:cubicBezTo>
                  <a:cubicBezTo>
                    <a:pt x="4537" y="8696"/>
                    <a:pt x="4380" y="8853"/>
                    <a:pt x="4191" y="8853"/>
                  </a:cubicBezTo>
                  <a:lnTo>
                    <a:pt x="1387" y="8853"/>
                  </a:lnTo>
                  <a:cubicBezTo>
                    <a:pt x="1198" y="8853"/>
                    <a:pt x="1040" y="8696"/>
                    <a:pt x="1040" y="8507"/>
                  </a:cubicBezTo>
                  <a:cubicBezTo>
                    <a:pt x="1040" y="8318"/>
                    <a:pt x="1198" y="8160"/>
                    <a:pt x="1387" y="8160"/>
                  </a:cubicBezTo>
                  <a:close/>
                  <a:moveTo>
                    <a:pt x="4191" y="9515"/>
                  </a:moveTo>
                  <a:cubicBezTo>
                    <a:pt x="4380" y="9515"/>
                    <a:pt x="4537" y="9673"/>
                    <a:pt x="4537" y="9893"/>
                  </a:cubicBezTo>
                  <a:cubicBezTo>
                    <a:pt x="4537" y="10082"/>
                    <a:pt x="4380" y="10240"/>
                    <a:pt x="4191" y="10240"/>
                  </a:cubicBezTo>
                  <a:lnTo>
                    <a:pt x="1387" y="10240"/>
                  </a:lnTo>
                  <a:cubicBezTo>
                    <a:pt x="1198" y="10240"/>
                    <a:pt x="1040" y="10082"/>
                    <a:pt x="1040" y="9893"/>
                  </a:cubicBezTo>
                  <a:cubicBezTo>
                    <a:pt x="1040" y="9673"/>
                    <a:pt x="1198" y="9515"/>
                    <a:pt x="1387" y="9515"/>
                  </a:cubicBez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1657"/>
                  </a:lnTo>
                  <a:cubicBezTo>
                    <a:pt x="1" y="11846"/>
                    <a:pt x="158" y="12004"/>
                    <a:pt x="347" y="12004"/>
                  </a:cubicBezTo>
                  <a:lnTo>
                    <a:pt x="7089" y="12004"/>
                  </a:lnTo>
                  <a:cubicBezTo>
                    <a:pt x="6239" y="11342"/>
                    <a:pt x="5671" y="10366"/>
                    <a:pt x="5671" y="9168"/>
                  </a:cubicBezTo>
                  <a:cubicBezTo>
                    <a:pt x="5671" y="7247"/>
                    <a:pt x="7247" y="5671"/>
                    <a:pt x="9168" y="5671"/>
                  </a:cubicBezTo>
                  <a:lnTo>
                    <a:pt x="9168" y="2805"/>
                  </a:lnTo>
                  <a:lnTo>
                    <a:pt x="6711" y="2805"/>
                  </a:lnTo>
                  <a:cubicBezTo>
                    <a:pt x="6522" y="2805"/>
                    <a:pt x="6365" y="2647"/>
                    <a:pt x="6365" y="2426"/>
                  </a:cubicBezTo>
                  <a:lnTo>
                    <a:pt x="636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71" name="Google Shape;8871;p86"/>
          <p:cNvGrpSpPr/>
          <p:nvPr/>
        </p:nvGrpSpPr>
        <p:grpSpPr>
          <a:xfrm>
            <a:off x="1764458" y="5039074"/>
            <a:ext cx="472415" cy="471231"/>
            <a:chOff x="-47154000" y="3939275"/>
            <a:chExt cx="299300" cy="298550"/>
          </a:xfrm>
        </p:grpSpPr>
        <p:sp>
          <p:nvSpPr>
            <p:cNvPr id="8872" name="Google Shape;8872;p86"/>
            <p:cNvSpPr/>
            <p:nvPr/>
          </p:nvSpPr>
          <p:spPr>
            <a:xfrm>
              <a:off x="-47084700" y="4131475"/>
              <a:ext cx="159125" cy="106350"/>
            </a:xfrm>
            <a:custGeom>
              <a:avLst/>
              <a:gdLst/>
              <a:ahLst/>
              <a:cxnLst/>
              <a:rect l="l" t="t" r="r" b="b"/>
              <a:pathLst>
                <a:path w="6365" h="4254" extrusionOk="0">
                  <a:moveTo>
                    <a:pt x="4569" y="693"/>
                  </a:moveTo>
                  <a:cubicBezTo>
                    <a:pt x="4789" y="693"/>
                    <a:pt x="4947" y="851"/>
                    <a:pt x="4947" y="1040"/>
                  </a:cubicBezTo>
                  <a:cubicBezTo>
                    <a:pt x="4947" y="1260"/>
                    <a:pt x="4789" y="1418"/>
                    <a:pt x="4569" y="1418"/>
                  </a:cubicBezTo>
                  <a:lnTo>
                    <a:pt x="1796" y="1418"/>
                  </a:lnTo>
                  <a:cubicBezTo>
                    <a:pt x="1576" y="1418"/>
                    <a:pt x="1418" y="1260"/>
                    <a:pt x="1418" y="1040"/>
                  </a:cubicBezTo>
                  <a:cubicBezTo>
                    <a:pt x="1418" y="851"/>
                    <a:pt x="1576" y="693"/>
                    <a:pt x="1796" y="693"/>
                  </a:cubicBezTo>
                  <a:close/>
                  <a:moveTo>
                    <a:pt x="4569" y="2111"/>
                  </a:moveTo>
                  <a:cubicBezTo>
                    <a:pt x="4789" y="2111"/>
                    <a:pt x="4947" y="2268"/>
                    <a:pt x="4947" y="2457"/>
                  </a:cubicBezTo>
                  <a:cubicBezTo>
                    <a:pt x="4947" y="2678"/>
                    <a:pt x="4789" y="2835"/>
                    <a:pt x="4569" y="2835"/>
                  </a:cubicBezTo>
                  <a:lnTo>
                    <a:pt x="1796" y="2835"/>
                  </a:lnTo>
                  <a:cubicBezTo>
                    <a:pt x="1576" y="2835"/>
                    <a:pt x="1418" y="2678"/>
                    <a:pt x="1418" y="2457"/>
                  </a:cubicBezTo>
                  <a:cubicBezTo>
                    <a:pt x="1418" y="2268"/>
                    <a:pt x="1576" y="2111"/>
                    <a:pt x="1796" y="2111"/>
                  </a:cubicBezTo>
                  <a:close/>
                  <a:moveTo>
                    <a:pt x="0" y="0"/>
                  </a:moveTo>
                  <a:lnTo>
                    <a:pt x="0" y="1418"/>
                  </a:lnTo>
                  <a:lnTo>
                    <a:pt x="0" y="3875"/>
                  </a:lnTo>
                  <a:cubicBezTo>
                    <a:pt x="0" y="4096"/>
                    <a:pt x="158" y="4253"/>
                    <a:pt x="379" y="4253"/>
                  </a:cubicBezTo>
                  <a:lnTo>
                    <a:pt x="5986" y="4253"/>
                  </a:lnTo>
                  <a:cubicBezTo>
                    <a:pt x="6207" y="4253"/>
                    <a:pt x="6364" y="4096"/>
                    <a:pt x="6364" y="3875"/>
                  </a:cubicBezTo>
                  <a:lnTo>
                    <a:pt x="6364" y="1418"/>
                  </a:lnTo>
                  <a:lnTo>
                    <a:pt x="636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3" name="Google Shape;8873;p86"/>
            <p:cNvSpPr/>
            <p:nvPr/>
          </p:nvSpPr>
          <p:spPr>
            <a:xfrm>
              <a:off x="-46979150" y="3943225"/>
              <a:ext cx="48050" cy="47275"/>
            </a:xfrm>
            <a:custGeom>
              <a:avLst/>
              <a:gdLst/>
              <a:ahLst/>
              <a:cxnLst/>
              <a:rect l="l" t="t" r="r" b="b"/>
              <a:pathLst>
                <a:path w="1922" h="1891" extrusionOk="0">
                  <a:moveTo>
                    <a:pt x="0" y="0"/>
                  </a:moveTo>
                  <a:lnTo>
                    <a:pt x="0" y="1891"/>
                  </a:lnTo>
                  <a:lnTo>
                    <a:pt x="1922" y="1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4" name="Google Shape;8874;p86"/>
            <p:cNvSpPr/>
            <p:nvPr/>
          </p:nvSpPr>
          <p:spPr>
            <a:xfrm>
              <a:off x="-47154000" y="4026700"/>
              <a:ext cx="299300" cy="141025"/>
            </a:xfrm>
            <a:custGeom>
              <a:avLst/>
              <a:gdLst/>
              <a:ahLst/>
              <a:cxnLst/>
              <a:rect l="l" t="t" r="r" b="b"/>
              <a:pathLst>
                <a:path w="11972" h="5641" extrusionOk="0">
                  <a:moveTo>
                    <a:pt x="3151" y="2080"/>
                  </a:moveTo>
                  <a:cubicBezTo>
                    <a:pt x="3340" y="2080"/>
                    <a:pt x="3497" y="2238"/>
                    <a:pt x="3497" y="2458"/>
                  </a:cubicBezTo>
                  <a:cubicBezTo>
                    <a:pt x="3497" y="2647"/>
                    <a:pt x="3340" y="2805"/>
                    <a:pt x="3151" y="2805"/>
                  </a:cubicBezTo>
                  <a:cubicBezTo>
                    <a:pt x="2930" y="2805"/>
                    <a:pt x="2804" y="2647"/>
                    <a:pt x="2804" y="2458"/>
                  </a:cubicBezTo>
                  <a:cubicBezTo>
                    <a:pt x="2804" y="2238"/>
                    <a:pt x="2930" y="2080"/>
                    <a:pt x="3151" y="2080"/>
                  </a:cubicBezTo>
                  <a:close/>
                  <a:moveTo>
                    <a:pt x="4568" y="2080"/>
                  </a:moveTo>
                  <a:cubicBezTo>
                    <a:pt x="4757" y="2080"/>
                    <a:pt x="4915" y="2238"/>
                    <a:pt x="4915" y="2458"/>
                  </a:cubicBezTo>
                  <a:cubicBezTo>
                    <a:pt x="4915" y="2647"/>
                    <a:pt x="4757" y="2805"/>
                    <a:pt x="4568" y="2805"/>
                  </a:cubicBezTo>
                  <a:cubicBezTo>
                    <a:pt x="4348" y="2805"/>
                    <a:pt x="4190" y="2647"/>
                    <a:pt x="4190" y="2458"/>
                  </a:cubicBezTo>
                  <a:cubicBezTo>
                    <a:pt x="4190" y="2238"/>
                    <a:pt x="4348" y="2080"/>
                    <a:pt x="4568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8"/>
                    <a:pt x="6994" y="2458"/>
                  </a:cubicBezTo>
                  <a:cubicBezTo>
                    <a:pt x="6994" y="2647"/>
                    <a:pt x="6837" y="2805"/>
                    <a:pt x="6648" y="2805"/>
                  </a:cubicBezTo>
                  <a:lnTo>
                    <a:pt x="5923" y="2805"/>
                  </a:lnTo>
                  <a:cubicBezTo>
                    <a:pt x="5734" y="2805"/>
                    <a:pt x="5576" y="2647"/>
                    <a:pt x="5576" y="2458"/>
                  </a:cubicBezTo>
                  <a:cubicBezTo>
                    <a:pt x="5576" y="2238"/>
                    <a:pt x="5734" y="2080"/>
                    <a:pt x="5923" y="2080"/>
                  </a:cubicBezTo>
                  <a:close/>
                  <a:moveTo>
                    <a:pt x="8790" y="2080"/>
                  </a:moveTo>
                  <a:cubicBezTo>
                    <a:pt x="8979" y="2080"/>
                    <a:pt x="9136" y="2238"/>
                    <a:pt x="9136" y="2458"/>
                  </a:cubicBezTo>
                  <a:cubicBezTo>
                    <a:pt x="9136" y="2647"/>
                    <a:pt x="8979" y="2805"/>
                    <a:pt x="8790" y="2805"/>
                  </a:cubicBezTo>
                  <a:lnTo>
                    <a:pt x="8065" y="2805"/>
                  </a:lnTo>
                  <a:cubicBezTo>
                    <a:pt x="7876" y="2805"/>
                    <a:pt x="7719" y="2647"/>
                    <a:pt x="7719" y="2458"/>
                  </a:cubicBezTo>
                  <a:cubicBezTo>
                    <a:pt x="7719" y="2238"/>
                    <a:pt x="7876" y="2080"/>
                    <a:pt x="8065" y="2080"/>
                  </a:cubicBezTo>
                  <a:close/>
                  <a:moveTo>
                    <a:pt x="1071" y="1"/>
                  </a:moveTo>
                  <a:cubicBezTo>
                    <a:pt x="473" y="1"/>
                    <a:pt x="0" y="473"/>
                    <a:pt x="0" y="1072"/>
                  </a:cubicBezTo>
                  <a:lnTo>
                    <a:pt x="0" y="4569"/>
                  </a:lnTo>
                  <a:cubicBezTo>
                    <a:pt x="0" y="5168"/>
                    <a:pt x="473" y="5640"/>
                    <a:pt x="1071" y="5640"/>
                  </a:cubicBezTo>
                  <a:lnTo>
                    <a:pt x="2111" y="5640"/>
                  </a:lnTo>
                  <a:lnTo>
                    <a:pt x="2111" y="4223"/>
                  </a:lnTo>
                  <a:lnTo>
                    <a:pt x="1764" y="4223"/>
                  </a:lnTo>
                  <a:cubicBezTo>
                    <a:pt x="1575" y="4223"/>
                    <a:pt x="1418" y="4065"/>
                    <a:pt x="1418" y="3876"/>
                  </a:cubicBezTo>
                  <a:cubicBezTo>
                    <a:pt x="1418" y="3655"/>
                    <a:pt x="1575" y="3498"/>
                    <a:pt x="1764" y="3498"/>
                  </a:cubicBezTo>
                  <a:lnTo>
                    <a:pt x="10208" y="3498"/>
                  </a:lnTo>
                  <a:cubicBezTo>
                    <a:pt x="10397" y="3498"/>
                    <a:pt x="10554" y="3655"/>
                    <a:pt x="10554" y="3876"/>
                  </a:cubicBezTo>
                  <a:cubicBezTo>
                    <a:pt x="10554" y="4065"/>
                    <a:pt x="10397" y="4223"/>
                    <a:pt x="10208" y="4223"/>
                  </a:cubicBezTo>
                  <a:lnTo>
                    <a:pt x="9830" y="4223"/>
                  </a:lnTo>
                  <a:lnTo>
                    <a:pt x="9830" y="5640"/>
                  </a:lnTo>
                  <a:lnTo>
                    <a:pt x="10901" y="5640"/>
                  </a:lnTo>
                  <a:cubicBezTo>
                    <a:pt x="11499" y="5640"/>
                    <a:pt x="11972" y="5168"/>
                    <a:pt x="11972" y="4569"/>
                  </a:cubicBezTo>
                  <a:lnTo>
                    <a:pt x="11972" y="1072"/>
                  </a:lnTo>
                  <a:cubicBezTo>
                    <a:pt x="11972" y="473"/>
                    <a:pt x="11499" y="1"/>
                    <a:pt x="10901" y="1"/>
                  </a:cubicBezTo>
                  <a:lnTo>
                    <a:pt x="9830" y="1"/>
                  </a:lnTo>
                  <a:lnTo>
                    <a:pt x="9830" y="1072"/>
                  </a:lnTo>
                  <a:cubicBezTo>
                    <a:pt x="9830" y="1261"/>
                    <a:pt x="9672" y="1419"/>
                    <a:pt x="9483" y="1419"/>
                  </a:cubicBezTo>
                  <a:lnTo>
                    <a:pt x="2489" y="1419"/>
                  </a:lnTo>
                  <a:cubicBezTo>
                    <a:pt x="2268" y="1419"/>
                    <a:pt x="2111" y="1261"/>
                    <a:pt x="2111" y="1072"/>
                  </a:cubicBezTo>
                  <a:lnTo>
                    <a:pt x="21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5" name="Google Shape;8875;p86"/>
            <p:cNvSpPr/>
            <p:nvPr/>
          </p:nvSpPr>
          <p:spPr>
            <a:xfrm>
              <a:off x="-47083125" y="3939275"/>
              <a:ext cx="158325" cy="106350"/>
            </a:xfrm>
            <a:custGeom>
              <a:avLst/>
              <a:gdLst/>
              <a:ahLst/>
              <a:cxnLst/>
              <a:rect l="l" t="t" r="r" b="b"/>
              <a:pathLst>
                <a:path w="6333" h="425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3529"/>
                  </a:lnTo>
                  <a:lnTo>
                    <a:pt x="0" y="4254"/>
                  </a:lnTo>
                  <a:lnTo>
                    <a:pt x="6333" y="4254"/>
                  </a:lnTo>
                  <a:lnTo>
                    <a:pt x="6333" y="3498"/>
                  </a:lnTo>
                  <a:lnTo>
                    <a:pt x="6301" y="3498"/>
                  </a:lnTo>
                  <a:lnTo>
                    <a:pt x="6301" y="2805"/>
                  </a:lnTo>
                  <a:lnTo>
                    <a:pt x="3844" y="2805"/>
                  </a:lnTo>
                  <a:cubicBezTo>
                    <a:pt x="3655" y="2805"/>
                    <a:pt x="3498" y="2647"/>
                    <a:pt x="3498" y="2427"/>
                  </a:cubicBezTo>
                  <a:lnTo>
                    <a:pt x="349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76" name="Google Shape;8876;p86"/>
          <p:cNvGrpSpPr/>
          <p:nvPr/>
        </p:nvGrpSpPr>
        <p:grpSpPr>
          <a:xfrm>
            <a:off x="4731511" y="3872993"/>
            <a:ext cx="416500" cy="472455"/>
            <a:chOff x="-45286550" y="3200500"/>
            <a:chExt cx="263875" cy="299325"/>
          </a:xfrm>
        </p:grpSpPr>
        <p:sp>
          <p:nvSpPr>
            <p:cNvPr id="8877" name="Google Shape;8877;p86"/>
            <p:cNvSpPr/>
            <p:nvPr/>
          </p:nvSpPr>
          <p:spPr>
            <a:xfrm>
              <a:off x="-45233000" y="3200500"/>
              <a:ext cx="210325" cy="247325"/>
            </a:xfrm>
            <a:custGeom>
              <a:avLst/>
              <a:gdLst/>
              <a:ahLst/>
              <a:cxnLst/>
              <a:rect l="l" t="t" r="r" b="b"/>
              <a:pathLst>
                <a:path w="8413" h="9893" extrusionOk="0">
                  <a:moveTo>
                    <a:pt x="3151" y="0"/>
                  </a:moveTo>
                  <a:cubicBezTo>
                    <a:pt x="1891" y="0"/>
                    <a:pt x="851" y="945"/>
                    <a:pt x="694" y="2174"/>
                  </a:cubicBezTo>
                  <a:cubicBezTo>
                    <a:pt x="347" y="2300"/>
                    <a:pt x="64" y="2615"/>
                    <a:pt x="1" y="2962"/>
                  </a:cubicBezTo>
                  <a:cubicBezTo>
                    <a:pt x="316" y="2899"/>
                    <a:pt x="662" y="2804"/>
                    <a:pt x="1009" y="2804"/>
                  </a:cubicBezTo>
                  <a:cubicBezTo>
                    <a:pt x="1355" y="2804"/>
                    <a:pt x="1733" y="2836"/>
                    <a:pt x="2048" y="2962"/>
                  </a:cubicBezTo>
                  <a:cubicBezTo>
                    <a:pt x="1954" y="2615"/>
                    <a:pt x="1733" y="2332"/>
                    <a:pt x="1355" y="2174"/>
                  </a:cubicBezTo>
                  <a:cubicBezTo>
                    <a:pt x="1481" y="1355"/>
                    <a:pt x="2237" y="693"/>
                    <a:pt x="3088" y="693"/>
                  </a:cubicBezTo>
                  <a:cubicBezTo>
                    <a:pt x="4096" y="693"/>
                    <a:pt x="4884" y="1481"/>
                    <a:pt x="4884" y="2458"/>
                  </a:cubicBezTo>
                  <a:lnTo>
                    <a:pt x="4884" y="8475"/>
                  </a:lnTo>
                  <a:cubicBezTo>
                    <a:pt x="4884" y="9263"/>
                    <a:pt x="5514" y="9893"/>
                    <a:pt x="6302" y="9893"/>
                  </a:cubicBezTo>
                  <a:cubicBezTo>
                    <a:pt x="7089" y="9893"/>
                    <a:pt x="7719" y="9263"/>
                    <a:pt x="7719" y="8475"/>
                  </a:cubicBezTo>
                  <a:lnTo>
                    <a:pt x="7719" y="6270"/>
                  </a:lnTo>
                  <a:cubicBezTo>
                    <a:pt x="8097" y="6112"/>
                    <a:pt x="8412" y="5766"/>
                    <a:pt x="8412" y="5293"/>
                  </a:cubicBezTo>
                  <a:lnTo>
                    <a:pt x="8412" y="3875"/>
                  </a:lnTo>
                  <a:cubicBezTo>
                    <a:pt x="8412" y="3686"/>
                    <a:pt x="8255" y="3529"/>
                    <a:pt x="8066" y="3529"/>
                  </a:cubicBezTo>
                  <a:lnTo>
                    <a:pt x="7688" y="3529"/>
                  </a:lnTo>
                  <a:lnTo>
                    <a:pt x="7688" y="2458"/>
                  </a:lnTo>
                  <a:cubicBezTo>
                    <a:pt x="7688" y="2269"/>
                    <a:pt x="7562" y="2111"/>
                    <a:pt x="7341" y="2111"/>
                  </a:cubicBezTo>
                  <a:cubicBezTo>
                    <a:pt x="7152" y="2111"/>
                    <a:pt x="6995" y="2269"/>
                    <a:pt x="6995" y="2458"/>
                  </a:cubicBezTo>
                  <a:lnTo>
                    <a:pt x="6995" y="3529"/>
                  </a:lnTo>
                  <a:lnTo>
                    <a:pt x="6648" y="3529"/>
                  </a:lnTo>
                  <a:cubicBezTo>
                    <a:pt x="6459" y="3529"/>
                    <a:pt x="6302" y="3686"/>
                    <a:pt x="6302" y="3875"/>
                  </a:cubicBezTo>
                  <a:lnTo>
                    <a:pt x="6302" y="5293"/>
                  </a:lnTo>
                  <a:cubicBezTo>
                    <a:pt x="6302" y="5766"/>
                    <a:pt x="6554" y="6112"/>
                    <a:pt x="6995" y="6270"/>
                  </a:cubicBezTo>
                  <a:lnTo>
                    <a:pt x="6995" y="8475"/>
                  </a:lnTo>
                  <a:cubicBezTo>
                    <a:pt x="6995" y="8885"/>
                    <a:pt x="6680" y="9200"/>
                    <a:pt x="6302" y="9200"/>
                  </a:cubicBezTo>
                  <a:cubicBezTo>
                    <a:pt x="5892" y="9200"/>
                    <a:pt x="5577" y="8885"/>
                    <a:pt x="5577" y="8475"/>
                  </a:cubicBezTo>
                  <a:lnTo>
                    <a:pt x="5577" y="2458"/>
                  </a:lnTo>
                  <a:cubicBezTo>
                    <a:pt x="5577" y="1103"/>
                    <a:pt x="4474" y="0"/>
                    <a:pt x="31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8" name="Google Shape;8878;p86"/>
            <p:cNvSpPr/>
            <p:nvPr/>
          </p:nvSpPr>
          <p:spPr>
            <a:xfrm>
              <a:off x="-45216450" y="3340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9" name="Google Shape;8879;p86"/>
            <p:cNvSpPr/>
            <p:nvPr/>
          </p:nvSpPr>
          <p:spPr>
            <a:xfrm>
              <a:off x="-45286550" y="3289500"/>
              <a:ext cx="158325" cy="210325"/>
            </a:xfrm>
            <a:custGeom>
              <a:avLst/>
              <a:gdLst/>
              <a:ahLst/>
              <a:cxnLst/>
              <a:rect l="l" t="t" r="r" b="b"/>
              <a:pathLst>
                <a:path w="6333" h="8413" extrusionOk="0">
                  <a:moveTo>
                    <a:pt x="2804" y="0"/>
                  </a:moveTo>
                  <a:cubicBezTo>
                    <a:pt x="1229" y="189"/>
                    <a:pt x="0" y="1481"/>
                    <a:pt x="0" y="3119"/>
                  </a:cubicBezTo>
                  <a:lnTo>
                    <a:pt x="0" y="5262"/>
                  </a:lnTo>
                  <a:cubicBezTo>
                    <a:pt x="0" y="6994"/>
                    <a:pt x="1418" y="8412"/>
                    <a:pt x="3151" y="8412"/>
                  </a:cubicBezTo>
                  <a:cubicBezTo>
                    <a:pt x="4884" y="8412"/>
                    <a:pt x="6301" y="6994"/>
                    <a:pt x="6301" y="5262"/>
                  </a:cubicBezTo>
                  <a:lnTo>
                    <a:pt x="6301" y="3119"/>
                  </a:lnTo>
                  <a:cubicBezTo>
                    <a:pt x="6333" y="1481"/>
                    <a:pt x="5073" y="158"/>
                    <a:pt x="3497" y="0"/>
                  </a:cubicBezTo>
                  <a:lnTo>
                    <a:pt x="3497" y="1418"/>
                  </a:lnTo>
                  <a:cubicBezTo>
                    <a:pt x="3907" y="1576"/>
                    <a:pt x="4222" y="1954"/>
                    <a:pt x="4222" y="2395"/>
                  </a:cubicBezTo>
                  <a:cubicBezTo>
                    <a:pt x="4222" y="2836"/>
                    <a:pt x="3938" y="3214"/>
                    <a:pt x="3497" y="3371"/>
                  </a:cubicBezTo>
                  <a:lnTo>
                    <a:pt x="3497" y="3844"/>
                  </a:lnTo>
                  <a:cubicBezTo>
                    <a:pt x="3497" y="4065"/>
                    <a:pt x="3340" y="4191"/>
                    <a:pt x="3151" y="4191"/>
                  </a:cubicBezTo>
                  <a:cubicBezTo>
                    <a:pt x="2962" y="4191"/>
                    <a:pt x="2804" y="4065"/>
                    <a:pt x="2804" y="3844"/>
                  </a:cubicBezTo>
                  <a:lnTo>
                    <a:pt x="2804" y="3371"/>
                  </a:lnTo>
                  <a:cubicBezTo>
                    <a:pt x="2395" y="3214"/>
                    <a:pt x="2080" y="2836"/>
                    <a:pt x="2080" y="2395"/>
                  </a:cubicBezTo>
                  <a:cubicBezTo>
                    <a:pt x="2080" y="1954"/>
                    <a:pt x="2363" y="1576"/>
                    <a:pt x="2804" y="1418"/>
                  </a:cubicBezTo>
                  <a:lnTo>
                    <a:pt x="280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80" name="Google Shape;8880;p86"/>
          <p:cNvGrpSpPr/>
          <p:nvPr/>
        </p:nvGrpSpPr>
        <p:grpSpPr>
          <a:xfrm>
            <a:off x="4731511" y="4456053"/>
            <a:ext cx="416500" cy="472415"/>
            <a:chOff x="-45286550" y="3569900"/>
            <a:chExt cx="263875" cy="299300"/>
          </a:xfrm>
        </p:grpSpPr>
        <p:sp>
          <p:nvSpPr>
            <p:cNvPr id="8881" name="Google Shape;8881;p86"/>
            <p:cNvSpPr/>
            <p:nvPr/>
          </p:nvSpPr>
          <p:spPr>
            <a:xfrm>
              <a:off x="-45234575" y="372820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1" y="1"/>
                  </a:moveTo>
                  <a:lnTo>
                    <a:pt x="1" y="725"/>
                  </a:lnTo>
                  <a:lnTo>
                    <a:pt x="347" y="725"/>
                  </a:lnTo>
                  <a:cubicBezTo>
                    <a:pt x="568" y="725"/>
                    <a:pt x="725" y="568"/>
                    <a:pt x="725" y="379"/>
                  </a:cubicBezTo>
                  <a:cubicBezTo>
                    <a:pt x="725" y="127"/>
                    <a:pt x="568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2" name="Google Shape;8882;p86"/>
            <p:cNvSpPr/>
            <p:nvPr/>
          </p:nvSpPr>
          <p:spPr>
            <a:xfrm>
              <a:off x="-45286550" y="3692750"/>
              <a:ext cx="263875" cy="122900"/>
            </a:xfrm>
            <a:custGeom>
              <a:avLst/>
              <a:gdLst/>
              <a:ahLst/>
              <a:cxnLst/>
              <a:rect l="l" t="t" r="r" b="b"/>
              <a:pathLst>
                <a:path w="10555" h="4916" extrusionOk="0">
                  <a:moveTo>
                    <a:pt x="2458" y="725"/>
                  </a:moveTo>
                  <a:cubicBezTo>
                    <a:pt x="3025" y="725"/>
                    <a:pt x="3497" y="1198"/>
                    <a:pt x="3497" y="1765"/>
                  </a:cubicBezTo>
                  <a:cubicBezTo>
                    <a:pt x="3497" y="2364"/>
                    <a:pt x="3025" y="2805"/>
                    <a:pt x="2426" y="2805"/>
                  </a:cubicBezTo>
                  <a:lnTo>
                    <a:pt x="2080" y="2805"/>
                  </a:lnTo>
                  <a:lnTo>
                    <a:pt x="2080" y="3876"/>
                  </a:lnTo>
                  <a:cubicBezTo>
                    <a:pt x="2080" y="4065"/>
                    <a:pt x="1922" y="4222"/>
                    <a:pt x="1733" y="4222"/>
                  </a:cubicBezTo>
                  <a:cubicBezTo>
                    <a:pt x="1544" y="4222"/>
                    <a:pt x="1387" y="4065"/>
                    <a:pt x="1387" y="3876"/>
                  </a:cubicBezTo>
                  <a:lnTo>
                    <a:pt x="1387" y="1072"/>
                  </a:lnTo>
                  <a:cubicBezTo>
                    <a:pt x="1387" y="883"/>
                    <a:pt x="1544" y="725"/>
                    <a:pt x="1733" y="725"/>
                  </a:cubicBezTo>
                  <a:close/>
                  <a:moveTo>
                    <a:pt x="5262" y="694"/>
                  </a:moveTo>
                  <a:cubicBezTo>
                    <a:pt x="5860" y="694"/>
                    <a:pt x="6333" y="1167"/>
                    <a:pt x="6333" y="1734"/>
                  </a:cubicBezTo>
                  <a:cubicBezTo>
                    <a:pt x="6333" y="1954"/>
                    <a:pt x="6175" y="2112"/>
                    <a:pt x="5986" y="2112"/>
                  </a:cubicBezTo>
                  <a:cubicBezTo>
                    <a:pt x="5797" y="2112"/>
                    <a:pt x="5640" y="1954"/>
                    <a:pt x="5640" y="1734"/>
                  </a:cubicBezTo>
                  <a:cubicBezTo>
                    <a:pt x="5640" y="1545"/>
                    <a:pt x="5482" y="1387"/>
                    <a:pt x="5262" y="1387"/>
                  </a:cubicBezTo>
                  <a:cubicBezTo>
                    <a:pt x="5073" y="1387"/>
                    <a:pt x="4915" y="1545"/>
                    <a:pt x="4915" y="1734"/>
                  </a:cubicBezTo>
                  <a:cubicBezTo>
                    <a:pt x="4915" y="1954"/>
                    <a:pt x="5073" y="2112"/>
                    <a:pt x="5262" y="2112"/>
                  </a:cubicBezTo>
                  <a:cubicBezTo>
                    <a:pt x="5860" y="2112"/>
                    <a:pt x="6333" y="2553"/>
                    <a:pt x="6333" y="3151"/>
                  </a:cubicBezTo>
                  <a:cubicBezTo>
                    <a:pt x="6333" y="3750"/>
                    <a:pt x="5860" y="4222"/>
                    <a:pt x="5262" y="4222"/>
                  </a:cubicBezTo>
                  <a:cubicBezTo>
                    <a:pt x="4695" y="4222"/>
                    <a:pt x="4222" y="3750"/>
                    <a:pt x="4222" y="3151"/>
                  </a:cubicBezTo>
                  <a:cubicBezTo>
                    <a:pt x="4222" y="2962"/>
                    <a:pt x="4379" y="2805"/>
                    <a:pt x="4569" y="2805"/>
                  </a:cubicBezTo>
                  <a:cubicBezTo>
                    <a:pt x="4758" y="2805"/>
                    <a:pt x="4915" y="2962"/>
                    <a:pt x="4915" y="3151"/>
                  </a:cubicBezTo>
                  <a:cubicBezTo>
                    <a:pt x="4915" y="3340"/>
                    <a:pt x="5073" y="3498"/>
                    <a:pt x="5262" y="3498"/>
                  </a:cubicBezTo>
                  <a:cubicBezTo>
                    <a:pt x="5482" y="3498"/>
                    <a:pt x="5640" y="3340"/>
                    <a:pt x="5640" y="3151"/>
                  </a:cubicBezTo>
                  <a:cubicBezTo>
                    <a:pt x="5640" y="2962"/>
                    <a:pt x="5482" y="2805"/>
                    <a:pt x="5262" y="2805"/>
                  </a:cubicBezTo>
                  <a:cubicBezTo>
                    <a:pt x="4695" y="2805"/>
                    <a:pt x="4222" y="2332"/>
                    <a:pt x="4222" y="1734"/>
                  </a:cubicBezTo>
                  <a:cubicBezTo>
                    <a:pt x="4222" y="1167"/>
                    <a:pt x="4695" y="694"/>
                    <a:pt x="5262" y="694"/>
                  </a:cubicBezTo>
                  <a:close/>
                  <a:moveTo>
                    <a:pt x="8066" y="725"/>
                  </a:moveTo>
                  <a:cubicBezTo>
                    <a:pt x="8664" y="725"/>
                    <a:pt x="9137" y="1198"/>
                    <a:pt x="9137" y="1765"/>
                  </a:cubicBezTo>
                  <a:lnTo>
                    <a:pt x="9137" y="3151"/>
                  </a:lnTo>
                  <a:cubicBezTo>
                    <a:pt x="9137" y="3750"/>
                    <a:pt x="8664" y="4222"/>
                    <a:pt x="8066" y="4222"/>
                  </a:cubicBezTo>
                  <a:lnTo>
                    <a:pt x="7372" y="4222"/>
                  </a:lnTo>
                  <a:cubicBezTo>
                    <a:pt x="7152" y="4222"/>
                    <a:pt x="6994" y="4065"/>
                    <a:pt x="6994" y="3876"/>
                  </a:cubicBezTo>
                  <a:lnTo>
                    <a:pt x="6994" y="1072"/>
                  </a:lnTo>
                  <a:cubicBezTo>
                    <a:pt x="6994" y="883"/>
                    <a:pt x="7152" y="725"/>
                    <a:pt x="7372" y="725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569"/>
                  </a:lnTo>
                  <a:cubicBezTo>
                    <a:pt x="0" y="4758"/>
                    <a:pt x="158" y="4916"/>
                    <a:pt x="347" y="4916"/>
                  </a:cubicBezTo>
                  <a:lnTo>
                    <a:pt x="10208" y="4916"/>
                  </a:lnTo>
                  <a:cubicBezTo>
                    <a:pt x="10397" y="4916"/>
                    <a:pt x="10554" y="4758"/>
                    <a:pt x="10554" y="4569"/>
                  </a:cubicBezTo>
                  <a:lnTo>
                    <a:pt x="10554" y="347"/>
                  </a:lnTo>
                  <a:cubicBezTo>
                    <a:pt x="10554" y="158"/>
                    <a:pt x="10397" y="1"/>
                    <a:pt x="102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3" name="Google Shape;8883;p86"/>
            <p:cNvSpPr/>
            <p:nvPr/>
          </p:nvSpPr>
          <p:spPr>
            <a:xfrm>
              <a:off x="-45093575" y="3728200"/>
              <a:ext cx="17325" cy="53575"/>
            </a:xfrm>
            <a:custGeom>
              <a:avLst/>
              <a:gdLst/>
              <a:ahLst/>
              <a:cxnLst/>
              <a:rect l="l" t="t" r="r" b="b"/>
              <a:pathLst>
                <a:path w="693" h="2143" extrusionOk="0">
                  <a:moveTo>
                    <a:pt x="0" y="1"/>
                  </a:moveTo>
                  <a:lnTo>
                    <a:pt x="0" y="2143"/>
                  </a:lnTo>
                  <a:lnTo>
                    <a:pt x="347" y="2143"/>
                  </a:lnTo>
                  <a:cubicBezTo>
                    <a:pt x="536" y="2143"/>
                    <a:pt x="693" y="1985"/>
                    <a:pt x="693" y="1796"/>
                  </a:cubicBezTo>
                  <a:lnTo>
                    <a:pt x="693" y="347"/>
                  </a:lnTo>
                  <a:cubicBezTo>
                    <a:pt x="693" y="127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4" name="Google Shape;8884;p86"/>
            <p:cNvSpPr/>
            <p:nvPr/>
          </p:nvSpPr>
          <p:spPr>
            <a:xfrm>
              <a:off x="-45268450" y="3569900"/>
              <a:ext cx="228450" cy="106350"/>
            </a:xfrm>
            <a:custGeom>
              <a:avLst/>
              <a:gdLst/>
              <a:ahLst/>
              <a:cxnLst/>
              <a:rect l="l" t="t" r="r" b="b"/>
              <a:pathLst>
                <a:path w="9138" h="425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4253"/>
                  </a:lnTo>
                  <a:lnTo>
                    <a:pt x="9137" y="4253"/>
                  </a:lnTo>
                  <a:lnTo>
                    <a:pt x="9137" y="2804"/>
                  </a:lnTo>
                  <a:lnTo>
                    <a:pt x="6680" y="2804"/>
                  </a:lnTo>
                  <a:cubicBezTo>
                    <a:pt x="6491" y="2804"/>
                    <a:pt x="6333" y="2647"/>
                    <a:pt x="6333" y="2457"/>
                  </a:cubicBezTo>
                  <a:lnTo>
                    <a:pt x="633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5" name="Google Shape;8885;p86"/>
            <p:cNvSpPr/>
            <p:nvPr/>
          </p:nvSpPr>
          <p:spPr>
            <a:xfrm>
              <a:off x="-45093575" y="3574625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0" y="0"/>
                  </a:moveTo>
                  <a:lnTo>
                    <a:pt x="0" y="1890"/>
                  </a:lnTo>
                  <a:lnTo>
                    <a:pt x="1890" y="1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6" name="Google Shape;8886;p86"/>
            <p:cNvSpPr/>
            <p:nvPr/>
          </p:nvSpPr>
          <p:spPr>
            <a:xfrm>
              <a:off x="-45269225" y="3833750"/>
              <a:ext cx="228425" cy="35450"/>
            </a:xfrm>
            <a:custGeom>
              <a:avLst/>
              <a:gdLst/>
              <a:ahLst/>
              <a:cxnLst/>
              <a:rect l="l" t="t" r="r" b="b"/>
              <a:pathLst>
                <a:path w="9137" h="1418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lnTo>
                    <a:pt x="8790" y="1418"/>
                  </a:lnTo>
                  <a:cubicBezTo>
                    <a:pt x="8979" y="1418"/>
                    <a:pt x="9137" y="1260"/>
                    <a:pt x="9137" y="1071"/>
                  </a:cubicBezTo>
                  <a:lnTo>
                    <a:pt x="913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87" name="Google Shape;8887;p86"/>
          <p:cNvGrpSpPr/>
          <p:nvPr/>
        </p:nvGrpSpPr>
        <p:grpSpPr>
          <a:xfrm>
            <a:off x="4746427" y="5037851"/>
            <a:ext cx="386668" cy="473677"/>
            <a:chOff x="-45277900" y="3938500"/>
            <a:chExt cx="244975" cy="300100"/>
          </a:xfrm>
        </p:grpSpPr>
        <p:sp>
          <p:nvSpPr>
            <p:cNvPr id="8888" name="Google Shape;8888;p86"/>
            <p:cNvSpPr/>
            <p:nvPr/>
          </p:nvSpPr>
          <p:spPr>
            <a:xfrm>
              <a:off x="-45210950" y="4107825"/>
              <a:ext cx="23650" cy="24450"/>
            </a:xfrm>
            <a:custGeom>
              <a:avLst/>
              <a:gdLst/>
              <a:ahLst/>
              <a:cxnLst/>
              <a:rect l="l" t="t" r="r" b="b"/>
              <a:pathLst>
                <a:path w="946" h="978" extrusionOk="0">
                  <a:moveTo>
                    <a:pt x="473" y="1"/>
                  </a:moveTo>
                  <a:lnTo>
                    <a:pt x="1" y="978"/>
                  </a:lnTo>
                  <a:lnTo>
                    <a:pt x="946" y="978"/>
                  </a:lnTo>
                  <a:lnTo>
                    <a:pt x="4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9" name="Google Shape;8889;p86"/>
            <p:cNvSpPr/>
            <p:nvPr/>
          </p:nvSpPr>
          <p:spPr>
            <a:xfrm>
              <a:off x="-45084925" y="3943225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1" y="0"/>
                  </a:moveTo>
                  <a:lnTo>
                    <a:pt x="1" y="1891"/>
                  </a:lnTo>
                  <a:lnTo>
                    <a:pt x="1891" y="189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0" name="Google Shape;8890;p86"/>
            <p:cNvSpPr/>
            <p:nvPr/>
          </p:nvSpPr>
          <p:spPr>
            <a:xfrm>
              <a:off x="-45260575" y="3938500"/>
              <a:ext cx="227650" cy="300100"/>
            </a:xfrm>
            <a:custGeom>
              <a:avLst/>
              <a:gdLst/>
              <a:ahLst/>
              <a:cxnLst/>
              <a:rect l="l" t="t" r="r" b="b"/>
              <a:pathLst>
                <a:path w="9106" h="12004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4222"/>
                  </a:lnTo>
                  <a:lnTo>
                    <a:pt x="7342" y="4222"/>
                  </a:lnTo>
                  <a:cubicBezTo>
                    <a:pt x="7562" y="4222"/>
                    <a:pt x="7720" y="4380"/>
                    <a:pt x="7720" y="4600"/>
                  </a:cubicBezTo>
                  <a:lnTo>
                    <a:pt x="7720" y="10208"/>
                  </a:lnTo>
                  <a:cubicBezTo>
                    <a:pt x="7720" y="10428"/>
                    <a:pt x="7562" y="10586"/>
                    <a:pt x="7342" y="10586"/>
                  </a:cubicBezTo>
                  <a:lnTo>
                    <a:pt x="1" y="10586"/>
                  </a:lnTo>
                  <a:lnTo>
                    <a:pt x="1" y="11626"/>
                  </a:lnTo>
                  <a:cubicBezTo>
                    <a:pt x="1" y="11846"/>
                    <a:pt x="158" y="12004"/>
                    <a:pt x="348" y="12004"/>
                  </a:cubicBezTo>
                  <a:lnTo>
                    <a:pt x="8759" y="12004"/>
                  </a:lnTo>
                  <a:cubicBezTo>
                    <a:pt x="8980" y="12004"/>
                    <a:pt x="9106" y="11846"/>
                    <a:pt x="9106" y="11626"/>
                  </a:cubicBezTo>
                  <a:lnTo>
                    <a:pt x="9106" y="2804"/>
                  </a:lnTo>
                  <a:lnTo>
                    <a:pt x="6680" y="2804"/>
                  </a:lnTo>
                  <a:lnTo>
                    <a:pt x="6680" y="2773"/>
                  </a:lnTo>
                  <a:cubicBezTo>
                    <a:pt x="6491" y="2773"/>
                    <a:pt x="6333" y="2615"/>
                    <a:pt x="6333" y="2426"/>
                  </a:cubicBezTo>
                  <a:lnTo>
                    <a:pt x="633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1" name="Google Shape;8891;p86"/>
            <p:cNvSpPr/>
            <p:nvPr/>
          </p:nvSpPr>
          <p:spPr>
            <a:xfrm>
              <a:off x="-45277900" y="4061375"/>
              <a:ext cx="193000" cy="122875"/>
            </a:xfrm>
            <a:custGeom>
              <a:avLst/>
              <a:gdLst/>
              <a:ahLst/>
              <a:cxnLst/>
              <a:rect l="l" t="t" r="r" b="b"/>
              <a:pathLst>
                <a:path w="7720" h="4915" extrusionOk="0">
                  <a:moveTo>
                    <a:pt x="5987" y="693"/>
                  </a:moveTo>
                  <a:cubicBezTo>
                    <a:pt x="6207" y="693"/>
                    <a:pt x="6333" y="851"/>
                    <a:pt x="6333" y="1071"/>
                  </a:cubicBezTo>
                  <a:cubicBezTo>
                    <a:pt x="6302" y="1260"/>
                    <a:pt x="6144" y="1418"/>
                    <a:pt x="5987" y="1418"/>
                  </a:cubicBezTo>
                  <a:cubicBezTo>
                    <a:pt x="5798" y="1418"/>
                    <a:pt x="5640" y="1260"/>
                    <a:pt x="5640" y="1071"/>
                  </a:cubicBezTo>
                  <a:cubicBezTo>
                    <a:pt x="5640" y="851"/>
                    <a:pt x="5798" y="693"/>
                    <a:pt x="5987" y="693"/>
                  </a:cubicBezTo>
                  <a:close/>
                  <a:moveTo>
                    <a:pt x="3246" y="701"/>
                  </a:moveTo>
                  <a:cubicBezTo>
                    <a:pt x="3372" y="701"/>
                    <a:pt x="3498" y="772"/>
                    <a:pt x="3561" y="914"/>
                  </a:cubicBezTo>
                  <a:lnTo>
                    <a:pt x="4979" y="3686"/>
                  </a:lnTo>
                  <a:cubicBezTo>
                    <a:pt x="4979" y="3907"/>
                    <a:pt x="4884" y="4096"/>
                    <a:pt x="4727" y="4159"/>
                  </a:cubicBezTo>
                  <a:cubicBezTo>
                    <a:pt x="4695" y="4222"/>
                    <a:pt x="4601" y="4222"/>
                    <a:pt x="4569" y="4222"/>
                  </a:cubicBezTo>
                  <a:cubicBezTo>
                    <a:pt x="4443" y="4222"/>
                    <a:pt x="4349" y="4127"/>
                    <a:pt x="4254" y="4001"/>
                  </a:cubicBezTo>
                  <a:lnTo>
                    <a:pt x="4033" y="3497"/>
                  </a:lnTo>
                  <a:lnTo>
                    <a:pt x="2364" y="3497"/>
                  </a:lnTo>
                  <a:lnTo>
                    <a:pt x="2143" y="4001"/>
                  </a:lnTo>
                  <a:cubicBezTo>
                    <a:pt x="2075" y="4115"/>
                    <a:pt x="1940" y="4196"/>
                    <a:pt x="1811" y="4196"/>
                  </a:cubicBezTo>
                  <a:cubicBezTo>
                    <a:pt x="1762" y="4196"/>
                    <a:pt x="1714" y="4185"/>
                    <a:pt x="1671" y="4159"/>
                  </a:cubicBezTo>
                  <a:cubicBezTo>
                    <a:pt x="1513" y="4096"/>
                    <a:pt x="1419" y="3844"/>
                    <a:pt x="1513" y="3686"/>
                  </a:cubicBezTo>
                  <a:lnTo>
                    <a:pt x="2931" y="914"/>
                  </a:lnTo>
                  <a:cubicBezTo>
                    <a:pt x="2994" y="772"/>
                    <a:pt x="3120" y="701"/>
                    <a:pt x="3246" y="701"/>
                  </a:cubicBezTo>
                  <a:close/>
                  <a:moveTo>
                    <a:pt x="5955" y="2079"/>
                  </a:moveTo>
                  <a:cubicBezTo>
                    <a:pt x="6144" y="2079"/>
                    <a:pt x="6302" y="2237"/>
                    <a:pt x="6302" y="2426"/>
                  </a:cubicBezTo>
                  <a:lnTo>
                    <a:pt x="6302" y="3844"/>
                  </a:lnTo>
                  <a:cubicBezTo>
                    <a:pt x="6302" y="4064"/>
                    <a:pt x="6144" y="4222"/>
                    <a:pt x="5955" y="4222"/>
                  </a:cubicBezTo>
                  <a:cubicBezTo>
                    <a:pt x="5766" y="4222"/>
                    <a:pt x="5609" y="4064"/>
                    <a:pt x="5609" y="3844"/>
                  </a:cubicBezTo>
                  <a:lnTo>
                    <a:pt x="5609" y="2426"/>
                  </a:lnTo>
                  <a:cubicBezTo>
                    <a:pt x="5609" y="2237"/>
                    <a:pt x="5766" y="2079"/>
                    <a:pt x="5955" y="2079"/>
                  </a:cubicBez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4568"/>
                  </a:lnTo>
                  <a:cubicBezTo>
                    <a:pt x="1" y="4757"/>
                    <a:pt x="158" y="4915"/>
                    <a:pt x="347" y="4915"/>
                  </a:cubicBezTo>
                  <a:lnTo>
                    <a:pt x="7720" y="4915"/>
                  </a:lnTo>
                  <a:lnTo>
                    <a:pt x="772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92" name="Google Shape;8892;p86"/>
          <p:cNvGrpSpPr/>
          <p:nvPr/>
        </p:nvGrpSpPr>
        <p:grpSpPr>
          <a:xfrm>
            <a:off x="3527692" y="5663320"/>
            <a:ext cx="473677" cy="473677"/>
            <a:chOff x="-44502875" y="3576975"/>
            <a:chExt cx="300100" cy="300100"/>
          </a:xfrm>
        </p:grpSpPr>
        <p:sp>
          <p:nvSpPr>
            <p:cNvPr id="8893" name="Google Shape;8893;p86"/>
            <p:cNvSpPr/>
            <p:nvPr/>
          </p:nvSpPr>
          <p:spPr>
            <a:xfrm>
              <a:off x="-44466650" y="3576975"/>
              <a:ext cx="53600" cy="18925"/>
            </a:xfrm>
            <a:custGeom>
              <a:avLst/>
              <a:gdLst/>
              <a:ahLst/>
              <a:cxnLst/>
              <a:rect l="l" t="t" r="r" b="b"/>
              <a:pathLst>
                <a:path w="2144" h="757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757"/>
                  </a:lnTo>
                  <a:lnTo>
                    <a:pt x="2143" y="757"/>
                  </a:lnTo>
                  <a:lnTo>
                    <a:pt x="2143" y="347"/>
                  </a:lnTo>
                  <a:cubicBezTo>
                    <a:pt x="2143" y="158"/>
                    <a:pt x="1986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4" name="Google Shape;8894;p86"/>
            <p:cNvSpPr/>
            <p:nvPr/>
          </p:nvSpPr>
          <p:spPr>
            <a:xfrm>
              <a:off x="-44502875" y="3595100"/>
              <a:ext cx="283575" cy="281975"/>
            </a:xfrm>
            <a:custGeom>
              <a:avLst/>
              <a:gdLst/>
              <a:ahLst/>
              <a:cxnLst/>
              <a:rect l="l" t="t" r="r" b="b"/>
              <a:pathLst>
                <a:path w="11343" h="11279" extrusionOk="0">
                  <a:moveTo>
                    <a:pt x="10945" y="0"/>
                  </a:moveTo>
                  <a:cubicBezTo>
                    <a:pt x="10854" y="0"/>
                    <a:pt x="10760" y="32"/>
                    <a:pt x="10681" y="95"/>
                  </a:cubicBezTo>
                  <a:lnTo>
                    <a:pt x="10082" y="693"/>
                  </a:lnTo>
                  <a:lnTo>
                    <a:pt x="347" y="693"/>
                  </a:lnTo>
                  <a:cubicBezTo>
                    <a:pt x="158" y="693"/>
                    <a:pt x="1" y="851"/>
                    <a:pt x="1" y="1040"/>
                  </a:cubicBezTo>
                  <a:lnTo>
                    <a:pt x="1" y="2458"/>
                  </a:lnTo>
                  <a:cubicBezTo>
                    <a:pt x="1" y="2647"/>
                    <a:pt x="158" y="2804"/>
                    <a:pt x="347" y="2804"/>
                  </a:cubicBezTo>
                  <a:lnTo>
                    <a:pt x="7940" y="2804"/>
                  </a:lnTo>
                  <a:lnTo>
                    <a:pt x="3561" y="7215"/>
                  </a:lnTo>
                  <a:lnTo>
                    <a:pt x="3561" y="3529"/>
                  </a:lnTo>
                  <a:lnTo>
                    <a:pt x="1418" y="3529"/>
                  </a:lnTo>
                  <a:lnTo>
                    <a:pt x="1418" y="9357"/>
                  </a:lnTo>
                  <a:lnTo>
                    <a:pt x="820" y="9956"/>
                  </a:lnTo>
                  <a:cubicBezTo>
                    <a:pt x="725" y="10050"/>
                    <a:pt x="725" y="10302"/>
                    <a:pt x="820" y="10460"/>
                  </a:cubicBezTo>
                  <a:cubicBezTo>
                    <a:pt x="914" y="10523"/>
                    <a:pt x="977" y="10586"/>
                    <a:pt x="1072" y="10586"/>
                  </a:cubicBezTo>
                  <a:cubicBezTo>
                    <a:pt x="1135" y="10586"/>
                    <a:pt x="1261" y="10523"/>
                    <a:pt x="1292" y="10460"/>
                  </a:cubicBezTo>
                  <a:lnTo>
                    <a:pt x="1891" y="9861"/>
                  </a:lnTo>
                  <a:lnTo>
                    <a:pt x="7719" y="9861"/>
                  </a:lnTo>
                  <a:lnTo>
                    <a:pt x="7719" y="7750"/>
                  </a:lnTo>
                  <a:lnTo>
                    <a:pt x="4033" y="7750"/>
                  </a:lnTo>
                  <a:lnTo>
                    <a:pt x="8444" y="3340"/>
                  </a:lnTo>
                  <a:lnTo>
                    <a:pt x="8444" y="10932"/>
                  </a:lnTo>
                  <a:cubicBezTo>
                    <a:pt x="8444" y="11121"/>
                    <a:pt x="8602" y="11279"/>
                    <a:pt x="8791" y="11279"/>
                  </a:cubicBezTo>
                  <a:lnTo>
                    <a:pt x="10208" y="11279"/>
                  </a:lnTo>
                  <a:cubicBezTo>
                    <a:pt x="10397" y="11279"/>
                    <a:pt x="10555" y="11121"/>
                    <a:pt x="10555" y="10932"/>
                  </a:cubicBezTo>
                  <a:lnTo>
                    <a:pt x="10555" y="1197"/>
                  </a:lnTo>
                  <a:lnTo>
                    <a:pt x="11153" y="599"/>
                  </a:lnTo>
                  <a:cubicBezTo>
                    <a:pt x="11343" y="441"/>
                    <a:pt x="11343" y="252"/>
                    <a:pt x="11185" y="95"/>
                  </a:cubicBezTo>
                  <a:cubicBezTo>
                    <a:pt x="11122" y="32"/>
                    <a:pt x="11035" y="0"/>
                    <a:pt x="109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5" name="Google Shape;8895;p86"/>
            <p:cNvSpPr/>
            <p:nvPr/>
          </p:nvSpPr>
          <p:spPr>
            <a:xfrm>
              <a:off x="-44221675" y="3788850"/>
              <a:ext cx="18900" cy="52800"/>
            </a:xfrm>
            <a:custGeom>
              <a:avLst/>
              <a:gdLst/>
              <a:ahLst/>
              <a:cxnLst/>
              <a:rect l="l" t="t" r="r" b="b"/>
              <a:pathLst>
                <a:path w="756" h="2112" extrusionOk="0">
                  <a:moveTo>
                    <a:pt x="0" y="0"/>
                  </a:moveTo>
                  <a:lnTo>
                    <a:pt x="0" y="2111"/>
                  </a:lnTo>
                  <a:lnTo>
                    <a:pt x="410" y="2111"/>
                  </a:lnTo>
                  <a:cubicBezTo>
                    <a:pt x="599" y="2111"/>
                    <a:pt x="756" y="1954"/>
                    <a:pt x="756" y="1765"/>
                  </a:cubicBezTo>
                  <a:lnTo>
                    <a:pt x="756" y="347"/>
                  </a:lnTo>
                  <a:cubicBezTo>
                    <a:pt x="756" y="158"/>
                    <a:pt x="599" y="0"/>
                    <a:pt x="4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96" name="Google Shape;8896;p86"/>
          <p:cNvGrpSpPr/>
          <p:nvPr/>
        </p:nvGrpSpPr>
        <p:grpSpPr>
          <a:xfrm>
            <a:off x="6478625" y="2043034"/>
            <a:ext cx="474961" cy="473297"/>
            <a:chOff x="-13947000" y="3212800"/>
            <a:chExt cx="353675" cy="352400"/>
          </a:xfrm>
        </p:grpSpPr>
        <p:sp>
          <p:nvSpPr>
            <p:cNvPr id="8897" name="Google Shape;8897;p86"/>
            <p:cNvSpPr/>
            <p:nvPr/>
          </p:nvSpPr>
          <p:spPr>
            <a:xfrm>
              <a:off x="-13947000" y="3212800"/>
              <a:ext cx="229225" cy="268125"/>
            </a:xfrm>
            <a:custGeom>
              <a:avLst/>
              <a:gdLst/>
              <a:ahLst/>
              <a:cxnLst/>
              <a:rect l="l" t="t" r="r" b="b"/>
              <a:pathLst>
                <a:path w="9169" h="10725" extrusionOk="0">
                  <a:moveTo>
                    <a:pt x="2959" y="2501"/>
                  </a:moveTo>
                  <a:cubicBezTo>
                    <a:pt x="3099" y="2501"/>
                    <a:pt x="3225" y="2585"/>
                    <a:pt x="3309" y="2753"/>
                  </a:cubicBezTo>
                  <a:cubicBezTo>
                    <a:pt x="3435" y="2942"/>
                    <a:pt x="3309" y="3194"/>
                    <a:pt x="3120" y="3289"/>
                  </a:cubicBezTo>
                  <a:lnTo>
                    <a:pt x="1450" y="4140"/>
                  </a:lnTo>
                  <a:cubicBezTo>
                    <a:pt x="1404" y="4155"/>
                    <a:pt x="1354" y="4163"/>
                    <a:pt x="1304" y="4163"/>
                  </a:cubicBezTo>
                  <a:cubicBezTo>
                    <a:pt x="1148" y="4163"/>
                    <a:pt x="986" y="4086"/>
                    <a:pt x="914" y="3919"/>
                  </a:cubicBezTo>
                  <a:cubicBezTo>
                    <a:pt x="788" y="3730"/>
                    <a:pt x="914" y="3509"/>
                    <a:pt x="1103" y="3383"/>
                  </a:cubicBezTo>
                  <a:lnTo>
                    <a:pt x="2742" y="2564"/>
                  </a:lnTo>
                  <a:cubicBezTo>
                    <a:pt x="2815" y="2522"/>
                    <a:pt x="2889" y="2501"/>
                    <a:pt x="2959" y="2501"/>
                  </a:cubicBezTo>
                  <a:close/>
                  <a:moveTo>
                    <a:pt x="416" y="0"/>
                  </a:moveTo>
                  <a:cubicBezTo>
                    <a:pt x="338" y="0"/>
                    <a:pt x="259" y="23"/>
                    <a:pt x="190" y="75"/>
                  </a:cubicBezTo>
                  <a:cubicBezTo>
                    <a:pt x="64" y="138"/>
                    <a:pt x="1" y="264"/>
                    <a:pt x="1" y="422"/>
                  </a:cubicBezTo>
                  <a:lnTo>
                    <a:pt x="1" y="5337"/>
                  </a:lnTo>
                  <a:cubicBezTo>
                    <a:pt x="32" y="7952"/>
                    <a:pt x="1922" y="10220"/>
                    <a:pt x="4537" y="10724"/>
                  </a:cubicBezTo>
                  <a:lnTo>
                    <a:pt x="4569" y="10724"/>
                  </a:lnTo>
                  <a:cubicBezTo>
                    <a:pt x="4317" y="10062"/>
                    <a:pt x="4159" y="9369"/>
                    <a:pt x="4159" y="8613"/>
                  </a:cubicBezTo>
                  <a:lnTo>
                    <a:pt x="4159" y="7511"/>
                  </a:lnTo>
                  <a:cubicBezTo>
                    <a:pt x="3813" y="7574"/>
                    <a:pt x="3498" y="7763"/>
                    <a:pt x="3214" y="8015"/>
                  </a:cubicBezTo>
                  <a:cubicBezTo>
                    <a:pt x="3135" y="8093"/>
                    <a:pt x="3033" y="8133"/>
                    <a:pt x="2931" y="8133"/>
                  </a:cubicBezTo>
                  <a:cubicBezTo>
                    <a:pt x="2828" y="8133"/>
                    <a:pt x="2726" y="8093"/>
                    <a:pt x="2647" y="8015"/>
                  </a:cubicBezTo>
                  <a:cubicBezTo>
                    <a:pt x="2490" y="7857"/>
                    <a:pt x="2490" y="7574"/>
                    <a:pt x="2647" y="7448"/>
                  </a:cubicBezTo>
                  <a:cubicBezTo>
                    <a:pt x="3057" y="7006"/>
                    <a:pt x="3592" y="6754"/>
                    <a:pt x="4159" y="6691"/>
                  </a:cubicBezTo>
                  <a:lnTo>
                    <a:pt x="4159" y="3761"/>
                  </a:lnTo>
                  <a:cubicBezTo>
                    <a:pt x="4159" y="3068"/>
                    <a:pt x="4726" y="2564"/>
                    <a:pt x="5420" y="2564"/>
                  </a:cubicBezTo>
                  <a:cubicBezTo>
                    <a:pt x="5577" y="2564"/>
                    <a:pt x="5735" y="2596"/>
                    <a:pt x="5892" y="2627"/>
                  </a:cubicBezTo>
                  <a:cubicBezTo>
                    <a:pt x="6932" y="3068"/>
                    <a:pt x="8066" y="3257"/>
                    <a:pt x="9169" y="3289"/>
                  </a:cubicBezTo>
                  <a:lnTo>
                    <a:pt x="9169" y="422"/>
                  </a:lnTo>
                  <a:cubicBezTo>
                    <a:pt x="9169" y="296"/>
                    <a:pt x="9106" y="138"/>
                    <a:pt x="8980" y="75"/>
                  </a:cubicBezTo>
                  <a:cubicBezTo>
                    <a:pt x="8910" y="23"/>
                    <a:pt x="8831" y="0"/>
                    <a:pt x="8753" y="0"/>
                  </a:cubicBezTo>
                  <a:cubicBezTo>
                    <a:pt x="8690" y="0"/>
                    <a:pt x="8627" y="16"/>
                    <a:pt x="8570" y="44"/>
                  </a:cubicBezTo>
                  <a:cubicBezTo>
                    <a:pt x="7294" y="548"/>
                    <a:pt x="5939" y="800"/>
                    <a:pt x="4585" y="800"/>
                  </a:cubicBezTo>
                  <a:cubicBezTo>
                    <a:pt x="3230" y="800"/>
                    <a:pt x="1875" y="548"/>
                    <a:pt x="599" y="44"/>
                  </a:cubicBezTo>
                  <a:cubicBezTo>
                    <a:pt x="543" y="16"/>
                    <a:pt x="480" y="0"/>
                    <a:pt x="4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8" name="Google Shape;8898;p86"/>
            <p:cNvSpPr/>
            <p:nvPr/>
          </p:nvSpPr>
          <p:spPr>
            <a:xfrm>
              <a:off x="-13821775" y="3295600"/>
              <a:ext cx="228450" cy="269600"/>
            </a:xfrm>
            <a:custGeom>
              <a:avLst/>
              <a:gdLst/>
              <a:ahLst/>
              <a:cxnLst/>
              <a:rect l="l" t="t" r="r" b="b"/>
              <a:pathLst>
                <a:path w="9138" h="10784" extrusionOk="0">
                  <a:moveTo>
                    <a:pt x="2108" y="3311"/>
                  </a:moveTo>
                  <a:cubicBezTo>
                    <a:pt x="2163" y="3311"/>
                    <a:pt x="2219" y="3323"/>
                    <a:pt x="2269" y="3348"/>
                  </a:cubicBezTo>
                  <a:lnTo>
                    <a:pt x="3939" y="4167"/>
                  </a:lnTo>
                  <a:cubicBezTo>
                    <a:pt x="4128" y="4293"/>
                    <a:pt x="4191" y="4514"/>
                    <a:pt x="4128" y="4703"/>
                  </a:cubicBezTo>
                  <a:cubicBezTo>
                    <a:pt x="4033" y="4870"/>
                    <a:pt x="3883" y="4946"/>
                    <a:pt x="3720" y="4946"/>
                  </a:cubicBezTo>
                  <a:cubicBezTo>
                    <a:pt x="3668" y="4946"/>
                    <a:pt x="3615" y="4938"/>
                    <a:pt x="3561" y="4923"/>
                  </a:cubicBezTo>
                  <a:lnTo>
                    <a:pt x="1923" y="4073"/>
                  </a:lnTo>
                  <a:cubicBezTo>
                    <a:pt x="1734" y="4010"/>
                    <a:pt x="1639" y="3726"/>
                    <a:pt x="1734" y="3537"/>
                  </a:cubicBezTo>
                  <a:cubicBezTo>
                    <a:pt x="1803" y="3399"/>
                    <a:pt x="1957" y="3311"/>
                    <a:pt x="2108" y="3311"/>
                  </a:cubicBezTo>
                  <a:close/>
                  <a:moveTo>
                    <a:pt x="7086" y="3316"/>
                  </a:moveTo>
                  <a:cubicBezTo>
                    <a:pt x="7226" y="3316"/>
                    <a:pt x="7352" y="3400"/>
                    <a:pt x="7436" y="3568"/>
                  </a:cubicBezTo>
                  <a:cubicBezTo>
                    <a:pt x="7562" y="3758"/>
                    <a:pt x="7436" y="4010"/>
                    <a:pt x="7247" y="4104"/>
                  </a:cubicBezTo>
                  <a:lnTo>
                    <a:pt x="5577" y="4955"/>
                  </a:lnTo>
                  <a:cubicBezTo>
                    <a:pt x="5528" y="4979"/>
                    <a:pt x="5472" y="4991"/>
                    <a:pt x="5415" y="4991"/>
                  </a:cubicBezTo>
                  <a:cubicBezTo>
                    <a:pt x="5255" y="4991"/>
                    <a:pt x="5088" y="4897"/>
                    <a:pt x="5042" y="4734"/>
                  </a:cubicBezTo>
                  <a:cubicBezTo>
                    <a:pt x="4947" y="4514"/>
                    <a:pt x="5042" y="4262"/>
                    <a:pt x="5231" y="4199"/>
                  </a:cubicBezTo>
                  <a:lnTo>
                    <a:pt x="6869" y="3379"/>
                  </a:lnTo>
                  <a:cubicBezTo>
                    <a:pt x="6943" y="3337"/>
                    <a:pt x="7016" y="3316"/>
                    <a:pt x="7086" y="3316"/>
                  </a:cubicBezTo>
                  <a:close/>
                  <a:moveTo>
                    <a:pt x="6223" y="6632"/>
                  </a:moveTo>
                  <a:cubicBezTo>
                    <a:pt x="6333" y="6632"/>
                    <a:pt x="6444" y="6672"/>
                    <a:pt x="6522" y="6750"/>
                  </a:cubicBezTo>
                  <a:cubicBezTo>
                    <a:pt x="6680" y="6908"/>
                    <a:pt x="6680" y="7192"/>
                    <a:pt x="6522" y="7349"/>
                  </a:cubicBezTo>
                  <a:cubicBezTo>
                    <a:pt x="5987" y="7885"/>
                    <a:pt x="5262" y="8137"/>
                    <a:pt x="4601" y="8137"/>
                  </a:cubicBezTo>
                  <a:cubicBezTo>
                    <a:pt x="3939" y="8137"/>
                    <a:pt x="3183" y="7853"/>
                    <a:pt x="2679" y="7349"/>
                  </a:cubicBezTo>
                  <a:cubicBezTo>
                    <a:pt x="2521" y="7192"/>
                    <a:pt x="2521" y="6908"/>
                    <a:pt x="2679" y="6750"/>
                  </a:cubicBezTo>
                  <a:cubicBezTo>
                    <a:pt x="2758" y="6672"/>
                    <a:pt x="2860" y="6632"/>
                    <a:pt x="2962" y="6632"/>
                  </a:cubicBezTo>
                  <a:cubicBezTo>
                    <a:pt x="3065" y="6632"/>
                    <a:pt x="3167" y="6672"/>
                    <a:pt x="3246" y="6750"/>
                  </a:cubicBezTo>
                  <a:cubicBezTo>
                    <a:pt x="3608" y="7129"/>
                    <a:pt x="4097" y="7318"/>
                    <a:pt x="4585" y="7318"/>
                  </a:cubicBezTo>
                  <a:cubicBezTo>
                    <a:pt x="5073" y="7318"/>
                    <a:pt x="5562" y="7129"/>
                    <a:pt x="5924" y="6750"/>
                  </a:cubicBezTo>
                  <a:cubicBezTo>
                    <a:pt x="6003" y="6672"/>
                    <a:pt x="6113" y="6632"/>
                    <a:pt x="6223" y="6632"/>
                  </a:cubicBezTo>
                  <a:close/>
                  <a:moveTo>
                    <a:pt x="8737" y="0"/>
                  </a:moveTo>
                  <a:cubicBezTo>
                    <a:pt x="8681" y="0"/>
                    <a:pt x="8624" y="13"/>
                    <a:pt x="8570" y="40"/>
                  </a:cubicBezTo>
                  <a:cubicBezTo>
                    <a:pt x="7294" y="544"/>
                    <a:pt x="5932" y="796"/>
                    <a:pt x="4565" y="796"/>
                  </a:cubicBezTo>
                  <a:cubicBezTo>
                    <a:pt x="3199" y="796"/>
                    <a:pt x="1828" y="544"/>
                    <a:pt x="537" y="40"/>
                  </a:cubicBezTo>
                  <a:cubicBezTo>
                    <a:pt x="494" y="22"/>
                    <a:pt x="447" y="13"/>
                    <a:pt x="400" y="13"/>
                  </a:cubicBezTo>
                  <a:cubicBezTo>
                    <a:pt x="205" y="13"/>
                    <a:pt x="1" y="164"/>
                    <a:pt x="1" y="418"/>
                  </a:cubicBezTo>
                  <a:lnTo>
                    <a:pt x="1" y="5301"/>
                  </a:lnTo>
                  <a:cubicBezTo>
                    <a:pt x="1" y="7948"/>
                    <a:pt x="1891" y="10279"/>
                    <a:pt x="4475" y="10783"/>
                  </a:cubicBezTo>
                  <a:lnTo>
                    <a:pt x="4632" y="10783"/>
                  </a:lnTo>
                  <a:cubicBezTo>
                    <a:pt x="7247" y="10247"/>
                    <a:pt x="9137" y="7948"/>
                    <a:pt x="9137" y="5301"/>
                  </a:cubicBezTo>
                  <a:lnTo>
                    <a:pt x="9137" y="418"/>
                  </a:lnTo>
                  <a:cubicBezTo>
                    <a:pt x="9137" y="170"/>
                    <a:pt x="8943" y="0"/>
                    <a:pt x="87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99" name="Google Shape;8899;p86"/>
          <p:cNvGrpSpPr/>
          <p:nvPr/>
        </p:nvGrpSpPr>
        <p:grpSpPr>
          <a:xfrm>
            <a:off x="6478641" y="2630860"/>
            <a:ext cx="474928" cy="472893"/>
            <a:chOff x="-13946200" y="3647075"/>
            <a:chExt cx="353650" cy="352100"/>
          </a:xfrm>
        </p:grpSpPr>
        <p:sp>
          <p:nvSpPr>
            <p:cNvPr id="8900" name="Google Shape;8900;p86"/>
            <p:cNvSpPr/>
            <p:nvPr/>
          </p:nvSpPr>
          <p:spPr>
            <a:xfrm>
              <a:off x="-13717000" y="3647075"/>
              <a:ext cx="124450" cy="144150"/>
            </a:xfrm>
            <a:custGeom>
              <a:avLst/>
              <a:gdLst/>
              <a:ahLst/>
              <a:cxnLst/>
              <a:rect l="l" t="t" r="r" b="b"/>
              <a:pathLst>
                <a:path w="4978" h="5766" extrusionOk="0">
                  <a:moveTo>
                    <a:pt x="0" y="1"/>
                  </a:moveTo>
                  <a:lnTo>
                    <a:pt x="0" y="2868"/>
                  </a:lnTo>
                  <a:cubicBezTo>
                    <a:pt x="0" y="4317"/>
                    <a:pt x="1103" y="5514"/>
                    <a:pt x="2489" y="5703"/>
                  </a:cubicBezTo>
                  <a:cubicBezTo>
                    <a:pt x="1985" y="5167"/>
                    <a:pt x="1670" y="4474"/>
                    <a:pt x="1670" y="3687"/>
                  </a:cubicBezTo>
                  <a:lnTo>
                    <a:pt x="1670" y="2017"/>
                  </a:lnTo>
                  <a:cubicBezTo>
                    <a:pt x="1670" y="1796"/>
                    <a:pt x="1859" y="1607"/>
                    <a:pt x="2079" y="1607"/>
                  </a:cubicBezTo>
                  <a:cubicBezTo>
                    <a:pt x="2268" y="1607"/>
                    <a:pt x="2489" y="1796"/>
                    <a:pt x="2489" y="2017"/>
                  </a:cubicBezTo>
                  <a:lnTo>
                    <a:pt x="2489" y="3687"/>
                  </a:lnTo>
                  <a:cubicBezTo>
                    <a:pt x="2489" y="4821"/>
                    <a:pt x="3434" y="5766"/>
                    <a:pt x="4568" y="5766"/>
                  </a:cubicBezTo>
                  <a:lnTo>
                    <a:pt x="4978" y="5766"/>
                  </a:lnTo>
                  <a:lnTo>
                    <a:pt x="4978" y="379"/>
                  </a:lnTo>
                  <a:cubicBezTo>
                    <a:pt x="4978" y="127"/>
                    <a:pt x="4789" y="1"/>
                    <a:pt x="45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1" name="Google Shape;8901;p86"/>
            <p:cNvSpPr/>
            <p:nvPr/>
          </p:nvSpPr>
          <p:spPr>
            <a:xfrm>
              <a:off x="-13801275" y="3647075"/>
              <a:ext cx="63025" cy="61075"/>
            </a:xfrm>
            <a:custGeom>
              <a:avLst/>
              <a:gdLst/>
              <a:ahLst/>
              <a:cxnLst/>
              <a:rect l="l" t="t" r="r" b="b"/>
              <a:pathLst>
                <a:path w="2521" h="2443" extrusionOk="0">
                  <a:moveTo>
                    <a:pt x="0" y="1"/>
                  </a:moveTo>
                  <a:lnTo>
                    <a:pt x="0" y="2017"/>
                  </a:lnTo>
                  <a:cubicBezTo>
                    <a:pt x="347" y="2300"/>
                    <a:pt x="796" y="2442"/>
                    <a:pt x="1248" y="2442"/>
                  </a:cubicBezTo>
                  <a:cubicBezTo>
                    <a:pt x="1701" y="2442"/>
                    <a:pt x="2158" y="2300"/>
                    <a:pt x="2520" y="2017"/>
                  </a:cubicBezTo>
                  <a:lnTo>
                    <a:pt x="252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2" name="Google Shape;8902;p86"/>
            <p:cNvSpPr/>
            <p:nvPr/>
          </p:nvSpPr>
          <p:spPr>
            <a:xfrm>
              <a:off x="-13946200" y="3647075"/>
              <a:ext cx="124450" cy="143400"/>
            </a:xfrm>
            <a:custGeom>
              <a:avLst/>
              <a:gdLst/>
              <a:ahLst/>
              <a:cxnLst/>
              <a:rect l="l" t="t" r="r" b="b"/>
              <a:pathLst>
                <a:path w="4978" h="5736" extrusionOk="0">
                  <a:moveTo>
                    <a:pt x="441" y="1"/>
                  </a:moveTo>
                  <a:cubicBezTo>
                    <a:pt x="189" y="1"/>
                    <a:pt x="0" y="190"/>
                    <a:pt x="0" y="379"/>
                  </a:cubicBezTo>
                  <a:lnTo>
                    <a:pt x="0" y="5734"/>
                  </a:lnTo>
                  <a:lnTo>
                    <a:pt x="441" y="5734"/>
                  </a:lnTo>
                  <a:cubicBezTo>
                    <a:pt x="460" y="5735"/>
                    <a:pt x="478" y="5735"/>
                    <a:pt x="496" y="5735"/>
                  </a:cubicBezTo>
                  <a:cubicBezTo>
                    <a:pt x="1605" y="5735"/>
                    <a:pt x="2489" y="4802"/>
                    <a:pt x="2489" y="3687"/>
                  </a:cubicBezTo>
                  <a:lnTo>
                    <a:pt x="2489" y="2048"/>
                  </a:lnTo>
                  <a:cubicBezTo>
                    <a:pt x="2489" y="1796"/>
                    <a:pt x="2678" y="1607"/>
                    <a:pt x="2867" y="1607"/>
                  </a:cubicBezTo>
                  <a:cubicBezTo>
                    <a:pt x="3119" y="1607"/>
                    <a:pt x="3308" y="1796"/>
                    <a:pt x="3308" y="2048"/>
                  </a:cubicBezTo>
                  <a:lnTo>
                    <a:pt x="3308" y="3687"/>
                  </a:lnTo>
                  <a:cubicBezTo>
                    <a:pt x="3308" y="4474"/>
                    <a:pt x="2993" y="5199"/>
                    <a:pt x="2489" y="5703"/>
                  </a:cubicBezTo>
                  <a:cubicBezTo>
                    <a:pt x="3907" y="5514"/>
                    <a:pt x="4978" y="4317"/>
                    <a:pt x="4978" y="2868"/>
                  </a:cubicBezTo>
                  <a:lnTo>
                    <a:pt x="497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3" name="Google Shape;8903;p86"/>
            <p:cNvSpPr/>
            <p:nvPr/>
          </p:nvSpPr>
          <p:spPr>
            <a:xfrm>
              <a:off x="-13946200" y="3873900"/>
              <a:ext cx="352875" cy="125275"/>
            </a:xfrm>
            <a:custGeom>
              <a:avLst/>
              <a:gdLst/>
              <a:ahLst/>
              <a:cxnLst/>
              <a:rect l="l" t="t" r="r" b="b"/>
              <a:pathLst>
                <a:path w="14115" h="5011" extrusionOk="0">
                  <a:moveTo>
                    <a:pt x="4915" y="1"/>
                  </a:moveTo>
                  <a:lnTo>
                    <a:pt x="5766" y="1639"/>
                  </a:lnTo>
                  <a:cubicBezTo>
                    <a:pt x="5829" y="1797"/>
                    <a:pt x="5797" y="1986"/>
                    <a:pt x="5671" y="2112"/>
                  </a:cubicBezTo>
                  <a:cubicBezTo>
                    <a:pt x="5388" y="2332"/>
                    <a:pt x="5072" y="2458"/>
                    <a:pt x="4726" y="2458"/>
                  </a:cubicBezTo>
                  <a:cubicBezTo>
                    <a:pt x="4253" y="2458"/>
                    <a:pt x="3812" y="2206"/>
                    <a:pt x="3560" y="1828"/>
                  </a:cubicBezTo>
                  <a:cubicBezTo>
                    <a:pt x="3434" y="1671"/>
                    <a:pt x="3245" y="1592"/>
                    <a:pt x="3056" y="1592"/>
                  </a:cubicBezTo>
                  <a:cubicBezTo>
                    <a:pt x="2867" y="1592"/>
                    <a:pt x="2678" y="1671"/>
                    <a:pt x="2552" y="1828"/>
                  </a:cubicBezTo>
                  <a:cubicBezTo>
                    <a:pt x="2289" y="2214"/>
                    <a:pt x="1845" y="2411"/>
                    <a:pt x="1397" y="2411"/>
                  </a:cubicBezTo>
                  <a:cubicBezTo>
                    <a:pt x="931" y="2411"/>
                    <a:pt x="462" y="2199"/>
                    <a:pt x="189" y="1765"/>
                  </a:cubicBezTo>
                  <a:cubicBezTo>
                    <a:pt x="158" y="1702"/>
                    <a:pt x="95" y="1671"/>
                    <a:pt x="0" y="1608"/>
                  </a:cubicBezTo>
                  <a:lnTo>
                    <a:pt x="0" y="4569"/>
                  </a:lnTo>
                  <a:cubicBezTo>
                    <a:pt x="0" y="4821"/>
                    <a:pt x="189" y="5010"/>
                    <a:pt x="441" y="5010"/>
                  </a:cubicBezTo>
                  <a:lnTo>
                    <a:pt x="13705" y="5010"/>
                  </a:lnTo>
                  <a:cubicBezTo>
                    <a:pt x="13957" y="5010"/>
                    <a:pt x="14114" y="4821"/>
                    <a:pt x="14114" y="4569"/>
                  </a:cubicBezTo>
                  <a:lnTo>
                    <a:pt x="14114" y="1608"/>
                  </a:lnTo>
                  <a:cubicBezTo>
                    <a:pt x="14020" y="1671"/>
                    <a:pt x="13957" y="1702"/>
                    <a:pt x="13894" y="1765"/>
                  </a:cubicBezTo>
                  <a:cubicBezTo>
                    <a:pt x="13637" y="2199"/>
                    <a:pt x="13176" y="2411"/>
                    <a:pt x="12710" y="2411"/>
                  </a:cubicBezTo>
                  <a:cubicBezTo>
                    <a:pt x="12261" y="2411"/>
                    <a:pt x="11809" y="2214"/>
                    <a:pt x="11531" y="1828"/>
                  </a:cubicBezTo>
                  <a:cubicBezTo>
                    <a:pt x="11421" y="1671"/>
                    <a:pt x="11240" y="1592"/>
                    <a:pt x="11054" y="1592"/>
                  </a:cubicBezTo>
                  <a:cubicBezTo>
                    <a:pt x="10869" y="1592"/>
                    <a:pt x="10680" y="1671"/>
                    <a:pt x="10554" y="1828"/>
                  </a:cubicBezTo>
                  <a:cubicBezTo>
                    <a:pt x="10271" y="2206"/>
                    <a:pt x="9861" y="2458"/>
                    <a:pt x="9389" y="2458"/>
                  </a:cubicBezTo>
                  <a:cubicBezTo>
                    <a:pt x="9011" y="2458"/>
                    <a:pt x="8664" y="2332"/>
                    <a:pt x="8444" y="2112"/>
                  </a:cubicBezTo>
                  <a:cubicBezTo>
                    <a:pt x="8317" y="1986"/>
                    <a:pt x="8286" y="1797"/>
                    <a:pt x="8349" y="1639"/>
                  </a:cubicBezTo>
                  <a:lnTo>
                    <a:pt x="916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4" name="Google Shape;8904;p86"/>
            <p:cNvSpPr/>
            <p:nvPr/>
          </p:nvSpPr>
          <p:spPr>
            <a:xfrm>
              <a:off x="-13713850" y="3810125"/>
              <a:ext cx="120525" cy="105075"/>
            </a:xfrm>
            <a:custGeom>
              <a:avLst/>
              <a:gdLst/>
              <a:ahLst/>
              <a:cxnLst/>
              <a:rect l="l" t="t" r="r" b="b"/>
              <a:pathLst>
                <a:path w="4821" h="4203" extrusionOk="0">
                  <a:moveTo>
                    <a:pt x="2079" y="0"/>
                  </a:moveTo>
                  <a:lnTo>
                    <a:pt x="0" y="4190"/>
                  </a:lnTo>
                  <a:lnTo>
                    <a:pt x="189" y="4190"/>
                  </a:lnTo>
                  <a:cubicBezTo>
                    <a:pt x="378" y="4127"/>
                    <a:pt x="504" y="4064"/>
                    <a:pt x="599" y="3938"/>
                  </a:cubicBezTo>
                  <a:cubicBezTo>
                    <a:pt x="882" y="3529"/>
                    <a:pt x="1323" y="3324"/>
                    <a:pt x="1764" y="3324"/>
                  </a:cubicBezTo>
                  <a:cubicBezTo>
                    <a:pt x="2205" y="3324"/>
                    <a:pt x="2647" y="3529"/>
                    <a:pt x="2930" y="3938"/>
                  </a:cubicBezTo>
                  <a:cubicBezTo>
                    <a:pt x="3027" y="4099"/>
                    <a:pt x="3197" y="4202"/>
                    <a:pt x="3386" y="4202"/>
                  </a:cubicBezTo>
                  <a:cubicBezTo>
                    <a:pt x="3568" y="4202"/>
                    <a:pt x="3768" y="4107"/>
                    <a:pt x="3938" y="3875"/>
                  </a:cubicBezTo>
                  <a:cubicBezTo>
                    <a:pt x="4190" y="3560"/>
                    <a:pt x="4505" y="3403"/>
                    <a:pt x="4820" y="3308"/>
                  </a:cubicBezTo>
                  <a:lnTo>
                    <a:pt x="4820" y="95"/>
                  </a:lnTo>
                  <a:lnTo>
                    <a:pt x="2741" y="95"/>
                  </a:lnTo>
                  <a:cubicBezTo>
                    <a:pt x="2521" y="95"/>
                    <a:pt x="2332" y="32"/>
                    <a:pt x="20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5" name="Google Shape;8905;p86"/>
            <p:cNvSpPr/>
            <p:nvPr/>
          </p:nvSpPr>
          <p:spPr>
            <a:xfrm>
              <a:off x="-13946200" y="3810125"/>
              <a:ext cx="121300" cy="105175"/>
            </a:xfrm>
            <a:custGeom>
              <a:avLst/>
              <a:gdLst/>
              <a:ahLst/>
              <a:cxnLst/>
              <a:rect l="l" t="t" r="r" b="b"/>
              <a:pathLst>
                <a:path w="4852" h="4207" extrusionOk="0">
                  <a:moveTo>
                    <a:pt x="2773" y="0"/>
                  </a:moveTo>
                  <a:cubicBezTo>
                    <a:pt x="2521" y="32"/>
                    <a:pt x="2332" y="95"/>
                    <a:pt x="2080" y="95"/>
                  </a:cubicBezTo>
                  <a:lnTo>
                    <a:pt x="0" y="95"/>
                  </a:lnTo>
                  <a:lnTo>
                    <a:pt x="0" y="3340"/>
                  </a:lnTo>
                  <a:cubicBezTo>
                    <a:pt x="315" y="3434"/>
                    <a:pt x="630" y="3592"/>
                    <a:pt x="882" y="3907"/>
                  </a:cubicBezTo>
                  <a:cubicBezTo>
                    <a:pt x="1048" y="4118"/>
                    <a:pt x="1244" y="4206"/>
                    <a:pt x="1422" y="4206"/>
                  </a:cubicBezTo>
                  <a:cubicBezTo>
                    <a:pt x="1617" y="4206"/>
                    <a:pt x="1792" y="4102"/>
                    <a:pt x="1890" y="3938"/>
                  </a:cubicBezTo>
                  <a:cubicBezTo>
                    <a:pt x="2174" y="3529"/>
                    <a:pt x="2615" y="3324"/>
                    <a:pt x="3056" y="3324"/>
                  </a:cubicBezTo>
                  <a:cubicBezTo>
                    <a:pt x="3497" y="3324"/>
                    <a:pt x="3938" y="3529"/>
                    <a:pt x="4222" y="3938"/>
                  </a:cubicBezTo>
                  <a:cubicBezTo>
                    <a:pt x="4285" y="4096"/>
                    <a:pt x="4442" y="4190"/>
                    <a:pt x="4663" y="4190"/>
                  </a:cubicBezTo>
                  <a:lnTo>
                    <a:pt x="4852" y="4190"/>
                  </a:lnTo>
                  <a:lnTo>
                    <a:pt x="277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906" name="Google Shape;8906;p86"/>
          <p:cNvSpPr/>
          <p:nvPr/>
        </p:nvSpPr>
        <p:spPr>
          <a:xfrm>
            <a:off x="6536117" y="3223745"/>
            <a:ext cx="361787" cy="471819"/>
          </a:xfrm>
          <a:custGeom>
            <a:avLst/>
            <a:gdLst/>
            <a:ahLst/>
            <a:cxnLst/>
            <a:rect l="l" t="t" r="r" b="b"/>
            <a:pathLst>
              <a:path w="10776" h="14052" extrusionOk="0">
                <a:moveTo>
                  <a:pt x="5388" y="0"/>
                </a:moveTo>
                <a:cubicBezTo>
                  <a:pt x="3939" y="0"/>
                  <a:pt x="2741" y="1071"/>
                  <a:pt x="2552" y="2489"/>
                </a:cubicBezTo>
                <a:lnTo>
                  <a:pt x="4569" y="2489"/>
                </a:lnTo>
                <a:cubicBezTo>
                  <a:pt x="4789" y="2489"/>
                  <a:pt x="5010" y="2678"/>
                  <a:pt x="5010" y="2867"/>
                </a:cubicBezTo>
                <a:cubicBezTo>
                  <a:pt x="5010" y="3056"/>
                  <a:pt x="4789" y="3277"/>
                  <a:pt x="4569" y="3277"/>
                </a:cubicBezTo>
                <a:lnTo>
                  <a:pt x="2489" y="3277"/>
                </a:lnTo>
                <a:lnTo>
                  <a:pt x="2489" y="4096"/>
                </a:lnTo>
                <a:lnTo>
                  <a:pt x="4569" y="4096"/>
                </a:lnTo>
                <a:cubicBezTo>
                  <a:pt x="4789" y="4096"/>
                  <a:pt x="5010" y="4285"/>
                  <a:pt x="5010" y="4537"/>
                </a:cubicBezTo>
                <a:cubicBezTo>
                  <a:pt x="5010" y="4757"/>
                  <a:pt x="4789" y="4915"/>
                  <a:pt x="4569" y="4915"/>
                </a:cubicBezTo>
                <a:lnTo>
                  <a:pt x="2489" y="4915"/>
                </a:lnTo>
                <a:lnTo>
                  <a:pt x="2489" y="5734"/>
                </a:lnTo>
                <a:lnTo>
                  <a:pt x="4569" y="5734"/>
                </a:lnTo>
                <a:cubicBezTo>
                  <a:pt x="4789" y="5734"/>
                  <a:pt x="5010" y="5955"/>
                  <a:pt x="5010" y="6144"/>
                </a:cubicBezTo>
                <a:cubicBezTo>
                  <a:pt x="5010" y="6396"/>
                  <a:pt x="4789" y="6585"/>
                  <a:pt x="4569" y="6585"/>
                </a:cubicBezTo>
                <a:lnTo>
                  <a:pt x="2552" y="6585"/>
                </a:lnTo>
                <a:cubicBezTo>
                  <a:pt x="2741" y="7845"/>
                  <a:pt x="3750" y="8822"/>
                  <a:pt x="5010" y="9011"/>
                </a:cubicBezTo>
                <a:lnTo>
                  <a:pt x="5010" y="9861"/>
                </a:lnTo>
                <a:cubicBezTo>
                  <a:pt x="2804" y="9641"/>
                  <a:pt x="1072" y="7876"/>
                  <a:pt x="851" y="5671"/>
                </a:cubicBezTo>
                <a:lnTo>
                  <a:pt x="851" y="5671"/>
                </a:lnTo>
                <a:cubicBezTo>
                  <a:pt x="977" y="5703"/>
                  <a:pt x="1135" y="5734"/>
                  <a:pt x="1261" y="5734"/>
                </a:cubicBezTo>
                <a:cubicBezTo>
                  <a:pt x="1418" y="5734"/>
                  <a:pt x="1544" y="5703"/>
                  <a:pt x="1702" y="5671"/>
                </a:cubicBezTo>
                <a:lnTo>
                  <a:pt x="1702" y="3340"/>
                </a:lnTo>
                <a:cubicBezTo>
                  <a:pt x="1576" y="3308"/>
                  <a:pt x="1418" y="3277"/>
                  <a:pt x="1261" y="3277"/>
                </a:cubicBezTo>
                <a:cubicBezTo>
                  <a:pt x="599" y="3277"/>
                  <a:pt x="0" y="3812"/>
                  <a:pt x="0" y="4537"/>
                </a:cubicBezTo>
                <a:lnTo>
                  <a:pt x="0" y="5356"/>
                </a:lnTo>
                <a:cubicBezTo>
                  <a:pt x="0" y="8191"/>
                  <a:pt x="2206" y="10523"/>
                  <a:pt x="4947" y="10712"/>
                </a:cubicBezTo>
                <a:lnTo>
                  <a:pt x="4947" y="11657"/>
                </a:lnTo>
                <a:cubicBezTo>
                  <a:pt x="4002" y="11846"/>
                  <a:pt x="3308" y="12697"/>
                  <a:pt x="3308" y="13673"/>
                </a:cubicBezTo>
                <a:cubicBezTo>
                  <a:pt x="3308" y="13894"/>
                  <a:pt x="3497" y="14051"/>
                  <a:pt x="3750" y="14051"/>
                </a:cubicBezTo>
                <a:lnTo>
                  <a:pt x="7058" y="14051"/>
                </a:lnTo>
                <a:cubicBezTo>
                  <a:pt x="7278" y="14051"/>
                  <a:pt x="7436" y="13862"/>
                  <a:pt x="7436" y="13673"/>
                </a:cubicBezTo>
                <a:cubicBezTo>
                  <a:pt x="7436" y="12697"/>
                  <a:pt x="6743" y="11815"/>
                  <a:pt x="5797" y="11657"/>
                </a:cubicBezTo>
                <a:lnTo>
                  <a:pt x="5797" y="10712"/>
                </a:lnTo>
                <a:cubicBezTo>
                  <a:pt x="8570" y="10523"/>
                  <a:pt x="10775" y="8191"/>
                  <a:pt x="10775" y="5356"/>
                </a:cubicBezTo>
                <a:lnTo>
                  <a:pt x="10775" y="4537"/>
                </a:lnTo>
                <a:cubicBezTo>
                  <a:pt x="10775" y="3875"/>
                  <a:pt x="10240" y="3277"/>
                  <a:pt x="9515" y="3277"/>
                </a:cubicBezTo>
                <a:cubicBezTo>
                  <a:pt x="9357" y="3277"/>
                  <a:pt x="9263" y="3308"/>
                  <a:pt x="9137" y="3340"/>
                </a:cubicBezTo>
                <a:lnTo>
                  <a:pt x="9137" y="5671"/>
                </a:lnTo>
                <a:cubicBezTo>
                  <a:pt x="9263" y="5703"/>
                  <a:pt x="9420" y="5734"/>
                  <a:pt x="9515" y="5734"/>
                </a:cubicBezTo>
                <a:cubicBezTo>
                  <a:pt x="9672" y="5734"/>
                  <a:pt x="9798" y="5703"/>
                  <a:pt x="9925" y="5671"/>
                </a:cubicBezTo>
                <a:lnTo>
                  <a:pt x="9925" y="5671"/>
                </a:lnTo>
                <a:cubicBezTo>
                  <a:pt x="9767" y="7876"/>
                  <a:pt x="8003" y="9641"/>
                  <a:pt x="5797" y="9861"/>
                </a:cubicBezTo>
                <a:lnTo>
                  <a:pt x="5797" y="9011"/>
                </a:lnTo>
                <a:cubicBezTo>
                  <a:pt x="7058" y="8822"/>
                  <a:pt x="8034" y="7845"/>
                  <a:pt x="8223" y="6585"/>
                </a:cubicBezTo>
                <a:lnTo>
                  <a:pt x="6207" y="6585"/>
                </a:lnTo>
                <a:cubicBezTo>
                  <a:pt x="5986" y="6585"/>
                  <a:pt x="5829" y="6396"/>
                  <a:pt x="5829" y="6144"/>
                </a:cubicBezTo>
                <a:cubicBezTo>
                  <a:pt x="5829" y="5892"/>
                  <a:pt x="6018" y="5734"/>
                  <a:pt x="6207" y="5734"/>
                </a:cubicBezTo>
                <a:lnTo>
                  <a:pt x="8318" y="5734"/>
                </a:lnTo>
                <a:lnTo>
                  <a:pt x="8318" y="4915"/>
                </a:lnTo>
                <a:lnTo>
                  <a:pt x="6207" y="4915"/>
                </a:lnTo>
                <a:cubicBezTo>
                  <a:pt x="5986" y="4915"/>
                  <a:pt x="5829" y="4726"/>
                  <a:pt x="5829" y="4537"/>
                </a:cubicBezTo>
                <a:cubicBezTo>
                  <a:pt x="5829" y="4285"/>
                  <a:pt x="6018" y="4096"/>
                  <a:pt x="6207" y="4096"/>
                </a:cubicBezTo>
                <a:lnTo>
                  <a:pt x="8318" y="4096"/>
                </a:lnTo>
                <a:lnTo>
                  <a:pt x="8318" y="3277"/>
                </a:lnTo>
                <a:lnTo>
                  <a:pt x="6207" y="3277"/>
                </a:lnTo>
                <a:cubicBezTo>
                  <a:pt x="5986" y="3277"/>
                  <a:pt x="5829" y="3056"/>
                  <a:pt x="5829" y="2867"/>
                </a:cubicBezTo>
                <a:cubicBezTo>
                  <a:pt x="5829" y="2678"/>
                  <a:pt x="6018" y="2489"/>
                  <a:pt x="6207" y="2489"/>
                </a:cubicBezTo>
                <a:lnTo>
                  <a:pt x="8223" y="2489"/>
                </a:lnTo>
                <a:cubicBezTo>
                  <a:pt x="8034" y="1071"/>
                  <a:pt x="6806" y="0"/>
                  <a:pt x="538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907" name="Google Shape;8907;p86"/>
          <p:cNvGrpSpPr/>
          <p:nvPr/>
        </p:nvGrpSpPr>
        <p:grpSpPr>
          <a:xfrm>
            <a:off x="8856499" y="2043505"/>
            <a:ext cx="476003" cy="472356"/>
            <a:chOff x="-12163025" y="3214275"/>
            <a:chExt cx="354450" cy="351700"/>
          </a:xfrm>
        </p:grpSpPr>
        <p:sp>
          <p:nvSpPr>
            <p:cNvPr id="8908" name="Google Shape;8908;p86"/>
            <p:cNvSpPr/>
            <p:nvPr/>
          </p:nvSpPr>
          <p:spPr>
            <a:xfrm>
              <a:off x="-12163025" y="3214275"/>
              <a:ext cx="354450" cy="165025"/>
            </a:xfrm>
            <a:custGeom>
              <a:avLst/>
              <a:gdLst/>
              <a:ahLst/>
              <a:cxnLst/>
              <a:rect l="l" t="t" r="r" b="b"/>
              <a:pathLst>
                <a:path w="14178" h="6601" extrusionOk="0">
                  <a:moveTo>
                    <a:pt x="10271" y="1812"/>
                  </a:moveTo>
                  <a:cubicBezTo>
                    <a:pt x="10649" y="1812"/>
                    <a:pt x="10996" y="1844"/>
                    <a:pt x="11342" y="1970"/>
                  </a:cubicBezTo>
                  <a:cubicBezTo>
                    <a:pt x="11626" y="2064"/>
                    <a:pt x="11846" y="2096"/>
                    <a:pt x="12130" y="2096"/>
                  </a:cubicBezTo>
                  <a:cubicBezTo>
                    <a:pt x="12350" y="2096"/>
                    <a:pt x="12508" y="2285"/>
                    <a:pt x="12508" y="2505"/>
                  </a:cubicBezTo>
                  <a:lnTo>
                    <a:pt x="12508" y="2820"/>
                  </a:lnTo>
                  <a:cubicBezTo>
                    <a:pt x="12508" y="3955"/>
                    <a:pt x="11563" y="4900"/>
                    <a:pt x="10429" y="4900"/>
                  </a:cubicBezTo>
                  <a:lnTo>
                    <a:pt x="9767" y="4900"/>
                  </a:lnTo>
                  <a:cubicBezTo>
                    <a:pt x="9105" y="4900"/>
                    <a:pt x="8507" y="4553"/>
                    <a:pt x="8192" y="3923"/>
                  </a:cubicBezTo>
                  <a:lnTo>
                    <a:pt x="7908" y="3324"/>
                  </a:lnTo>
                  <a:cubicBezTo>
                    <a:pt x="7877" y="3198"/>
                    <a:pt x="7908" y="3041"/>
                    <a:pt x="8034" y="2883"/>
                  </a:cubicBezTo>
                  <a:lnTo>
                    <a:pt x="8349" y="2568"/>
                  </a:lnTo>
                  <a:cubicBezTo>
                    <a:pt x="8979" y="1938"/>
                    <a:pt x="9735" y="1812"/>
                    <a:pt x="10271" y="1812"/>
                  </a:cubicBezTo>
                  <a:close/>
                  <a:moveTo>
                    <a:pt x="3939" y="1844"/>
                  </a:moveTo>
                  <a:cubicBezTo>
                    <a:pt x="4474" y="1844"/>
                    <a:pt x="5262" y="1970"/>
                    <a:pt x="5892" y="2600"/>
                  </a:cubicBezTo>
                  <a:lnTo>
                    <a:pt x="6207" y="2915"/>
                  </a:lnTo>
                  <a:cubicBezTo>
                    <a:pt x="6333" y="3041"/>
                    <a:pt x="6364" y="3230"/>
                    <a:pt x="6301" y="3387"/>
                  </a:cubicBezTo>
                  <a:lnTo>
                    <a:pt x="6018" y="3986"/>
                  </a:lnTo>
                  <a:cubicBezTo>
                    <a:pt x="5703" y="4585"/>
                    <a:pt x="5104" y="4963"/>
                    <a:pt x="4443" y="4963"/>
                  </a:cubicBezTo>
                  <a:lnTo>
                    <a:pt x="3781" y="4963"/>
                  </a:lnTo>
                  <a:cubicBezTo>
                    <a:pt x="2647" y="4963"/>
                    <a:pt x="1702" y="4018"/>
                    <a:pt x="1702" y="2883"/>
                  </a:cubicBezTo>
                  <a:lnTo>
                    <a:pt x="1702" y="2537"/>
                  </a:lnTo>
                  <a:lnTo>
                    <a:pt x="1733" y="2537"/>
                  </a:lnTo>
                  <a:cubicBezTo>
                    <a:pt x="1733" y="2285"/>
                    <a:pt x="1891" y="2127"/>
                    <a:pt x="2111" y="2127"/>
                  </a:cubicBezTo>
                  <a:cubicBezTo>
                    <a:pt x="2395" y="2127"/>
                    <a:pt x="2678" y="2096"/>
                    <a:pt x="2899" y="2001"/>
                  </a:cubicBezTo>
                  <a:cubicBezTo>
                    <a:pt x="3277" y="1907"/>
                    <a:pt x="3623" y="1844"/>
                    <a:pt x="3939" y="1844"/>
                  </a:cubicBezTo>
                  <a:close/>
                  <a:moveTo>
                    <a:pt x="13784" y="1"/>
                  </a:moveTo>
                  <a:cubicBezTo>
                    <a:pt x="13713" y="1"/>
                    <a:pt x="13642" y="16"/>
                    <a:pt x="13579" y="48"/>
                  </a:cubicBezTo>
                  <a:lnTo>
                    <a:pt x="13043" y="331"/>
                  </a:lnTo>
                  <a:cubicBezTo>
                    <a:pt x="12798" y="445"/>
                    <a:pt x="12552" y="502"/>
                    <a:pt x="12299" y="502"/>
                  </a:cubicBezTo>
                  <a:cubicBezTo>
                    <a:pt x="12131" y="502"/>
                    <a:pt x="11960" y="476"/>
                    <a:pt x="11783" y="426"/>
                  </a:cubicBezTo>
                  <a:cubicBezTo>
                    <a:pt x="11291" y="283"/>
                    <a:pt x="10793" y="213"/>
                    <a:pt x="10307" y="213"/>
                  </a:cubicBezTo>
                  <a:cubicBezTo>
                    <a:pt x="9083" y="213"/>
                    <a:pt x="7932" y="654"/>
                    <a:pt x="7121" y="1466"/>
                  </a:cubicBezTo>
                  <a:lnTo>
                    <a:pt x="7089" y="1497"/>
                  </a:lnTo>
                  <a:lnTo>
                    <a:pt x="7058" y="1466"/>
                  </a:lnTo>
                  <a:cubicBezTo>
                    <a:pt x="6246" y="654"/>
                    <a:pt x="5127" y="213"/>
                    <a:pt x="3898" y="213"/>
                  </a:cubicBezTo>
                  <a:cubicBezTo>
                    <a:pt x="3410" y="213"/>
                    <a:pt x="2905" y="283"/>
                    <a:pt x="2395" y="426"/>
                  </a:cubicBezTo>
                  <a:cubicBezTo>
                    <a:pt x="2231" y="476"/>
                    <a:pt x="2062" y="502"/>
                    <a:pt x="1892" y="502"/>
                  </a:cubicBezTo>
                  <a:cubicBezTo>
                    <a:pt x="1637" y="502"/>
                    <a:pt x="1380" y="445"/>
                    <a:pt x="1135" y="331"/>
                  </a:cubicBezTo>
                  <a:lnTo>
                    <a:pt x="599" y="48"/>
                  </a:lnTo>
                  <a:cubicBezTo>
                    <a:pt x="546" y="21"/>
                    <a:pt x="487" y="12"/>
                    <a:pt x="427" y="12"/>
                  </a:cubicBezTo>
                  <a:cubicBezTo>
                    <a:pt x="345" y="12"/>
                    <a:pt x="262" y="30"/>
                    <a:pt x="189" y="48"/>
                  </a:cubicBezTo>
                  <a:cubicBezTo>
                    <a:pt x="95" y="111"/>
                    <a:pt x="0" y="237"/>
                    <a:pt x="0" y="394"/>
                  </a:cubicBezTo>
                  <a:lnTo>
                    <a:pt x="0" y="2883"/>
                  </a:lnTo>
                  <a:cubicBezTo>
                    <a:pt x="63" y="4931"/>
                    <a:pt x="1733" y="6601"/>
                    <a:pt x="3781" y="6601"/>
                  </a:cubicBezTo>
                  <a:lnTo>
                    <a:pt x="4443" y="6601"/>
                  </a:lnTo>
                  <a:cubicBezTo>
                    <a:pt x="5514" y="6601"/>
                    <a:pt x="6490" y="6128"/>
                    <a:pt x="7121" y="5278"/>
                  </a:cubicBezTo>
                  <a:cubicBezTo>
                    <a:pt x="7751" y="6128"/>
                    <a:pt x="8727" y="6601"/>
                    <a:pt x="9798" y="6601"/>
                  </a:cubicBezTo>
                  <a:lnTo>
                    <a:pt x="10460" y="6601"/>
                  </a:lnTo>
                  <a:cubicBezTo>
                    <a:pt x="12508" y="6601"/>
                    <a:pt x="14178" y="4931"/>
                    <a:pt x="14178" y="2883"/>
                  </a:cubicBezTo>
                  <a:lnTo>
                    <a:pt x="14178" y="394"/>
                  </a:lnTo>
                  <a:cubicBezTo>
                    <a:pt x="14178" y="237"/>
                    <a:pt x="14083" y="142"/>
                    <a:pt x="13989" y="48"/>
                  </a:cubicBezTo>
                  <a:cubicBezTo>
                    <a:pt x="13926" y="16"/>
                    <a:pt x="13855" y="1"/>
                    <a:pt x="137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9" name="Google Shape;8909;p86"/>
            <p:cNvSpPr/>
            <p:nvPr/>
          </p:nvSpPr>
          <p:spPr>
            <a:xfrm>
              <a:off x="-12161450" y="3503725"/>
              <a:ext cx="41775" cy="62250"/>
            </a:xfrm>
            <a:custGeom>
              <a:avLst/>
              <a:gdLst/>
              <a:ahLst/>
              <a:cxnLst/>
              <a:rect l="l" t="t" r="r" b="b"/>
              <a:pathLst>
                <a:path w="1671" h="2490" extrusionOk="0">
                  <a:moveTo>
                    <a:pt x="0" y="1"/>
                  </a:moveTo>
                  <a:lnTo>
                    <a:pt x="0" y="1670"/>
                  </a:lnTo>
                  <a:cubicBezTo>
                    <a:pt x="0" y="2143"/>
                    <a:pt x="378" y="2490"/>
                    <a:pt x="851" y="2490"/>
                  </a:cubicBezTo>
                  <a:cubicBezTo>
                    <a:pt x="1324" y="2490"/>
                    <a:pt x="1670" y="2143"/>
                    <a:pt x="1670" y="1670"/>
                  </a:cubicBezTo>
                  <a:lnTo>
                    <a:pt x="167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0" name="Google Shape;8910;p86"/>
            <p:cNvSpPr/>
            <p:nvPr/>
          </p:nvSpPr>
          <p:spPr>
            <a:xfrm>
              <a:off x="-12161450" y="3350150"/>
              <a:ext cx="41775" cy="133125"/>
            </a:xfrm>
            <a:custGeom>
              <a:avLst/>
              <a:gdLst/>
              <a:ahLst/>
              <a:cxnLst/>
              <a:rect l="l" t="t" r="r" b="b"/>
              <a:pathLst>
                <a:path w="1671" h="5325" extrusionOk="0">
                  <a:moveTo>
                    <a:pt x="0" y="0"/>
                  </a:moveTo>
                  <a:lnTo>
                    <a:pt x="0" y="5325"/>
                  </a:lnTo>
                  <a:lnTo>
                    <a:pt x="1670" y="5325"/>
                  </a:lnTo>
                  <a:lnTo>
                    <a:pt x="1670" y="1481"/>
                  </a:lnTo>
                  <a:cubicBezTo>
                    <a:pt x="1009" y="1103"/>
                    <a:pt x="441" y="630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11" name="Google Shape;8911;p86"/>
          <p:cNvGrpSpPr/>
          <p:nvPr/>
        </p:nvGrpSpPr>
        <p:grpSpPr>
          <a:xfrm>
            <a:off x="8857540" y="2629820"/>
            <a:ext cx="473921" cy="474976"/>
            <a:chOff x="-12160675" y="3647875"/>
            <a:chExt cx="352900" cy="353650"/>
          </a:xfrm>
        </p:grpSpPr>
        <p:sp>
          <p:nvSpPr>
            <p:cNvPr id="8912" name="Google Shape;8912;p86"/>
            <p:cNvSpPr/>
            <p:nvPr/>
          </p:nvSpPr>
          <p:spPr>
            <a:xfrm>
              <a:off x="-12059850" y="3958975"/>
              <a:ext cx="149675" cy="42550"/>
            </a:xfrm>
            <a:custGeom>
              <a:avLst/>
              <a:gdLst/>
              <a:ahLst/>
              <a:cxnLst/>
              <a:rect l="l" t="t" r="r" b="b"/>
              <a:pathLst>
                <a:path w="5987" h="1702" extrusionOk="0">
                  <a:moveTo>
                    <a:pt x="1" y="0"/>
                  </a:moveTo>
                  <a:lnTo>
                    <a:pt x="1009" y="1481"/>
                  </a:lnTo>
                  <a:cubicBezTo>
                    <a:pt x="1072" y="1607"/>
                    <a:pt x="1198" y="1702"/>
                    <a:pt x="1355" y="1702"/>
                  </a:cubicBezTo>
                  <a:lnTo>
                    <a:pt x="4663" y="1702"/>
                  </a:lnTo>
                  <a:cubicBezTo>
                    <a:pt x="4821" y="1702"/>
                    <a:pt x="4947" y="1607"/>
                    <a:pt x="5010" y="1481"/>
                  </a:cubicBezTo>
                  <a:lnTo>
                    <a:pt x="598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3" name="Google Shape;8913;p86"/>
            <p:cNvSpPr/>
            <p:nvPr/>
          </p:nvSpPr>
          <p:spPr>
            <a:xfrm>
              <a:off x="-11850350" y="3749475"/>
              <a:ext cx="42575" cy="149675"/>
            </a:xfrm>
            <a:custGeom>
              <a:avLst/>
              <a:gdLst/>
              <a:ahLst/>
              <a:cxnLst/>
              <a:rect l="l" t="t" r="r" b="b"/>
              <a:pathLst>
                <a:path w="1703" h="5987" extrusionOk="0">
                  <a:moveTo>
                    <a:pt x="1" y="0"/>
                  </a:moveTo>
                  <a:lnTo>
                    <a:pt x="1" y="5986"/>
                  </a:lnTo>
                  <a:lnTo>
                    <a:pt x="1513" y="4978"/>
                  </a:lnTo>
                  <a:cubicBezTo>
                    <a:pt x="1639" y="4915"/>
                    <a:pt x="1702" y="4789"/>
                    <a:pt x="1702" y="4631"/>
                  </a:cubicBezTo>
                  <a:lnTo>
                    <a:pt x="1702" y="1323"/>
                  </a:lnTo>
                  <a:cubicBezTo>
                    <a:pt x="1702" y="1166"/>
                    <a:pt x="1639" y="1040"/>
                    <a:pt x="1513" y="97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4" name="Google Shape;8914;p86"/>
            <p:cNvSpPr/>
            <p:nvPr/>
          </p:nvSpPr>
          <p:spPr>
            <a:xfrm>
              <a:off x="-12059850" y="3647875"/>
              <a:ext cx="148875" cy="42550"/>
            </a:xfrm>
            <a:custGeom>
              <a:avLst/>
              <a:gdLst/>
              <a:ahLst/>
              <a:cxnLst/>
              <a:rect l="l" t="t" r="r" b="b"/>
              <a:pathLst>
                <a:path w="5955" h="1702" extrusionOk="0">
                  <a:moveTo>
                    <a:pt x="1355" y="0"/>
                  </a:moveTo>
                  <a:cubicBezTo>
                    <a:pt x="1198" y="0"/>
                    <a:pt x="1072" y="63"/>
                    <a:pt x="977" y="189"/>
                  </a:cubicBezTo>
                  <a:lnTo>
                    <a:pt x="1" y="1701"/>
                  </a:lnTo>
                  <a:lnTo>
                    <a:pt x="5955" y="1701"/>
                  </a:lnTo>
                  <a:lnTo>
                    <a:pt x="4978" y="189"/>
                  </a:lnTo>
                  <a:cubicBezTo>
                    <a:pt x="4947" y="63"/>
                    <a:pt x="4821" y="0"/>
                    <a:pt x="46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5" name="Google Shape;8915;p86"/>
            <p:cNvSpPr/>
            <p:nvPr/>
          </p:nvSpPr>
          <p:spPr>
            <a:xfrm>
              <a:off x="-12160675" y="3750250"/>
              <a:ext cx="41775" cy="148900"/>
            </a:xfrm>
            <a:custGeom>
              <a:avLst/>
              <a:gdLst/>
              <a:ahLst/>
              <a:cxnLst/>
              <a:rect l="l" t="t" r="r" b="b"/>
              <a:pathLst>
                <a:path w="1671" h="5956" extrusionOk="0">
                  <a:moveTo>
                    <a:pt x="1671" y="1"/>
                  </a:moveTo>
                  <a:lnTo>
                    <a:pt x="190" y="977"/>
                  </a:lnTo>
                  <a:cubicBezTo>
                    <a:pt x="64" y="1040"/>
                    <a:pt x="1" y="1166"/>
                    <a:pt x="1" y="1324"/>
                  </a:cubicBezTo>
                  <a:lnTo>
                    <a:pt x="1" y="4632"/>
                  </a:lnTo>
                  <a:cubicBezTo>
                    <a:pt x="1" y="4789"/>
                    <a:pt x="64" y="4915"/>
                    <a:pt x="190" y="4978"/>
                  </a:cubicBezTo>
                  <a:lnTo>
                    <a:pt x="1671" y="5955"/>
                  </a:lnTo>
                  <a:lnTo>
                    <a:pt x="167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6" name="Google Shape;8916;p86"/>
            <p:cNvSpPr/>
            <p:nvPr/>
          </p:nvSpPr>
          <p:spPr>
            <a:xfrm>
              <a:off x="-12099225" y="3710875"/>
              <a:ext cx="228425" cy="226200"/>
            </a:xfrm>
            <a:custGeom>
              <a:avLst/>
              <a:gdLst/>
              <a:ahLst/>
              <a:cxnLst/>
              <a:rect l="l" t="t" r="r" b="b"/>
              <a:pathLst>
                <a:path w="9137" h="9048" extrusionOk="0">
                  <a:moveTo>
                    <a:pt x="4569" y="820"/>
                  </a:moveTo>
                  <a:cubicBezTo>
                    <a:pt x="6616" y="820"/>
                    <a:pt x="8318" y="2489"/>
                    <a:pt x="8318" y="4537"/>
                  </a:cubicBezTo>
                  <a:cubicBezTo>
                    <a:pt x="8318" y="6553"/>
                    <a:pt x="6616" y="8255"/>
                    <a:pt x="4569" y="8255"/>
                  </a:cubicBezTo>
                  <a:cubicBezTo>
                    <a:pt x="2521" y="8255"/>
                    <a:pt x="882" y="6616"/>
                    <a:pt x="882" y="4537"/>
                  </a:cubicBezTo>
                  <a:cubicBezTo>
                    <a:pt x="882" y="2426"/>
                    <a:pt x="2521" y="820"/>
                    <a:pt x="4569" y="820"/>
                  </a:cubicBezTo>
                  <a:close/>
                  <a:moveTo>
                    <a:pt x="1260" y="0"/>
                  </a:moveTo>
                  <a:cubicBezTo>
                    <a:pt x="599" y="0"/>
                    <a:pt x="0" y="536"/>
                    <a:pt x="0" y="1229"/>
                  </a:cubicBezTo>
                  <a:lnTo>
                    <a:pt x="0" y="7845"/>
                  </a:lnTo>
                  <a:cubicBezTo>
                    <a:pt x="0" y="8507"/>
                    <a:pt x="567" y="9042"/>
                    <a:pt x="1260" y="9042"/>
                  </a:cubicBezTo>
                  <a:lnTo>
                    <a:pt x="7877" y="9042"/>
                  </a:lnTo>
                  <a:cubicBezTo>
                    <a:pt x="7910" y="9046"/>
                    <a:pt x="7944" y="9047"/>
                    <a:pt x="7977" y="9047"/>
                  </a:cubicBezTo>
                  <a:cubicBezTo>
                    <a:pt x="8598" y="9047"/>
                    <a:pt x="9137" y="8503"/>
                    <a:pt x="9137" y="7845"/>
                  </a:cubicBezTo>
                  <a:lnTo>
                    <a:pt x="9137" y="1229"/>
                  </a:lnTo>
                  <a:cubicBezTo>
                    <a:pt x="9137" y="536"/>
                    <a:pt x="8601" y="0"/>
                    <a:pt x="7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7" name="Google Shape;8917;p86"/>
            <p:cNvSpPr/>
            <p:nvPr/>
          </p:nvSpPr>
          <p:spPr>
            <a:xfrm>
              <a:off x="-12056700" y="3751825"/>
              <a:ext cx="144950" cy="144950"/>
            </a:xfrm>
            <a:custGeom>
              <a:avLst/>
              <a:gdLst/>
              <a:ahLst/>
              <a:cxnLst/>
              <a:rect l="l" t="t" r="r" b="b"/>
              <a:pathLst>
                <a:path w="5798" h="5798" extrusionOk="0">
                  <a:moveTo>
                    <a:pt x="2868" y="788"/>
                  </a:moveTo>
                  <a:cubicBezTo>
                    <a:pt x="4033" y="788"/>
                    <a:pt x="4947" y="1733"/>
                    <a:pt x="4947" y="2899"/>
                  </a:cubicBezTo>
                  <a:cubicBezTo>
                    <a:pt x="4947" y="4033"/>
                    <a:pt x="4033" y="4978"/>
                    <a:pt x="2868" y="4978"/>
                  </a:cubicBezTo>
                  <a:cubicBezTo>
                    <a:pt x="1733" y="4978"/>
                    <a:pt x="788" y="4033"/>
                    <a:pt x="788" y="2899"/>
                  </a:cubicBezTo>
                  <a:cubicBezTo>
                    <a:pt x="788" y="1733"/>
                    <a:pt x="1733" y="788"/>
                    <a:pt x="2868" y="788"/>
                  </a:cubicBezTo>
                  <a:close/>
                  <a:moveTo>
                    <a:pt x="2868" y="1"/>
                  </a:moveTo>
                  <a:cubicBezTo>
                    <a:pt x="1261" y="1"/>
                    <a:pt x="1" y="1324"/>
                    <a:pt x="1" y="2899"/>
                  </a:cubicBezTo>
                  <a:cubicBezTo>
                    <a:pt x="1" y="4506"/>
                    <a:pt x="1292" y="5798"/>
                    <a:pt x="2868" y="5798"/>
                  </a:cubicBezTo>
                  <a:cubicBezTo>
                    <a:pt x="4474" y="5798"/>
                    <a:pt x="5797" y="4506"/>
                    <a:pt x="5797" y="2899"/>
                  </a:cubicBezTo>
                  <a:cubicBezTo>
                    <a:pt x="5797" y="1324"/>
                    <a:pt x="4474" y="1"/>
                    <a:pt x="28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8" name="Google Shape;8918;p86"/>
            <p:cNvSpPr/>
            <p:nvPr/>
          </p:nvSpPr>
          <p:spPr>
            <a:xfrm>
              <a:off x="-12016525" y="3792775"/>
              <a:ext cx="63025" cy="63050"/>
            </a:xfrm>
            <a:custGeom>
              <a:avLst/>
              <a:gdLst/>
              <a:ahLst/>
              <a:cxnLst/>
              <a:rect l="l" t="t" r="r" b="b"/>
              <a:pathLst>
                <a:path w="2521" h="2522" extrusionOk="0">
                  <a:moveTo>
                    <a:pt x="1261" y="1"/>
                  </a:moveTo>
                  <a:cubicBezTo>
                    <a:pt x="567" y="1"/>
                    <a:pt x="0" y="537"/>
                    <a:pt x="0" y="1261"/>
                  </a:cubicBezTo>
                  <a:cubicBezTo>
                    <a:pt x="0" y="1954"/>
                    <a:pt x="567" y="2521"/>
                    <a:pt x="1261" y="2521"/>
                  </a:cubicBezTo>
                  <a:cubicBezTo>
                    <a:pt x="1954" y="2521"/>
                    <a:pt x="2521" y="1954"/>
                    <a:pt x="2521" y="1261"/>
                  </a:cubicBezTo>
                  <a:cubicBezTo>
                    <a:pt x="2521" y="537"/>
                    <a:pt x="1954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19" name="Google Shape;8919;p86"/>
          <p:cNvGrpSpPr/>
          <p:nvPr/>
        </p:nvGrpSpPr>
        <p:grpSpPr>
          <a:xfrm>
            <a:off x="8871827" y="3222428"/>
            <a:ext cx="472847" cy="474976"/>
            <a:chOff x="-12160675" y="4081850"/>
            <a:chExt cx="352100" cy="353650"/>
          </a:xfrm>
        </p:grpSpPr>
        <p:sp>
          <p:nvSpPr>
            <p:cNvPr id="8920" name="Google Shape;8920;p86"/>
            <p:cNvSpPr/>
            <p:nvPr/>
          </p:nvSpPr>
          <p:spPr>
            <a:xfrm>
              <a:off x="-12014950" y="4081850"/>
              <a:ext cx="61450" cy="62275"/>
            </a:xfrm>
            <a:custGeom>
              <a:avLst/>
              <a:gdLst/>
              <a:ahLst/>
              <a:cxnLst/>
              <a:rect l="l" t="t" r="r" b="b"/>
              <a:pathLst>
                <a:path w="2458" h="2491" extrusionOk="0">
                  <a:moveTo>
                    <a:pt x="1198" y="0"/>
                  </a:moveTo>
                  <a:cubicBezTo>
                    <a:pt x="536" y="0"/>
                    <a:pt x="0" y="599"/>
                    <a:pt x="0" y="1260"/>
                  </a:cubicBezTo>
                  <a:cubicBezTo>
                    <a:pt x="0" y="1922"/>
                    <a:pt x="536" y="2489"/>
                    <a:pt x="1198" y="2489"/>
                  </a:cubicBezTo>
                  <a:cubicBezTo>
                    <a:pt x="1216" y="2490"/>
                    <a:pt x="1235" y="2490"/>
                    <a:pt x="1253" y="2490"/>
                  </a:cubicBezTo>
                  <a:cubicBezTo>
                    <a:pt x="1892" y="2490"/>
                    <a:pt x="2458" y="1965"/>
                    <a:pt x="2458" y="1260"/>
                  </a:cubicBezTo>
                  <a:cubicBezTo>
                    <a:pt x="2458" y="599"/>
                    <a:pt x="1922" y="0"/>
                    <a:pt x="11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1" name="Google Shape;8921;p86"/>
            <p:cNvSpPr/>
            <p:nvPr/>
          </p:nvSpPr>
          <p:spPr>
            <a:xfrm>
              <a:off x="-12077175" y="4352000"/>
              <a:ext cx="186700" cy="83500"/>
            </a:xfrm>
            <a:custGeom>
              <a:avLst/>
              <a:gdLst/>
              <a:ahLst/>
              <a:cxnLst/>
              <a:rect l="l" t="t" r="r" b="b"/>
              <a:pathLst>
                <a:path w="7468" h="3340" extrusionOk="0">
                  <a:moveTo>
                    <a:pt x="1639" y="0"/>
                  </a:moveTo>
                  <a:cubicBezTo>
                    <a:pt x="1166" y="0"/>
                    <a:pt x="820" y="347"/>
                    <a:pt x="820" y="819"/>
                  </a:cubicBezTo>
                  <a:lnTo>
                    <a:pt x="820" y="1670"/>
                  </a:lnTo>
                  <a:cubicBezTo>
                    <a:pt x="347" y="1670"/>
                    <a:pt x="0" y="2048"/>
                    <a:pt x="0" y="2521"/>
                  </a:cubicBezTo>
                  <a:lnTo>
                    <a:pt x="0" y="2899"/>
                  </a:lnTo>
                  <a:cubicBezTo>
                    <a:pt x="0" y="3151"/>
                    <a:pt x="189" y="3340"/>
                    <a:pt x="410" y="3340"/>
                  </a:cubicBezTo>
                  <a:lnTo>
                    <a:pt x="7026" y="3340"/>
                  </a:lnTo>
                  <a:cubicBezTo>
                    <a:pt x="7278" y="3340"/>
                    <a:pt x="7467" y="3151"/>
                    <a:pt x="7467" y="2899"/>
                  </a:cubicBezTo>
                  <a:lnTo>
                    <a:pt x="7467" y="2521"/>
                  </a:lnTo>
                  <a:cubicBezTo>
                    <a:pt x="7467" y="2048"/>
                    <a:pt x="7121" y="1670"/>
                    <a:pt x="6648" y="1670"/>
                  </a:cubicBezTo>
                  <a:lnTo>
                    <a:pt x="6648" y="819"/>
                  </a:lnTo>
                  <a:cubicBezTo>
                    <a:pt x="6616" y="347"/>
                    <a:pt x="6207" y="0"/>
                    <a:pt x="57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2" name="Google Shape;8922;p86"/>
            <p:cNvSpPr/>
            <p:nvPr/>
          </p:nvSpPr>
          <p:spPr>
            <a:xfrm>
              <a:off x="-11911775" y="4186000"/>
              <a:ext cx="103200" cy="101425"/>
            </a:xfrm>
            <a:custGeom>
              <a:avLst/>
              <a:gdLst/>
              <a:ahLst/>
              <a:cxnLst/>
              <a:rect l="l" t="t" r="r" b="b"/>
              <a:pathLst>
                <a:path w="4128" h="4057" extrusionOk="0">
                  <a:moveTo>
                    <a:pt x="2060" y="1"/>
                  </a:moveTo>
                  <a:cubicBezTo>
                    <a:pt x="1914" y="1"/>
                    <a:pt x="1765" y="72"/>
                    <a:pt x="1670" y="213"/>
                  </a:cubicBezTo>
                  <a:lnTo>
                    <a:pt x="1198" y="1190"/>
                  </a:lnTo>
                  <a:lnTo>
                    <a:pt x="221" y="1663"/>
                  </a:lnTo>
                  <a:cubicBezTo>
                    <a:pt x="63" y="1757"/>
                    <a:pt x="0" y="1852"/>
                    <a:pt x="0" y="2009"/>
                  </a:cubicBezTo>
                  <a:cubicBezTo>
                    <a:pt x="0" y="2167"/>
                    <a:pt x="63" y="2324"/>
                    <a:pt x="221" y="2356"/>
                  </a:cubicBezTo>
                  <a:lnTo>
                    <a:pt x="1198" y="2828"/>
                  </a:lnTo>
                  <a:lnTo>
                    <a:pt x="1670" y="3836"/>
                  </a:lnTo>
                  <a:cubicBezTo>
                    <a:pt x="1765" y="3994"/>
                    <a:pt x="1891" y="4057"/>
                    <a:pt x="2048" y="4057"/>
                  </a:cubicBezTo>
                  <a:cubicBezTo>
                    <a:pt x="2206" y="4057"/>
                    <a:pt x="2363" y="3994"/>
                    <a:pt x="2395" y="3836"/>
                  </a:cubicBezTo>
                  <a:lnTo>
                    <a:pt x="2867" y="2828"/>
                  </a:lnTo>
                  <a:lnTo>
                    <a:pt x="3907" y="2356"/>
                  </a:lnTo>
                  <a:cubicBezTo>
                    <a:pt x="4065" y="2293"/>
                    <a:pt x="4128" y="2167"/>
                    <a:pt x="4128" y="2009"/>
                  </a:cubicBezTo>
                  <a:cubicBezTo>
                    <a:pt x="4128" y="1852"/>
                    <a:pt x="4033" y="1757"/>
                    <a:pt x="3939" y="1663"/>
                  </a:cubicBezTo>
                  <a:lnTo>
                    <a:pt x="2899" y="1190"/>
                  </a:lnTo>
                  <a:lnTo>
                    <a:pt x="2426" y="213"/>
                  </a:lnTo>
                  <a:cubicBezTo>
                    <a:pt x="2348" y="72"/>
                    <a:pt x="2206" y="1"/>
                    <a:pt x="2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3" name="Google Shape;8923;p86"/>
            <p:cNvSpPr/>
            <p:nvPr/>
          </p:nvSpPr>
          <p:spPr>
            <a:xfrm>
              <a:off x="-12160675" y="4186000"/>
              <a:ext cx="104000" cy="101425"/>
            </a:xfrm>
            <a:custGeom>
              <a:avLst/>
              <a:gdLst/>
              <a:ahLst/>
              <a:cxnLst/>
              <a:rect l="l" t="t" r="r" b="b"/>
              <a:pathLst>
                <a:path w="4160" h="4057" extrusionOk="0">
                  <a:moveTo>
                    <a:pt x="2092" y="1"/>
                  </a:moveTo>
                  <a:cubicBezTo>
                    <a:pt x="1946" y="1"/>
                    <a:pt x="1797" y="72"/>
                    <a:pt x="1702" y="213"/>
                  </a:cubicBezTo>
                  <a:lnTo>
                    <a:pt x="1230" y="1190"/>
                  </a:lnTo>
                  <a:lnTo>
                    <a:pt x="221" y="1663"/>
                  </a:lnTo>
                  <a:cubicBezTo>
                    <a:pt x="64" y="1757"/>
                    <a:pt x="1" y="1852"/>
                    <a:pt x="1" y="2009"/>
                  </a:cubicBezTo>
                  <a:cubicBezTo>
                    <a:pt x="1" y="2167"/>
                    <a:pt x="64" y="2324"/>
                    <a:pt x="221" y="2387"/>
                  </a:cubicBezTo>
                  <a:lnTo>
                    <a:pt x="1230" y="2860"/>
                  </a:lnTo>
                  <a:lnTo>
                    <a:pt x="1702" y="3836"/>
                  </a:lnTo>
                  <a:cubicBezTo>
                    <a:pt x="1797" y="3994"/>
                    <a:pt x="1923" y="4057"/>
                    <a:pt x="2080" y="4057"/>
                  </a:cubicBezTo>
                  <a:cubicBezTo>
                    <a:pt x="2238" y="4057"/>
                    <a:pt x="2395" y="3994"/>
                    <a:pt x="2427" y="3836"/>
                  </a:cubicBezTo>
                  <a:lnTo>
                    <a:pt x="2899" y="2860"/>
                  </a:lnTo>
                  <a:lnTo>
                    <a:pt x="3876" y="2387"/>
                  </a:lnTo>
                  <a:cubicBezTo>
                    <a:pt x="4034" y="2324"/>
                    <a:pt x="4160" y="2167"/>
                    <a:pt x="4160" y="2009"/>
                  </a:cubicBezTo>
                  <a:cubicBezTo>
                    <a:pt x="4160" y="1852"/>
                    <a:pt x="4065" y="1694"/>
                    <a:pt x="3939" y="1663"/>
                  </a:cubicBezTo>
                  <a:lnTo>
                    <a:pt x="2931" y="1190"/>
                  </a:lnTo>
                  <a:lnTo>
                    <a:pt x="2458" y="213"/>
                  </a:lnTo>
                  <a:cubicBezTo>
                    <a:pt x="2380" y="72"/>
                    <a:pt x="2238" y="1"/>
                    <a:pt x="209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4" name="Google Shape;8924;p86"/>
            <p:cNvSpPr/>
            <p:nvPr/>
          </p:nvSpPr>
          <p:spPr>
            <a:xfrm>
              <a:off x="-12049600" y="4144075"/>
              <a:ext cx="127600" cy="67750"/>
            </a:xfrm>
            <a:custGeom>
              <a:avLst/>
              <a:gdLst/>
              <a:ahLst/>
              <a:cxnLst/>
              <a:rect l="l" t="t" r="r" b="b"/>
              <a:pathLst>
                <a:path w="5104" h="2710" extrusionOk="0">
                  <a:moveTo>
                    <a:pt x="851" y="0"/>
                  </a:moveTo>
                  <a:cubicBezTo>
                    <a:pt x="819" y="32"/>
                    <a:pt x="662" y="63"/>
                    <a:pt x="599" y="189"/>
                  </a:cubicBezTo>
                  <a:cubicBezTo>
                    <a:pt x="63" y="945"/>
                    <a:pt x="0" y="1890"/>
                    <a:pt x="347" y="2710"/>
                  </a:cubicBezTo>
                  <a:lnTo>
                    <a:pt x="2394" y="1670"/>
                  </a:lnTo>
                  <a:cubicBezTo>
                    <a:pt x="2426" y="1638"/>
                    <a:pt x="2521" y="1638"/>
                    <a:pt x="2552" y="1638"/>
                  </a:cubicBezTo>
                  <a:cubicBezTo>
                    <a:pt x="2647" y="1638"/>
                    <a:pt x="2678" y="1638"/>
                    <a:pt x="2710" y="1670"/>
                  </a:cubicBezTo>
                  <a:lnTo>
                    <a:pt x="4757" y="2710"/>
                  </a:lnTo>
                  <a:cubicBezTo>
                    <a:pt x="5104" y="1890"/>
                    <a:pt x="5041" y="945"/>
                    <a:pt x="4537" y="189"/>
                  </a:cubicBezTo>
                  <a:cubicBezTo>
                    <a:pt x="4442" y="63"/>
                    <a:pt x="4316" y="0"/>
                    <a:pt x="41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5" name="Google Shape;8925;p86"/>
            <p:cNvSpPr/>
            <p:nvPr/>
          </p:nvSpPr>
          <p:spPr>
            <a:xfrm>
              <a:off x="-12033850" y="4212600"/>
              <a:ext cx="99250" cy="118150"/>
            </a:xfrm>
            <a:custGeom>
              <a:avLst/>
              <a:gdLst/>
              <a:ahLst/>
              <a:cxnLst/>
              <a:rect l="l" t="t" r="r" b="b"/>
              <a:pathLst>
                <a:path w="3970" h="4726" extrusionOk="0">
                  <a:moveTo>
                    <a:pt x="1575" y="0"/>
                  </a:moveTo>
                  <a:lnTo>
                    <a:pt x="0" y="788"/>
                  </a:lnTo>
                  <a:lnTo>
                    <a:pt x="662" y="4726"/>
                  </a:lnTo>
                  <a:lnTo>
                    <a:pt x="3308" y="4726"/>
                  </a:lnTo>
                  <a:lnTo>
                    <a:pt x="3970" y="788"/>
                  </a:lnTo>
                  <a:lnTo>
                    <a:pt x="2395" y="0"/>
                  </a:lnTo>
                  <a:lnTo>
                    <a:pt x="2395" y="1827"/>
                  </a:lnTo>
                  <a:cubicBezTo>
                    <a:pt x="2395" y="2048"/>
                    <a:pt x="2206" y="2268"/>
                    <a:pt x="1954" y="2268"/>
                  </a:cubicBezTo>
                  <a:cubicBezTo>
                    <a:pt x="1733" y="2268"/>
                    <a:pt x="1575" y="2048"/>
                    <a:pt x="1575" y="1827"/>
                  </a:cubicBezTo>
                  <a:lnTo>
                    <a:pt x="157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26" name="Google Shape;8926;p86"/>
          <p:cNvGrpSpPr/>
          <p:nvPr/>
        </p:nvGrpSpPr>
        <p:grpSpPr>
          <a:xfrm>
            <a:off x="6478448" y="3855019"/>
            <a:ext cx="473888" cy="474203"/>
            <a:chOff x="-10391650" y="3180600"/>
            <a:chExt cx="352875" cy="353075"/>
          </a:xfrm>
        </p:grpSpPr>
        <p:sp>
          <p:nvSpPr>
            <p:cNvPr id="8927" name="Google Shape;8927;p86"/>
            <p:cNvSpPr/>
            <p:nvPr/>
          </p:nvSpPr>
          <p:spPr>
            <a:xfrm>
              <a:off x="-10390875" y="3263500"/>
              <a:ext cx="352100" cy="42550"/>
            </a:xfrm>
            <a:custGeom>
              <a:avLst/>
              <a:gdLst/>
              <a:ahLst/>
              <a:cxnLst/>
              <a:rect l="l" t="t" r="r" b="b"/>
              <a:pathLst>
                <a:path w="14084" h="1702" extrusionOk="0">
                  <a:moveTo>
                    <a:pt x="820" y="1"/>
                  </a:moveTo>
                  <a:cubicBezTo>
                    <a:pt x="347" y="1"/>
                    <a:pt x="1" y="379"/>
                    <a:pt x="1" y="851"/>
                  </a:cubicBezTo>
                  <a:lnTo>
                    <a:pt x="1" y="1261"/>
                  </a:lnTo>
                  <a:cubicBezTo>
                    <a:pt x="1" y="1513"/>
                    <a:pt x="190" y="1702"/>
                    <a:pt x="410" y="1702"/>
                  </a:cubicBezTo>
                  <a:lnTo>
                    <a:pt x="13674" y="1702"/>
                  </a:lnTo>
                  <a:cubicBezTo>
                    <a:pt x="13894" y="1702"/>
                    <a:pt x="14083" y="1513"/>
                    <a:pt x="14083" y="1261"/>
                  </a:cubicBezTo>
                  <a:lnTo>
                    <a:pt x="14083" y="851"/>
                  </a:lnTo>
                  <a:cubicBezTo>
                    <a:pt x="14083" y="410"/>
                    <a:pt x="13705" y="1"/>
                    <a:pt x="132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8" name="Google Shape;8928;p86"/>
            <p:cNvSpPr/>
            <p:nvPr/>
          </p:nvSpPr>
          <p:spPr>
            <a:xfrm>
              <a:off x="-10391650" y="3451750"/>
              <a:ext cx="352875" cy="81925"/>
            </a:xfrm>
            <a:custGeom>
              <a:avLst/>
              <a:gdLst/>
              <a:ahLst/>
              <a:cxnLst/>
              <a:rect l="l" t="t" r="r" b="b"/>
              <a:pathLst>
                <a:path w="14115" h="3277" extrusionOk="0">
                  <a:moveTo>
                    <a:pt x="2079" y="0"/>
                  </a:moveTo>
                  <a:cubicBezTo>
                    <a:pt x="1418" y="0"/>
                    <a:pt x="819" y="536"/>
                    <a:pt x="819" y="1229"/>
                  </a:cubicBezTo>
                  <a:lnTo>
                    <a:pt x="819" y="1607"/>
                  </a:lnTo>
                  <a:cubicBezTo>
                    <a:pt x="347" y="1607"/>
                    <a:pt x="0" y="1954"/>
                    <a:pt x="0" y="2458"/>
                  </a:cubicBezTo>
                  <a:lnTo>
                    <a:pt x="0" y="2867"/>
                  </a:lnTo>
                  <a:cubicBezTo>
                    <a:pt x="0" y="3119"/>
                    <a:pt x="189" y="3277"/>
                    <a:pt x="378" y="3277"/>
                  </a:cubicBezTo>
                  <a:lnTo>
                    <a:pt x="13642" y="3277"/>
                  </a:lnTo>
                  <a:cubicBezTo>
                    <a:pt x="13894" y="3277"/>
                    <a:pt x="14083" y="3088"/>
                    <a:pt x="14083" y="2867"/>
                  </a:cubicBezTo>
                  <a:lnTo>
                    <a:pt x="14083" y="2458"/>
                  </a:lnTo>
                  <a:cubicBezTo>
                    <a:pt x="14114" y="1954"/>
                    <a:pt x="13736" y="1607"/>
                    <a:pt x="13295" y="1607"/>
                  </a:cubicBezTo>
                  <a:lnTo>
                    <a:pt x="13295" y="1229"/>
                  </a:lnTo>
                  <a:cubicBezTo>
                    <a:pt x="13295" y="567"/>
                    <a:pt x="12760" y="0"/>
                    <a:pt x="120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9" name="Google Shape;8929;p86"/>
            <p:cNvSpPr/>
            <p:nvPr/>
          </p:nvSpPr>
          <p:spPr>
            <a:xfrm>
              <a:off x="-10327075" y="3180600"/>
              <a:ext cx="223700" cy="62450"/>
            </a:xfrm>
            <a:custGeom>
              <a:avLst/>
              <a:gdLst/>
              <a:ahLst/>
              <a:cxnLst/>
              <a:rect l="l" t="t" r="r" b="b"/>
              <a:pathLst>
                <a:path w="8948" h="2498" extrusionOk="0">
                  <a:moveTo>
                    <a:pt x="4490" y="1"/>
                  </a:moveTo>
                  <a:cubicBezTo>
                    <a:pt x="4419" y="1"/>
                    <a:pt x="4348" y="24"/>
                    <a:pt x="4285" y="72"/>
                  </a:cubicBezTo>
                  <a:lnTo>
                    <a:pt x="0" y="2498"/>
                  </a:lnTo>
                  <a:lnTo>
                    <a:pt x="8948" y="2498"/>
                  </a:lnTo>
                  <a:lnTo>
                    <a:pt x="4695" y="72"/>
                  </a:lnTo>
                  <a:cubicBezTo>
                    <a:pt x="4632" y="24"/>
                    <a:pt x="4561" y="1"/>
                    <a:pt x="44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0" name="Google Shape;8930;p86"/>
            <p:cNvSpPr/>
            <p:nvPr/>
          </p:nvSpPr>
          <p:spPr>
            <a:xfrm>
              <a:off x="-10245950" y="3325725"/>
              <a:ext cx="61450" cy="104775"/>
            </a:xfrm>
            <a:custGeom>
              <a:avLst/>
              <a:gdLst/>
              <a:ahLst/>
              <a:cxnLst/>
              <a:rect l="l" t="t" r="r" b="b"/>
              <a:pathLst>
                <a:path w="2458" h="4191" extrusionOk="0">
                  <a:moveTo>
                    <a:pt x="0" y="1"/>
                  </a:moveTo>
                  <a:lnTo>
                    <a:pt x="0" y="4191"/>
                  </a:lnTo>
                  <a:lnTo>
                    <a:pt x="2458" y="4191"/>
                  </a:lnTo>
                  <a:lnTo>
                    <a:pt x="245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1" name="Google Shape;8931;p86"/>
            <p:cNvSpPr/>
            <p:nvPr/>
          </p:nvSpPr>
          <p:spPr>
            <a:xfrm>
              <a:off x="-10142775" y="3325725"/>
              <a:ext cx="63025" cy="104775"/>
            </a:xfrm>
            <a:custGeom>
              <a:avLst/>
              <a:gdLst/>
              <a:ahLst/>
              <a:cxnLst/>
              <a:rect l="l" t="t" r="r" b="b"/>
              <a:pathLst>
                <a:path w="2521" h="4191" extrusionOk="0">
                  <a:moveTo>
                    <a:pt x="1" y="1"/>
                  </a:moveTo>
                  <a:lnTo>
                    <a:pt x="1" y="4191"/>
                  </a:lnTo>
                  <a:lnTo>
                    <a:pt x="2521" y="4191"/>
                  </a:lnTo>
                  <a:lnTo>
                    <a:pt x="252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2" name="Google Shape;8932;p86"/>
            <p:cNvSpPr/>
            <p:nvPr/>
          </p:nvSpPr>
          <p:spPr>
            <a:xfrm>
              <a:off x="-10350700" y="3325725"/>
              <a:ext cx="62250" cy="104775"/>
            </a:xfrm>
            <a:custGeom>
              <a:avLst/>
              <a:gdLst/>
              <a:ahLst/>
              <a:cxnLst/>
              <a:rect l="l" t="t" r="r" b="b"/>
              <a:pathLst>
                <a:path w="2490" h="4191" extrusionOk="0">
                  <a:moveTo>
                    <a:pt x="0" y="1"/>
                  </a:moveTo>
                  <a:lnTo>
                    <a:pt x="0" y="4191"/>
                  </a:lnTo>
                  <a:lnTo>
                    <a:pt x="2489" y="4191"/>
                  </a:lnTo>
                  <a:lnTo>
                    <a:pt x="248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33" name="Google Shape;8933;p86"/>
          <p:cNvGrpSpPr/>
          <p:nvPr/>
        </p:nvGrpSpPr>
        <p:grpSpPr>
          <a:xfrm>
            <a:off x="6478447" y="4490750"/>
            <a:ext cx="472847" cy="471853"/>
            <a:chOff x="-10390875" y="3616350"/>
            <a:chExt cx="352100" cy="351325"/>
          </a:xfrm>
        </p:grpSpPr>
        <p:sp>
          <p:nvSpPr>
            <p:cNvPr id="8934" name="Google Shape;8934;p86"/>
            <p:cNvSpPr/>
            <p:nvPr/>
          </p:nvSpPr>
          <p:spPr>
            <a:xfrm>
              <a:off x="-10308950" y="3780175"/>
              <a:ext cx="186675" cy="104800"/>
            </a:xfrm>
            <a:custGeom>
              <a:avLst/>
              <a:gdLst/>
              <a:ahLst/>
              <a:cxnLst/>
              <a:rect l="l" t="t" r="r" b="b"/>
              <a:pathLst>
                <a:path w="7467" h="4192" extrusionOk="0">
                  <a:moveTo>
                    <a:pt x="0" y="1"/>
                  </a:moveTo>
                  <a:lnTo>
                    <a:pt x="0" y="4191"/>
                  </a:lnTo>
                  <a:lnTo>
                    <a:pt x="7467" y="4191"/>
                  </a:lnTo>
                  <a:lnTo>
                    <a:pt x="746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5" name="Google Shape;8935;p86"/>
            <p:cNvSpPr/>
            <p:nvPr/>
          </p:nvSpPr>
          <p:spPr>
            <a:xfrm>
              <a:off x="-10390875" y="3698275"/>
              <a:ext cx="352100" cy="269400"/>
            </a:xfrm>
            <a:custGeom>
              <a:avLst/>
              <a:gdLst/>
              <a:ahLst/>
              <a:cxnLst/>
              <a:rect l="l" t="t" r="r" b="b"/>
              <a:pathLst>
                <a:path w="14084" h="10776" extrusionOk="0">
                  <a:moveTo>
                    <a:pt x="11216" y="2426"/>
                  </a:moveTo>
                  <a:cubicBezTo>
                    <a:pt x="11468" y="2426"/>
                    <a:pt x="11626" y="2615"/>
                    <a:pt x="11626" y="2867"/>
                  </a:cubicBezTo>
                  <a:lnTo>
                    <a:pt x="11626" y="7845"/>
                  </a:lnTo>
                  <a:cubicBezTo>
                    <a:pt x="11626" y="8097"/>
                    <a:pt x="11437" y="8255"/>
                    <a:pt x="11216" y="8255"/>
                  </a:cubicBezTo>
                  <a:lnTo>
                    <a:pt x="2931" y="8255"/>
                  </a:lnTo>
                  <a:cubicBezTo>
                    <a:pt x="2678" y="8255"/>
                    <a:pt x="2489" y="8066"/>
                    <a:pt x="2489" y="7845"/>
                  </a:cubicBezTo>
                  <a:lnTo>
                    <a:pt x="2489" y="2867"/>
                  </a:lnTo>
                  <a:cubicBezTo>
                    <a:pt x="2489" y="2615"/>
                    <a:pt x="2678" y="2426"/>
                    <a:pt x="2931" y="2426"/>
                  </a:cubicBezTo>
                  <a:close/>
                  <a:moveTo>
                    <a:pt x="1670" y="0"/>
                  </a:moveTo>
                  <a:cubicBezTo>
                    <a:pt x="757" y="0"/>
                    <a:pt x="1" y="725"/>
                    <a:pt x="1" y="1639"/>
                  </a:cubicBezTo>
                  <a:cubicBezTo>
                    <a:pt x="1" y="2237"/>
                    <a:pt x="316" y="2773"/>
                    <a:pt x="820" y="3056"/>
                  </a:cubicBezTo>
                  <a:lnTo>
                    <a:pt x="820" y="7719"/>
                  </a:lnTo>
                  <a:cubicBezTo>
                    <a:pt x="316" y="7971"/>
                    <a:pt x="1" y="8538"/>
                    <a:pt x="1" y="9137"/>
                  </a:cubicBezTo>
                  <a:cubicBezTo>
                    <a:pt x="1" y="10019"/>
                    <a:pt x="757" y="10775"/>
                    <a:pt x="1670" y="10775"/>
                  </a:cubicBezTo>
                  <a:cubicBezTo>
                    <a:pt x="2237" y="10775"/>
                    <a:pt x="2805" y="10460"/>
                    <a:pt x="3057" y="9956"/>
                  </a:cubicBezTo>
                  <a:lnTo>
                    <a:pt x="11027" y="9956"/>
                  </a:lnTo>
                  <a:cubicBezTo>
                    <a:pt x="11311" y="10460"/>
                    <a:pt x="11846" y="10775"/>
                    <a:pt x="12445" y="10775"/>
                  </a:cubicBezTo>
                  <a:cubicBezTo>
                    <a:pt x="13359" y="10775"/>
                    <a:pt x="14083" y="10019"/>
                    <a:pt x="14083" y="9137"/>
                  </a:cubicBezTo>
                  <a:cubicBezTo>
                    <a:pt x="14083" y="8538"/>
                    <a:pt x="13800" y="7971"/>
                    <a:pt x="13264" y="7719"/>
                  </a:cubicBezTo>
                  <a:lnTo>
                    <a:pt x="13264" y="3056"/>
                  </a:lnTo>
                  <a:cubicBezTo>
                    <a:pt x="13800" y="2741"/>
                    <a:pt x="14083" y="2237"/>
                    <a:pt x="14083" y="1639"/>
                  </a:cubicBezTo>
                  <a:cubicBezTo>
                    <a:pt x="14083" y="725"/>
                    <a:pt x="13359" y="0"/>
                    <a:pt x="12445" y="0"/>
                  </a:cubicBezTo>
                  <a:cubicBezTo>
                    <a:pt x="11846" y="0"/>
                    <a:pt x="11311" y="315"/>
                    <a:pt x="11027" y="820"/>
                  </a:cubicBezTo>
                  <a:lnTo>
                    <a:pt x="3057" y="820"/>
                  </a:lnTo>
                  <a:cubicBezTo>
                    <a:pt x="2805" y="315"/>
                    <a:pt x="2237" y="0"/>
                    <a:pt x="16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6" name="Google Shape;8936;p86"/>
            <p:cNvSpPr/>
            <p:nvPr/>
          </p:nvSpPr>
          <p:spPr>
            <a:xfrm>
              <a:off x="-10268000" y="3616350"/>
              <a:ext cx="103975" cy="81150"/>
            </a:xfrm>
            <a:custGeom>
              <a:avLst/>
              <a:gdLst/>
              <a:ahLst/>
              <a:cxnLst/>
              <a:rect l="l" t="t" r="r" b="b"/>
              <a:pathLst>
                <a:path w="4159" h="3246" extrusionOk="0">
                  <a:moveTo>
                    <a:pt x="2048" y="1"/>
                  </a:moveTo>
                  <a:cubicBezTo>
                    <a:pt x="1387" y="1"/>
                    <a:pt x="851" y="536"/>
                    <a:pt x="851" y="1230"/>
                  </a:cubicBezTo>
                  <a:cubicBezTo>
                    <a:pt x="851" y="1450"/>
                    <a:pt x="914" y="1671"/>
                    <a:pt x="1040" y="1891"/>
                  </a:cubicBezTo>
                  <a:lnTo>
                    <a:pt x="0" y="3246"/>
                  </a:lnTo>
                  <a:lnTo>
                    <a:pt x="1072" y="3246"/>
                  </a:lnTo>
                  <a:lnTo>
                    <a:pt x="1733" y="2364"/>
                  </a:lnTo>
                  <a:cubicBezTo>
                    <a:pt x="1859" y="2395"/>
                    <a:pt x="1985" y="2427"/>
                    <a:pt x="2080" y="2427"/>
                  </a:cubicBezTo>
                  <a:cubicBezTo>
                    <a:pt x="2206" y="2427"/>
                    <a:pt x="2332" y="2395"/>
                    <a:pt x="2458" y="2364"/>
                  </a:cubicBezTo>
                  <a:lnTo>
                    <a:pt x="3119" y="3246"/>
                  </a:lnTo>
                  <a:lnTo>
                    <a:pt x="4159" y="3246"/>
                  </a:lnTo>
                  <a:lnTo>
                    <a:pt x="3119" y="1891"/>
                  </a:lnTo>
                  <a:cubicBezTo>
                    <a:pt x="3245" y="1671"/>
                    <a:pt x="3308" y="1450"/>
                    <a:pt x="3308" y="1230"/>
                  </a:cubicBezTo>
                  <a:cubicBezTo>
                    <a:pt x="3308" y="536"/>
                    <a:pt x="2773" y="1"/>
                    <a:pt x="20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37" name="Google Shape;8937;p86"/>
          <p:cNvGrpSpPr/>
          <p:nvPr/>
        </p:nvGrpSpPr>
        <p:grpSpPr>
          <a:xfrm>
            <a:off x="10034414" y="3856970"/>
            <a:ext cx="416780" cy="472893"/>
            <a:chOff x="-10370400" y="4049550"/>
            <a:chExt cx="310350" cy="352100"/>
          </a:xfrm>
        </p:grpSpPr>
        <p:sp>
          <p:nvSpPr>
            <p:cNvPr id="8938" name="Google Shape;8938;p86"/>
            <p:cNvSpPr/>
            <p:nvPr/>
          </p:nvSpPr>
          <p:spPr>
            <a:xfrm>
              <a:off x="-10308175" y="4224400"/>
              <a:ext cx="185900" cy="115800"/>
            </a:xfrm>
            <a:custGeom>
              <a:avLst/>
              <a:gdLst/>
              <a:ahLst/>
              <a:cxnLst/>
              <a:rect l="l" t="t" r="r" b="b"/>
              <a:pathLst>
                <a:path w="7436" h="4632" extrusionOk="0">
                  <a:moveTo>
                    <a:pt x="1" y="1"/>
                  </a:moveTo>
                  <a:lnTo>
                    <a:pt x="1" y="4632"/>
                  </a:lnTo>
                  <a:lnTo>
                    <a:pt x="1639" y="4632"/>
                  </a:lnTo>
                  <a:lnTo>
                    <a:pt x="1639" y="1261"/>
                  </a:lnTo>
                  <a:cubicBezTo>
                    <a:pt x="1639" y="1040"/>
                    <a:pt x="1859" y="883"/>
                    <a:pt x="2048" y="883"/>
                  </a:cubicBezTo>
                  <a:cubicBezTo>
                    <a:pt x="2269" y="883"/>
                    <a:pt x="2489" y="1072"/>
                    <a:pt x="2489" y="1261"/>
                  </a:cubicBezTo>
                  <a:lnTo>
                    <a:pt x="2489" y="4632"/>
                  </a:lnTo>
                  <a:lnTo>
                    <a:pt x="3309" y="4632"/>
                  </a:lnTo>
                  <a:lnTo>
                    <a:pt x="3309" y="1261"/>
                  </a:lnTo>
                  <a:cubicBezTo>
                    <a:pt x="3309" y="1040"/>
                    <a:pt x="3498" y="883"/>
                    <a:pt x="3750" y="883"/>
                  </a:cubicBezTo>
                  <a:cubicBezTo>
                    <a:pt x="3970" y="883"/>
                    <a:pt x="4128" y="1072"/>
                    <a:pt x="4128" y="1261"/>
                  </a:cubicBezTo>
                  <a:lnTo>
                    <a:pt x="4128" y="4632"/>
                  </a:lnTo>
                  <a:lnTo>
                    <a:pt x="4947" y="4632"/>
                  </a:lnTo>
                  <a:lnTo>
                    <a:pt x="4947" y="1261"/>
                  </a:lnTo>
                  <a:cubicBezTo>
                    <a:pt x="4947" y="1040"/>
                    <a:pt x="5167" y="883"/>
                    <a:pt x="5388" y="883"/>
                  </a:cubicBezTo>
                  <a:cubicBezTo>
                    <a:pt x="5640" y="883"/>
                    <a:pt x="5829" y="1072"/>
                    <a:pt x="5829" y="1261"/>
                  </a:cubicBezTo>
                  <a:lnTo>
                    <a:pt x="5829" y="4632"/>
                  </a:lnTo>
                  <a:lnTo>
                    <a:pt x="7436" y="4632"/>
                  </a:lnTo>
                  <a:lnTo>
                    <a:pt x="743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9" name="Google Shape;8939;p86"/>
            <p:cNvSpPr/>
            <p:nvPr/>
          </p:nvSpPr>
          <p:spPr>
            <a:xfrm>
              <a:off x="-10292425" y="4121225"/>
              <a:ext cx="159125" cy="30750"/>
            </a:xfrm>
            <a:custGeom>
              <a:avLst/>
              <a:gdLst/>
              <a:ahLst/>
              <a:cxnLst/>
              <a:rect l="l" t="t" r="r" b="b"/>
              <a:pathLst>
                <a:path w="6365" h="1230" extrusionOk="0">
                  <a:moveTo>
                    <a:pt x="694" y="0"/>
                  </a:moveTo>
                  <a:cubicBezTo>
                    <a:pt x="694" y="158"/>
                    <a:pt x="662" y="316"/>
                    <a:pt x="631" y="442"/>
                  </a:cubicBezTo>
                  <a:cubicBezTo>
                    <a:pt x="505" y="757"/>
                    <a:pt x="284" y="1040"/>
                    <a:pt x="1" y="1229"/>
                  </a:cubicBezTo>
                  <a:lnTo>
                    <a:pt x="6365" y="1229"/>
                  </a:lnTo>
                  <a:cubicBezTo>
                    <a:pt x="6018" y="1040"/>
                    <a:pt x="5798" y="788"/>
                    <a:pt x="5672" y="442"/>
                  </a:cubicBezTo>
                  <a:cubicBezTo>
                    <a:pt x="5577" y="284"/>
                    <a:pt x="5577" y="126"/>
                    <a:pt x="55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0" name="Google Shape;8940;p86"/>
            <p:cNvSpPr/>
            <p:nvPr/>
          </p:nvSpPr>
          <p:spPr>
            <a:xfrm>
              <a:off x="-10370400" y="4049550"/>
              <a:ext cx="310350" cy="91400"/>
            </a:xfrm>
            <a:custGeom>
              <a:avLst/>
              <a:gdLst/>
              <a:ahLst/>
              <a:cxnLst/>
              <a:rect l="l" t="t" r="r" b="b"/>
              <a:pathLst>
                <a:path w="12414" h="3656" extrusionOk="0">
                  <a:moveTo>
                    <a:pt x="2049" y="1"/>
                  </a:moveTo>
                  <a:cubicBezTo>
                    <a:pt x="977" y="1"/>
                    <a:pt x="95" y="820"/>
                    <a:pt x="1" y="1891"/>
                  </a:cubicBezTo>
                  <a:cubicBezTo>
                    <a:pt x="95" y="2867"/>
                    <a:pt x="946" y="3655"/>
                    <a:pt x="1954" y="3655"/>
                  </a:cubicBezTo>
                  <a:cubicBezTo>
                    <a:pt x="2427" y="3655"/>
                    <a:pt x="2773" y="3340"/>
                    <a:pt x="2899" y="3025"/>
                  </a:cubicBezTo>
                  <a:cubicBezTo>
                    <a:pt x="2931" y="2867"/>
                    <a:pt x="2962" y="2678"/>
                    <a:pt x="2805" y="2521"/>
                  </a:cubicBezTo>
                  <a:cubicBezTo>
                    <a:pt x="2729" y="2461"/>
                    <a:pt x="2618" y="2422"/>
                    <a:pt x="2520" y="2422"/>
                  </a:cubicBezTo>
                  <a:cubicBezTo>
                    <a:pt x="2411" y="2422"/>
                    <a:pt x="2317" y="2469"/>
                    <a:pt x="2301" y="2584"/>
                  </a:cubicBezTo>
                  <a:cubicBezTo>
                    <a:pt x="2274" y="2793"/>
                    <a:pt x="2097" y="2915"/>
                    <a:pt x="1911" y="2915"/>
                  </a:cubicBezTo>
                  <a:cubicBezTo>
                    <a:pt x="1873" y="2915"/>
                    <a:pt x="1834" y="2910"/>
                    <a:pt x="1796" y="2899"/>
                  </a:cubicBezTo>
                  <a:cubicBezTo>
                    <a:pt x="1544" y="2867"/>
                    <a:pt x="1418" y="2647"/>
                    <a:pt x="1481" y="2395"/>
                  </a:cubicBezTo>
                  <a:cubicBezTo>
                    <a:pt x="1595" y="1848"/>
                    <a:pt x="2036" y="1594"/>
                    <a:pt x="2500" y="1594"/>
                  </a:cubicBezTo>
                  <a:cubicBezTo>
                    <a:pt x="2811" y="1594"/>
                    <a:pt x="3132" y="1708"/>
                    <a:pt x="3372" y="1922"/>
                  </a:cubicBezTo>
                  <a:lnTo>
                    <a:pt x="3466" y="2048"/>
                  </a:lnTo>
                  <a:lnTo>
                    <a:pt x="8917" y="2048"/>
                  </a:lnTo>
                  <a:lnTo>
                    <a:pt x="9043" y="1922"/>
                  </a:lnTo>
                  <a:cubicBezTo>
                    <a:pt x="9262" y="1715"/>
                    <a:pt x="9561" y="1612"/>
                    <a:pt x="9856" y="1612"/>
                  </a:cubicBezTo>
                  <a:cubicBezTo>
                    <a:pt x="10325" y="1612"/>
                    <a:pt x="10785" y="1873"/>
                    <a:pt x="10901" y="2395"/>
                  </a:cubicBezTo>
                  <a:cubicBezTo>
                    <a:pt x="10964" y="2647"/>
                    <a:pt x="10838" y="2836"/>
                    <a:pt x="10618" y="2899"/>
                  </a:cubicBezTo>
                  <a:cubicBezTo>
                    <a:pt x="10575" y="2910"/>
                    <a:pt x="10533" y="2915"/>
                    <a:pt x="10494" y="2915"/>
                  </a:cubicBezTo>
                  <a:cubicBezTo>
                    <a:pt x="10304" y="2915"/>
                    <a:pt x="10161" y="2793"/>
                    <a:pt x="10082" y="2584"/>
                  </a:cubicBezTo>
                  <a:cubicBezTo>
                    <a:pt x="10066" y="2469"/>
                    <a:pt x="9963" y="2422"/>
                    <a:pt x="9851" y="2422"/>
                  </a:cubicBezTo>
                  <a:cubicBezTo>
                    <a:pt x="9749" y="2422"/>
                    <a:pt x="9638" y="2461"/>
                    <a:pt x="9578" y="2521"/>
                  </a:cubicBezTo>
                  <a:cubicBezTo>
                    <a:pt x="9421" y="2678"/>
                    <a:pt x="9452" y="2867"/>
                    <a:pt x="9515" y="3025"/>
                  </a:cubicBezTo>
                  <a:cubicBezTo>
                    <a:pt x="9610" y="3340"/>
                    <a:pt x="10019" y="3655"/>
                    <a:pt x="10460" y="3655"/>
                  </a:cubicBezTo>
                  <a:cubicBezTo>
                    <a:pt x="11311" y="3655"/>
                    <a:pt x="12067" y="3056"/>
                    <a:pt x="12288" y="2269"/>
                  </a:cubicBezTo>
                  <a:cubicBezTo>
                    <a:pt x="12288" y="2206"/>
                    <a:pt x="12351" y="2111"/>
                    <a:pt x="12351" y="2048"/>
                  </a:cubicBezTo>
                  <a:cubicBezTo>
                    <a:pt x="12414" y="883"/>
                    <a:pt x="11468" y="1"/>
                    <a:pt x="103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1" name="Google Shape;8941;p86"/>
            <p:cNvSpPr/>
            <p:nvPr/>
          </p:nvSpPr>
          <p:spPr>
            <a:xfrm>
              <a:off x="-10328650" y="4173200"/>
              <a:ext cx="226850" cy="30750"/>
            </a:xfrm>
            <a:custGeom>
              <a:avLst/>
              <a:gdLst/>
              <a:ahLst/>
              <a:cxnLst/>
              <a:rect l="l" t="t" r="r" b="b"/>
              <a:pathLst>
                <a:path w="9074" h="1230" extrusionOk="0">
                  <a:moveTo>
                    <a:pt x="0" y="1"/>
                  </a:moveTo>
                  <a:cubicBezTo>
                    <a:pt x="0" y="694"/>
                    <a:pt x="536" y="1229"/>
                    <a:pt x="1198" y="1229"/>
                  </a:cubicBezTo>
                  <a:lnTo>
                    <a:pt x="7814" y="1229"/>
                  </a:lnTo>
                  <a:cubicBezTo>
                    <a:pt x="8507" y="1229"/>
                    <a:pt x="9074" y="694"/>
                    <a:pt x="90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2" name="Google Shape;8942;p86"/>
            <p:cNvSpPr/>
            <p:nvPr/>
          </p:nvSpPr>
          <p:spPr>
            <a:xfrm>
              <a:off x="-10328650" y="4360650"/>
              <a:ext cx="226850" cy="41000"/>
            </a:xfrm>
            <a:custGeom>
              <a:avLst/>
              <a:gdLst/>
              <a:ahLst/>
              <a:cxnLst/>
              <a:rect l="l" t="t" r="r" b="b"/>
              <a:pathLst>
                <a:path w="9074" h="1640" extrusionOk="0">
                  <a:moveTo>
                    <a:pt x="410" y="1"/>
                  </a:moveTo>
                  <a:cubicBezTo>
                    <a:pt x="189" y="1"/>
                    <a:pt x="0" y="190"/>
                    <a:pt x="0" y="379"/>
                  </a:cubicBezTo>
                  <a:lnTo>
                    <a:pt x="0" y="1230"/>
                  </a:lnTo>
                  <a:cubicBezTo>
                    <a:pt x="0" y="1450"/>
                    <a:pt x="189" y="1639"/>
                    <a:pt x="410" y="1639"/>
                  </a:cubicBezTo>
                  <a:lnTo>
                    <a:pt x="8696" y="1639"/>
                  </a:lnTo>
                  <a:cubicBezTo>
                    <a:pt x="8916" y="1639"/>
                    <a:pt x="9074" y="1450"/>
                    <a:pt x="9074" y="1230"/>
                  </a:cubicBezTo>
                  <a:lnTo>
                    <a:pt x="9074" y="379"/>
                  </a:lnTo>
                  <a:cubicBezTo>
                    <a:pt x="9074" y="158"/>
                    <a:pt x="8885" y="1"/>
                    <a:pt x="86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43" name="Google Shape;8943;p86"/>
          <p:cNvGrpSpPr/>
          <p:nvPr/>
        </p:nvGrpSpPr>
        <p:grpSpPr>
          <a:xfrm>
            <a:off x="8840088" y="3855558"/>
            <a:ext cx="505648" cy="473129"/>
            <a:chOff x="-8674650" y="3210975"/>
            <a:chExt cx="376525" cy="352275"/>
          </a:xfrm>
        </p:grpSpPr>
        <p:sp>
          <p:nvSpPr>
            <p:cNvPr id="8944" name="Google Shape;8944;p86"/>
            <p:cNvSpPr/>
            <p:nvPr/>
          </p:nvSpPr>
          <p:spPr>
            <a:xfrm>
              <a:off x="-8542325" y="3335375"/>
              <a:ext cx="112650" cy="104375"/>
            </a:xfrm>
            <a:custGeom>
              <a:avLst/>
              <a:gdLst/>
              <a:ahLst/>
              <a:cxnLst/>
              <a:rect l="l" t="t" r="r" b="b"/>
              <a:pathLst>
                <a:path w="4506" h="4175" extrusionOk="0">
                  <a:moveTo>
                    <a:pt x="2226" y="843"/>
                  </a:moveTo>
                  <a:cubicBezTo>
                    <a:pt x="2537" y="843"/>
                    <a:pt x="2852" y="969"/>
                    <a:pt x="3120" y="1221"/>
                  </a:cubicBezTo>
                  <a:cubicBezTo>
                    <a:pt x="3624" y="1694"/>
                    <a:pt x="3624" y="2545"/>
                    <a:pt x="3120" y="3017"/>
                  </a:cubicBezTo>
                  <a:cubicBezTo>
                    <a:pt x="2883" y="3238"/>
                    <a:pt x="2568" y="3348"/>
                    <a:pt x="2249" y="3348"/>
                  </a:cubicBezTo>
                  <a:cubicBezTo>
                    <a:pt x="1930" y="3348"/>
                    <a:pt x="1607" y="3238"/>
                    <a:pt x="1355" y="3017"/>
                  </a:cubicBezTo>
                  <a:cubicBezTo>
                    <a:pt x="883" y="2545"/>
                    <a:pt x="883" y="1694"/>
                    <a:pt x="1355" y="1221"/>
                  </a:cubicBezTo>
                  <a:cubicBezTo>
                    <a:pt x="1607" y="969"/>
                    <a:pt x="1915" y="843"/>
                    <a:pt x="2226" y="843"/>
                  </a:cubicBezTo>
                  <a:close/>
                  <a:moveTo>
                    <a:pt x="2277" y="1"/>
                  </a:moveTo>
                  <a:cubicBezTo>
                    <a:pt x="1749" y="1"/>
                    <a:pt x="1214" y="197"/>
                    <a:pt x="788" y="591"/>
                  </a:cubicBezTo>
                  <a:cubicBezTo>
                    <a:pt x="1" y="1379"/>
                    <a:pt x="1" y="2765"/>
                    <a:pt x="788" y="3584"/>
                  </a:cubicBezTo>
                  <a:cubicBezTo>
                    <a:pt x="1182" y="3978"/>
                    <a:pt x="1718" y="4175"/>
                    <a:pt x="2253" y="4175"/>
                  </a:cubicBezTo>
                  <a:cubicBezTo>
                    <a:pt x="2789" y="4175"/>
                    <a:pt x="3324" y="3978"/>
                    <a:pt x="3718" y="3584"/>
                  </a:cubicBezTo>
                  <a:cubicBezTo>
                    <a:pt x="4506" y="2797"/>
                    <a:pt x="4506" y="1442"/>
                    <a:pt x="3718" y="591"/>
                  </a:cubicBezTo>
                  <a:cubicBezTo>
                    <a:pt x="3324" y="197"/>
                    <a:pt x="2805" y="1"/>
                    <a:pt x="22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5" name="Google Shape;8945;p86"/>
            <p:cNvSpPr/>
            <p:nvPr/>
          </p:nvSpPr>
          <p:spPr>
            <a:xfrm>
              <a:off x="-8496650" y="3377125"/>
              <a:ext cx="22875" cy="20900"/>
            </a:xfrm>
            <a:custGeom>
              <a:avLst/>
              <a:gdLst/>
              <a:ahLst/>
              <a:cxnLst/>
              <a:rect l="l" t="t" r="r" b="b"/>
              <a:pathLst>
                <a:path w="915" h="836" extrusionOk="0">
                  <a:moveTo>
                    <a:pt x="458" y="0"/>
                  </a:moveTo>
                  <a:cubicBezTo>
                    <a:pt x="348" y="0"/>
                    <a:pt x="237" y="40"/>
                    <a:pt x="159" y="118"/>
                  </a:cubicBezTo>
                  <a:cubicBezTo>
                    <a:pt x="1" y="276"/>
                    <a:pt x="1" y="560"/>
                    <a:pt x="159" y="717"/>
                  </a:cubicBezTo>
                  <a:cubicBezTo>
                    <a:pt x="237" y="796"/>
                    <a:pt x="348" y="835"/>
                    <a:pt x="458" y="835"/>
                  </a:cubicBezTo>
                  <a:cubicBezTo>
                    <a:pt x="568" y="835"/>
                    <a:pt x="678" y="796"/>
                    <a:pt x="757" y="717"/>
                  </a:cubicBezTo>
                  <a:cubicBezTo>
                    <a:pt x="915" y="560"/>
                    <a:pt x="915" y="276"/>
                    <a:pt x="757" y="118"/>
                  </a:cubicBezTo>
                  <a:cubicBezTo>
                    <a:pt x="678" y="40"/>
                    <a:pt x="568" y="0"/>
                    <a:pt x="4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6" name="Google Shape;8946;p86"/>
            <p:cNvSpPr/>
            <p:nvPr/>
          </p:nvSpPr>
          <p:spPr>
            <a:xfrm>
              <a:off x="-8540750" y="3332825"/>
              <a:ext cx="242625" cy="230425"/>
            </a:xfrm>
            <a:custGeom>
              <a:avLst/>
              <a:gdLst/>
              <a:ahLst/>
              <a:cxnLst/>
              <a:rect l="l" t="t" r="r" b="b"/>
              <a:pathLst>
                <a:path w="9705" h="9217" extrusionOk="0">
                  <a:moveTo>
                    <a:pt x="8917" y="0"/>
                  </a:moveTo>
                  <a:lnTo>
                    <a:pt x="4978" y="1449"/>
                  </a:lnTo>
                  <a:cubicBezTo>
                    <a:pt x="5262" y="2521"/>
                    <a:pt x="4947" y="3529"/>
                    <a:pt x="4254" y="4253"/>
                  </a:cubicBezTo>
                  <a:cubicBezTo>
                    <a:pt x="3721" y="4763"/>
                    <a:pt x="2999" y="5069"/>
                    <a:pt x="2241" y="5069"/>
                  </a:cubicBezTo>
                  <a:cubicBezTo>
                    <a:pt x="1969" y="5069"/>
                    <a:pt x="1693" y="5030"/>
                    <a:pt x="1418" y="4946"/>
                  </a:cubicBezTo>
                  <a:lnTo>
                    <a:pt x="1" y="8853"/>
                  </a:lnTo>
                  <a:cubicBezTo>
                    <a:pt x="727" y="9095"/>
                    <a:pt x="1483" y="9216"/>
                    <a:pt x="2238" y="9216"/>
                  </a:cubicBezTo>
                  <a:cubicBezTo>
                    <a:pt x="4038" y="9216"/>
                    <a:pt x="5830" y="8528"/>
                    <a:pt x="7184" y="7152"/>
                  </a:cubicBezTo>
                  <a:cubicBezTo>
                    <a:pt x="9137" y="5230"/>
                    <a:pt x="9704" y="2426"/>
                    <a:pt x="891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7" name="Google Shape;8947;p86"/>
            <p:cNvSpPr/>
            <p:nvPr/>
          </p:nvSpPr>
          <p:spPr>
            <a:xfrm>
              <a:off x="-8645500" y="3428125"/>
              <a:ext cx="120525" cy="118950"/>
            </a:xfrm>
            <a:custGeom>
              <a:avLst/>
              <a:gdLst/>
              <a:ahLst/>
              <a:cxnLst/>
              <a:rect l="l" t="t" r="r" b="b"/>
              <a:pathLst>
                <a:path w="4821" h="4758" extrusionOk="0">
                  <a:moveTo>
                    <a:pt x="3939" y="0"/>
                  </a:moveTo>
                  <a:lnTo>
                    <a:pt x="1" y="1418"/>
                  </a:lnTo>
                  <a:cubicBezTo>
                    <a:pt x="347" y="2143"/>
                    <a:pt x="788" y="2804"/>
                    <a:pt x="1387" y="3403"/>
                  </a:cubicBezTo>
                  <a:cubicBezTo>
                    <a:pt x="1985" y="3970"/>
                    <a:pt x="2678" y="4442"/>
                    <a:pt x="3403" y="4757"/>
                  </a:cubicBezTo>
                  <a:lnTo>
                    <a:pt x="4821" y="819"/>
                  </a:lnTo>
                  <a:cubicBezTo>
                    <a:pt x="4663" y="756"/>
                    <a:pt x="4506" y="599"/>
                    <a:pt x="4348" y="473"/>
                  </a:cubicBezTo>
                  <a:cubicBezTo>
                    <a:pt x="4191" y="315"/>
                    <a:pt x="4065" y="158"/>
                    <a:pt x="39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8" name="Google Shape;8948;p86"/>
            <p:cNvSpPr/>
            <p:nvPr/>
          </p:nvSpPr>
          <p:spPr>
            <a:xfrm>
              <a:off x="-8448600" y="3227275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1419" y="1"/>
                  </a:moveTo>
                  <a:lnTo>
                    <a:pt x="1" y="3939"/>
                  </a:lnTo>
                  <a:cubicBezTo>
                    <a:pt x="190" y="4065"/>
                    <a:pt x="410" y="4191"/>
                    <a:pt x="568" y="4380"/>
                  </a:cubicBezTo>
                  <a:cubicBezTo>
                    <a:pt x="725" y="4537"/>
                    <a:pt x="883" y="4726"/>
                    <a:pt x="977" y="4915"/>
                  </a:cubicBezTo>
                  <a:lnTo>
                    <a:pt x="4916" y="3466"/>
                  </a:lnTo>
                  <a:cubicBezTo>
                    <a:pt x="4569" y="2710"/>
                    <a:pt x="4096" y="2017"/>
                    <a:pt x="3498" y="1418"/>
                  </a:cubicBezTo>
                  <a:cubicBezTo>
                    <a:pt x="2931" y="820"/>
                    <a:pt x="2175" y="347"/>
                    <a:pt x="14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9" name="Google Shape;8949;p86"/>
            <p:cNvSpPr/>
            <p:nvPr/>
          </p:nvSpPr>
          <p:spPr>
            <a:xfrm>
              <a:off x="-8674650" y="3210975"/>
              <a:ext cx="241825" cy="232925"/>
            </a:xfrm>
            <a:custGeom>
              <a:avLst/>
              <a:gdLst/>
              <a:ahLst/>
              <a:cxnLst/>
              <a:rect l="l" t="t" r="r" b="b"/>
              <a:pathLst>
                <a:path w="9673" h="9317" extrusionOk="0">
                  <a:moveTo>
                    <a:pt x="7515" y="0"/>
                  </a:moveTo>
                  <a:cubicBezTo>
                    <a:pt x="5700" y="0"/>
                    <a:pt x="3894" y="698"/>
                    <a:pt x="2521" y="2070"/>
                  </a:cubicBezTo>
                  <a:cubicBezTo>
                    <a:pt x="568" y="3992"/>
                    <a:pt x="1" y="6827"/>
                    <a:pt x="820" y="9316"/>
                  </a:cubicBezTo>
                  <a:lnTo>
                    <a:pt x="4758" y="7899"/>
                  </a:lnTo>
                  <a:cubicBezTo>
                    <a:pt x="4475" y="6796"/>
                    <a:pt x="4790" y="5693"/>
                    <a:pt x="5514" y="5000"/>
                  </a:cubicBezTo>
                  <a:cubicBezTo>
                    <a:pt x="6037" y="4454"/>
                    <a:pt x="6793" y="4194"/>
                    <a:pt x="7538" y="4194"/>
                  </a:cubicBezTo>
                  <a:cubicBezTo>
                    <a:pt x="7781" y="4194"/>
                    <a:pt x="8023" y="4221"/>
                    <a:pt x="8255" y="4276"/>
                  </a:cubicBezTo>
                  <a:lnTo>
                    <a:pt x="9673" y="337"/>
                  </a:lnTo>
                  <a:cubicBezTo>
                    <a:pt x="8970" y="112"/>
                    <a:pt x="8242" y="0"/>
                    <a:pt x="75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50" name="Google Shape;8950;p86"/>
          <p:cNvGrpSpPr/>
          <p:nvPr/>
        </p:nvGrpSpPr>
        <p:grpSpPr>
          <a:xfrm>
            <a:off x="7068752" y="2042178"/>
            <a:ext cx="474961" cy="475009"/>
            <a:chOff x="-13512225" y="3211525"/>
            <a:chExt cx="353675" cy="353675"/>
          </a:xfrm>
        </p:grpSpPr>
        <p:sp>
          <p:nvSpPr>
            <p:cNvPr id="8951" name="Google Shape;8951;p86"/>
            <p:cNvSpPr/>
            <p:nvPr/>
          </p:nvSpPr>
          <p:spPr>
            <a:xfrm>
              <a:off x="-13283825" y="3482475"/>
              <a:ext cx="125275" cy="82725"/>
            </a:xfrm>
            <a:custGeom>
              <a:avLst/>
              <a:gdLst/>
              <a:ahLst/>
              <a:cxnLst/>
              <a:rect l="l" t="t" r="r" b="b"/>
              <a:pathLst>
                <a:path w="5011" h="3309" extrusionOk="0">
                  <a:moveTo>
                    <a:pt x="1671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1" y="3308"/>
                  </a:cubicBezTo>
                  <a:cubicBezTo>
                    <a:pt x="2269" y="3308"/>
                    <a:pt x="2584" y="3056"/>
                    <a:pt x="4790" y="1985"/>
                  </a:cubicBezTo>
                  <a:cubicBezTo>
                    <a:pt x="4884" y="1953"/>
                    <a:pt x="5010" y="1796"/>
                    <a:pt x="5010" y="1638"/>
                  </a:cubicBezTo>
                  <a:cubicBezTo>
                    <a:pt x="5010" y="1481"/>
                    <a:pt x="4947" y="1323"/>
                    <a:pt x="4790" y="1292"/>
                  </a:cubicBezTo>
                  <a:cubicBezTo>
                    <a:pt x="2584" y="221"/>
                    <a:pt x="2269" y="0"/>
                    <a:pt x="16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2" name="Google Shape;8952;p86"/>
            <p:cNvSpPr/>
            <p:nvPr/>
          </p:nvSpPr>
          <p:spPr>
            <a:xfrm>
              <a:off x="-13512225" y="3211525"/>
              <a:ext cx="353675" cy="249700"/>
            </a:xfrm>
            <a:custGeom>
              <a:avLst/>
              <a:gdLst/>
              <a:ahLst/>
              <a:cxnLst/>
              <a:rect l="l" t="t" r="r" b="b"/>
              <a:pathLst>
                <a:path w="14147" h="9988" extrusionOk="0">
                  <a:moveTo>
                    <a:pt x="6679" y="1702"/>
                  </a:moveTo>
                  <a:cubicBezTo>
                    <a:pt x="7152" y="1702"/>
                    <a:pt x="7499" y="2048"/>
                    <a:pt x="7499" y="2521"/>
                  </a:cubicBezTo>
                  <a:cubicBezTo>
                    <a:pt x="7499" y="2993"/>
                    <a:pt x="7152" y="3340"/>
                    <a:pt x="6679" y="3340"/>
                  </a:cubicBezTo>
                  <a:cubicBezTo>
                    <a:pt x="6207" y="3340"/>
                    <a:pt x="5829" y="2993"/>
                    <a:pt x="5829" y="2521"/>
                  </a:cubicBezTo>
                  <a:cubicBezTo>
                    <a:pt x="5829" y="2048"/>
                    <a:pt x="6207" y="1702"/>
                    <a:pt x="6679" y="1702"/>
                  </a:cubicBezTo>
                  <a:close/>
                  <a:moveTo>
                    <a:pt x="4191" y="2143"/>
                  </a:moveTo>
                  <a:cubicBezTo>
                    <a:pt x="4663" y="2143"/>
                    <a:pt x="5010" y="2489"/>
                    <a:pt x="5010" y="2962"/>
                  </a:cubicBezTo>
                  <a:cubicBezTo>
                    <a:pt x="5010" y="3434"/>
                    <a:pt x="4663" y="3781"/>
                    <a:pt x="4191" y="3781"/>
                  </a:cubicBezTo>
                  <a:cubicBezTo>
                    <a:pt x="3718" y="3781"/>
                    <a:pt x="3371" y="3434"/>
                    <a:pt x="3371" y="2962"/>
                  </a:cubicBezTo>
                  <a:cubicBezTo>
                    <a:pt x="3371" y="2489"/>
                    <a:pt x="3718" y="2143"/>
                    <a:pt x="4191" y="2143"/>
                  </a:cubicBezTo>
                  <a:close/>
                  <a:moveTo>
                    <a:pt x="2521" y="4191"/>
                  </a:moveTo>
                  <a:cubicBezTo>
                    <a:pt x="2993" y="4191"/>
                    <a:pt x="3371" y="4537"/>
                    <a:pt x="3371" y="5010"/>
                  </a:cubicBezTo>
                  <a:cubicBezTo>
                    <a:pt x="3371" y="5482"/>
                    <a:pt x="2993" y="5829"/>
                    <a:pt x="2521" y="5829"/>
                  </a:cubicBezTo>
                  <a:cubicBezTo>
                    <a:pt x="2048" y="5829"/>
                    <a:pt x="1702" y="5482"/>
                    <a:pt x="1702" y="5010"/>
                  </a:cubicBezTo>
                  <a:cubicBezTo>
                    <a:pt x="1702" y="4537"/>
                    <a:pt x="2048" y="4191"/>
                    <a:pt x="2521" y="4191"/>
                  </a:cubicBezTo>
                  <a:close/>
                  <a:moveTo>
                    <a:pt x="10397" y="3340"/>
                  </a:moveTo>
                  <a:cubicBezTo>
                    <a:pt x="11563" y="3340"/>
                    <a:pt x="12508" y="4096"/>
                    <a:pt x="12508" y="5010"/>
                  </a:cubicBezTo>
                  <a:cubicBezTo>
                    <a:pt x="12508" y="5923"/>
                    <a:pt x="11563" y="6648"/>
                    <a:pt x="10397" y="6648"/>
                  </a:cubicBezTo>
                  <a:cubicBezTo>
                    <a:pt x="9263" y="6648"/>
                    <a:pt x="8318" y="5892"/>
                    <a:pt x="8318" y="5010"/>
                  </a:cubicBezTo>
                  <a:cubicBezTo>
                    <a:pt x="8318" y="4096"/>
                    <a:pt x="9263" y="3340"/>
                    <a:pt x="10397" y="3340"/>
                  </a:cubicBezTo>
                  <a:close/>
                  <a:moveTo>
                    <a:pt x="4191" y="6270"/>
                  </a:moveTo>
                  <a:cubicBezTo>
                    <a:pt x="4663" y="6270"/>
                    <a:pt x="5010" y="6616"/>
                    <a:pt x="5010" y="7089"/>
                  </a:cubicBezTo>
                  <a:cubicBezTo>
                    <a:pt x="5010" y="7562"/>
                    <a:pt x="4663" y="7908"/>
                    <a:pt x="4191" y="7908"/>
                  </a:cubicBezTo>
                  <a:cubicBezTo>
                    <a:pt x="3718" y="7908"/>
                    <a:pt x="3371" y="7562"/>
                    <a:pt x="3371" y="7089"/>
                  </a:cubicBezTo>
                  <a:cubicBezTo>
                    <a:pt x="3371" y="6616"/>
                    <a:pt x="3718" y="6270"/>
                    <a:pt x="4191" y="6270"/>
                  </a:cubicBezTo>
                  <a:close/>
                  <a:moveTo>
                    <a:pt x="6679" y="6648"/>
                  </a:moveTo>
                  <a:cubicBezTo>
                    <a:pt x="7152" y="6648"/>
                    <a:pt x="7499" y="6994"/>
                    <a:pt x="7499" y="7499"/>
                  </a:cubicBezTo>
                  <a:cubicBezTo>
                    <a:pt x="7499" y="7971"/>
                    <a:pt x="7152" y="8318"/>
                    <a:pt x="6679" y="8318"/>
                  </a:cubicBezTo>
                  <a:cubicBezTo>
                    <a:pt x="6207" y="8318"/>
                    <a:pt x="5829" y="7971"/>
                    <a:pt x="5829" y="7499"/>
                  </a:cubicBezTo>
                  <a:cubicBezTo>
                    <a:pt x="5829" y="7057"/>
                    <a:pt x="6207" y="6648"/>
                    <a:pt x="6679" y="6648"/>
                  </a:cubicBezTo>
                  <a:close/>
                  <a:moveTo>
                    <a:pt x="7089" y="0"/>
                  </a:moveTo>
                  <a:cubicBezTo>
                    <a:pt x="3245" y="0"/>
                    <a:pt x="63" y="2237"/>
                    <a:pt x="63" y="5010"/>
                  </a:cubicBezTo>
                  <a:cubicBezTo>
                    <a:pt x="0" y="7751"/>
                    <a:pt x="3214" y="9987"/>
                    <a:pt x="7089" y="9987"/>
                  </a:cubicBezTo>
                  <a:cubicBezTo>
                    <a:pt x="10964" y="9987"/>
                    <a:pt x="14146" y="7751"/>
                    <a:pt x="14146" y="5010"/>
                  </a:cubicBezTo>
                  <a:cubicBezTo>
                    <a:pt x="14146" y="2300"/>
                    <a:pt x="10964" y="0"/>
                    <a:pt x="70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3" name="Google Shape;8953;p86"/>
            <p:cNvSpPr/>
            <p:nvPr/>
          </p:nvSpPr>
          <p:spPr>
            <a:xfrm>
              <a:off x="-13512225" y="3483250"/>
              <a:ext cx="100050" cy="81150"/>
            </a:xfrm>
            <a:custGeom>
              <a:avLst/>
              <a:gdLst/>
              <a:ahLst/>
              <a:cxnLst/>
              <a:rect l="l" t="t" r="r" b="b"/>
              <a:pathLst>
                <a:path w="4002" h="3246" extrusionOk="0">
                  <a:moveTo>
                    <a:pt x="4002" y="1"/>
                  </a:moveTo>
                  <a:cubicBezTo>
                    <a:pt x="2206" y="127"/>
                    <a:pt x="63" y="536"/>
                    <a:pt x="63" y="1607"/>
                  </a:cubicBezTo>
                  <a:cubicBezTo>
                    <a:pt x="0" y="2710"/>
                    <a:pt x="2174" y="3120"/>
                    <a:pt x="4002" y="3246"/>
                  </a:cubicBezTo>
                  <a:cubicBezTo>
                    <a:pt x="3592" y="2805"/>
                    <a:pt x="3371" y="2206"/>
                    <a:pt x="3371" y="1607"/>
                  </a:cubicBezTo>
                  <a:cubicBezTo>
                    <a:pt x="3371" y="1040"/>
                    <a:pt x="3592" y="442"/>
                    <a:pt x="4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4" name="Google Shape;8954;p86"/>
            <p:cNvSpPr/>
            <p:nvPr/>
          </p:nvSpPr>
          <p:spPr>
            <a:xfrm>
              <a:off x="-13407475" y="3483250"/>
              <a:ext cx="36250" cy="81150"/>
            </a:xfrm>
            <a:custGeom>
              <a:avLst/>
              <a:gdLst/>
              <a:ahLst/>
              <a:cxnLst/>
              <a:rect l="l" t="t" r="r" b="b"/>
              <a:pathLst>
                <a:path w="1450" h="3246" extrusionOk="0">
                  <a:moveTo>
                    <a:pt x="1418" y="1"/>
                  </a:moveTo>
                  <a:lnTo>
                    <a:pt x="1418" y="1"/>
                  </a:lnTo>
                  <a:cubicBezTo>
                    <a:pt x="1103" y="32"/>
                    <a:pt x="788" y="190"/>
                    <a:pt x="505" y="442"/>
                  </a:cubicBezTo>
                  <a:cubicBezTo>
                    <a:pt x="190" y="757"/>
                    <a:pt x="1" y="1166"/>
                    <a:pt x="1" y="1607"/>
                  </a:cubicBezTo>
                  <a:cubicBezTo>
                    <a:pt x="1" y="2048"/>
                    <a:pt x="158" y="2489"/>
                    <a:pt x="505" y="2805"/>
                  </a:cubicBezTo>
                  <a:cubicBezTo>
                    <a:pt x="788" y="3025"/>
                    <a:pt x="1103" y="3183"/>
                    <a:pt x="1450" y="3246"/>
                  </a:cubicBezTo>
                  <a:cubicBezTo>
                    <a:pt x="1072" y="2805"/>
                    <a:pt x="820" y="2206"/>
                    <a:pt x="820" y="1607"/>
                  </a:cubicBezTo>
                  <a:cubicBezTo>
                    <a:pt x="820" y="977"/>
                    <a:pt x="1072" y="442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5" name="Google Shape;8955;p86"/>
            <p:cNvSpPr/>
            <p:nvPr/>
          </p:nvSpPr>
          <p:spPr>
            <a:xfrm>
              <a:off x="-13366525" y="3485625"/>
              <a:ext cx="70125" cy="76425"/>
            </a:xfrm>
            <a:custGeom>
              <a:avLst/>
              <a:gdLst/>
              <a:ahLst/>
              <a:cxnLst/>
              <a:rect l="l" t="t" r="r" b="b"/>
              <a:pathLst>
                <a:path w="2805" h="3057" extrusionOk="0">
                  <a:moveTo>
                    <a:pt x="1072" y="0"/>
                  </a:moveTo>
                  <a:cubicBezTo>
                    <a:pt x="442" y="221"/>
                    <a:pt x="1" y="819"/>
                    <a:pt x="1" y="1512"/>
                  </a:cubicBezTo>
                  <a:cubicBezTo>
                    <a:pt x="1" y="2237"/>
                    <a:pt x="442" y="2836"/>
                    <a:pt x="1072" y="3056"/>
                  </a:cubicBezTo>
                  <a:cubicBezTo>
                    <a:pt x="1702" y="2962"/>
                    <a:pt x="2301" y="2867"/>
                    <a:pt x="2805" y="2710"/>
                  </a:cubicBezTo>
                  <a:cubicBezTo>
                    <a:pt x="2616" y="2363"/>
                    <a:pt x="2490" y="1953"/>
                    <a:pt x="2490" y="1512"/>
                  </a:cubicBezTo>
                  <a:cubicBezTo>
                    <a:pt x="2490" y="1071"/>
                    <a:pt x="2616" y="693"/>
                    <a:pt x="2805" y="347"/>
                  </a:cubicBezTo>
                  <a:cubicBezTo>
                    <a:pt x="2301" y="189"/>
                    <a:pt x="1702" y="63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56" name="Google Shape;8956;p86"/>
          <p:cNvGrpSpPr/>
          <p:nvPr/>
        </p:nvGrpSpPr>
        <p:grpSpPr>
          <a:xfrm>
            <a:off x="7068752" y="2630860"/>
            <a:ext cx="474961" cy="472893"/>
            <a:chOff x="-13512225" y="3647075"/>
            <a:chExt cx="353675" cy="352100"/>
          </a:xfrm>
        </p:grpSpPr>
        <p:sp>
          <p:nvSpPr>
            <p:cNvPr id="8957" name="Google Shape;8957;p86"/>
            <p:cNvSpPr/>
            <p:nvPr/>
          </p:nvSpPr>
          <p:spPr>
            <a:xfrm>
              <a:off x="-13344475" y="38762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411" y="0"/>
                  </a:moveTo>
                  <a:cubicBezTo>
                    <a:pt x="190" y="0"/>
                    <a:pt x="1" y="158"/>
                    <a:pt x="1" y="379"/>
                  </a:cubicBezTo>
                  <a:cubicBezTo>
                    <a:pt x="1" y="599"/>
                    <a:pt x="190" y="788"/>
                    <a:pt x="411" y="788"/>
                  </a:cubicBezTo>
                  <a:cubicBezTo>
                    <a:pt x="600" y="788"/>
                    <a:pt x="789" y="599"/>
                    <a:pt x="789" y="379"/>
                  </a:cubicBezTo>
                  <a:cubicBezTo>
                    <a:pt x="789" y="158"/>
                    <a:pt x="600" y="0"/>
                    <a:pt x="4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8" name="Google Shape;8958;p86"/>
            <p:cNvSpPr/>
            <p:nvPr/>
          </p:nvSpPr>
          <p:spPr>
            <a:xfrm>
              <a:off x="-13268850" y="3854225"/>
              <a:ext cx="110300" cy="62250"/>
            </a:xfrm>
            <a:custGeom>
              <a:avLst/>
              <a:gdLst/>
              <a:ahLst/>
              <a:cxnLst/>
              <a:rect l="l" t="t" r="r" b="b"/>
              <a:pathLst>
                <a:path w="4412" h="2490" extrusionOk="0">
                  <a:moveTo>
                    <a:pt x="0" y="0"/>
                  </a:moveTo>
                  <a:cubicBezTo>
                    <a:pt x="189" y="410"/>
                    <a:pt x="284" y="788"/>
                    <a:pt x="284" y="1229"/>
                  </a:cubicBezTo>
                  <a:cubicBezTo>
                    <a:pt x="284" y="1670"/>
                    <a:pt x="158" y="2111"/>
                    <a:pt x="0" y="2489"/>
                  </a:cubicBezTo>
                  <a:lnTo>
                    <a:pt x="4411" y="2489"/>
                  </a:lnTo>
                  <a:lnTo>
                    <a:pt x="441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9" name="Google Shape;8959;p86"/>
            <p:cNvSpPr/>
            <p:nvPr/>
          </p:nvSpPr>
          <p:spPr>
            <a:xfrm>
              <a:off x="-13512225" y="3936925"/>
              <a:ext cx="353675" cy="62250"/>
            </a:xfrm>
            <a:custGeom>
              <a:avLst/>
              <a:gdLst/>
              <a:ahLst/>
              <a:cxnLst/>
              <a:rect l="l" t="t" r="r" b="b"/>
              <a:pathLst>
                <a:path w="14147" h="2490" extrusionOk="0">
                  <a:moveTo>
                    <a:pt x="63" y="0"/>
                  </a:moveTo>
                  <a:lnTo>
                    <a:pt x="63" y="1261"/>
                  </a:lnTo>
                  <a:cubicBezTo>
                    <a:pt x="0" y="1954"/>
                    <a:pt x="568" y="2489"/>
                    <a:pt x="1261" y="2489"/>
                  </a:cubicBezTo>
                  <a:lnTo>
                    <a:pt x="12886" y="2489"/>
                  </a:lnTo>
                  <a:cubicBezTo>
                    <a:pt x="13548" y="2489"/>
                    <a:pt x="14146" y="1954"/>
                    <a:pt x="14146" y="1261"/>
                  </a:cubicBezTo>
                  <a:lnTo>
                    <a:pt x="14146" y="0"/>
                  </a:lnTo>
                  <a:lnTo>
                    <a:pt x="9137" y="0"/>
                  </a:lnTo>
                  <a:cubicBezTo>
                    <a:pt x="8633" y="536"/>
                    <a:pt x="7877" y="851"/>
                    <a:pt x="7089" y="851"/>
                  </a:cubicBezTo>
                  <a:cubicBezTo>
                    <a:pt x="6301" y="851"/>
                    <a:pt x="5608" y="536"/>
                    <a:pt x="51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0" name="Google Shape;8960;p86"/>
            <p:cNvSpPr/>
            <p:nvPr/>
          </p:nvSpPr>
          <p:spPr>
            <a:xfrm>
              <a:off x="-13387000" y="3833750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4191" h="4191" extrusionOk="0">
                  <a:moveTo>
                    <a:pt x="2080" y="819"/>
                  </a:moveTo>
                  <a:cubicBezTo>
                    <a:pt x="2773" y="819"/>
                    <a:pt x="3340" y="1386"/>
                    <a:pt x="3340" y="2048"/>
                  </a:cubicBezTo>
                  <a:cubicBezTo>
                    <a:pt x="3340" y="2710"/>
                    <a:pt x="2773" y="3308"/>
                    <a:pt x="2080" y="3308"/>
                  </a:cubicBezTo>
                  <a:cubicBezTo>
                    <a:pt x="1418" y="3308"/>
                    <a:pt x="820" y="2773"/>
                    <a:pt x="820" y="2048"/>
                  </a:cubicBezTo>
                  <a:cubicBezTo>
                    <a:pt x="820" y="1355"/>
                    <a:pt x="1387" y="819"/>
                    <a:pt x="2080" y="819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80"/>
                  </a:cubicBezTo>
                  <a:cubicBezTo>
                    <a:pt x="1" y="3214"/>
                    <a:pt x="946" y="4190"/>
                    <a:pt x="2080" y="4190"/>
                  </a:cubicBezTo>
                  <a:cubicBezTo>
                    <a:pt x="3246" y="4190"/>
                    <a:pt x="4191" y="3245"/>
                    <a:pt x="4191" y="2080"/>
                  </a:cubicBezTo>
                  <a:cubicBezTo>
                    <a:pt x="4191" y="945"/>
                    <a:pt x="3183" y="0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1" name="Google Shape;8961;p86"/>
            <p:cNvSpPr/>
            <p:nvPr/>
          </p:nvSpPr>
          <p:spPr>
            <a:xfrm>
              <a:off x="-13512225" y="3855000"/>
              <a:ext cx="111875" cy="62250"/>
            </a:xfrm>
            <a:custGeom>
              <a:avLst/>
              <a:gdLst/>
              <a:ahLst/>
              <a:cxnLst/>
              <a:rect l="l" t="t" r="r" b="b"/>
              <a:pathLst>
                <a:path w="4475" h="2490" extrusionOk="0">
                  <a:moveTo>
                    <a:pt x="0" y="1"/>
                  </a:moveTo>
                  <a:lnTo>
                    <a:pt x="0" y="2490"/>
                  </a:lnTo>
                  <a:lnTo>
                    <a:pt x="4474" y="2490"/>
                  </a:lnTo>
                  <a:cubicBezTo>
                    <a:pt x="4317" y="2112"/>
                    <a:pt x="4191" y="1671"/>
                    <a:pt x="4191" y="1230"/>
                  </a:cubicBezTo>
                  <a:cubicBezTo>
                    <a:pt x="4191" y="788"/>
                    <a:pt x="4317" y="379"/>
                    <a:pt x="44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2" name="Google Shape;8962;p86"/>
            <p:cNvSpPr/>
            <p:nvPr/>
          </p:nvSpPr>
          <p:spPr>
            <a:xfrm>
              <a:off x="-13490175" y="3730575"/>
              <a:ext cx="62250" cy="40975"/>
            </a:xfrm>
            <a:custGeom>
              <a:avLst/>
              <a:gdLst/>
              <a:ahLst/>
              <a:cxnLst/>
              <a:rect l="l" t="t" r="r" b="b"/>
              <a:pathLst>
                <a:path w="2490" h="1639" extrusionOk="0">
                  <a:moveTo>
                    <a:pt x="1261" y="0"/>
                  </a:moveTo>
                  <a:cubicBezTo>
                    <a:pt x="536" y="0"/>
                    <a:pt x="1" y="536"/>
                    <a:pt x="1" y="1260"/>
                  </a:cubicBezTo>
                  <a:lnTo>
                    <a:pt x="1" y="1638"/>
                  </a:lnTo>
                  <a:lnTo>
                    <a:pt x="2489" y="1638"/>
                  </a:lnTo>
                  <a:lnTo>
                    <a:pt x="2489" y="1260"/>
                  </a:lnTo>
                  <a:cubicBezTo>
                    <a:pt x="2489" y="599"/>
                    <a:pt x="1922" y="0"/>
                    <a:pt x="126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3" name="Google Shape;8963;p86"/>
            <p:cNvSpPr/>
            <p:nvPr/>
          </p:nvSpPr>
          <p:spPr>
            <a:xfrm>
              <a:off x="-13241275" y="3730575"/>
              <a:ext cx="62225" cy="40975"/>
            </a:xfrm>
            <a:custGeom>
              <a:avLst/>
              <a:gdLst/>
              <a:ahLst/>
              <a:cxnLst/>
              <a:rect l="l" t="t" r="r" b="b"/>
              <a:pathLst>
                <a:path w="2489" h="1639" extrusionOk="0">
                  <a:moveTo>
                    <a:pt x="1260" y="0"/>
                  </a:moveTo>
                  <a:cubicBezTo>
                    <a:pt x="599" y="0"/>
                    <a:pt x="0" y="536"/>
                    <a:pt x="0" y="1260"/>
                  </a:cubicBezTo>
                  <a:lnTo>
                    <a:pt x="0" y="1638"/>
                  </a:lnTo>
                  <a:lnTo>
                    <a:pt x="2489" y="1638"/>
                  </a:lnTo>
                  <a:lnTo>
                    <a:pt x="2489" y="1260"/>
                  </a:lnTo>
                  <a:cubicBezTo>
                    <a:pt x="2489" y="599"/>
                    <a:pt x="1922" y="0"/>
                    <a:pt x="12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4" name="Google Shape;8964;p86"/>
            <p:cNvSpPr/>
            <p:nvPr/>
          </p:nvSpPr>
          <p:spPr>
            <a:xfrm>
              <a:off x="-13427950" y="3647075"/>
              <a:ext cx="186700" cy="63025"/>
            </a:xfrm>
            <a:custGeom>
              <a:avLst/>
              <a:gdLst/>
              <a:ahLst/>
              <a:cxnLst/>
              <a:rect l="l" t="t" r="r" b="b"/>
              <a:pathLst>
                <a:path w="7468" h="2521" extrusionOk="0">
                  <a:moveTo>
                    <a:pt x="820" y="1"/>
                  </a:moveTo>
                  <a:cubicBezTo>
                    <a:pt x="347" y="1"/>
                    <a:pt x="0" y="347"/>
                    <a:pt x="0" y="820"/>
                  </a:cubicBezTo>
                  <a:lnTo>
                    <a:pt x="0" y="1670"/>
                  </a:lnTo>
                  <a:cubicBezTo>
                    <a:pt x="0" y="2143"/>
                    <a:pt x="347" y="2521"/>
                    <a:pt x="820" y="2521"/>
                  </a:cubicBezTo>
                  <a:lnTo>
                    <a:pt x="6648" y="2521"/>
                  </a:lnTo>
                  <a:cubicBezTo>
                    <a:pt x="7089" y="2521"/>
                    <a:pt x="7467" y="2143"/>
                    <a:pt x="7467" y="1670"/>
                  </a:cubicBezTo>
                  <a:lnTo>
                    <a:pt x="7467" y="820"/>
                  </a:lnTo>
                  <a:cubicBezTo>
                    <a:pt x="7467" y="347"/>
                    <a:pt x="7121" y="1"/>
                    <a:pt x="66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5" name="Google Shape;8965;p86"/>
            <p:cNvSpPr/>
            <p:nvPr/>
          </p:nvSpPr>
          <p:spPr>
            <a:xfrm>
              <a:off x="-13512225" y="3773100"/>
              <a:ext cx="353675" cy="60675"/>
            </a:xfrm>
            <a:custGeom>
              <a:avLst/>
              <a:gdLst/>
              <a:ahLst/>
              <a:cxnLst/>
              <a:rect l="l" t="t" r="r" b="b"/>
              <a:pathLst>
                <a:path w="14147" h="2427" extrusionOk="0">
                  <a:moveTo>
                    <a:pt x="4726" y="0"/>
                  </a:moveTo>
                  <a:lnTo>
                    <a:pt x="4348" y="819"/>
                  </a:lnTo>
                  <a:lnTo>
                    <a:pt x="1261" y="819"/>
                  </a:lnTo>
                  <a:cubicBezTo>
                    <a:pt x="599" y="819"/>
                    <a:pt x="0" y="1355"/>
                    <a:pt x="0" y="2048"/>
                  </a:cubicBezTo>
                  <a:lnTo>
                    <a:pt x="0" y="2426"/>
                  </a:lnTo>
                  <a:lnTo>
                    <a:pt x="5041" y="2426"/>
                  </a:lnTo>
                  <a:cubicBezTo>
                    <a:pt x="5608" y="1922"/>
                    <a:pt x="6301" y="1607"/>
                    <a:pt x="7089" y="1607"/>
                  </a:cubicBezTo>
                  <a:cubicBezTo>
                    <a:pt x="7877" y="1607"/>
                    <a:pt x="8633" y="1922"/>
                    <a:pt x="9137" y="2426"/>
                  </a:cubicBezTo>
                  <a:lnTo>
                    <a:pt x="14146" y="2426"/>
                  </a:lnTo>
                  <a:lnTo>
                    <a:pt x="14146" y="2048"/>
                  </a:lnTo>
                  <a:cubicBezTo>
                    <a:pt x="14146" y="1355"/>
                    <a:pt x="13611" y="819"/>
                    <a:pt x="12886" y="819"/>
                  </a:cubicBezTo>
                  <a:lnTo>
                    <a:pt x="9830" y="819"/>
                  </a:lnTo>
                  <a:lnTo>
                    <a:pt x="942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6" name="Google Shape;8966;p86"/>
            <p:cNvSpPr/>
            <p:nvPr/>
          </p:nvSpPr>
          <p:spPr>
            <a:xfrm>
              <a:off x="-13411400" y="3730575"/>
              <a:ext cx="153600" cy="20500"/>
            </a:xfrm>
            <a:custGeom>
              <a:avLst/>
              <a:gdLst/>
              <a:ahLst/>
              <a:cxnLst/>
              <a:rect l="l" t="t" r="r" b="b"/>
              <a:pathLst>
                <a:path w="6144" h="820" extrusionOk="0">
                  <a:moveTo>
                    <a:pt x="0" y="0"/>
                  </a:moveTo>
                  <a:lnTo>
                    <a:pt x="599" y="819"/>
                  </a:lnTo>
                  <a:lnTo>
                    <a:pt x="5545" y="819"/>
                  </a:lnTo>
                  <a:lnTo>
                    <a:pt x="614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67" name="Google Shape;8967;p86"/>
          <p:cNvGrpSpPr/>
          <p:nvPr/>
        </p:nvGrpSpPr>
        <p:grpSpPr>
          <a:xfrm>
            <a:off x="7082502" y="3222949"/>
            <a:ext cx="474961" cy="473935"/>
            <a:chOff x="-13512225" y="4080275"/>
            <a:chExt cx="353675" cy="352875"/>
          </a:xfrm>
        </p:grpSpPr>
        <p:sp>
          <p:nvSpPr>
            <p:cNvPr id="8968" name="Google Shape;8968;p86"/>
            <p:cNvSpPr/>
            <p:nvPr/>
          </p:nvSpPr>
          <p:spPr>
            <a:xfrm>
              <a:off x="-13512225" y="4203925"/>
              <a:ext cx="353675" cy="229225"/>
            </a:xfrm>
            <a:custGeom>
              <a:avLst/>
              <a:gdLst/>
              <a:ahLst/>
              <a:cxnLst/>
              <a:rect l="l" t="t" r="r" b="b"/>
              <a:pathLst>
                <a:path w="14147" h="9169" extrusionOk="0">
                  <a:moveTo>
                    <a:pt x="5407" y="1717"/>
                  </a:moveTo>
                  <a:cubicBezTo>
                    <a:pt x="5482" y="1717"/>
                    <a:pt x="5561" y="1733"/>
                    <a:pt x="5640" y="1765"/>
                  </a:cubicBezTo>
                  <a:lnTo>
                    <a:pt x="9767" y="4254"/>
                  </a:lnTo>
                  <a:cubicBezTo>
                    <a:pt x="9893" y="4348"/>
                    <a:pt x="9987" y="4443"/>
                    <a:pt x="9987" y="4600"/>
                  </a:cubicBezTo>
                  <a:cubicBezTo>
                    <a:pt x="9987" y="4758"/>
                    <a:pt x="9893" y="4915"/>
                    <a:pt x="9767" y="5010"/>
                  </a:cubicBezTo>
                  <a:lnTo>
                    <a:pt x="5640" y="7499"/>
                  </a:lnTo>
                  <a:cubicBezTo>
                    <a:pt x="5577" y="7530"/>
                    <a:pt x="5506" y="7546"/>
                    <a:pt x="5431" y="7546"/>
                  </a:cubicBezTo>
                  <a:cubicBezTo>
                    <a:pt x="5356" y="7546"/>
                    <a:pt x="5277" y="7530"/>
                    <a:pt x="5199" y="7499"/>
                  </a:cubicBezTo>
                  <a:cubicBezTo>
                    <a:pt x="5104" y="7404"/>
                    <a:pt x="5010" y="7278"/>
                    <a:pt x="5010" y="7121"/>
                  </a:cubicBezTo>
                  <a:lnTo>
                    <a:pt x="5010" y="2143"/>
                  </a:lnTo>
                  <a:cubicBezTo>
                    <a:pt x="5010" y="1985"/>
                    <a:pt x="5104" y="1859"/>
                    <a:pt x="5199" y="1765"/>
                  </a:cubicBezTo>
                  <a:cubicBezTo>
                    <a:pt x="5262" y="1733"/>
                    <a:pt x="5333" y="1717"/>
                    <a:pt x="5407" y="1717"/>
                  </a:cubicBezTo>
                  <a:close/>
                  <a:moveTo>
                    <a:pt x="63" y="0"/>
                  </a:moveTo>
                  <a:lnTo>
                    <a:pt x="63" y="7971"/>
                  </a:lnTo>
                  <a:cubicBezTo>
                    <a:pt x="0" y="8633"/>
                    <a:pt x="568" y="9168"/>
                    <a:pt x="1261" y="9168"/>
                  </a:cubicBezTo>
                  <a:lnTo>
                    <a:pt x="12886" y="9168"/>
                  </a:lnTo>
                  <a:cubicBezTo>
                    <a:pt x="13548" y="9168"/>
                    <a:pt x="14146" y="8633"/>
                    <a:pt x="14146" y="7908"/>
                  </a:cubicBezTo>
                  <a:lnTo>
                    <a:pt x="1414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9" name="Google Shape;8969;p86"/>
            <p:cNvSpPr/>
            <p:nvPr/>
          </p:nvSpPr>
          <p:spPr>
            <a:xfrm>
              <a:off x="-13366525" y="4275600"/>
              <a:ext cx="73275" cy="88225"/>
            </a:xfrm>
            <a:custGeom>
              <a:avLst/>
              <a:gdLst/>
              <a:ahLst/>
              <a:cxnLst/>
              <a:rect l="l" t="t" r="r" b="b"/>
              <a:pathLst>
                <a:path w="2931" h="3529" extrusionOk="0">
                  <a:moveTo>
                    <a:pt x="1" y="0"/>
                  </a:moveTo>
                  <a:lnTo>
                    <a:pt x="1" y="3529"/>
                  </a:lnTo>
                  <a:lnTo>
                    <a:pt x="2931" y="173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0" name="Google Shape;8970;p86"/>
            <p:cNvSpPr/>
            <p:nvPr/>
          </p:nvSpPr>
          <p:spPr>
            <a:xfrm>
              <a:off x="-13398800" y="4143275"/>
              <a:ext cx="65375" cy="40975"/>
            </a:xfrm>
            <a:custGeom>
              <a:avLst/>
              <a:gdLst/>
              <a:ahLst/>
              <a:cxnLst/>
              <a:rect l="l" t="t" r="r" b="b"/>
              <a:pathLst>
                <a:path w="2615" h="1639" extrusionOk="0">
                  <a:moveTo>
                    <a:pt x="1103" y="1"/>
                  </a:moveTo>
                  <a:lnTo>
                    <a:pt x="0" y="1639"/>
                  </a:lnTo>
                  <a:lnTo>
                    <a:pt x="1512" y="1639"/>
                  </a:lnTo>
                  <a:lnTo>
                    <a:pt x="261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1" name="Google Shape;8971;p86"/>
            <p:cNvSpPr/>
            <p:nvPr/>
          </p:nvSpPr>
          <p:spPr>
            <a:xfrm>
              <a:off x="-13336575" y="4143275"/>
              <a:ext cx="64600" cy="40975"/>
            </a:xfrm>
            <a:custGeom>
              <a:avLst/>
              <a:gdLst/>
              <a:ahLst/>
              <a:cxnLst/>
              <a:rect l="l" t="t" r="r" b="b"/>
              <a:pathLst>
                <a:path w="2584" h="1639" extrusionOk="0">
                  <a:moveTo>
                    <a:pt x="1103" y="1"/>
                  </a:moveTo>
                  <a:lnTo>
                    <a:pt x="0" y="1639"/>
                  </a:lnTo>
                  <a:lnTo>
                    <a:pt x="1481" y="1639"/>
                  </a:lnTo>
                  <a:lnTo>
                    <a:pt x="25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2" name="Google Shape;8972;p86"/>
            <p:cNvSpPr/>
            <p:nvPr/>
          </p:nvSpPr>
          <p:spPr>
            <a:xfrm>
              <a:off x="-13398800" y="4081050"/>
              <a:ext cx="65375" cy="40975"/>
            </a:xfrm>
            <a:custGeom>
              <a:avLst/>
              <a:gdLst/>
              <a:ahLst/>
              <a:cxnLst/>
              <a:rect l="l" t="t" r="r" b="b"/>
              <a:pathLst>
                <a:path w="2615" h="1639" extrusionOk="0">
                  <a:moveTo>
                    <a:pt x="0" y="1"/>
                  </a:moveTo>
                  <a:lnTo>
                    <a:pt x="1103" y="1639"/>
                  </a:lnTo>
                  <a:lnTo>
                    <a:pt x="2615" y="1639"/>
                  </a:lnTo>
                  <a:lnTo>
                    <a:pt x="151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3" name="Google Shape;8973;p86"/>
            <p:cNvSpPr/>
            <p:nvPr/>
          </p:nvSpPr>
          <p:spPr>
            <a:xfrm>
              <a:off x="-13274375" y="4143275"/>
              <a:ext cx="64625" cy="40975"/>
            </a:xfrm>
            <a:custGeom>
              <a:avLst/>
              <a:gdLst/>
              <a:ahLst/>
              <a:cxnLst/>
              <a:rect l="l" t="t" r="r" b="b"/>
              <a:pathLst>
                <a:path w="2585" h="1639" extrusionOk="0">
                  <a:moveTo>
                    <a:pt x="1104" y="1"/>
                  </a:moveTo>
                  <a:lnTo>
                    <a:pt x="1" y="1639"/>
                  </a:lnTo>
                  <a:lnTo>
                    <a:pt x="1482" y="1639"/>
                  </a:lnTo>
                  <a:lnTo>
                    <a:pt x="258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4" name="Google Shape;8974;p86"/>
            <p:cNvSpPr/>
            <p:nvPr/>
          </p:nvSpPr>
          <p:spPr>
            <a:xfrm>
              <a:off x="-13212925" y="4081050"/>
              <a:ext cx="54375" cy="40975"/>
            </a:xfrm>
            <a:custGeom>
              <a:avLst/>
              <a:gdLst/>
              <a:ahLst/>
              <a:cxnLst/>
              <a:rect l="l" t="t" r="r" b="b"/>
              <a:pathLst>
                <a:path w="2175" h="1639" extrusionOk="0">
                  <a:moveTo>
                    <a:pt x="0" y="1"/>
                  </a:moveTo>
                  <a:lnTo>
                    <a:pt x="1103" y="1639"/>
                  </a:lnTo>
                  <a:lnTo>
                    <a:pt x="2174" y="1639"/>
                  </a:lnTo>
                  <a:lnTo>
                    <a:pt x="2174" y="820"/>
                  </a:lnTo>
                  <a:cubicBezTo>
                    <a:pt x="2174" y="347"/>
                    <a:pt x="1796" y="1"/>
                    <a:pt x="13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5" name="Google Shape;8975;p86"/>
            <p:cNvSpPr/>
            <p:nvPr/>
          </p:nvSpPr>
          <p:spPr>
            <a:xfrm>
              <a:off x="-13212925" y="4143275"/>
              <a:ext cx="54375" cy="40975"/>
            </a:xfrm>
            <a:custGeom>
              <a:avLst/>
              <a:gdLst/>
              <a:ahLst/>
              <a:cxnLst/>
              <a:rect l="l" t="t" r="r" b="b"/>
              <a:pathLst>
                <a:path w="2175" h="1639" extrusionOk="0">
                  <a:moveTo>
                    <a:pt x="1103" y="1"/>
                  </a:moveTo>
                  <a:lnTo>
                    <a:pt x="0" y="1639"/>
                  </a:lnTo>
                  <a:lnTo>
                    <a:pt x="2174" y="1639"/>
                  </a:lnTo>
                  <a:lnTo>
                    <a:pt x="217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6" name="Google Shape;8976;p86"/>
            <p:cNvSpPr/>
            <p:nvPr/>
          </p:nvSpPr>
          <p:spPr>
            <a:xfrm>
              <a:off x="-13274375" y="4081050"/>
              <a:ext cx="64625" cy="40975"/>
            </a:xfrm>
            <a:custGeom>
              <a:avLst/>
              <a:gdLst/>
              <a:ahLst/>
              <a:cxnLst/>
              <a:rect l="l" t="t" r="r" b="b"/>
              <a:pathLst>
                <a:path w="2585" h="1639" extrusionOk="0">
                  <a:moveTo>
                    <a:pt x="1" y="1"/>
                  </a:moveTo>
                  <a:lnTo>
                    <a:pt x="1104" y="1639"/>
                  </a:lnTo>
                  <a:lnTo>
                    <a:pt x="2584" y="1639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7" name="Google Shape;8977;p86"/>
            <p:cNvSpPr/>
            <p:nvPr/>
          </p:nvSpPr>
          <p:spPr>
            <a:xfrm>
              <a:off x="-13336575" y="4081050"/>
              <a:ext cx="64600" cy="40975"/>
            </a:xfrm>
            <a:custGeom>
              <a:avLst/>
              <a:gdLst/>
              <a:ahLst/>
              <a:cxnLst/>
              <a:rect l="l" t="t" r="r" b="b"/>
              <a:pathLst>
                <a:path w="2584" h="1639" extrusionOk="0">
                  <a:moveTo>
                    <a:pt x="0" y="1"/>
                  </a:moveTo>
                  <a:lnTo>
                    <a:pt x="1103" y="1639"/>
                  </a:lnTo>
                  <a:lnTo>
                    <a:pt x="2583" y="1639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8" name="Google Shape;8978;p86"/>
            <p:cNvSpPr/>
            <p:nvPr/>
          </p:nvSpPr>
          <p:spPr>
            <a:xfrm>
              <a:off x="-13512225" y="4080275"/>
              <a:ext cx="123675" cy="103200"/>
            </a:xfrm>
            <a:custGeom>
              <a:avLst/>
              <a:gdLst/>
              <a:ahLst/>
              <a:cxnLst/>
              <a:rect l="l" t="t" r="r" b="b"/>
              <a:pathLst>
                <a:path w="4947" h="4128" extrusionOk="0">
                  <a:moveTo>
                    <a:pt x="2489" y="1260"/>
                  </a:moveTo>
                  <a:cubicBezTo>
                    <a:pt x="2962" y="1260"/>
                    <a:pt x="3371" y="1607"/>
                    <a:pt x="3371" y="2080"/>
                  </a:cubicBezTo>
                  <a:cubicBezTo>
                    <a:pt x="3371" y="2552"/>
                    <a:pt x="2962" y="2899"/>
                    <a:pt x="2489" y="2899"/>
                  </a:cubicBezTo>
                  <a:cubicBezTo>
                    <a:pt x="2017" y="2899"/>
                    <a:pt x="1670" y="2552"/>
                    <a:pt x="1670" y="2080"/>
                  </a:cubicBezTo>
                  <a:cubicBezTo>
                    <a:pt x="1670" y="1607"/>
                    <a:pt x="2017" y="1260"/>
                    <a:pt x="2489" y="1260"/>
                  </a:cubicBezTo>
                  <a:close/>
                  <a:moveTo>
                    <a:pt x="1261" y="0"/>
                  </a:moveTo>
                  <a:cubicBezTo>
                    <a:pt x="599" y="0"/>
                    <a:pt x="0" y="536"/>
                    <a:pt x="0" y="1260"/>
                  </a:cubicBezTo>
                  <a:lnTo>
                    <a:pt x="0" y="4127"/>
                  </a:lnTo>
                  <a:lnTo>
                    <a:pt x="3560" y="4127"/>
                  </a:lnTo>
                  <a:lnTo>
                    <a:pt x="4947" y="2080"/>
                  </a:lnTo>
                  <a:lnTo>
                    <a:pt x="356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79" name="Google Shape;8979;p86"/>
          <p:cNvGrpSpPr/>
          <p:nvPr/>
        </p:nvGrpSpPr>
        <p:grpSpPr>
          <a:xfrm>
            <a:off x="9446608" y="2086097"/>
            <a:ext cx="474928" cy="387172"/>
            <a:chOff x="-11728250" y="3245400"/>
            <a:chExt cx="353650" cy="288275"/>
          </a:xfrm>
        </p:grpSpPr>
        <p:sp>
          <p:nvSpPr>
            <p:cNvPr id="8980" name="Google Shape;8980;p86"/>
            <p:cNvSpPr/>
            <p:nvPr/>
          </p:nvSpPr>
          <p:spPr>
            <a:xfrm>
              <a:off x="-11603025" y="3389725"/>
              <a:ext cx="104775" cy="143950"/>
            </a:xfrm>
            <a:custGeom>
              <a:avLst/>
              <a:gdLst/>
              <a:ahLst/>
              <a:cxnLst/>
              <a:rect l="l" t="t" r="r" b="b"/>
              <a:pathLst>
                <a:path w="4191" h="5758" extrusionOk="0">
                  <a:moveTo>
                    <a:pt x="2096" y="0"/>
                  </a:moveTo>
                  <a:cubicBezTo>
                    <a:pt x="1560" y="0"/>
                    <a:pt x="1024" y="197"/>
                    <a:pt x="631" y="591"/>
                  </a:cubicBezTo>
                  <a:cubicBezTo>
                    <a:pt x="252" y="1001"/>
                    <a:pt x="63" y="1505"/>
                    <a:pt x="63" y="2040"/>
                  </a:cubicBezTo>
                  <a:cubicBezTo>
                    <a:pt x="63" y="2261"/>
                    <a:pt x="95" y="2418"/>
                    <a:pt x="126" y="2576"/>
                  </a:cubicBezTo>
                  <a:lnTo>
                    <a:pt x="1387" y="3048"/>
                  </a:lnTo>
                  <a:lnTo>
                    <a:pt x="158" y="4372"/>
                  </a:lnTo>
                  <a:cubicBezTo>
                    <a:pt x="0" y="4561"/>
                    <a:pt x="0" y="4813"/>
                    <a:pt x="158" y="4970"/>
                  </a:cubicBezTo>
                  <a:cubicBezTo>
                    <a:pt x="662" y="5474"/>
                    <a:pt x="1387" y="5758"/>
                    <a:pt x="2111" y="5758"/>
                  </a:cubicBezTo>
                  <a:cubicBezTo>
                    <a:pt x="2836" y="5758"/>
                    <a:pt x="3497" y="5474"/>
                    <a:pt x="4033" y="4970"/>
                  </a:cubicBezTo>
                  <a:cubicBezTo>
                    <a:pt x="4191" y="4813"/>
                    <a:pt x="4191" y="4561"/>
                    <a:pt x="4033" y="4372"/>
                  </a:cubicBezTo>
                  <a:lnTo>
                    <a:pt x="2804" y="3048"/>
                  </a:lnTo>
                  <a:lnTo>
                    <a:pt x="4065" y="2576"/>
                  </a:lnTo>
                  <a:cubicBezTo>
                    <a:pt x="4096" y="2418"/>
                    <a:pt x="4159" y="2198"/>
                    <a:pt x="4159" y="2040"/>
                  </a:cubicBezTo>
                  <a:cubicBezTo>
                    <a:pt x="4159" y="1505"/>
                    <a:pt x="3939" y="1001"/>
                    <a:pt x="3560" y="591"/>
                  </a:cubicBezTo>
                  <a:cubicBezTo>
                    <a:pt x="3167" y="197"/>
                    <a:pt x="2631" y="0"/>
                    <a:pt x="2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1" name="Google Shape;8981;p86"/>
            <p:cNvSpPr/>
            <p:nvPr/>
          </p:nvSpPr>
          <p:spPr>
            <a:xfrm>
              <a:off x="-11647125" y="3246175"/>
              <a:ext cx="86650" cy="133925"/>
            </a:xfrm>
            <a:custGeom>
              <a:avLst/>
              <a:gdLst/>
              <a:ahLst/>
              <a:cxnLst/>
              <a:rect l="l" t="t" r="r" b="b"/>
              <a:pathLst>
                <a:path w="3466" h="5357" extrusionOk="0">
                  <a:moveTo>
                    <a:pt x="3466" y="1"/>
                  </a:moveTo>
                  <a:cubicBezTo>
                    <a:pt x="2205" y="64"/>
                    <a:pt x="1008" y="473"/>
                    <a:pt x="0" y="1135"/>
                  </a:cubicBezTo>
                  <a:lnTo>
                    <a:pt x="2426" y="5356"/>
                  </a:lnTo>
                  <a:cubicBezTo>
                    <a:pt x="2741" y="5167"/>
                    <a:pt x="3056" y="5041"/>
                    <a:pt x="3466" y="5010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2" name="Google Shape;8982;p86"/>
            <p:cNvSpPr/>
            <p:nvPr/>
          </p:nvSpPr>
          <p:spPr>
            <a:xfrm>
              <a:off x="-11540025" y="3245400"/>
              <a:ext cx="86675" cy="133900"/>
            </a:xfrm>
            <a:custGeom>
              <a:avLst/>
              <a:gdLst/>
              <a:ahLst/>
              <a:cxnLst/>
              <a:rect l="l" t="t" r="r" b="b"/>
              <a:pathLst>
                <a:path w="3467" h="5356" extrusionOk="0">
                  <a:moveTo>
                    <a:pt x="1" y="0"/>
                  </a:moveTo>
                  <a:lnTo>
                    <a:pt x="1" y="4978"/>
                  </a:lnTo>
                  <a:cubicBezTo>
                    <a:pt x="379" y="5041"/>
                    <a:pt x="725" y="5135"/>
                    <a:pt x="1040" y="5356"/>
                  </a:cubicBezTo>
                  <a:lnTo>
                    <a:pt x="3466" y="1134"/>
                  </a:lnTo>
                  <a:cubicBezTo>
                    <a:pt x="2458" y="473"/>
                    <a:pt x="1261" y="63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3" name="Google Shape;8983;p86"/>
            <p:cNvSpPr/>
            <p:nvPr/>
          </p:nvSpPr>
          <p:spPr>
            <a:xfrm>
              <a:off x="-11498275" y="3285550"/>
              <a:ext cx="123675" cy="160700"/>
            </a:xfrm>
            <a:custGeom>
              <a:avLst/>
              <a:gdLst/>
              <a:ahLst/>
              <a:cxnLst/>
              <a:rect l="l" t="t" r="r" b="b"/>
              <a:pathLst>
                <a:path w="4947" h="6428" extrusionOk="0">
                  <a:moveTo>
                    <a:pt x="2426" y="1"/>
                  </a:moveTo>
                  <a:lnTo>
                    <a:pt x="1" y="4254"/>
                  </a:lnTo>
                  <a:cubicBezTo>
                    <a:pt x="505" y="4790"/>
                    <a:pt x="788" y="5483"/>
                    <a:pt x="788" y="6207"/>
                  </a:cubicBezTo>
                  <a:lnTo>
                    <a:pt x="788" y="6428"/>
                  </a:lnTo>
                  <a:lnTo>
                    <a:pt x="4663" y="4947"/>
                  </a:lnTo>
                  <a:cubicBezTo>
                    <a:pt x="4884" y="4884"/>
                    <a:pt x="4947" y="4727"/>
                    <a:pt x="4947" y="4538"/>
                  </a:cubicBezTo>
                  <a:cubicBezTo>
                    <a:pt x="4726" y="2710"/>
                    <a:pt x="3781" y="1135"/>
                    <a:pt x="242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4" name="Google Shape;8984;p86"/>
            <p:cNvSpPr/>
            <p:nvPr/>
          </p:nvSpPr>
          <p:spPr>
            <a:xfrm>
              <a:off x="-11728250" y="3286350"/>
              <a:ext cx="125250" cy="160700"/>
            </a:xfrm>
            <a:custGeom>
              <a:avLst/>
              <a:gdLst/>
              <a:ahLst/>
              <a:cxnLst/>
              <a:rect l="l" t="t" r="r" b="b"/>
              <a:pathLst>
                <a:path w="5010" h="6428" extrusionOk="0">
                  <a:moveTo>
                    <a:pt x="2584" y="0"/>
                  </a:moveTo>
                  <a:cubicBezTo>
                    <a:pt x="1229" y="1103"/>
                    <a:pt x="284" y="2678"/>
                    <a:pt x="63" y="4537"/>
                  </a:cubicBezTo>
                  <a:cubicBezTo>
                    <a:pt x="0" y="4726"/>
                    <a:pt x="126" y="4884"/>
                    <a:pt x="315" y="4978"/>
                  </a:cubicBezTo>
                  <a:lnTo>
                    <a:pt x="4222" y="6427"/>
                  </a:lnTo>
                  <a:lnTo>
                    <a:pt x="4222" y="6238"/>
                  </a:lnTo>
                  <a:cubicBezTo>
                    <a:pt x="4222" y="5482"/>
                    <a:pt x="4505" y="4758"/>
                    <a:pt x="5009" y="4254"/>
                  </a:cubicBezTo>
                  <a:lnTo>
                    <a:pt x="258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985" name="Google Shape;8985;p86"/>
          <p:cNvSpPr/>
          <p:nvPr/>
        </p:nvSpPr>
        <p:spPr>
          <a:xfrm>
            <a:off x="9656488" y="2810978"/>
            <a:ext cx="53952" cy="112180"/>
          </a:xfrm>
          <a:custGeom>
            <a:avLst/>
            <a:gdLst/>
            <a:ahLst/>
            <a:cxnLst/>
            <a:rect l="l" t="t" r="r" b="b"/>
            <a:pathLst>
              <a:path w="1607" h="3341" extrusionOk="0">
                <a:moveTo>
                  <a:pt x="0" y="1"/>
                </a:moveTo>
                <a:lnTo>
                  <a:pt x="0" y="2804"/>
                </a:lnTo>
                <a:cubicBezTo>
                  <a:pt x="158" y="2962"/>
                  <a:pt x="315" y="3183"/>
                  <a:pt x="504" y="3340"/>
                </a:cubicBezTo>
                <a:lnTo>
                  <a:pt x="1607" y="1891"/>
                </a:lnTo>
                <a:cubicBezTo>
                  <a:pt x="630" y="1418"/>
                  <a:pt x="0" y="788"/>
                  <a:pt x="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986" name="Google Shape;8986;p86"/>
          <p:cNvGrpSpPr/>
          <p:nvPr/>
        </p:nvGrpSpPr>
        <p:grpSpPr>
          <a:xfrm>
            <a:off x="9445014" y="2628880"/>
            <a:ext cx="478117" cy="476856"/>
            <a:chOff x="-11729050" y="3646475"/>
            <a:chExt cx="356025" cy="355050"/>
          </a:xfrm>
        </p:grpSpPr>
        <p:sp>
          <p:nvSpPr>
            <p:cNvPr id="8987" name="Google Shape;8987;p86"/>
            <p:cNvSpPr/>
            <p:nvPr/>
          </p:nvSpPr>
          <p:spPr>
            <a:xfrm>
              <a:off x="-11460475" y="3648050"/>
              <a:ext cx="86675" cy="80175"/>
            </a:xfrm>
            <a:custGeom>
              <a:avLst/>
              <a:gdLst/>
              <a:ahLst/>
              <a:cxnLst/>
              <a:rect l="l" t="t" r="r" b="b"/>
              <a:pathLst>
                <a:path w="3467" h="3207" extrusionOk="0">
                  <a:moveTo>
                    <a:pt x="3025" y="1"/>
                  </a:moveTo>
                  <a:cubicBezTo>
                    <a:pt x="2923" y="1"/>
                    <a:pt x="2821" y="40"/>
                    <a:pt x="2742" y="119"/>
                  </a:cubicBezTo>
                  <a:lnTo>
                    <a:pt x="1" y="2955"/>
                  </a:lnTo>
                  <a:cubicBezTo>
                    <a:pt x="316" y="3018"/>
                    <a:pt x="631" y="3112"/>
                    <a:pt x="914" y="3207"/>
                  </a:cubicBezTo>
                  <a:lnTo>
                    <a:pt x="3309" y="749"/>
                  </a:lnTo>
                  <a:cubicBezTo>
                    <a:pt x="3466" y="529"/>
                    <a:pt x="3466" y="277"/>
                    <a:pt x="3309" y="119"/>
                  </a:cubicBezTo>
                  <a:cubicBezTo>
                    <a:pt x="3230" y="40"/>
                    <a:pt x="3128" y="1"/>
                    <a:pt x="30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8" name="Google Shape;8988;p86"/>
            <p:cNvSpPr/>
            <p:nvPr/>
          </p:nvSpPr>
          <p:spPr>
            <a:xfrm>
              <a:off x="-11601450" y="37738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99"/>
                    <a:pt x="158" y="788"/>
                    <a:pt x="378" y="788"/>
                  </a:cubicBezTo>
                  <a:cubicBezTo>
                    <a:pt x="599" y="788"/>
                    <a:pt x="788" y="599"/>
                    <a:pt x="788" y="379"/>
                  </a:cubicBezTo>
                  <a:cubicBezTo>
                    <a:pt x="788" y="158"/>
                    <a:pt x="599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9" name="Google Shape;8989;p86"/>
            <p:cNvSpPr/>
            <p:nvPr/>
          </p:nvSpPr>
          <p:spPr>
            <a:xfrm>
              <a:off x="-11729050" y="3646475"/>
              <a:ext cx="353675" cy="209350"/>
            </a:xfrm>
            <a:custGeom>
              <a:avLst/>
              <a:gdLst/>
              <a:ahLst/>
              <a:cxnLst/>
              <a:rect l="l" t="t" r="r" b="b"/>
              <a:pathLst>
                <a:path w="14147" h="8374" extrusionOk="0">
                  <a:moveTo>
                    <a:pt x="457" y="1"/>
                  </a:moveTo>
                  <a:cubicBezTo>
                    <a:pt x="347" y="1"/>
                    <a:pt x="237" y="40"/>
                    <a:pt x="158" y="119"/>
                  </a:cubicBezTo>
                  <a:cubicBezTo>
                    <a:pt x="1" y="277"/>
                    <a:pt x="1" y="560"/>
                    <a:pt x="158" y="718"/>
                  </a:cubicBezTo>
                  <a:lnTo>
                    <a:pt x="2553" y="3207"/>
                  </a:lnTo>
                  <a:cubicBezTo>
                    <a:pt x="1103" y="3679"/>
                    <a:pt x="32" y="4435"/>
                    <a:pt x="32" y="5443"/>
                  </a:cubicBezTo>
                  <a:cubicBezTo>
                    <a:pt x="32" y="7334"/>
                    <a:pt x="3718" y="8373"/>
                    <a:pt x="7089" y="8373"/>
                  </a:cubicBezTo>
                  <a:cubicBezTo>
                    <a:pt x="10523" y="8373"/>
                    <a:pt x="14146" y="7334"/>
                    <a:pt x="14146" y="5443"/>
                  </a:cubicBezTo>
                  <a:cubicBezTo>
                    <a:pt x="14146" y="4467"/>
                    <a:pt x="13075" y="3679"/>
                    <a:pt x="11626" y="3207"/>
                  </a:cubicBezTo>
                  <a:lnTo>
                    <a:pt x="9893" y="4971"/>
                  </a:lnTo>
                  <a:cubicBezTo>
                    <a:pt x="10019" y="5160"/>
                    <a:pt x="10051" y="5317"/>
                    <a:pt x="10051" y="5475"/>
                  </a:cubicBezTo>
                  <a:cubicBezTo>
                    <a:pt x="10051" y="6168"/>
                    <a:pt x="9484" y="6704"/>
                    <a:pt x="8791" y="6704"/>
                  </a:cubicBezTo>
                  <a:cubicBezTo>
                    <a:pt x="8129" y="6704"/>
                    <a:pt x="7530" y="6168"/>
                    <a:pt x="7530" y="5475"/>
                  </a:cubicBezTo>
                  <a:cubicBezTo>
                    <a:pt x="7530" y="4813"/>
                    <a:pt x="8066" y="4278"/>
                    <a:pt x="8791" y="4278"/>
                  </a:cubicBezTo>
                  <a:cubicBezTo>
                    <a:pt x="8980" y="4278"/>
                    <a:pt x="9232" y="4341"/>
                    <a:pt x="9389" y="4404"/>
                  </a:cubicBezTo>
                  <a:lnTo>
                    <a:pt x="10744" y="2986"/>
                  </a:lnTo>
                  <a:cubicBezTo>
                    <a:pt x="9641" y="2734"/>
                    <a:pt x="8349" y="2608"/>
                    <a:pt x="7121" y="2608"/>
                  </a:cubicBezTo>
                  <a:cubicBezTo>
                    <a:pt x="5861" y="2608"/>
                    <a:pt x="4600" y="2765"/>
                    <a:pt x="3498" y="2986"/>
                  </a:cubicBezTo>
                  <a:lnTo>
                    <a:pt x="4884" y="4404"/>
                  </a:lnTo>
                  <a:cubicBezTo>
                    <a:pt x="5073" y="4341"/>
                    <a:pt x="5293" y="4278"/>
                    <a:pt x="5482" y="4278"/>
                  </a:cubicBezTo>
                  <a:cubicBezTo>
                    <a:pt x="6144" y="4278"/>
                    <a:pt x="6743" y="4813"/>
                    <a:pt x="6743" y="5475"/>
                  </a:cubicBezTo>
                  <a:cubicBezTo>
                    <a:pt x="6743" y="6168"/>
                    <a:pt x="6176" y="6704"/>
                    <a:pt x="5482" y="6704"/>
                  </a:cubicBezTo>
                  <a:cubicBezTo>
                    <a:pt x="4821" y="6704"/>
                    <a:pt x="4222" y="6168"/>
                    <a:pt x="4222" y="5475"/>
                  </a:cubicBezTo>
                  <a:cubicBezTo>
                    <a:pt x="4222" y="5317"/>
                    <a:pt x="4254" y="5160"/>
                    <a:pt x="4285" y="5002"/>
                  </a:cubicBezTo>
                  <a:lnTo>
                    <a:pt x="2553" y="3238"/>
                  </a:lnTo>
                  <a:cubicBezTo>
                    <a:pt x="2836" y="3112"/>
                    <a:pt x="3151" y="3049"/>
                    <a:pt x="3466" y="2955"/>
                  </a:cubicBezTo>
                  <a:lnTo>
                    <a:pt x="757" y="119"/>
                  </a:lnTo>
                  <a:cubicBezTo>
                    <a:pt x="678" y="40"/>
                    <a:pt x="568" y="1"/>
                    <a:pt x="4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0" name="Google Shape;8990;p86"/>
            <p:cNvSpPr/>
            <p:nvPr/>
          </p:nvSpPr>
          <p:spPr>
            <a:xfrm>
              <a:off x="-11518750" y="37738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99"/>
                    <a:pt x="158" y="788"/>
                    <a:pt x="379" y="788"/>
                  </a:cubicBezTo>
                  <a:cubicBezTo>
                    <a:pt x="599" y="788"/>
                    <a:pt x="788" y="599"/>
                    <a:pt x="788" y="379"/>
                  </a:cubicBezTo>
                  <a:cubicBezTo>
                    <a:pt x="788" y="158"/>
                    <a:pt x="599" y="1"/>
                    <a:pt x="3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1" name="Google Shape;8991;p86"/>
            <p:cNvSpPr/>
            <p:nvPr/>
          </p:nvSpPr>
          <p:spPr>
            <a:xfrm>
              <a:off x="-11698325" y="3858150"/>
              <a:ext cx="67750" cy="69350"/>
            </a:xfrm>
            <a:custGeom>
              <a:avLst/>
              <a:gdLst/>
              <a:ahLst/>
              <a:cxnLst/>
              <a:rect l="l" t="t" r="r" b="b"/>
              <a:pathLst>
                <a:path w="2710" h="2774" extrusionOk="0">
                  <a:moveTo>
                    <a:pt x="1261" y="1"/>
                  </a:moveTo>
                  <a:lnTo>
                    <a:pt x="0" y="1639"/>
                  </a:lnTo>
                  <a:cubicBezTo>
                    <a:pt x="756" y="2112"/>
                    <a:pt x="1702" y="2490"/>
                    <a:pt x="2710" y="2773"/>
                  </a:cubicBezTo>
                  <a:lnTo>
                    <a:pt x="1859" y="221"/>
                  </a:lnTo>
                  <a:cubicBezTo>
                    <a:pt x="1639" y="158"/>
                    <a:pt x="1450" y="95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2" name="Google Shape;8992;p86"/>
            <p:cNvSpPr/>
            <p:nvPr/>
          </p:nvSpPr>
          <p:spPr>
            <a:xfrm>
              <a:off x="-11627450" y="3869175"/>
              <a:ext cx="47300" cy="55175"/>
            </a:xfrm>
            <a:custGeom>
              <a:avLst/>
              <a:gdLst/>
              <a:ahLst/>
              <a:cxnLst/>
              <a:rect l="l" t="t" r="r" b="b"/>
              <a:pathLst>
                <a:path w="1892" h="2207" extrusionOk="0">
                  <a:moveTo>
                    <a:pt x="1" y="1"/>
                  </a:moveTo>
                  <a:lnTo>
                    <a:pt x="694" y="2206"/>
                  </a:lnTo>
                  <a:lnTo>
                    <a:pt x="1891" y="221"/>
                  </a:lnTo>
                  <a:cubicBezTo>
                    <a:pt x="1229" y="190"/>
                    <a:pt x="599" y="127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3" name="Google Shape;8993;p86"/>
            <p:cNvSpPr/>
            <p:nvPr/>
          </p:nvSpPr>
          <p:spPr>
            <a:xfrm>
              <a:off x="-11414775" y="3803025"/>
              <a:ext cx="41750" cy="83525"/>
            </a:xfrm>
            <a:custGeom>
              <a:avLst/>
              <a:gdLst/>
              <a:ahLst/>
              <a:cxnLst/>
              <a:rect l="l" t="t" r="r" b="b"/>
              <a:pathLst>
                <a:path w="1670" h="3341" extrusionOk="0">
                  <a:moveTo>
                    <a:pt x="1670" y="1"/>
                  </a:moveTo>
                  <a:cubicBezTo>
                    <a:pt x="1607" y="851"/>
                    <a:pt x="977" y="1481"/>
                    <a:pt x="0" y="1891"/>
                  </a:cubicBezTo>
                  <a:lnTo>
                    <a:pt x="1134" y="3340"/>
                  </a:lnTo>
                  <a:cubicBezTo>
                    <a:pt x="1355" y="3214"/>
                    <a:pt x="1512" y="3025"/>
                    <a:pt x="1670" y="2836"/>
                  </a:cubicBezTo>
                  <a:lnTo>
                    <a:pt x="167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4" name="Google Shape;8994;p86"/>
            <p:cNvSpPr/>
            <p:nvPr/>
          </p:nvSpPr>
          <p:spPr>
            <a:xfrm>
              <a:off x="-11592800" y="3876275"/>
              <a:ext cx="84300" cy="62250"/>
            </a:xfrm>
            <a:custGeom>
              <a:avLst/>
              <a:gdLst/>
              <a:ahLst/>
              <a:cxnLst/>
              <a:rect l="l" t="t" r="r" b="b"/>
              <a:pathLst>
                <a:path w="3372" h="2490" extrusionOk="0">
                  <a:moveTo>
                    <a:pt x="1419" y="0"/>
                  </a:moveTo>
                  <a:lnTo>
                    <a:pt x="1" y="2363"/>
                  </a:lnTo>
                  <a:cubicBezTo>
                    <a:pt x="537" y="2426"/>
                    <a:pt x="1104" y="2489"/>
                    <a:pt x="1671" y="2489"/>
                  </a:cubicBezTo>
                  <a:cubicBezTo>
                    <a:pt x="2269" y="2489"/>
                    <a:pt x="2836" y="2426"/>
                    <a:pt x="3372" y="2363"/>
                  </a:cubicBezTo>
                  <a:lnTo>
                    <a:pt x="195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5" name="Google Shape;8995;p86"/>
            <p:cNvSpPr/>
            <p:nvPr/>
          </p:nvSpPr>
          <p:spPr>
            <a:xfrm>
              <a:off x="-11520325" y="3869175"/>
              <a:ext cx="47275" cy="55175"/>
            </a:xfrm>
            <a:custGeom>
              <a:avLst/>
              <a:gdLst/>
              <a:ahLst/>
              <a:cxnLst/>
              <a:rect l="l" t="t" r="r" b="b"/>
              <a:pathLst>
                <a:path w="1891" h="2207" extrusionOk="0">
                  <a:moveTo>
                    <a:pt x="1891" y="1"/>
                  </a:moveTo>
                  <a:cubicBezTo>
                    <a:pt x="1292" y="127"/>
                    <a:pt x="631" y="190"/>
                    <a:pt x="0" y="253"/>
                  </a:cubicBezTo>
                  <a:lnTo>
                    <a:pt x="1198" y="2206"/>
                  </a:lnTo>
                  <a:lnTo>
                    <a:pt x="189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6" name="Google Shape;8996;p86"/>
            <p:cNvSpPr/>
            <p:nvPr/>
          </p:nvSpPr>
          <p:spPr>
            <a:xfrm>
              <a:off x="-11726675" y="3903850"/>
              <a:ext cx="352075" cy="97675"/>
            </a:xfrm>
            <a:custGeom>
              <a:avLst/>
              <a:gdLst/>
              <a:ahLst/>
              <a:cxnLst/>
              <a:rect l="l" t="t" r="r" b="b"/>
              <a:pathLst>
                <a:path w="14083" h="3907" extrusionOk="0">
                  <a:moveTo>
                    <a:pt x="0" y="0"/>
                  </a:moveTo>
                  <a:lnTo>
                    <a:pt x="0" y="977"/>
                  </a:lnTo>
                  <a:cubicBezTo>
                    <a:pt x="0" y="2867"/>
                    <a:pt x="3655" y="3907"/>
                    <a:pt x="7057" y="3907"/>
                  </a:cubicBezTo>
                  <a:cubicBezTo>
                    <a:pt x="10460" y="3907"/>
                    <a:pt x="14083" y="2867"/>
                    <a:pt x="14083" y="977"/>
                  </a:cubicBezTo>
                  <a:lnTo>
                    <a:pt x="14083" y="32"/>
                  </a:lnTo>
                  <a:cubicBezTo>
                    <a:pt x="12508" y="1386"/>
                    <a:pt x="9956" y="2237"/>
                    <a:pt x="7057" y="2237"/>
                  </a:cubicBezTo>
                  <a:cubicBezTo>
                    <a:pt x="4568" y="2205"/>
                    <a:pt x="1796" y="1575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7" name="Google Shape;8997;p86"/>
            <p:cNvSpPr/>
            <p:nvPr/>
          </p:nvSpPr>
          <p:spPr>
            <a:xfrm>
              <a:off x="-11470700" y="3859725"/>
              <a:ext cx="66975" cy="68550"/>
            </a:xfrm>
            <a:custGeom>
              <a:avLst/>
              <a:gdLst/>
              <a:ahLst/>
              <a:cxnLst/>
              <a:rect l="l" t="t" r="r" b="b"/>
              <a:pathLst>
                <a:path w="2679" h="2742" extrusionOk="0">
                  <a:moveTo>
                    <a:pt x="1449" y="1"/>
                  </a:moveTo>
                  <a:cubicBezTo>
                    <a:pt x="1260" y="32"/>
                    <a:pt x="1071" y="95"/>
                    <a:pt x="851" y="158"/>
                  </a:cubicBezTo>
                  <a:lnTo>
                    <a:pt x="0" y="2742"/>
                  </a:lnTo>
                  <a:cubicBezTo>
                    <a:pt x="1008" y="2458"/>
                    <a:pt x="1922" y="2080"/>
                    <a:pt x="2678" y="1608"/>
                  </a:cubicBezTo>
                  <a:lnTo>
                    <a:pt x="144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998" name="Google Shape;8998;p86"/>
          <p:cNvGrpSpPr/>
          <p:nvPr/>
        </p:nvGrpSpPr>
        <p:grpSpPr>
          <a:xfrm>
            <a:off x="9489952" y="3222949"/>
            <a:ext cx="415739" cy="473935"/>
            <a:chOff x="-11703850" y="4081850"/>
            <a:chExt cx="309575" cy="352875"/>
          </a:xfrm>
        </p:grpSpPr>
        <p:sp>
          <p:nvSpPr>
            <p:cNvPr id="8999" name="Google Shape;8999;p86"/>
            <p:cNvSpPr/>
            <p:nvPr/>
          </p:nvSpPr>
          <p:spPr>
            <a:xfrm>
              <a:off x="-11703850" y="4081850"/>
              <a:ext cx="309575" cy="125250"/>
            </a:xfrm>
            <a:custGeom>
              <a:avLst/>
              <a:gdLst/>
              <a:ahLst/>
              <a:cxnLst/>
              <a:rect l="l" t="t" r="r" b="b"/>
              <a:pathLst>
                <a:path w="12383" h="5010" extrusionOk="0">
                  <a:moveTo>
                    <a:pt x="6932" y="2552"/>
                  </a:moveTo>
                  <a:cubicBezTo>
                    <a:pt x="7593" y="2552"/>
                    <a:pt x="8192" y="3119"/>
                    <a:pt x="8192" y="3781"/>
                  </a:cubicBezTo>
                  <a:cubicBezTo>
                    <a:pt x="8224" y="3970"/>
                    <a:pt x="8035" y="4190"/>
                    <a:pt x="7783" y="4190"/>
                  </a:cubicBezTo>
                  <a:cubicBezTo>
                    <a:pt x="7530" y="4190"/>
                    <a:pt x="7341" y="3970"/>
                    <a:pt x="7341" y="3781"/>
                  </a:cubicBezTo>
                  <a:cubicBezTo>
                    <a:pt x="7341" y="3560"/>
                    <a:pt x="7152" y="3403"/>
                    <a:pt x="6963" y="3403"/>
                  </a:cubicBezTo>
                  <a:cubicBezTo>
                    <a:pt x="6743" y="3403"/>
                    <a:pt x="6522" y="3592"/>
                    <a:pt x="6522" y="3781"/>
                  </a:cubicBezTo>
                  <a:cubicBezTo>
                    <a:pt x="6522" y="4033"/>
                    <a:pt x="6333" y="4190"/>
                    <a:pt x="6144" y="4190"/>
                  </a:cubicBezTo>
                  <a:cubicBezTo>
                    <a:pt x="5892" y="4190"/>
                    <a:pt x="5703" y="3970"/>
                    <a:pt x="5703" y="3781"/>
                  </a:cubicBezTo>
                  <a:cubicBezTo>
                    <a:pt x="5703" y="3560"/>
                    <a:pt x="5514" y="3403"/>
                    <a:pt x="5262" y="3403"/>
                  </a:cubicBezTo>
                  <a:cubicBezTo>
                    <a:pt x="5042" y="3403"/>
                    <a:pt x="4884" y="3592"/>
                    <a:pt x="4884" y="3781"/>
                  </a:cubicBezTo>
                  <a:cubicBezTo>
                    <a:pt x="4884" y="4033"/>
                    <a:pt x="4664" y="4190"/>
                    <a:pt x="4443" y="4190"/>
                  </a:cubicBezTo>
                  <a:cubicBezTo>
                    <a:pt x="4191" y="4190"/>
                    <a:pt x="4033" y="3970"/>
                    <a:pt x="4033" y="3781"/>
                  </a:cubicBezTo>
                  <a:cubicBezTo>
                    <a:pt x="4033" y="3119"/>
                    <a:pt x="4601" y="2552"/>
                    <a:pt x="5262" y="2552"/>
                  </a:cubicBezTo>
                  <a:cubicBezTo>
                    <a:pt x="5577" y="2552"/>
                    <a:pt x="5861" y="2678"/>
                    <a:pt x="6081" y="2867"/>
                  </a:cubicBezTo>
                  <a:cubicBezTo>
                    <a:pt x="6333" y="2678"/>
                    <a:pt x="6617" y="2552"/>
                    <a:pt x="6932" y="2552"/>
                  </a:cubicBezTo>
                  <a:close/>
                  <a:moveTo>
                    <a:pt x="5357" y="0"/>
                  </a:moveTo>
                  <a:cubicBezTo>
                    <a:pt x="4348" y="0"/>
                    <a:pt x="3498" y="725"/>
                    <a:pt x="3340" y="1670"/>
                  </a:cubicBezTo>
                  <a:cubicBezTo>
                    <a:pt x="3304" y="1668"/>
                    <a:pt x="3267" y="1666"/>
                    <a:pt x="3231" y="1666"/>
                  </a:cubicBezTo>
                  <a:cubicBezTo>
                    <a:pt x="2310" y="1666"/>
                    <a:pt x="1639" y="2430"/>
                    <a:pt x="1639" y="3340"/>
                  </a:cubicBezTo>
                  <a:cubicBezTo>
                    <a:pt x="725" y="3340"/>
                    <a:pt x="1" y="4096"/>
                    <a:pt x="1" y="5009"/>
                  </a:cubicBezTo>
                  <a:lnTo>
                    <a:pt x="12382" y="5009"/>
                  </a:lnTo>
                  <a:cubicBezTo>
                    <a:pt x="12351" y="4096"/>
                    <a:pt x="11595" y="3340"/>
                    <a:pt x="10681" y="3340"/>
                  </a:cubicBezTo>
                  <a:cubicBezTo>
                    <a:pt x="10681" y="2395"/>
                    <a:pt x="9956" y="1670"/>
                    <a:pt x="9011" y="1670"/>
                  </a:cubicBezTo>
                  <a:cubicBezTo>
                    <a:pt x="8822" y="725"/>
                    <a:pt x="7972" y="0"/>
                    <a:pt x="6995" y="0"/>
                  </a:cubicBezTo>
                  <a:cubicBezTo>
                    <a:pt x="6711" y="0"/>
                    <a:pt x="6459" y="95"/>
                    <a:pt x="6176" y="189"/>
                  </a:cubicBezTo>
                  <a:cubicBezTo>
                    <a:pt x="5892" y="95"/>
                    <a:pt x="5609" y="0"/>
                    <a:pt x="535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0" name="Google Shape;9000;p86"/>
            <p:cNvSpPr/>
            <p:nvPr/>
          </p:nvSpPr>
          <p:spPr>
            <a:xfrm>
              <a:off x="-11622725" y="4288975"/>
              <a:ext cx="144175" cy="63050"/>
            </a:xfrm>
            <a:custGeom>
              <a:avLst/>
              <a:gdLst/>
              <a:ahLst/>
              <a:cxnLst/>
              <a:rect l="l" t="t" r="r" b="b"/>
              <a:pathLst>
                <a:path w="5767" h="2522" extrusionOk="0">
                  <a:moveTo>
                    <a:pt x="2868" y="1"/>
                  </a:moveTo>
                  <a:cubicBezTo>
                    <a:pt x="1293" y="1"/>
                    <a:pt x="1" y="537"/>
                    <a:pt x="1" y="1261"/>
                  </a:cubicBezTo>
                  <a:cubicBezTo>
                    <a:pt x="1" y="1954"/>
                    <a:pt x="1293" y="2521"/>
                    <a:pt x="2868" y="2521"/>
                  </a:cubicBezTo>
                  <a:cubicBezTo>
                    <a:pt x="4475" y="2521"/>
                    <a:pt x="5766" y="1954"/>
                    <a:pt x="5766" y="1261"/>
                  </a:cubicBezTo>
                  <a:cubicBezTo>
                    <a:pt x="5766" y="537"/>
                    <a:pt x="4475" y="1"/>
                    <a:pt x="28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1" name="Google Shape;9001;p86"/>
            <p:cNvSpPr/>
            <p:nvPr/>
          </p:nvSpPr>
          <p:spPr>
            <a:xfrm>
              <a:off x="-11596725" y="4364600"/>
              <a:ext cx="36250" cy="70125"/>
            </a:xfrm>
            <a:custGeom>
              <a:avLst/>
              <a:gdLst/>
              <a:ahLst/>
              <a:cxnLst/>
              <a:rect l="l" t="t" r="r" b="b"/>
              <a:pathLst>
                <a:path w="1450" h="2805" extrusionOk="0">
                  <a:moveTo>
                    <a:pt x="0" y="0"/>
                  </a:moveTo>
                  <a:lnTo>
                    <a:pt x="253" y="2804"/>
                  </a:lnTo>
                  <a:lnTo>
                    <a:pt x="1450" y="2804"/>
                  </a:lnTo>
                  <a:lnTo>
                    <a:pt x="1450" y="284"/>
                  </a:lnTo>
                  <a:cubicBezTo>
                    <a:pt x="883" y="221"/>
                    <a:pt x="410" y="158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2" name="Google Shape;9002;p86"/>
            <p:cNvSpPr/>
            <p:nvPr/>
          </p:nvSpPr>
          <p:spPr>
            <a:xfrm>
              <a:off x="-11540025" y="4364600"/>
              <a:ext cx="37050" cy="70125"/>
            </a:xfrm>
            <a:custGeom>
              <a:avLst/>
              <a:gdLst/>
              <a:ahLst/>
              <a:cxnLst/>
              <a:rect l="l" t="t" r="r" b="b"/>
              <a:pathLst>
                <a:path w="1482" h="2805" extrusionOk="0">
                  <a:moveTo>
                    <a:pt x="1482" y="0"/>
                  </a:moveTo>
                  <a:lnTo>
                    <a:pt x="1482" y="0"/>
                  </a:lnTo>
                  <a:cubicBezTo>
                    <a:pt x="1040" y="126"/>
                    <a:pt x="505" y="221"/>
                    <a:pt x="1" y="221"/>
                  </a:cubicBezTo>
                  <a:lnTo>
                    <a:pt x="1" y="2741"/>
                  </a:lnTo>
                  <a:lnTo>
                    <a:pt x="1198" y="2741"/>
                  </a:lnTo>
                  <a:lnTo>
                    <a:pt x="1198" y="2804"/>
                  </a:lnTo>
                  <a:lnTo>
                    <a:pt x="148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3" name="Google Shape;9003;p86"/>
            <p:cNvSpPr/>
            <p:nvPr/>
          </p:nvSpPr>
          <p:spPr>
            <a:xfrm>
              <a:off x="-11610900" y="4227550"/>
              <a:ext cx="50425" cy="51225"/>
            </a:xfrm>
            <a:custGeom>
              <a:avLst/>
              <a:gdLst/>
              <a:ahLst/>
              <a:cxnLst/>
              <a:rect l="l" t="t" r="r" b="b"/>
              <a:pathLst>
                <a:path w="2017" h="2049" extrusionOk="0">
                  <a:moveTo>
                    <a:pt x="0" y="1"/>
                  </a:moveTo>
                  <a:lnTo>
                    <a:pt x="189" y="2048"/>
                  </a:lnTo>
                  <a:cubicBezTo>
                    <a:pt x="725" y="1859"/>
                    <a:pt x="1355" y="1702"/>
                    <a:pt x="2017" y="1670"/>
                  </a:cubicBezTo>
                  <a:lnTo>
                    <a:pt x="201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4" name="Google Shape;9004;p86"/>
            <p:cNvSpPr/>
            <p:nvPr/>
          </p:nvSpPr>
          <p:spPr>
            <a:xfrm>
              <a:off x="-11540025" y="4228350"/>
              <a:ext cx="50450" cy="51200"/>
            </a:xfrm>
            <a:custGeom>
              <a:avLst/>
              <a:gdLst/>
              <a:ahLst/>
              <a:cxnLst/>
              <a:rect l="l" t="t" r="r" b="b"/>
              <a:pathLst>
                <a:path w="2018" h="2048" extrusionOk="0">
                  <a:moveTo>
                    <a:pt x="1" y="0"/>
                  </a:moveTo>
                  <a:lnTo>
                    <a:pt x="1" y="1670"/>
                  </a:lnTo>
                  <a:cubicBezTo>
                    <a:pt x="694" y="1701"/>
                    <a:pt x="1293" y="1827"/>
                    <a:pt x="1828" y="2048"/>
                  </a:cubicBezTo>
                  <a:lnTo>
                    <a:pt x="201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5" name="Google Shape;9005;p86"/>
            <p:cNvSpPr/>
            <p:nvPr/>
          </p:nvSpPr>
          <p:spPr>
            <a:xfrm>
              <a:off x="-11489600" y="4227550"/>
              <a:ext cx="92175" cy="207175"/>
            </a:xfrm>
            <a:custGeom>
              <a:avLst/>
              <a:gdLst/>
              <a:ahLst/>
              <a:cxnLst/>
              <a:rect l="l" t="t" r="r" b="b"/>
              <a:pathLst>
                <a:path w="3687" h="8287" extrusionOk="0">
                  <a:moveTo>
                    <a:pt x="819" y="1"/>
                  </a:moveTo>
                  <a:lnTo>
                    <a:pt x="599" y="2489"/>
                  </a:lnTo>
                  <a:cubicBezTo>
                    <a:pt x="1040" y="2836"/>
                    <a:pt x="1292" y="3246"/>
                    <a:pt x="1292" y="3718"/>
                  </a:cubicBezTo>
                  <a:cubicBezTo>
                    <a:pt x="1292" y="4254"/>
                    <a:pt x="945" y="4758"/>
                    <a:pt x="315" y="5136"/>
                  </a:cubicBezTo>
                  <a:lnTo>
                    <a:pt x="0" y="8286"/>
                  </a:lnTo>
                  <a:lnTo>
                    <a:pt x="1040" y="8286"/>
                  </a:lnTo>
                  <a:cubicBezTo>
                    <a:pt x="1607" y="8286"/>
                    <a:pt x="2111" y="7877"/>
                    <a:pt x="2237" y="7278"/>
                  </a:cubicBezTo>
                  <a:lnTo>
                    <a:pt x="36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6" name="Google Shape;9006;p86"/>
            <p:cNvSpPr/>
            <p:nvPr/>
          </p:nvSpPr>
          <p:spPr>
            <a:xfrm>
              <a:off x="-11703850" y="4227550"/>
              <a:ext cx="92175" cy="207175"/>
            </a:xfrm>
            <a:custGeom>
              <a:avLst/>
              <a:gdLst/>
              <a:ahLst/>
              <a:cxnLst/>
              <a:rect l="l" t="t" r="r" b="b"/>
              <a:pathLst>
                <a:path w="3687" h="8287" extrusionOk="0">
                  <a:moveTo>
                    <a:pt x="1" y="1"/>
                  </a:moveTo>
                  <a:lnTo>
                    <a:pt x="1450" y="7278"/>
                  </a:lnTo>
                  <a:cubicBezTo>
                    <a:pt x="1576" y="7877"/>
                    <a:pt x="2080" y="8286"/>
                    <a:pt x="2679" y="8286"/>
                  </a:cubicBezTo>
                  <a:lnTo>
                    <a:pt x="3687" y="8286"/>
                  </a:lnTo>
                  <a:lnTo>
                    <a:pt x="3372" y="5136"/>
                  </a:lnTo>
                  <a:cubicBezTo>
                    <a:pt x="2773" y="4758"/>
                    <a:pt x="2395" y="4254"/>
                    <a:pt x="2395" y="3718"/>
                  </a:cubicBezTo>
                  <a:cubicBezTo>
                    <a:pt x="2427" y="3246"/>
                    <a:pt x="2647" y="2836"/>
                    <a:pt x="3088" y="2489"/>
                  </a:cubicBezTo>
                  <a:lnTo>
                    <a:pt x="286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07" name="Google Shape;9007;p86"/>
          <p:cNvGrpSpPr/>
          <p:nvPr/>
        </p:nvGrpSpPr>
        <p:grpSpPr>
          <a:xfrm>
            <a:off x="7074827" y="3855153"/>
            <a:ext cx="476003" cy="473935"/>
            <a:chOff x="-9958475" y="3180025"/>
            <a:chExt cx="354450" cy="352875"/>
          </a:xfrm>
        </p:grpSpPr>
        <p:sp>
          <p:nvSpPr>
            <p:cNvPr id="9008" name="Google Shape;9008;p86"/>
            <p:cNvSpPr/>
            <p:nvPr/>
          </p:nvSpPr>
          <p:spPr>
            <a:xfrm>
              <a:off x="-9958475" y="3491125"/>
              <a:ext cx="354450" cy="41775"/>
            </a:xfrm>
            <a:custGeom>
              <a:avLst/>
              <a:gdLst/>
              <a:ahLst/>
              <a:cxnLst/>
              <a:rect l="l" t="t" r="r" b="b"/>
              <a:pathLst>
                <a:path w="14178" h="1671" extrusionOk="0">
                  <a:moveTo>
                    <a:pt x="1702" y="1"/>
                  </a:moveTo>
                  <a:cubicBezTo>
                    <a:pt x="1387" y="1"/>
                    <a:pt x="1135" y="158"/>
                    <a:pt x="977" y="442"/>
                  </a:cubicBezTo>
                  <a:lnTo>
                    <a:pt x="442" y="442"/>
                  </a:lnTo>
                  <a:cubicBezTo>
                    <a:pt x="190" y="442"/>
                    <a:pt x="1" y="631"/>
                    <a:pt x="1" y="820"/>
                  </a:cubicBezTo>
                  <a:cubicBezTo>
                    <a:pt x="1" y="1072"/>
                    <a:pt x="190" y="1261"/>
                    <a:pt x="442" y="1261"/>
                  </a:cubicBezTo>
                  <a:lnTo>
                    <a:pt x="977" y="1261"/>
                  </a:lnTo>
                  <a:cubicBezTo>
                    <a:pt x="1135" y="1513"/>
                    <a:pt x="1387" y="1670"/>
                    <a:pt x="1702" y="1670"/>
                  </a:cubicBezTo>
                  <a:lnTo>
                    <a:pt x="12477" y="1670"/>
                  </a:lnTo>
                  <a:cubicBezTo>
                    <a:pt x="12792" y="1670"/>
                    <a:pt x="13044" y="1513"/>
                    <a:pt x="13170" y="1261"/>
                  </a:cubicBezTo>
                  <a:lnTo>
                    <a:pt x="13737" y="1261"/>
                  </a:lnTo>
                  <a:cubicBezTo>
                    <a:pt x="13957" y="1261"/>
                    <a:pt x="14178" y="1072"/>
                    <a:pt x="14178" y="820"/>
                  </a:cubicBezTo>
                  <a:cubicBezTo>
                    <a:pt x="14178" y="631"/>
                    <a:pt x="13957" y="442"/>
                    <a:pt x="13737" y="442"/>
                  </a:cubicBezTo>
                  <a:lnTo>
                    <a:pt x="13170" y="442"/>
                  </a:lnTo>
                  <a:cubicBezTo>
                    <a:pt x="13044" y="190"/>
                    <a:pt x="12792" y="1"/>
                    <a:pt x="124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9" name="Google Shape;9009;p86"/>
            <p:cNvSpPr/>
            <p:nvPr/>
          </p:nvSpPr>
          <p:spPr>
            <a:xfrm>
              <a:off x="-9958475" y="3180025"/>
              <a:ext cx="354450" cy="42550"/>
            </a:xfrm>
            <a:custGeom>
              <a:avLst/>
              <a:gdLst/>
              <a:ahLst/>
              <a:cxnLst/>
              <a:rect l="l" t="t" r="r" b="b"/>
              <a:pathLst>
                <a:path w="14178" h="1702" extrusionOk="0">
                  <a:moveTo>
                    <a:pt x="1702" y="0"/>
                  </a:moveTo>
                  <a:cubicBezTo>
                    <a:pt x="1387" y="0"/>
                    <a:pt x="1135" y="158"/>
                    <a:pt x="977" y="441"/>
                  </a:cubicBezTo>
                  <a:lnTo>
                    <a:pt x="442" y="441"/>
                  </a:lnTo>
                  <a:cubicBezTo>
                    <a:pt x="190" y="441"/>
                    <a:pt x="1" y="630"/>
                    <a:pt x="1" y="819"/>
                  </a:cubicBezTo>
                  <a:cubicBezTo>
                    <a:pt x="1" y="1040"/>
                    <a:pt x="190" y="1260"/>
                    <a:pt x="442" y="1260"/>
                  </a:cubicBezTo>
                  <a:lnTo>
                    <a:pt x="977" y="1260"/>
                  </a:lnTo>
                  <a:cubicBezTo>
                    <a:pt x="1135" y="1512"/>
                    <a:pt x="1387" y="1701"/>
                    <a:pt x="1702" y="1701"/>
                  </a:cubicBezTo>
                  <a:lnTo>
                    <a:pt x="12477" y="1701"/>
                  </a:lnTo>
                  <a:cubicBezTo>
                    <a:pt x="12792" y="1701"/>
                    <a:pt x="13044" y="1544"/>
                    <a:pt x="13170" y="1260"/>
                  </a:cubicBezTo>
                  <a:lnTo>
                    <a:pt x="13737" y="1260"/>
                  </a:lnTo>
                  <a:cubicBezTo>
                    <a:pt x="13957" y="1260"/>
                    <a:pt x="14178" y="1071"/>
                    <a:pt x="14178" y="819"/>
                  </a:cubicBezTo>
                  <a:cubicBezTo>
                    <a:pt x="14178" y="599"/>
                    <a:pt x="13957" y="441"/>
                    <a:pt x="13737" y="441"/>
                  </a:cubicBezTo>
                  <a:lnTo>
                    <a:pt x="13170" y="441"/>
                  </a:lnTo>
                  <a:cubicBezTo>
                    <a:pt x="13044" y="189"/>
                    <a:pt x="12792" y="0"/>
                    <a:pt x="124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0" name="Google Shape;9010;p86"/>
            <p:cNvSpPr/>
            <p:nvPr/>
          </p:nvSpPr>
          <p:spPr>
            <a:xfrm>
              <a:off x="-9916725" y="3243025"/>
              <a:ext cx="270175" cy="228425"/>
            </a:xfrm>
            <a:custGeom>
              <a:avLst/>
              <a:gdLst/>
              <a:ahLst/>
              <a:cxnLst/>
              <a:rect l="l" t="t" r="r" b="b"/>
              <a:pathLst>
                <a:path w="10807" h="9137" extrusionOk="0">
                  <a:moveTo>
                    <a:pt x="7940" y="820"/>
                  </a:moveTo>
                  <a:cubicBezTo>
                    <a:pt x="8160" y="820"/>
                    <a:pt x="8349" y="1040"/>
                    <a:pt x="8349" y="1261"/>
                  </a:cubicBezTo>
                  <a:cubicBezTo>
                    <a:pt x="8349" y="1513"/>
                    <a:pt x="8160" y="1670"/>
                    <a:pt x="7940" y="1670"/>
                  </a:cubicBezTo>
                  <a:lnTo>
                    <a:pt x="2962" y="1670"/>
                  </a:lnTo>
                  <a:cubicBezTo>
                    <a:pt x="2741" y="1670"/>
                    <a:pt x="2521" y="1450"/>
                    <a:pt x="2521" y="1261"/>
                  </a:cubicBezTo>
                  <a:cubicBezTo>
                    <a:pt x="2521" y="1040"/>
                    <a:pt x="2741" y="820"/>
                    <a:pt x="2962" y="820"/>
                  </a:cubicBezTo>
                  <a:close/>
                  <a:moveTo>
                    <a:pt x="6270" y="2489"/>
                  </a:moveTo>
                  <a:cubicBezTo>
                    <a:pt x="6459" y="2489"/>
                    <a:pt x="6680" y="2679"/>
                    <a:pt x="6680" y="2931"/>
                  </a:cubicBezTo>
                  <a:cubicBezTo>
                    <a:pt x="6680" y="3151"/>
                    <a:pt x="6459" y="3340"/>
                    <a:pt x="6270" y="3340"/>
                  </a:cubicBezTo>
                  <a:lnTo>
                    <a:pt x="3781" y="3340"/>
                  </a:lnTo>
                  <a:cubicBezTo>
                    <a:pt x="3561" y="3340"/>
                    <a:pt x="3403" y="3151"/>
                    <a:pt x="3403" y="2931"/>
                  </a:cubicBezTo>
                  <a:cubicBezTo>
                    <a:pt x="3403" y="2679"/>
                    <a:pt x="3592" y="2489"/>
                    <a:pt x="3781" y="2489"/>
                  </a:cubicBezTo>
                  <a:close/>
                  <a:moveTo>
                    <a:pt x="7940" y="4128"/>
                  </a:moveTo>
                  <a:cubicBezTo>
                    <a:pt x="8160" y="4128"/>
                    <a:pt x="8349" y="4348"/>
                    <a:pt x="8349" y="4569"/>
                  </a:cubicBezTo>
                  <a:cubicBezTo>
                    <a:pt x="8349" y="4789"/>
                    <a:pt x="8160" y="5010"/>
                    <a:pt x="7940" y="5010"/>
                  </a:cubicBezTo>
                  <a:lnTo>
                    <a:pt x="2962" y="5010"/>
                  </a:lnTo>
                  <a:cubicBezTo>
                    <a:pt x="2741" y="5010"/>
                    <a:pt x="2521" y="4789"/>
                    <a:pt x="2521" y="4569"/>
                  </a:cubicBezTo>
                  <a:cubicBezTo>
                    <a:pt x="2521" y="4348"/>
                    <a:pt x="2741" y="4128"/>
                    <a:pt x="2962" y="4128"/>
                  </a:cubicBezTo>
                  <a:close/>
                  <a:moveTo>
                    <a:pt x="6312" y="5826"/>
                  </a:moveTo>
                  <a:cubicBezTo>
                    <a:pt x="6490" y="5826"/>
                    <a:pt x="6680" y="6005"/>
                    <a:pt x="6680" y="6239"/>
                  </a:cubicBezTo>
                  <a:cubicBezTo>
                    <a:pt x="6680" y="6459"/>
                    <a:pt x="6459" y="6617"/>
                    <a:pt x="6270" y="6617"/>
                  </a:cubicBezTo>
                  <a:lnTo>
                    <a:pt x="3781" y="6617"/>
                  </a:lnTo>
                  <a:cubicBezTo>
                    <a:pt x="3561" y="6617"/>
                    <a:pt x="3403" y="6428"/>
                    <a:pt x="3403" y="6239"/>
                  </a:cubicBezTo>
                  <a:cubicBezTo>
                    <a:pt x="3403" y="5987"/>
                    <a:pt x="3592" y="5829"/>
                    <a:pt x="3781" y="5829"/>
                  </a:cubicBezTo>
                  <a:lnTo>
                    <a:pt x="6270" y="5829"/>
                  </a:lnTo>
                  <a:cubicBezTo>
                    <a:pt x="6284" y="5827"/>
                    <a:pt x="6298" y="5826"/>
                    <a:pt x="6312" y="5826"/>
                  </a:cubicBezTo>
                  <a:close/>
                  <a:moveTo>
                    <a:pt x="7940" y="7436"/>
                  </a:moveTo>
                  <a:cubicBezTo>
                    <a:pt x="8160" y="7436"/>
                    <a:pt x="8349" y="7656"/>
                    <a:pt x="8349" y="7877"/>
                  </a:cubicBezTo>
                  <a:cubicBezTo>
                    <a:pt x="8349" y="8129"/>
                    <a:pt x="8160" y="8286"/>
                    <a:pt x="7940" y="8286"/>
                  </a:cubicBezTo>
                  <a:lnTo>
                    <a:pt x="2962" y="8286"/>
                  </a:lnTo>
                  <a:cubicBezTo>
                    <a:pt x="2741" y="8286"/>
                    <a:pt x="2521" y="8066"/>
                    <a:pt x="2521" y="7877"/>
                  </a:cubicBezTo>
                  <a:cubicBezTo>
                    <a:pt x="2521" y="7656"/>
                    <a:pt x="2741" y="7436"/>
                    <a:pt x="2962" y="7436"/>
                  </a:cubicBezTo>
                  <a:close/>
                  <a:moveTo>
                    <a:pt x="1" y="1"/>
                  </a:moveTo>
                  <a:lnTo>
                    <a:pt x="1" y="5388"/>
                  </a:lnTo>
                  <a:cubicBezTo>
                    <a:pt x="1" y="5545"/>
                    <a:pt x="95" y="5703"/>
                    <a:pt x="253" y="5766"/>
                  </a:cubicBezTo>
                  <a:lnTo>
                    <a:pt x="1166" y="6239"/>
                  </a:lnTo>
                  <a:lnTo>
                    <a:pt x="253" y="6711"/>
                  </a:lnTo>
                  <a:cubicBezTo>
                    <a:pt x="127" y="6743"/>
                    <a:pt x="1" y="6900"/>
                    <a:pt x="1" y="7058"/>
                  </a:cubicBezTo>
                  <a:lnTo>
                    <a:pt x="1" y="9137"/>
                  </a:lnTo>
                  <a:lnTo>
                    <a:pt x="10807" y="9137"/>
                  </a:lnTo>
                  <a:lnTo>
                    <a:pt x="10807" y="3750"/>
                  </a:lnTo>
                  <a:cubicBezTo>
                    <a:pt x="10807" y="3592"/>
                    <a:pt x="10712" y="3435"/>
                    <a:pt x="10555" y="3403"/>
                  </a:cubicBezTo>
                  <a:lnTo>
                    <a:pt x="9673" y="2931"/>
                  </a:lnTo>
                  <a:lnTo>
                    <a:pt x="10555" y="2458"/>
                  </a:lnTo>
                  <a:cubicBezTo>
                    <a:pt x="10712" y="2363"/>
                    <a:pt x="10807" y="2237"/>
                    <a:pt x="10807" y="2080"/>
                  </a:cubicBezTo>
                  <a:lnTo>
                    <a:pt x="1080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11" name="Google Shape;9011;p86"/>
          <p:cNvGrpSpPr/>
          <p:nvPr/>
        </p:nvGrpSpPr>
        <p:grpSpPr>
          <a:xfrm>
            <a:off x="7086996" y="4489794"/>
            <a:ext cx="450621" cy="473767"/>
            <a:chOff x="-9949025" y="3615575"/>
            <a:chExt cx="335550" cy="352750"/>
          </a:xfrm>
        </p:grpSpPr>
        <p:sp>
          <p:nvSpPr>
            <p:cNvPr id="9012" name="Google Shape;9012;p86"/>
            <p:cNvSpPr/>
            <p:nvPr/>
          </p:nvSpPr>
          <p:spPr>
            <a:xfrm>
              <a:off x="-9800950" y="3615575"/>
              <a:ext cx="61475" cy="61450"/>
            </a:xfrm>
            <a:custGeom>
              <a:avLst/>
              <a:gdLst/>
              <a:ahLst/>
              <a:cxnLst/>
              <a:rect l="l" t="t" r="r" b="b"/>
              <a:pathLst>
                <a:path w="2459" h="2458" extrusionOk="0">
                  <a:moveTo>
                    <a:pt x="1261" y="0"/>
                  </a:moveTo>
                  <a:cubicBezTo>
                    <a:pt x="568" y="0"/>
                    <a:pt x="1" y="567"/>
                    <a:pt x="1" y="1261"/>
                  </a:cubicBezTo>
                  <a:cubicBezTo>
                    <a:pt x="1" y="1922"/>
                    <a:pt x="536" y="2458"/>
                    <a:pt x="1261" y="2458"/>
                  </a:cubicBezTo>
                  <a:cubicBezTo>
                    <a:pt x="1891" y="2458"/>
                    <a:pt x="2458" y="1922"/>
                    <a:pt x="2458" y="1261"/>
                  </a:cubicBezTo>
                  <a:cubicBezTo>
                    <a:pt x="2458" y="567"/>
                    <a:pt x="1923" y="0"/>
                    <a:pt x="126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3" name="Google Shape;9013;p86"/>
            <p:cNvSpPr/>
            <p:nvPr/>
          </p:nvSpPr>
          <p:spPr>
            <a:xfrm>
              <a:off x="-9949025" y="3688650"/>
              <a:ext cx="335550" cy="279675"/>
            </a:xfrm>
            <a:custGeom>
              <a:avLst/>
              <a:gdLst/>
              <a:ahLst/>
              <a:cxnLst/>
              <a:rect l="l" t="t" r="r" b="b"/>
              <a:pathLst>
                <a:path w="13422" h="11187" extrusionOk="0">
                  <a:moveTo>
                    <a:pt x="5523" y="1"/>
                  </a:moveTo>
                  <a:cubicBezTo>
                    <a:pt x="5383" y="1"/>
                    <a:pt x="5245" y="34"/>
                    <a:pt x="5136" y="102"/>
                  </a:cubicBezTo>
                  <a:lnTo>
                    <a:pt x="599" y="2969"/>
                  </a:lnTo>
                  <a:cubicBezTo>
                    <a:pt x="158" y="3158"/>
                    <a:pt x="1" y="3630"/>
                    <a:pt x="190" y="4071"/>
                  </a:cubicBezTo>
                  <a:cubicBezTo>
                    <a:pt x="360" y="4370"/>
                    <a:pt x="617" y="4538"/>
                    <a:pt x="892" y="4538"/>
                  </a:cubicBezTo>
                  <a:cubicBezTo>
                    <a:pt x="1024" y="4538"/>
                    <a:pt x="1160" y="4500"/>
                    <a:pt x="1293" y="4418"/>
                  </a:cubicBezTo>
                  <a:lnTo>
                    <a:pt x="4727" y="2055"/>
                  </a:lnTo>
                  <a:cubicBezTo>
                    <a:pt x="5073" y="3441"/>
                    <a:pt x="5231" y="3851"/>
                    <a:pt x="5987" y="4985"/>
                  </a:cubicBezTo>
                  <a:lnTo>
                    <a:pt x="4033" y="6812"/>
                  </a:lnTo>
                  <a:cubicBezTo>
                    <a:pt x="3750" y="7096"/>
                    <a:pt x="3655" y="7505"/>
                    <a:pt x="3876" y="7852"/>
                  </a:cubicBezTo>
                  <a:lnTo>
                    <a:pt x="5703" y="10750"/>
                  </a:lnTo>
                  <a:cubicBezTo>
                    <a:pt x="5873" y="11026"/>
                    <a:pt x="6141" y="11187"/>
                    <a:pt x="6433" y="11187"/>
                  </a:cubicBezTo>
                  <a:cubicBezTo>
                    <a:pt x="6576" y="11187"/>
                    <a:pt x="6724" y="11148"/>
                    <a:pt x="6869" y="11066"/>
                  </a:cubicBezTo>
                  <a:cubicBezTo>
                    <a:pt x="7247" y="10845"/>
                    <a:pt x="7373" y="10372"/>
                    <a:pt x="7121" y="9931"/>
                  </a:cubicBezTo>
                  <a:lnTo>
                    <a:pt x="5640" y="7568"/>
                  </a:lnTo>
                  <a:lnTo>
                    <a:pt x="7594" y="5678"/>
                  </a:lnTo>
                  <a:lnTo>
                    <a:pt x="12886" y="2780"/>
                  </a:lnTo>
                  <a:cubicBezTo>
                    <a:pt x="13264" y="2591"/>
                    <a:pt x="13422" y="2055"/>
                    <a:pt x="13233" y="1677"/>
                  </a:cubicBezTo>
                  <a:cubicBezTo>
                    <a:pt x="13102" y="1394"/>
                    <a:pt x="12822" y="1217"/>
                    <a:pt x="12526" y="1217"/>
                  </a:cubicBezTo>
                  <a:cubicBezTo>
                    <a:pt x="12393" y="1217"/>
                    <a:pt x="12257" y="1252"/>
                    <a:pt x="12130" y="1331"/>
                  </a:cubicBezTo>
                  <a:lnTo>
                    <a:pt x="7342" y="4008"/>
                  </a:lnTo>
                  <a:cubicBezTo>
                    <a:pt x="6774" y="3158"/>
                    <a:pt x="6302" y="2307"/>
                    <a:pt x="6302" y="889"/>
                  </a:cubicBezTo>
                  <a:cubicBezTo>
                    <a:pt x="6270" y="574"/>
                    <a:pt x="6239" y="322"/>
                    <a:pt x="6018" y="165"/>
                  </a:cubicBezTo>
                  <a:cubicBezTo>
                    <a:pt x="5893" y="58"/>
                    <a:pt x="5707" y="1"/>
                    <a:pt x="552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4" name="Google Shape;9014;p86"/>
            <p:cNvSpPr/>
            <p:nvPr/>
          </p:nvSpPr>
          <p:spPr>
            <a:xfrm>
              <a:off x="-9947450" y="3657100"/>
              <a:ext cx="106350" cy="50650"/>
            </a:xfrm>
            <a:custGeom>
              <a:avLst/>
              <a:gdLst/>
              <a:ahLst/>
              <a:cxnLst/>
              <a:rect l="l" t="t" r="r" b="b"/>
              <a:pathLst>
                <a:path w="4254" h="2026" extrusionOk="0">
                  <a:moveTo>
                    <a:pt x="910" y="0"/>
                  </a:moveTo>
                  <a:cubicBezTo>
                    <a:pt x="499" y="0"/>
                    <a:pt x="178" y="268"/>
                    <a:pt x="64" y="639"/>
                  </a:cubicBezTo>
                  <a:cubicBezTo>
                    <a:pt x="1" y="1112"/>
                    <a:pt x="253" y="1553"/>
                    <a:pt x="694" y="1616"/>
                  </a:cubicBezTo>
                  <a:lnTo>
                    <a:pt x="2427" y="2025"/>
                  </a:lnTo>
                  <a:lnTo>
                    <a:pt x="4254" y="891"/>
                  </a:lnTo>
                  <a:lnTo>
                    <a:pt x="1041" y="9"/>
                  </a:lnTo>
                  <a:cubicBezTo>
                    <a:pt x="996" y="3"/>
                    <a:pt x="953" y="0"/>
                    <a:pt x="9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15" name="Google Shape;9015;p86"/>
          <p:cNvGrpSpPr/>
          <p:nvPr/>
        </p:nvGrpSpPr>
        <p:grpSpPr>
          <a:xfrm>
            <a:off x="10600125" y="3854469"/>
            <a:ext cx="480233" cy="477897"/>
            <a:chOff x="-9961625" y="4048175"/>
            <a:chExt cx="357600" cy="355825"/>
          </a:xfrm>
        </p:grpSpPr>
        <p:sp>
          <p:nvSpPr>
            <p:cNvPr id="9016" name="Google Shape;9016;p86"/>
            <p:cNvSpPr/>
            <p:nvPr/>
          </p:nvSpPr>
          <p:spPr>
            <a:xfrm>
              <a:off x="-9958475" y="4048175"/>
              <a:ext cx="64625" cy="62650"/>
            </a:xfrm>
            <a:custGeom>
              <a:avLst/>
              <a:gdLst/>
              <a:ahLst/>
              <a:cxnLst/>
              <a:rect l="l" t="t" r="r" b="b"/>
              <a:pathLst>
                <a:path w="2585" h="2506" extrusionOk="0">
                  <a:moveTo>
                    <a:pt x="442" y="0"/>
                  </a:moveTo>
                  <a:cubicBezTo>
                    <a:pt x="339" y="0"/>
                    <a:pt x="237" y="40"/>
                    <a:pt x="158" y="119"/>
                  </a:cubicBezTo>
                  <a:cubicBezTo>
                    <a:pt x="1" y="339"/>
                    <a:pt x="1" y="560"/>
                    <a:pt x="158" y="717"/>
                  </a:cubicBezTo>
                  <a:lnTo>
                    <a:pt x="1828" y="2387"/>
                  </a:lnTo>
                  <a:cubicBezTo>
                    <a:pt x="1923" y="2466"/>
                    <a:pt x="2033" y="2505"/>
                    <a:pt x="2139" y="2505"/>
                  </a:cubicBezTo>
                  <a:cubicBezTo>
                    <a:pt x="2246" y="2505"/>
                    <a:pt x="2348" y="2466"/>
                    <a:pt x="2427" y="2387"/>
                  </a:cubicBezTo>
                  <a:cubicBezTo>
                    <a:pt x="2584" y="2229"/>
                    <a:pt x="2584" y="1946"/>
                    <a:pt x="2427" y="1788"/>
                  </a:cubicBezTo>
                  <a:lnTo>
                    <a:pt x="725" y="119"/>
                  </a:lnTo>
                  <a:cubicBezTo>
                    <a:pt x="647" y="40"/>
                    <a:pt x="544" y="0"/>
                    <a:pt x="4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7" name="Google Shape;9017;p86"/>
            <p:cNvSpPr/>
            <p:nvPr/>
          </p:nvSpPr>
          <p:spPr>
            <a:xfrm>
              <a:off x="-9873400" y="4048775"/>
              <a:ext cx="21275" cy="63025"/>
            </a:xfrm>
            <a:custGeom>
              <a:avLst/>
              <a:gdLst/>
              <a:ahLst/>
              <a:cxnLst/>
              <a:rect l="l" t="t" r="r" b="b"/>
              <a:pathLst>
                <a:path w="851" h="2521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lnTo>
                    <a:pt x="0" y="2079"/>
                  </a:lnTo>
                  <a:cubicBezTo>
                    <a:pt x="0" y="2300"/>
                    <a:pt x="221" y="2520"/>
                    <a:pt x="410" y="2520"/>
                  </a:cubicBezTo>
                  <a:cubicBezTo>
                    <a:pt x="630" y="2520"/>
                    <a:pt x="851" y="2300"/>
                    <a:pt x="851" y="2079"/>
                  </a:cubicBezTo>
                  <a:lnTo>
                    <a:pt x="851" y="410"/>
                  </a:lnTo>
                  <a:cubicBezTo>
                    <a:pt x="851" y="189"/>
                    <a:pt x="630" y="0"/>
                    <a:pt x="4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8" name="Google Shape;9018;p86"/>
            <p:cNvSpPr/>
            <p:nvPr/>
          </p:nvSpPr>
          <p:spPr>
            <a:xfrm>
              <a:off x="-9957675" y="4133050"/>
              <a:ext cx="63025" cy="19700"/>
            </a:xfrm>
            <a:custGeom>
              <a:avLst/>
              <a:gdLst/>
              <a:ahLst/>
              <a:cxnLst/>
              <a:rect l="l" t="t" r="r" b="b"/>
              <a:pathLst>
                <a:path w="2521" h="788" extrusionOk="0">
                  <a:moveTo>
                    <a:pt x="441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599"/>
                    <a:pt x="189" y="788"/>
                    <a:pt x="441" y="788"/>
                  </a:cubicBezTo>
                  <a:lnTo>
                    <a:pt x="2111" y="788"/>
                  </a:lnTo>
                  <a:cubicBezTo>
                    <a:pt x="2363" y="788"/>
                    <a:pt x="2521" y="599"/>
                    <a:pt x="2521" y="410"/>
                  </a:cubicBezTo>
                  <a:cubicBezTo>
                    <a:pt x="2521" y="158"/>
                    <a:pt x="2332" y="0"/>
                    <a:pt x="21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9" name="Google Shape;9019;p86"/>
            <p:cNvSpPr/>
            <p:nvPr/>
          </p:nvSpPr>
          <p:spPr>
            <a:xfrm>
              <a:off x="-9961625" y="4132250"/>
              <a:ext cx="253650" cy="271750"/>
            </a:xfrm>
            <a:custGeom>
              <a:avLst/>
              <a:gdLst/>
              <a:ahLst/>
              <a:cxnLst/>
              <a:rect l="l" t="t" r="r" b="b"/>
              <a:pathLst>
                <a:path w="10146" h="10870" extrusionOk="0">
                  <a:moveTo>
                    <a:pt x="5357" y="1"/>
                  </a:moveTo>
                  <a:cubicBezTo>
                    <a:pt x="5010" y="1"/>
                    <a:pt x="4727" y="253"/>
                    <a:pt x="4727" y="631"/>
                  </a:cubicBezTo>
                  <a:lnTo>
                    <a:pt x="4727" y="5388"/>
                  </a:lnTo>
                  <a:cubicBezTo>
                    <a:pt x="4727" y="5640"/>
                    <a:pt x="4537" y="5797"/>
                    <a:pt x="4317" y="5797"/>
                  </a:cubicBezTo>
                  <a:cubicBezTo>
                    <a:pt x="4128" y="5797"/>
                    <a:pt x="3907" y="5577"/>
                    <a:pt x="3907" y="5388"/>
                  </a:cubicBezTo>
                  <a:lnTo>
                    <a:pt x="3907" y="1450"/>
                  </a:lnTo>
                  <a:cubicBezTo>
                    <a:pt x="3907" y="1103"/>
                    <a:pt x="3624" y="820"/>
                    <a:pt x="3277" y="820"/>
                  </a:cubicBezTo>
                  <a:cubicBezTo>
                    <a:pt x="2931" y="820"/>
                    <a:pt x="2647" y="1103"/>
                    <a:pt x="2647" y="1450"/>
                  </a:cubicBezTo>
                  <a:lnTo>
                    <a:pt x="2647" y="7940"/>
                  </a:lnTo>
                  <a:lnTo>
                    <a:pt x="1576" y="6900"/>
                  </a:lnTo>
                  <a:cubicBezTo>
                    <a:pt x="1416" y="6740"/>
                    <a:pt x="1176" y="6640"/>
                    <a:pt x="935" y="6640"/>
                  </a:cubicBezTo>
                  <a:cubicBezTo>
                    <a:pt x="748" y="6640"/>
                    <a:pt x="561" y="6700"/>
                    <a:pt x="410" y="6837"/>
                  </a:cubicBezTo>
                  <a:cubicBezTo>
                    <a:pt x="95" y="7121"/>
                    <a:pt x="1" y="7625"/>
                    <a:pt x="284" y="7971"/>
                  </a:cubicBezTo>
                  <a:lnTo>
                    <a:pt x="1734" y="10208"/>
                  </a:lnTo>
                  <a:cubicBezTo>
                    <a:pt x="2049" y="10618"/>
                    <a:pt x="2521" y="10870"/>
                    <a:pt x="3088" y="10870"/>
                  </a:cubicBezTo>
                  <a:lnTo>
                    <a:pt x="8035" y="10870"/>
                  </a:lnTo>
                  <a:cubicBezTo>
                    <a:pt x="9169" y="10870"/>
                    <a:pt x="10114" y="9925"/>
                    <a:pt x="10114" y="8759"/>
                  </a:cubicBezTo>
                  <a:lnTo>
                    <a:pt x="10114" y="4002"/>
                  </a:lnTo>
                  <a:cubicBezTo>
                    <a:pt x="10145" y="3592"/>
                    <a:pt x="9893" y="3309"/>
                    <a:pt x="9515" y="3309"/>
                  </a:cubicBezTo>
                  <a:cubicBezTo>
                    <a:pt x="9169" y="3309"/>
                    <a:pt x="8885" y="3592"/>
                    <a:pt x="8885" y="3939"/>
                  </a:cubicBezTo>
                  <a:lnTo>
                    <a:pt x="8885" y="5388"/>
                  </a:lnTo>
                  <a:cubicBezTo>
                    <a:pt x="8885" y="5640"/>
                    <a:pt x="8696" y="5797"/>
                    <a:pt x="8507" y="5797"/>
                  </a:cubicBezTo>
                  <a:cubicBezTo>
                    <a:pt x="8255" y="5797"/>
                    <a:pt x="8066" y="5577"/>
                    <a:pt x="8066" y="5388"/>
                  </a:cubicBezTo>
                  <a:lnTo>
                    <a:pt x="8066" y="1450"/>
                  </a:lnTo>
                  <a:cubicBezTo>
                    <a:pt x="8066" y="1103"/>
                    <a:pt x="7782" y="820"/>
                    <a:pt x="7436" y="820"/>
                  </a:cubicBezTo>
                  <a:cubicBezTo>
                    <a:pt x="7089" y="820"/>
                    <a:pt x="6806" y="1103"/>
                    <a:pt x="6806" y="1450"/>
                  </a:cubicBezTo>
                  <a:lnTo>
                    <a:pt x="6806" y="5388"/>
                  </a:lnTo>
                  <a:cubicBezTo>
                    <a:pt x="6806" y="5640"/>
                    <a:pt x="6617" y="5797"/>
                    <a:pt x="6428" y="5797"/>
                  </a:cubicBezTo>
                  <a:cubicBezTo>
                    <a:pt x="6176" y="5797"/>
                    <a:pt x="5987" y="5577"/>
                    <a:pt x="5987" y="5388"/>
                  </a:cubicBezTo>
                  <a:lnTo>
                    <a:pt x="5987" y="631"/>
                  </a:lnTo>
                  <a:cubicBezTo>
                    <a:pt x="5987" y="284"/>
                    <a:pt x="5703" y="1"/>
                    <a:pt x="53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0" name="Google Shape;9020;p86"/>
            <p:cNvSpPr/>
            <p:nvPr/>
          </p:nvSpPr>
          <p:spPr>
            <a:xfrm>
              <a:off x="-9791500" y="4069250"/>
              <a:ext cx="31550" cy="66175"/>
            </a:xfrm>
            <a:custGeom>
              <a:avLst/>
              <a:gdLst/>
              <a:ahLst/>
              <a:cxnLst/>
              <a:rect l="l" t="t" r="r" b="b"/>
              <a:pathLst>
                <a:path w="1262" h="2647" extrusionOk="0">
                  <a:moveTo>
                    <a:pt x="631" y="0"/>
                  </a:moveTo>
                  <a:cubicBezTo>
                    <a:pt x="284" y="0"/>
                    <a:pt x="1" y="252"/>
                    <a:pt x="1" y="630"/>
                  </a:cubicBezTo>
                  <a:lnTo>
                    <a:pt x="1" y="2647"/>
                  </a:lnTo>
                  <a:cubicBezTo>
                    <a:pt x="190" y="2552"/>
                    <a:pt x="410" y="2489"/>
                    <a:pt x="631" y="2489"/>
                  </a:cubicBezTo>
                  <a:cubicBezTo>
                    <a:pt x="883" y="2521"/>
                    <a:pt x="1072" y="2552"/>
                    <a:pt x="1261" y="2647"/>
                  </a:cubicBezTo>
                  <a:lnTo>
                    <a:pt x="1261" y="630"/>
                  </a:lnTo>
                  <a:cubicBezTo>
                    <a:pt x="1261" y="284"/>
                    <a:pt x="977" y="0"/>
                    <a:pt x="6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1" name="Google Shape;9021;p86"/>
            <p:cNvSpPr/>
            <p:nvPr/>
          </p:nvSpPr>
          <p:spPr>
            <a:xfrm>
              <a:off x="-9740300" y="4049550"/>
              <a:ext cx="136275" cy="268600"/>
            </a:xfrm>
            <a:custGeom>
              <a:avLst/>
              <a:gdLst/>
              <a:ahLst/>
              <a:cxnLst/>
              <a:rect l="l" t="t" r="r" b="b"/>
              <a:pathLst>
                <a:path w="5451" h="10744" extrusionOk="0">
                  <a:moveTo>
                    <a:pt x="631" y="1"/>
                  </a:moveTo>
                  <a:cubicBezTo>
                    <a:pt x="284" y="1"/>
                    <a:pt x="1" y="253"/>
                    <a:pt x="1" y="631"/>
                  </a:cubicBezTo>
                  <a:lnTo>
                    <a:pt x="1" y="5955"/>
                  </a:lnTo>
                  <a:cubicBezTo>
                    <a:pt x="190" y="5860"/>
                    <a:pt x="410" y="5797"/>
                    <a:pt x="631" y="5797"/>
                  </a:cubicBezTo>
                  <a:cubicBezTo>
                    <a:pt x="1418" y="5797"/>
                    <a:pt x="2080" y="6428"/>
                    <a:pt x="2080" y="7247"/>
                  </a:cubicBezTo>
                  <a:lnTo>
                    <a:pt x="2080" y="10744"/>
                  </a:lnTo>
                  <a:lnTo>
                    <a:pt x="3309" y="10744"/>
                  </a:lnTo>
                  <a:cubicBezTo>
                    <a:pt x="4443" y="10744"/>
                    <a:pt x="5388" y="9799"/>
                    <a:pt x="5388" y="8664"/>
                  </a:cubicBezTo>
                  <a:lnTo>
                    <a:pt x="5388" y="3876"/>
                  </a:lnTo>
                  <a:cubicBezTo>
                    <a:pt x="5451" y="3592"/>
                    <a:pt x="5167" y="3309"/>
                    <a:pt x="4821" y="3309"/>
                  </a:cubicBezTo>
                  <a:cubicBezTo>
                    <a:pt x="4443" y="3309"/>
                    <a:pt x="4191" y="3592"/>
                    <a:pt x="4191" y="3939"/>
                  </a:cubicBezTo>
                  <a:lnTo>
                    <a:pt x="4191" y="5388"/>
                  </a:lnTo>
                  <a:cubicBezTo>
                    <a:pt x="4191" y="5640"/>
                    <a:pt x="3970" y="5797"/>
                    <a:pt x="3781" y="5797"/>
                  </a:cubicBezTo>
                  <a:cubicBezTo>
                    <a:pt x="3561" y="5797"/>
                    <a:pt x="3340" y="5577"/>
                    <a:pt x="3340" y="5388"/>
                  </a:cubicBezTo>
                  <a:lnTo>
                    <a:pt x="3340" y="1450"/>
                  </a:lnTo>
                  <a:cubicBezTo>
                    <a:pt x="3340" y="1103"/>
                    <a:pt x="3088" y="820"/>
                    <a:pt x="2710" y="820"/>
                  </a:cubicBezTo>
                  <a:cubicBezTo>
                    <a:pt x="2364" y="820"/>
                    <a:pt x="2080" y="1103"/>
                    <a:pt x="2080" y="1450"/>
                  </a:cubicBezTo>
                  <a:lnTo>
                    <a:pt x="2080" y="5388"/>
                  </a:lnTo>
                  <a:cubicBezTo>
                    <a:pt x="2080" y="5640"/>
                    <a:pt x="1891" y="5797"/>
                    <a:pt x="1702" y="5797"/>
                  </a:cubicBezTo>
                  <a:cubicBezTo>
                    <a:pt x="1450" y="5797"/>
                    <a:pt x="1261" y="5577"/>
                    <a:pt x="1261" y="5388"/>
                  </a:cubicBezTo>
                  <a:lnTo>
                    <a:pt x="1261" y="631"/>
                  </a:lnTo>
                  <a:cubicBezTo>
                    <a:pt x="1261" y="284"/>
                    <a:pt x="977" y="1"/>
                    <a:pt x="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22" name="Google Shape;9022;p86"/>
          <p:cNvGrpSpPr/>
          <p:nvPr/>
        </p:nvGrpSpPr>
        <p:grpSpPr>
          <a:xfrm>
            <a:off x="8849086" y="4488485"/>
            <a:ext cx="486612" cy="476385"/>
            <a:chOff x="-8680950" y="3624225"/>
            <a:chExt cx="362350" cy="354700"/>
          </a:xfrm>
        </p:grpSpPr>
        <p:sp>
          <p:nvSpPr>
            <p:cNvPr id="9023" name="Google Shape;9023;p86"/>
            <p:cNvSpPr/>
            <p:nvPr/>
          </p:nvSpPr>
          <p:spPr>
            <a:xfrm>
              <a:off x="-8512400" y="3686450"/>
              <a:ext cx="130775" cy="129800"/>
            </a:xfrm>
            <a:custGeom>
              <a:avLst/>
              <a:gdLst/>
              <a:ahLst/>
              <a:cxnLst/>
              <a:rect l="l" t="t" r="r" b="b"/>
              <a:pathLst>
                <a:path w="5231" h="5192" extrusionOk="0">
                  <a:moveTo>
                    <a:pt x="4065" y="1"/>
                  </a:moveTo>
                  <a:lnTo>
                    <a:pt x="158" y="3876"/>
                  </a:lnTo>
                  <a:cubicBezTo>
                    <a:pt x="1" y="4096"/>
                    <a:pt x="1" y="4317"/>
                    <a:pt x="158" y="4474"/>
                  </a:cubicBezTo>
                  <a:lnTo>
                    <a:pt x="757" y="5073"/>
                  </a:lnTo>
                  <a:cubicBezTo>
                    <a:pt x="836" y="5152"/>
                    <a:pt x="938" y="5191"/>
                    <a:pt x="1041" y="5191"/>
                  </a:cubicBezTo>
                  <a:cubicBezTo>
                    <a:pt x="1143" y="5191"/>
                    <a:pt x="1245" y="5152"/>
                    <a:pt x="1324" y="5073"/>
                  </a:cubicBezTo>
                  <a:lnTo>
                    <a:pt x="5231" y="1166"/>
                  </a:lnTo>
                  <a:lnTo>
                    <a:pt x="406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4" name="Google Shape;9024;p86"/>
            <p:cNvSpPr/>
            <p:nvPr/>
          </p:nvSpPr>
          <p:spPr>
            <a:xfrm>
              <a:off x="-8395825" y="3624225"/>
              <a:ext cx="77225" cy="77225"/>
            </a:xfrm>
            <a:custGeom>
              <a:avLst/>
              <a:gdLst/>
              <a:ahLst/>
              <a:cxnLst/>
              <a:rect l="l" t="t" r="r" b="b"/>
              <a:pathLst>
                <a:path w="3089" h="3089" extrusionOk="0">
                  <a:moveTo>
                    <a:pt x="1607" y="1"/>
                  </a:moveTo>
                  <a:cubicBezTo>
                    <a:pt x="1481" y="1"/>
                    <a:pt x="1355" y="64"/>
                    <a:pt x="1292" y="158"/>
                  </a:cubicBezTo>
                  <a:lnTo>
                    <a:pt x="1" y="1891"/>
                  </a:lnTo>
                  <a:lnTo>
                    <a:pt x="1198" y="3088"/>
                  </a:lnTo>
                  <a:lnTo>
                    <a:pt x="2931" y="1797"/>
                  </a:lnTo>
                  <a:cubicBezTo>
                    <a:pt x="3057" y="1734"/>
                    <a:pt x="3088" y="1608"/>
                    <a:pt x="3088" y="1482"/>
                  </a:cubicBezTo>
                  <a:lnTo>
                    <a:pt x="3088" y="442"/>
                  </a:lnTo>
                  <a:cubicBezTo>
                    <a:pt x="3057" y="190"/>
                    <a:pt x="2868" y="1"/>
                    <a:pt x="26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5" name="Google Shape;9025;p86"/>
            <p:cNvSpPr/>
            <p:nvPr/>
          </p:nvSpPr>
          <p:spPr>
            <a:xfrm>
              <a:off x="-8676125" y="3883875"/>
              <a:ext cx="98375" cy="92925"/>
            </a:xfrm>
            <a:custGeom>
              <a:avLst/>
              <a:gdLst/>
              <a:ahLst/>
              <a:cxnLst/>
              <a:rect l="l" t="t" r="r" b="b"/>
              <a:pathLst>
                <a:path w="3935" h="3717" extrusionOk="0">
                  <a:moveTo>
                    <a:pt x="2478" y="0"/>
                  </a:moveTo>
                  <a:cubicBezTo>
                    <a:pt x="2338" y="0"/>
                    <a:pt x="2197" y="75"/>
                    <a:pt x="2108" y="201"/>
                  </a:cubicBezTo>
                  <a:lnTo>
                    <a:pt x="154" y="3130"/>
                  </a:lnTo>
                  <a:cubicBezTo>
                    <a:pt x="0" y="3413"/>
                    <a:pt x="244" y="3717"/>
                    <a:pt x="527" y="3717"/>
                  </a:cubicBezTo>
                  <a:cubicBezTo>
                    <a:pt x="591" y="3717"/>
                    <a:pt x="657" y="3701"/>
                    <a:pt x="721" y="3666"/>
                  </a:cubicBezTo>
                  <a:lnTo>
                    <a:pt x="3620" y="1744"/>
                  </a:lnTo>
                  <a:cubicBezTo>
                    <a:pt x="3903" y="1618"/>
                    <a:pt x="3935" y="1303"/>
                    <a:pt x="3746" y="1114"/>
                  </a:cubicBezTo>
                  <a:lnTo>
                    <a:pt x="2769" y="138"/>
                  </a:lnTo>
                  <a:cubicBezTo>
                    <a:pt x="2688" y="43"/>
                    <a:pt x="2583" y="0"/>
                    <a:pt x="247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6" name="Google Shape;9026;p86"/>
            <p:cNvSpPr/>
            <p:nvPr/>
          </p:nvSpPr>
          <p:spPr>
            <a:xfrm>
              <a:off x="-8680950" y="3708850"/>
              <a:ext cx="282800" cy="270075"/>
            </a:xfrm>
            <a:custGeom>
              <a:avLst/>
              <a:gdLst/>
              <a:ahLst/>
              <a:cxnLst/>
              <a:rect l="l" t="t" r="r" b="b"/>
              <a:pathLst>
                <a:path w="11312" h="10803" extrusionOk="0">
                  <a:moveTo>
                    <a:pt x="4337" y="4327"/>
                  </a:moveTo>
                  <a:cubicBezTo>
                    <a:pt x="4656" y="4327"/>
                    <a:pt x="4979" y="4445"/>
                    <a:pt x="5231" y="4681"/>
                  </a:cubicBezTo>
                  <a:cubicBezTo>
                    <a:pt x="5388" y="4839"/>
                    <a:pt x="5388" y="5122"/>
                    <a:pt x="5231" y="5280"/>
                  </a:cubicBezTo>
                  <a:cubicBezTo>
                    <a:pt x="5152" y="5359"/>
                    <a:pt x="5050" y="5398"/>
                    <a:pt x="4947" y="5398"/>
                  </a:cubicBezTo>
                  <a:cubicBezTo>
                    <a:pt x="4845" y="5398"/>
                    <a:pt x="4742" y="5359"/>
                    <a:pt x="4664" y="5280"/>
                  </a:cubicBezTo>
                  <a:cubicBezTo>
                    <a:pt x="4585" y="5201"/>
                    <a:pt x="4475" y="5162"/>
                    <a:pt x="4364" y="5162"/>
                  </a:cubicBezTo>
                  <a:cubicBezTo>
                    <a:pt x="4254" y="5162"/>
                    <a:pt x="4144" y="5201"/>
                    <a:pt x="4065" y="5280"/>
                  </a:cubicBezTo>
                  <a:cubicBezTo>
                    <a:pt x="3829" y="5516"/>
                    <a:pt x="3514" y="5634"/>
                    <a:pt x="3195" y="5634"/>
                  </a:cubicBezTo>
                  <a:cubicBezTo>
                    <a:pt x="2876" y="5634"/>
                    <a:pt x="2553" y="5516"/>
                    <a:pt x="2301" y="5280"/>
                  </a:cubicBezTo>
                  <a:cubicBezTo>
                    <a:pt x="2143" y="5122"/>
                    <a:pt x="2143" y="4839"/>
                    <a:pt x="2301" y="4681"/>
                  </a:cubicBezTo>
                  <a:cubicBezTo>
                    <a:pt x="2379" y="4602"/>
                    <a:pt x="2482" y="4563"/>
                    <a:pt x="2584" y="4563"/>
                  </a:cubicBezTo>
                  <a:cubicBezTo>
                    <a:pt x="2687" y="4563"/>
                    <a:pt x="2789" y="4602"/>
                    <a:pt x="2868" y="4681"/>
                  </a:cubicBezTo>
                  <a:cubicBezTo>
                    <a:pt x="2947" y="4760"/>
                    <a:pt x="3057" y="4799"/>
                    <a:pt x="3167" y="4799"/>
                  </a:cubicBezTo>
                  <a:cubicBezTo>
                    <a:pt x="3277" y="4799"/>
                    <a:pt x="3388" y="4760"/>
                    <a:pt x="3466" y="4681"/>
                  </a:cubicBezTo>
                  <a:cubicBezTo>
                    <a:pt x="3703" y="4445"/>
                    <a:pt x="4018" y="4327"/>
                    <a:pt x="4337" y="4327"/>
                  </a:cubicBezTo>
                  <a:close/>
                  <a:moveTo>
                    <a:pt x="6097" y="5697"/>
                  </a:moveTo>
                  <a:cubicBezTo>
                    <a:pt x="6207" y="5697"/>
                    <a:pt x="6318" y="5737"/>
                    <a:pt x="6396" y="5815"/>
                  </a:cubicBezTo>
                  <a:cubicBezTo>
                    <a:pt x="6869" y="6288"/>
                    <a:pt x="6869" y="7076"/>
                    <a:pt x="6396" y="7611"/>
                  </a:cubicBezTo>
                  <a:cubicBezTo>
                    <a:pt x="6239" y="7769"/>
                    <a:pt x="6239" y="8021"/>
                    <a:pt x="6396" y="8178"/>
                  </a:cubicBezTo>
                  <a:cubicBezTo>
                    <a:pt x="6554" y="8336"/>
                    <a:pt x="6554" y="8619"/>
                    <a:pt x="6396" y="8777"/>
                  </a:cubicBezTo>
                  <a:cubicBezTo>
                    <a:pt x="6318" y="8856"/>
                    <a:pt x="6207" y="8895"/>
                    <a:pt x="6097" y="8895"/>
                  </a:cubicBezTo>
                  <a:cubicBezTo>
                    <a:pt x="5987" y="8895"/>
                    <a:pt x="5877" y="8856"/>
                    <a:pt x="5798" y="8777"/>
                  </a:cubicBezTo>
                  <a:cubicBezTo>
                    <a:pt x="5325" y="8304"/>
                    <a:pt x="5325" y="7517"/>
                    <a:pt x="5798" y="7013"/>
                  </a:cubicBezTo>
                  <a:cubicBezTo>
                    <a:pt x="5955" y="6855"/>
                    <a:pt x="5955" y="6571"/>
                    <a:pt x="5798" y="6414"/>
                  </a:cubicBezTo>
                  <a:cubicBezTo>
                    <a:pt x="5640" y="6256"/>
                    <a:pt x="5640" y="5973"/>
                    <a:pt x="5798" y="5815"/>
                  </a:cubicBezTo>
                  <a:cubicBezTo>
                    <a:pt x="5877" y="5737"/>
                    <a:pt x="5987" y="5697"/>
                    <a:pt x="6097" y="5697"/>
                  </a:cubicBezTo>
                  <a:close/>
                  <a:moveTo>
                    <a:pt x="6968" y="1"/>
                  </a:moveTo>
                  <a:cubicBezTo>
                    <a:pt x="6230" y="1"/>
                    <a:pt x="5491" y="269"/>
                    <a:pt x="4916" y="806"/>
                  </a:cubicBezTo>
                  <a:lnTo>
                    <a:pt x="4286" y="1468"/>
                  </a:lnTo>
                  <a:cubicBezTo>
                    <a:pt x="4191" y="1562"/>
                    <a:pt x="4128" y="1783"/>
                    <a:pt x="4222" y="1909"/>
                  </a:cubicBezTo>
                  <a:cubicBezTo>
                    <a:pt x="4380" y="2255"/>
                    <a:pt x="4286" y="2633"/>
                    <a:pt x="4065" y="2854"/>
                  </a:cubicBezTo>
                  <a:cubicBezTo>
                    <a:pt x="3892" y="3027"/>
                    <a:pt x="3643" y="3124"/>
                    <a:pt x="3401" y="3124"/>
                  </a:cubicBezTo>
                  <a:cubicBezTo>
                    <a:pt x="3203" y="3124"/>
                    <a:pt x="3010" y="3059"/>
                    <a:pt x="2868" y="2917"/>
                  </a:cubicBezTo>
                  <a:lnTo>
                    <a:pt x="2616" y="2633"/>
                  </a:lnTo>
                  <a:cubicBezTo>
                    <a:pt x="2537" y="2555"/>
                    <a:pt x="2427" y="2515"/>
                    <a:pt x="2316" y="2515"/>
                  </a:cubicBezTo>
                  <a:cubicBezTo>
                    <a:pt x="2206" y="2515"/>
                    <a:pt x="2096" y="2555"/>
                    <a:pt x="2017" y="2633"/>
                  </a:cubicBezTo>
                  <a:lnTo>
                    <a:pt x="1419" y="3232"/>
                  </a:lnTo>
                  <a:cubicBezTo>
                    <a:pt x="158" y="4492"/>
                    <a:pt x="1" y="6445"/>
                    <a:pt x="946" y="7895"/>
                  </a:cubicBezTo>
                  <a:lnTo>
                    <a:pt x="1608" y="6792"/>
                  </a:lnTo>
                  <a:cubicBezTo>
                    <a:pt x="1765" y="6477"/>
                    <a:pt x="2143" y="6256"/>
                    <a:pt x="2521" y="6225"/>
                  </a:cubicBezTo>
                  <a:cubicBezTo>
                    <a:pt x="2590" y="6214"/>
                    <a:pt x="2659" y="6209"/>
                    <a:pt x="2726" y="6209"/>
                  </a:cubicBezTo>
                  <a:cubicBezTo>
                    <a:pt x="3056" y="6209"/>
                    <a:pt x="3357" y="6336"/>
                    <a:pt x="3592" y="6571"/>
                  </a:cubicBezTo>
                  <a:lnTo>
                    <a:pt x="4569" y="7548"/>
                  </a:lnTo>
                  <a:cubicBezTo>
                    <a:pt x="4853" y="7832"/>
                    <a:pt x="4979" y="8210"/>
                    <a:pt x="4916" y="8619"/>
                  </a:cubicBezTo>
                  <a:cubicBezTo>
                    <a:pt x="4884" y="8997"/>
                    <a:pt x="4601" y="9312"/>
                    <a:pt x="4286" y="9533"/>
                  </a:cubicBezTo>
                  <a:lnTo>
                    <a:pt x="3246" y="10195"/>
                  </a:lnTo>
                  <a:cubicBezTo>
                    <a:pt x="3867" y="10600"/>
                    <a:pt x="4575" y="10802"/>
                    <a:pt x="5283" y="10802"/>
                  </a:cubicBezTo>
                  <a:cubicBezTo>
                    <a:pt x="6227" y="10802"/>
                    <a:pt x="7170" y="10442"/>
                    <a:pt x="7909" y="9722"/>
                  </a:cubicBezTo>
                  <a:lnTo>
                    <a:pt x="8507" y="9123"/>
                  </a:lnTo>
                  <a:cubicBezTo>
                    <a:pt x="8665" y="8966"/>
                    <a:pt x="8665" y="8682"/>
                    <a:pt x="8507" y="8525"/>
                  </a:cubicBezTo>
                  <a:lnTo>
                    <a:pt x="8224" y="8273"/>
                  </a:lnTo>
                  <a:cubicBezTo>
                    <a:pt x="7909" y="7958"/>
                    <a:pt x="7972" y="7391"/>
                    <a:pt x="8287" y="7076"/>
                  </a:cubicBezTo>
                  <a:cubicBezTo>
                    <a:pt x="8432" y="6930"/>
                    <a:pt x="8659" y="6840"/>
                    <a:pt x="8887" y="6840"/>
                  </a:cubicBezTo>
                  <a:cubicBezTo>
                    <a:pt x="9005" y="6840"/>
                    <a:pt x="9124" y="6864"/>
                    <a:pt x="9232" y="6918"/>
                  </a:cubicBezTo>
                  <a:cubicBezTo>
                    <a:pt x="9294" y="6955"/>
                    <a:pt x="9361" y="6973"/>
                    <a:pt x="9427" y="6973"/>
                  </a:cubicBezTo>
                  <a:cubicBezTo>
                    <a:pt x="9529" y="6973"/>
                    <a:pt x="9628" y="6931"/>
                    <a:pt x="9704" y="6855"/>
                  </a:cubicBezTo>
                  <a:lnTo>
                    <a:pt x="10334" y="6225"/>
                  </a:lnTo>
                  <a:cubicBezTo>
                    <a:pt x="11154" y="5185"/>
                    <a:pt x="11311" y="3831"/>
                    <a:pt x="10713" y="2696"/>
                  </a:cubicBezTo>
                  <a:lnTo>
                    <a:pt x="10713" y="2696"/>
                  </a:lnTo>
                  <a:lnTo>
                    <a:pt x="8665" y="4744"/>
                  </a:lnTo>
                  <a:cubicBezTo>
                    <a:pt x="8428" y="4980"/>
                    <a:pt x="8113" y="5099"/>
                    <a:pt x="7794" y="5099"/>
                  </a:cubicBezTo>
                  <a:cubicBezTo>
                    <a:pt x="7475" y="5099"/>
                    <a:pt x="7152" y="4980"/>
                    <a:pt x="6900" y="4744"/>
                  </a:cubicBezTo>
                  <a:lnTo>
                    <a:pt x="6302" y="4177"/>
                  </a:lnTo>
                  <a:cubicBezTo>
                    <a:pt x="5829" y="3705"/>
                    <a:pt x="5829" y="2917"/>
                    <a:pt x="6302" y="2381"/>
                  </a:cubicBezTo>
                  <a:lnTo>
                    <a:pt x="8350" y="334"/>
                  </a:lnTo>
                  <a:cubicBezTo>
                    <a:pt x="7918" y="112"/>
                    <a:pt x="7443" y="1"/>
                    <a:pt x="69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7" name="Google Shape;9027;p86"/>
            <p:cNvSpPr/>
            <p:nvPr/>
          </p:nvSpPr>
          <p:spPr>
            <a:xfrm>
              <a:off x="-8440725" y="3857375"/>
              <a:ext cx="117400" cy="86450"/>
            </a:xfrm>
            <a:custGeom>
              <a:avLst/>
              <a:gdLst/>
              <a:ahLst/>
              <a:cxnLst/>
              <a:rect l="l" t="t" r="r" b="b"/>
              <a:pathLst>
                <a:path w="4696" h="3458" extrusionOk="0">
                  <a:moveTo>
                    <a:pt x="1765" y="0"/>
                  </a:moveTo>
                  <a:cubicBezTo>
                    <a:pt x="1608" y="284"/>
                    <a:pt x="1419" y="567"/>
                    <a:pt x="1198" y="788"/>
                  </a:cubicBezTo>
                  <a:lnTo>
                    <a:pt x="568" y="1418"/>
                  </a:lnTo>
                  <a:cubicBezTo>
                    <a:pt x="410" y="1576"/>
                    <a:pt x="190" y="1702"/>
                    <a:pt x="1" y="1733"/>
                  </a:cubicBezTo>
                  <a:lnTo>
                    <a:pt x="442" y="2174"/>
                  </a:lnTo>
                  <a:cubicBezTo>
                    <a:pt x="830" y="2563"/>
                    <a:pt x="1382" y="2767"/>
                    <a:pt x="1930" y="2767"/>
                  </a:cubicBezTo>
                  <a:cubicBezTo>
                    <a:pt x="2316" y="2767"/>
                    <a:pt x="2700" y="2666"/>
                    <a:pt x="3025" y="2458"/>
                  </a:cubicBezTo>
                  <a:lnTo>
                    <a:pt x="3939" y="3340"/>
                  </a:lnTo>
                  <a:cubicBezTo>
                    <a:pt x="4018" y="3419"/>
                    <a:pt x="4128" y="3458"/>
                    <a:pt x="4238" y="3458"/>
                  </a:cubicBezTo>
                  <a:cubicBezTo>
                    <a:pt x="4349" y="3458"/>
                    <a:pt x="4459" y="3419"/>
                    <a:pt x="4538" y="3340"/>
                  </a:cubicBezTo>
                  <a:cubicBezTo>
                    <a:pt x="4695" y="3182"/>
                    <a:pt x="4695" y="2930"/>
                    <a:pt x="4538" y="2773"/>
                  </a:cubicBezTo>
                  <a:lnTo>
                    <a:pt x="176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8" name="Google Shape;9028;p86"/>
            <p:cNvSpPr/>
            <p:nvPr/>
          </p:nvSpPr>
          <p:spPr>
            <a:xfrm>
              <a:off x="-8638400" y="3630725"/>
              <a:ext cx="86650" cy="115625"/>
            </a:xfrm>
            <a:custGeom>
              <a:avLst/>
              <a:gdLst/>
              <a:ahLst/>
              <a:cxnLst/>
              <a:rect l="l" t="t" r="r" b="b"/>
              <a:pathLst>
                <a:path w="3466" h="4625" extrusionOk="0">
                  <a:moveTo>
                    <a:pt x="457" y="1"/>
                  </a:moveTo>
                  <a:cubicBezTo>
                    <a:pt x="347" y="1"/>
                    <a:pt x="236" y="40"/>
                    <a:pt x="158" y="119"/>
                  </a:cubicBezTo>
                  <a:cubicBezTo>
                    <a:pt x="0" y="277"/>
                    <a:pt x="0" y="560"/>
                    <a:pt x="158" y="718"/>
                  </a:cubicBezTo>
                  <a:lnTo>
                    <a:pt x="1071" y="1631"/>
                  </a:lnTo>
                  <a:cubicBezTo>
                    <a:pt x="819" y="1978"/>
                    <a:pt x="693" y="2387"/>
                    <a:pt x="693" y="2765"/>
                  </a:cubicBezTo>
                  <a:cubicBezTo>
                    <a:pt x="693" y="3269"/>
                    <a:pt x="914" y="3805"/>
                    <a:pt x="1292" y="4183"/>
                  </a:cubicBezTo>
                  <a:lnTo>
                    <a:pt x="1733" y="4624"/>
                  </a:lnTo>
                  <a:cubicBezTo>
                    <a:pt x="1764" y="4435"/>
                    <a:pt x="1890" y="4215"/>
                    <a:pt x="2048" y="4057"/>
                  </a:cubicBezTo>
                  <a:lnTo>
                    <a:pt x="2678" y="3427"/>
                  </a:lnTo>
                  <a:cubicBezTo>
                    <a:pt x="2899" y="3206"/>
                    <a:pt x="3182" y="3017"/>
                    <a:pt x="3466" y="2860"/>
                  </a:cubicBezTo>
                  <a:lnTo>
                    <a:pt x="756" y="119"/>
                  </a:lnTo>
                  <a:cubicBezTo>
                    <a:pt x="677" y="40"/>
                    <a:pt x="567" y="1"/>
                    <a:pt x="4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29" name="Google Shape;9029;p86"/>
          <p:cNvGrpSpPr/>
          <p:nvPr/>
        </p:nvGrpSpPr>
        <p:grpSpPr>
          <a:xfrm>
            <a:off x="7697411" y="2042699"/>
            <a:ext cx="417820" cy="473968"/>
            <a:chOff x="-13056975" y="3212300"/>
            <a:chExt cx="311125" cy="352900"/>
          </a:xfrm>
        </p:grpSpPr>
        <p:sp>
          <p:nvSpPr>
            <p:cNvPr id="9030" name="Google Shape;9030;p86"/>
            <p:cNvSpPr/>
            <p:nvPr/>
          </p:nvSpPr>
          <p:spPr>
            <a:xfrm>
              <a:off x="-12972700" y="3273750"/>
              <a:ext cx="144950" cy="229225"/>
            </a:xfrm>
            <a:custGeom>
              <a:avLst/>
              <a:gdLst/>
              <a:ahLst/>
              <a:cxnLst/>
              <a:rect l="l" t="t" r="r" b="b"/>
              <a:pathLst>
                <a:path w="5798" h="9169" extrusionOk="0">
                  <a:moveTo>
                    <a:pt x="0" y="0"/>
                  </a:moveTo>
                  <a:lnTo>
                    <a:pt x="0" y="819"/>
                  </a:lnTo>
                  <a:lnTo>
                    <a:pt x="851" y="819"/>
                  </a:lnTo>
                  <a:lnTo>
                    <a:pt x="851" y="8538"/>
                  </a:lnTo>
                  <a:lnTo>
                    <a:pt x="788" y="8538"/>
                  </a:lnTo>
                  <a:cubicBezTo>
                    <a:pt x="1071" y="8696"/>
                    <a:pt x="1355" y="8853"/>
                    <a:pt x="1639" y="8948"/>
                  </a:cubicBezTo>
                  <a:lnTo>
                    <a:pt x="1639" y="851"/>
                  </a:lnTo>
                  <a:lnTo>
                    <a:pt x="2458" y="851"/>
                  </a:lnTo>
                  <a:lnTo>
                    <a:pt x="2458" y="9137"/>
                  </a:lnTo>
                  <a:cubicBezTo>
                    <a:pt x="2615" y="9137"/>
                    <a:pt x="2741" y="9168"/>
                    <a:pt x="2899" y="9168"/>
                  </a:cubicBezTo>
                  <a:cubicBezTo>
                    <a:pt x="3056" y="9168"/>
                    <a:pt x="3151" y="9137"/>
                    <a:pt x="3308" y="9137"/>
                  </a:cubicBezTo>
                  <a:lnTo>
                    <a:pt x="3308" y="851"/>
                  </a:lnTo>
                  <a:lnTo>
                    <a:pt x="4159" y="851"/>
                  </a:lnTo>
                  <a:lnTo>
                    <a:pt x="4159" y="8948"/>
                  </a:lnTo>
                  <a:cubicBezTo>
                    <a:pt x="4411" y="8822"/>
                    <a:pt x="4695" y="8696"/>
                    <a:pt x="4978" y="8538"/>
                  </a:cubicBezTo>
                  <a:lnTo>
                    <a:pt x="4978" y="819"/>
                  </a:lnTo>
                  <a:lnTo>
                    <a:pt x="5797" y="819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1" name="Google Shape;9031;p86"/>
            <p:cNvSpPr/>
            <p:nvPr/>
          </p:nvSpPr>
          <p:spPr>
            <a:xfrm>
              <a:off x="-12808875" y="3212300"/>
              <a:ext cx="63025" cy="278075"/>
            </a:xfrm>
            <a:custGeom>
              <a:avLst/>
              <a:gdLst/>
              <a:ahLst/>
              <a:cxnLst/>
              <a:rect l="l" t="t" r="r" b="b"/>
              <a:pathLst>
                <a:path w="2521" h="11123" extrusionOk="0">
                  <a:moveTo>
                    <a:pt x="1261" y="1"/>
                  </a:moveTo>
                  <a:cubicBezTo>
                    <a:pt x="599" y="1"/>
                    <a:pt x="0" y="568"/>
                    <a:pt x="0" y="1230"/>
                  </a:cubicBezTo>
                  <a:lnTo>
                    <a:pt x="0" y="5514"/>
                  </a:lnTo>
                  <a:cubicBezTo>
                    <a:pt x="0" y="5672"/>
                    <a:pt x="32" y="5829"/>
                    <a:pt x="158" y="5987"/>
                  </a:cubicBezTo>
                  <a:cubicBezTo>
                    <a:pt x="536" y="6617"/>
                    <a:pt x="788" y="7310"/>
                    <a:pt x="851" y="8003"/>
                  </a:cubicBezTo>
                  <a:cubicBezTo>
                    <a:pt x="945" y="8759"/>
                    <a:pt x="756" y="9452"/>
                    <a:pt x="347" y="10114"/>
                  </a:cubicBezTo>
                  <a:lnTo>
                    <a:pt x="1607" y="11122"/>
                  </a:lnTo>
                  <a:cubicBezTo>
                    <a:pt x="2174" y="10208"/>
                    <a:pt x="2521" y="9137"/>
                    <a:pt x="2521" y="8003"/>
                  </a:cubicBezTo>
                  <a:cubicBezTo>
                    <a:pt x="2489" y="7026"/>
                    <a:pt x="2174" y="6113"/>
                    <a:pt x="1702" y="5294"/>
                  </a:cubicBezTo>
                  <a:lnTo>
                    <a:pt x="1702" y="4979"/>
                  </a:lnTo>
                  <a:lnTo>
                    <a:pt x="1702" y="2395"/>
                  </a:lnTo>
                  <a:lnTo>
                    <a:pt x="1891" y="2301"/>
                  </a:lnTo>
                  <a:cubicBezTo>
                    <a:pt x="2269" y="2049"/>
                    <a:pt x="2521" y="1671"/>
                    <a:pt x="2521" y="1230"/>
                  </a:cubicBezTo>
                  <a:cubicBezTo>
                    <a:pt x="2521" y="568"/>
                    <a:pt x="1954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2" name="Google Shape;9032;p86"/>
            <p:cNvSpPr/>
            <p:nvPr/>
          </p:nvSpPr>
          <p:spPr>
            <a:xfrm>
              <a:off x="-13056975" y="3212300"/>
              <a:ext cx="63025" cy="278075"/>
            </a:xfrm>
            <a:custGeom>
              <a:avLst/>
              <a:gdLst/>
              <a:ahLst/>
              <a:cxnLst/>
              <a:rect l="l" t="t" r="r" b="b"/>
              <a:pathLst>
                <a:path w="2521" h="11123" extrusionOk="0">
                  <a:moveTo>
                    <a:pt x="1260" y="1"/>
                  </a:moveTo>
                  <a:cubicBezTo>
                    <a:pt x="567" y="1"/>
                    <a:pt x="0" y="568"/>
                    <a:pt x="0" y="1230"/>
                  </a:cubicBezTo>
                  <a:cubicBezTo>
                    <a:pt x="32" y="1671"/>
                    <a:pt x="284" y="2112"/>
                    <a:pt x="662" y="2301"/>
                  </a:cubicBezTo>
                  <a:lnTo>
                    <a:pt x="851" y="2427"/>
                  </a:lnTo>
                  <a:lnTo>
                    <a:pt x="851" y="4979"/>
                  </a:lnTo>
                  <a:lnTo>
                    <a:pt x="851" y="5294"/>
                  </a:lnTo>
                  <a:cubicBezTo>
                    <a:pt x="378" y="6113"/>
                    <a:pt x="63" y="7026"/>
                    <a:pt x="32" y="8003"/>
                  </a:cubicBezTo>
                  <a:cubicBezTo>
                    <a:pt x="32" y="9137"/>
                    <a:pt x="378" y="10208"/>
                    <a:pt x="945" y="11122"/>
                  </a:cubicBezTo>
                  <a:lnTo>
                    <a:pt x="2206" y="10145"/>
                  </a:lnTo>
                  <a:cubicBezTo>
                    <a:pt x="1859" y="9515"/>
                    <a:pt x="1639" y="8791"/>
                    <a:pt x="1702" y="8035"/>
                  </a:cubicBezTo>
                  <a:lnTo>
                    <a:pt x="1702" y="8003"/>
                  </a:lnTo>
                  <a:cubicBezTo>
                    <a:pt x="1733" y="7279"/>
                    <a:pt x="1954" y="6585"/>
                    <a:pt x="2363" y="5987"/>
                  </a:cubicBezTo>
                  <a:cubicBezTo>
                    <a:pt x="2458" y="5829"/>
                    <a:pt x="2521" y="5672"/>
                    <a:pt x="2521" y="5514"/>
                  </a:cubicBezTo>
                  <a:lnTo>
                    <a:pt x="2521" y="1230"/>
                  </a:lnTo>
                  <a:cubicBezTo>
                    <a:pt x="2521" y="568"/>
                    <a:pt x="1954" y="1"/>
                    <a:pt x="12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3" name="Google Shape;9033;p86"/>
            <p:cNvSpPr/>
            <p:nvPr/>
          </p:nvSpPr>
          <p:spPr>
            <a:xfrm>
              <a:off x="-13020750" y="3483250"/>
              <a:ext cx="240250" cy="81950"/>
            </a:xfrm>
            <a:custGeom>
              <a:avLst/>
              <a:gdLst/>
              <a:ahLst/>
              <a:cxnLst/>
              <a:rect l="l" t="t" r="r" b="b"/>
              <a:pathLst>
                <a:path w="9610" h="3278" extrusionOk="0">
                  <a:moveTo>
                    <a:pt x="1261" y="1"/>
                  </a:moveTo>
                  <a:lnTo>
                    <a:pt x="0" y="977"/>
                  </a:lnTo>
                  <a:cubicBezTo>
                    <a:pt x="1103" y="2395"/>
                    <a:pt x="2867" y="3277"/>
                    <a:pt x="4821" y="3277"/>
                  </a:cubicBezTo>
                  <a:cubicBezTo>
                    <a:pt x="6743" y="3277"/>
                    <a:pt x="8475" y="2363"/>
                    <a:pt x="9610" y="977"/>
                  </a:cubicBezTo>
                  <a:lnTo>
                    <a:pt x="8349" y="1"/>
                  </a:lnTo>
                  <a:cubicBezTo>
                    <a:pt x="7530" y="946"/>
                    <a:pt x="6270" y="1639"/>
                    <a:pt x="4821" y="1639"/>
                  </a:cubicBezTo>
                  <a:cubicBezTo>
                    <a:pt x="3466" y="1639"/>
                    <a:pt x="2143" y="1009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34" name="Google Shape;9034;p86"/>
          <p:cNvGrpSpPr/>
          <p:nvPr/>
        </p:nvGrpSpPr>
        <p:grpSpPr>
          <a:xfrm>
            <a:off x="7667262" y="2630425"/>
            <a:ext cx="478117" cy="473767"/>
            <a:chOff x="-13077450" y="3647075"/>
            <a:chExt cx="356025" cy="352750"/>
          </a:xfrm>
        </p:grpSpPr>
        <p:sp>
          <p:nvSpPr>
            <p:cNvPr id="9035" name="Google Shape;9035;p86"/>
            <p:cNvSpPr/>
            <p:nvPr/>
          </p:nvSpPr>
          <p:spPr>
            <a:xfrm>
              <a:off x="-13014450" y="3708500"/>
              <a:ext cx="104000" cy="145750"/>
            </a:xfrm>
            <a:custGeom>
              <a:avLst/>
              <a:gdLst/>
              <a:ahLst/>
              <a:cxnLst/>
              <a:rect l="l" t="t" r="r" b="b"/>
              <a:pathLst>
                <a:path w="4160" h="5830" extrusionOk="0">
                  <a:moveTo>
                    <a:pt x="2899" y="820"/>
                  </a:moveTo>
                  <a:cubicBezTo>
                    <a:pt x="3151" y="820"/>
                    <a:pt x="3309" y="1041"/>
                    <a:pt x="3309" y="1261"/>
                  </a:cubicBezTo>
                  <a:cubicBezTo>
                    <a:pt x="3309" y="1513"/>
                    <a:pt x="3088" y="1671"/>
                    <a:pt x="2899" y="1671"/>
                  </a:cubicBezTo>
                  <a:lnTo>
                    <a:pt x="1198" y="1671"/>
                  </a:lnTo>
                  <a:cubicBezTo>
                    <a:pt x="977" y="1671"/>
                    <a:pt x="788" y="1482"/>
                    <a:pt x="788" y="1261"/>
                  </a:cubicBezTo>
                  <a:cubicBezTo>
                    <a:pt x="788" y="1041"/>
                    <a:pt x="977" y="820"/>
                    <a:pt x="1198" y="820"/>
                  </a:cubicBezTo>
                  <a:close/>
                  <a:moveTo>
                    <a:pt x="2899" y="2490"/>
                  </a:moveTo>
                  <a:cubicBezTo>
                    <a:pt x="3151" y="2490"/>
                    <a:pt x="3309" y="2679"/>
                    <a:pt x="3309" y="2868"/>
                  </a:cubicBezTo>
                  <a:cubicBezTo>
                    <a:pt x="3309" y="3151"/>
                    <a:pt x="3088" y="3309"/>
                    <a:pt x="2899" y="3309"/>
                  </a:cubicBezTo>
                  <a:lnTo>
                    <a:pt x="1198" y="3309"/>
                  </a:lnTo>
                  <a:cubicBezTo>
                    <a:pt x="977" y="3309"/>
                    <a:pt x="788" y="3120"/>
                    <a:pt x="788" y="2868"/>
                  </a:cubicBezTo>
                  <a:cubicBezTo>
                    <a:pt x="788" y="2647"/>
                    <a:pt x="977" y="2490"/>
                    <a:pt x="1198" y="2490"/>
                  </a:cubicBezTo>
                  <a:close/>
                  <a:moveTo>
                    <a:pt x="2899" y="4191"/>
                  </a:moveTo>
                  <a:cubicBezTo>
                    <a:pt x="3151" y="4191"/>
                    <a:pt x="3309" y="4380"/>
                    <a:pt x="3309" y="4632"/>
                  </a:cubicBezTo>
                  <a:cubicBezTo>
                    <a:pt x="3309" y="4821"/>
                    <a:pt x="3088" y="5010"/>
                    <a:pt x="2899" y="5010"/>
                  </a:cubicBezTo>
                  <a:lnTo>
                    <a:pt x="1198" y="5010"/>
                  </a:lnTo>
                  <a:cubicBezTo>
                    <a:pt x="977" y="5010"/>
                    <a:pt x="788" y="4821"/>
                    <a:pt x="788" y="4632"/>
                  </a:cubicBezTo>
                  <a:cubicBezTo>
                    <a:pt x="788" y="4380"/>
                    <a:pt x="977" y="4191"/>
                    <a:pt x="1198" y="4191"/>
                  </a:cubicBezTo>
                  <a:close/>
                  <a:moveTo>
                    <a:pt x="1" y="1"/>
                  </a:moveTo>
                  <a:lnTo>
                    <a:pt x="1" y="5829"/>
                  </a:lnTo>
                  <a:lnTo>
                    <a:pt x="4159" y="5829"/>
                  </a:lnTo>
                  <a:lnTo>
                    <a:pt x="4159" y="1261"/>
                  </a:lnTo>
                  <a:cubicBezTo>
                    <a:pt x="4128" y="600"/>
                    <a:pt x="3561" y="1"/>
                    <a:pt x="289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6" name="Google Shape;9036;p86"/>
            <p:cNvSpPr/>
            <p:nvPr/>
          </p:nvSpPr>
          <p:spPr>
            <a:xfrm>
              <a:off x="-12890800" y="3708500"/>
              <a:ext cx="104775" cy="145750"/>
            </a:xfrm>
            <a:custGeom>
              <a:avLst/>
              <a:gdLst/>
              <a:ahLst/>
              <a:cxnLst/>
              <a:rect l="l" t="t" r="r" b="b"/>
              <a:pathLst>
                <a:path w="4191" h="5830" extrusionOk="0">
                  <a:moveTo>
                    <a:pt x="2931" y="820"/>
                  </a:moveTo>
                  <a:cubicBezTo>
                    <a:pt x="3151" y="852"/>
                    <a:pt x="3340" y="1041"/>
                    <a:pt x="3340" y="1261"/>
                  </a:cubicBezTo>
                  <a:cubicBezTo>
                    <a:pt x="3340" y="1513"/>
                    <a:pt x="3151" y="1671"/>
                    <a:pt x="2931" y="1671"/>
                  </a:cubicBezTo>
                  <a:lnTo>
                    <a:pt x="1230" y="1671"/>
                  </a:lnTo>
                  <a:cubicBezTo>
                    <a:pt x="1009" y="1671"/>
                    <a:pt x="820" y="1482"/>
                    <a:pt x="820" y="1261"/>
                  </a:cubicBezTo>
                  <a:cubicBezTo>
                    <a:pt x="820" y="1041"/>
                    <a:pt x="1040" y="820"/>
                    <a:pt x="1230" y="820"/>
                  </a:cubicBezTo>
                  <a:close/>
                  <a:moveTo>
                    <a:pt x="2931" y="2490"/>
                  </a:moveTo>
                  <a:cubicBezTo>
                    <a:pt x="3151" y="2490"/>
                    <a:pt x="3340" y="2679"/>
                    <a:pt x="3340" y="2868"/>
                  </a:cubicBezTo>
                  <a:cubicBezTo>
                    <a:pt x="3340" y="3151"/>
                    <a:pt x="3151" y="3309"/>
                    <a:pt x="2931" y="3309"/>
                  </a:cubicBezTo>
                  <a:lnTo>
                    <a:pt x="1230" y="3309"/>
                  </a:lnTo>
                  <a:cubicBezTo>
                    <a:pt x="1009" y="3309"/>
                    <a:pt x="820" y="3120"/>
                    <a:pt x="820" y="2868"/>
                  </a:cubicBezTo>
                  <a:cubicBezTo>
                    <a:pt x="820" y="2647"/>
                    <a:pt x="1040" y="2490"/>
                    <a:pt x="1230" y="2490"/>
                  </a:cubicBezTo>
                  <a:close/>
                  <a:moveTo>
                    <a:pt x="2931" y="4191"/>
                  </a:moveTo>
                  <a:cubicBezTo>
                    <a:pt x="3151" y="4191"/>
                    <a:pt x="3340" y="4380"/>
                    <a:pt x="3340" y="4632"/>
                  </a:cubicBezTo>
                  <a:cubicBezTo>
                    <a:pt x="3340" y="4821"/>
                    <a:pt x="3151" y="5010"/>
                    <a:pt x="2931" y="5010"/>
                  </a:cubicBezTo>
                  <a:lnTo>
                    <a:pt x="1230" y="5010"/>
                  </a:lnTo>
                  <a:cubicBezTo>
                    <a:pt x="1009" y="5010"/>
                    <a:pt x="820" y="4821"/>
                    <a:pt x="820" y="4632"/>
                  </a:cubicBezTo>
                  <a:cubicBezTo>
                    <a:pt x="820" y="4380"/>
                    <a:pt x="1040" y="4191"/>
                    <a:pt x="1230" y="4191"/>
                  </a:cubicBezTo>
                  <a:close/>
                  <a:moveTo>
                    <a:pt x="1261" y="1"/>
                  </a:moveTo>
                  <a:cubicBezTo>
                    <a:pt x="568" y="1"/>
                    <a:pt x="1" y="600"/>
                    <a:pt x="1" y="1261"/>
                  </a:cubicBezTo>
                  <a:lnTo>
                    <a:pt x="1" y="5829"/>
                  </a:lnTo>
                  <a:lnTo>
                    <a:pt x="4191" y="5829"/>
                  </a:lnTo>
                  <a:lnTo>
                    <a:pt x="419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7" name="Google Shape;9037;p86"/>
            <p:cNvSpPr/>
            <p:nvPr/>
          </p:nvSpPr>
          <p:spPr>
            <a:xfrm>
              <a:off x="-13077450" y="3647075"/>
              <a:ext cx="356025" cy="352750"/>
            </a:xfrm>
            <a:custGeom>
              <a:avLst/>
              <a:gdLst/>
              <a:ahLst/>
              <a:cxnLst/>
              <a:rect l="l" t="t" r="r" b="b"/>
              <a:pathLst>
                <a:path w="14241" h="14110" extrusionOk="0">
                  <a:moveTo>
                    <a:pt x="12130" y="1670"/>
                  </a:moveTo>
                  <a:cubicBezTo>
                    <a:pt x="12350" y="1670"/>
                    <a:pt x="12508" y="1891"/>
                    <a:pt x="12508" y="2080"/>
                  </a:cubicBezTo>
                  <a:lnTo>
                    <a:pt x="12508" y="8727"/>
                  </a:lnTo>
                  <a:lnTo>
                    <a:pt x="12476" y="8727"/>
                  </a:lnTo>
                  <a:cubicBezTo>
                    <a:pt x="12476" y="8979"/>
                    <a:pt x="12287" y="9168"/>
                    <a:pt x="12067" y="9168"/>
                  </a:cubicBezTo>
                  <a:lnTo>
                    <a:pt x="2111" y="9168"/>
                  </a:lnTo>
                  <a:cubicBezTo>
                    <a:pt x="1890" y="9168"/>
                    <a:pt x="1733" y="8979"/>
                    <a:pt x="1733" y="8727"/>
                  </a:cubicBezTo>
                  <a:lnTo>
                    <a:pt x="1733" y="2080"/>
                  </a:lnTo>
                  <a:cubicBezTo>
                    <a:pt x="1733" y="1828"/>
                    <a:pt x="1922" y="1670"/>
                    <a:pt x="2111" y="1670"/>
                  </a:cubicBezTo>
                  <a:lnTo>
                    <a:pt x="5450" y="1670"/>
                  </a:lnTo>
                  <a:cubicBezTo>
                    <a:pt x="6144" y="1670"/>
                    <a:pt x="6711" y="1985"/>
                    <a:pt x="7120" y="2521"/>
                  </a:cubicBezTo>
                  <a:cubicBezTo>
                    <a:pt x="7498" y="1985"/>
                    <a:pt x="8097" y="1670"/>
                    <a:pt x="8790" y="1670"/>
                  </a:cubicBezTo>
                  <a:close/>
                  <a:moveTo>
                    <a:pt x="1260" y="1"/>
                  </a:moveTo>
                  <a:cubicBezTo>
                    <a:pt x="567" y="1"/>
                    <a:pt x="0" y="536"/>
                    <a:pt x="0" y="1229"/>
                  </a:cubicBezTo>
                  <a:lnTo>
                    <a:pt x="0" y="9547"/>
                  </a:lnTo>
                  <a:cubicBezTo>
                    <a:pt x="0" y="10240"/>
                    <a:pt x="536" y="10775"/>
                    <a:pt x="1260" y="10775"/>
                  </a:cubicBezTo>
                  <a:lnTo>
                    <a:pt x="6238" y="10775"/>
                  </a:lnTo>
                  <a:lnTo>
                    <a:pt x="4285" y="13422"/>
                  </a:lnTo>
                  <a:cubicBezTo>
                    <a:pt x="4159" y="13611"/>
                    <a:pt x="4159" y="13863"/>
                    <a:pt x="4348" y="14020"/>
                  </a:cubicBezTo>
                  <a:cubicBezTo>
                    <a:pt x="4439" y="14059"/>
                    <a:pt x="4531" y="14082"/>
                    <a:pt x="4617" y="14082"/>
                  </a:cubicBezTo>
                  <a:cubicBezTo>
                    <a:pt x="4740" y="14082"/>
                    <a:pt x="4854" y="14036"/>
                    <a:pt x="4946" y="13926"/>
                  </a:cubicBezTo>
                  <a:lnTo>
                    <a:pt x="6679" y="11594"/>
                  </a:lnTo>
                  <a:lnTo>
                    <a:pt x="6679" y="12855"/>
                  </a:lnTo>
                  <a:cubicBezTo>
                    <a:pt x="6679" y="13107"/>
                    <a:pt x="6900" y="13296"/>
                    <a:pt x="7120" y="13296"/>
                  </a:cubicBezTo>
                  <a:cubicBezTo>
                    <a:pt x="7341" y="13296"/>
                    <a:pt x="7561" y="13107"/>
                    <a:pt x="7561" y="12855"/>
                  </a:cubicBezTo>
                  <a:lnTo>
                    <a:pt x="7561" y="11594"/>
                  </a:lnTo>
                  <a:lnTo>
                    <a:pt x="9294" y="13926"/>
                  </a:lnTo>
                  <a:cubicBezTo>
                    <a:pt x="9352" y="14041"/>
                    <a:pt x="9480" y="14109"/>
                    <a:pt x="9614" y="14109"/>
                  </a:cubicBezTo>
                  <a:cubicBezTo>
                    <a:pt x="9700" y="14109"/>
                    <a:pt x="9788" y="14082"/>
                    <a:pt x="9861" y="14020"/>
                  </a:cubicBezTo>
                  <a:cubicBezTo>
                    <a:pt x="10082" y="13894"/>
                    <a:pt x="10113" y="13611"/>
                    <a:pt x="9956" y="13422"/>
                  </a:cubicBezTo>
                  <a:lnTo>
                    <a:pt x="8002" y="10775"/>
                  </a:lnTo>
                  <a:lnTo>
                    <a:pt x="12980" y="10775"/>
                  </a:lnTo>
                  <a:cubicBezTo>
                    <a:pt x="13673" y="10775"/>
                    <a:pt x="14240" y="10240"/>
                    <a:pt x="14240" y="9547"/>
                  </a:cubicBezTo>
                  <a:lnTo>
                    <a:pt x="14240" y="1229"/>
                  </a:lnTo>
                  <a:cubicBezTo>
                    <a:pt x="14114" y="536"/>
                    <a:pt x="13579" y="1"/>
                    <a:pt x="128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38" name="Google Shape;9038;p86"/>
          <p:cNvGrpSpPr/>
          <p:nvPr/>
        </p:nvGrpSpPr>
        <p:grpSpPr>
          <a:xfrm>
            <a:off x="7682069" y="3221892"/>
            <a:ext cx="476003" cy="476049"/>
            <a:chOff x="-13079025" y="4079475"/>
            <a:chExt cx="354450" cy="354450"/>
          </a:xfrm>
        </p:grpSpPr>
        <p:sp>
          <p:nvSpPr>
            <p:cNvPr id="9039" name="Google Shape;9039;p86"/>
            <p:cNvSpPr/>
            <p:nvPr/>
          </p:nvSpPr>
          <p:spPr>
            <a:xfrm>
              <a:off x="-13004200" y="4079475"/>
              <a:ext cx="207150" cy="63050"/>
            </a:xfrm>
            <a:custGeom>
              <a:avLst/>
              <a:gdLst/>
              <a:ahLst/>
              <a:cxnLst/>
              <a:rect l="l" t="t" r="r" b="b"/>
              <a:pathLst>
                <a:path w="8286" h="2522" extrusionOk="0">
                  <a:moveTo>
                    <a:pt x="4159" y="1"/>
                  </a:moveTo>
                  <a:cubicBezTo>
                    <a:pt x="1859" y="1"/>
                    <a:pt x="0" y="568"/>
                    <a:pt x="0" y="1261"/>
                  </a:cubicBezTo>
                  <a:cubicBezTo>
                    <a:pt x="0" y="1986"/>
                    <a:pt x="1859" y="2521"/>
                    <a:pt x="4159" y="2521"/>
                  </a:cubicBezTo>
                  <a:cubicBezTo>
                    <a:pt x="6427" y="2521"/>
                    <a:pt x="8286" y="1986"/>
                    <a:pt x="8286" y="1261"/>
                  </a:cubicBezTo>
                  <a:cubicBezTo>
                    <a:pt x="8286" y="568"/>
                    <a:pt x="6427" y="1"/>
                    <a:pt x="41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0" name="Google Shape;9040;p86"/>
            <p:cNvSpPr/>
            <p:nvPr/>
          </p:nvSpPr>
          <p:spPr>
            <a:xfrm>
              <a:off x="-13079025" y="4303175"/>
              <a:ext cx="354450" cy="130750"/>
            </a:xfrm>
            <a:custGeom>
              <a:avLst/>
              <a:gdLst/>
              <a:ahLst/>
              <a:cxnLst/>
              <a:rect l="l" t="t" r="r" b="b"/>
              <a:pathLst>
                <a:path w="14178" h="5230" extrusionOk="0">
                  <a:moveTo>
                    <a:pt x="2773" y="0"/>
                  </a:moveTo>
                  <a:cubicBezTo>
                    <a:pt x="1040" y="536"/>
                    <a:pt x="0" y="1355"/>
                    <a:pt x="0" y="2331"/>
                  </a:cubicBezTo>
                  <a:cubicBezTo>
                    <a:pt x="0" y="4222"/>
                    <a:pt x="3686" y="5230"/>
                    <a:pt x="7057" y="5230"/>
                  </a:cubicBezTo>
                  <a:cubicBezTo>
                    <a:pt x="10460" y="5230"/>
                    <a:pt x="14114" y="4222"/>
                    <a:pt x="14114" y="2331"/>
                  </a:cubicBezTo>
                  <a:cubicBezTo>
                    <a:pt x="14177" y="1355"/>
                    <a:pt x="13169" y="567"/>
                    <a:pt x="11436" y="0"/>
                  </a:cubicBezTo>
                  <a:lnTo>
                    <a:pt x="11247" y="1985"/>
                  </a:lnTo>
                  <a:cubicBezTo>
                    <a:pt x="11216" y="2993"/>
                    <a:pt x="9830" y="3560"/>
                    <a:pt x="7089" y="3560"/>
                  </a:cubicBezTo>
                  <a:cubicBezTo>
                    <a:pt x="5577" y="3560"/>
                    <a:pt x="2962" y="3371"/>
                    <a:pt x="2962" y="1890"/>
                  </a:cubicBezTo>
                  <a:lnTo>
                    <a:pt x="277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1" name="Google Shape;9041;p86"/>
            <p:cNvSpPr/>
            <p:nvPr/>
          </p:nvSpPr>
          <p:spPr>
            <a:xfrm>
              <a:off x="-12986875" y="4313400"/>
              <a:ext cx="173300" cy="58300"/>
            </a:xfrm>
            <a:custGeom>
              <a:avLst/>
              <a:gdLst/>
              <a:ahLst/>
              <a:cxnLst/>
              <a:rect l="l" t="t" r="r" b="b"/>
              <a:pathLst>
                <a:path w="6932" h="2332" extrusionOk="0">
                  <a:moveTo>
                    <a:pt x="0" y="1"/>
                  </a:moveTo>
                  <a:lnTo>
                    <a:pt x="158" y="1481"/>
                  </a:lnTo>
                  <a:cubicBezTo>
                    <a:pt x="158" y="1954"/>
                    <a:pt x="1638" y="2332"/>
                    <a:pt x="3466" y="2332"/>
                  </a:cubicBezTo>
                  <a:cubicBezTo>
                    <a:pt x="4159" y="2332"/>
                    <a:pt x="6774" y="2206"/>
                    <a:pt x="6774" y="1481"/>
                  </a:cubicBezTo>
                  <a:lnTo>
                    <a:pt x="6931" y="1"/>
                  </a:lnTo>
                  <a:lnTo>
                    <a:pt x="6931" y="1"/>
                  </a:lnTo>
                  <a:cubicBezTo>
                    <a:pt x="5860" y="442"/>
                    <a:pt x="4694" y="662"/>
                    <a:pt x="3466" y="662"/>
                  </a:cubicBezTo>
                  <a:cubicBezTo>
                    <a:pt x="2237" y="662"/>
                    <a:pt x="1040" y="442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2" name="Google Shape;9042;p86"/>
            <p:cNvSpPr/>
            <p:nvPr/>
          </p:nvSpPr>
          <p:spPr>
            <a:xfrm>
              <a:off x="-13004200" y="4143275"/>
              <a:ext cx="206375" cy="166225"/>
            </a:xfrm>
            <a:custGeom>
              <a:avLst/>
              <a:gdLst/>
              <a:ahLst/>
              <a:cxnLst/>
              <a:rect l="l" t="t" r="r" b="b"/>
              <a:pathLst>
                <a:path w="8255" h="6649" extrusionOk="0">
                  <a:moveTo>
                    <a:pt x="8254" y="1"/>
                  </a:moveTo>
                  <a:lnTo>
                    <a:pt x="8254" y="1"/>
                  </a:lnTo>
                  <a:cubicBezTo>
                    <a:pt x="6994" y="725"/>
                    <a:pt x="4694" y="820"/>
                    <a:pt x="4096" y="820"/>
                  </a:cubicBezTo>
                  <a:cubicBezTo>
                    <a:pt x="3529" y="820"/>
                    <a:pt x="1260" y="788"/>
                    <a:pt x="0" y="32"/>
                  </a:cubicBezTo>
                  <a:lnTo>
                    <a:pt x="0" y="32"/>
                  </a:lnTo>
                  <a:lnTo>
                    <a:pt x="567" y="5892"/>
                  </a:lnTo>
                  <a:cubicBezTo>
                    <a:pt x="1638" y="6365"/>
                    <a:pt x="2836" y="6648"/>
                    <a:pt x="4096" y="6648"/>
                  </a:cubicBezTo>
                  <a:cubicBezTo>
                    <a:pt x="5356" y="6648"/>
                    <a:pt x="6585" y="6365"/>
                    <a:pt x="7656" y="5892"/>
                  </a:cubicBezTo>
                  <a:lnTo>
                    <a:pt x="825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43" name="Google Shape;9043;p86"/>
          <p:cNvGrpSpPr/>
          <p:nvPr/>
        </p:nvGrpSpPr>
        <p:grpSpPr>
          <a:xfrm>
            <a:off x="10046160" y="2043236"/>
            <a:ext cx="474961" cy="472893"/>
            <a:chOff x="-11292700" y="3213875"/>
            <a:chExt cx="353675" cy="352100"/>
          </a:xfrm>
        </p:grpSpPr>
        <p:sp>
          <p:nvSpPr>
            <p:cNvPr id="9044" name="Google Shape;9044;p86"/>
            <p:cNvSpPr/>
            <p:nvPr/>
          </p:nvSpPr>
          <p:spPr>
            <a:xfrm>
              <a:off x="-11178500" y="3213875"/>
              <a:ext cx="124475" cy="124475"/>
            </a:xfrm>
            <a:custGeom>
              <a:avLst/>
              <a:gdLst/>
              <a:ahLst/>
              <a:cxnLst/>
              <a:rect l="l" t="t" r="r" b="b"/>
              <a:pathLst>
                <a:path w="4979" h="4979" extrusionOk="0">
                  <a:moveTo>
                    <a:pt x="2489" y="1671"/>
                  </a:moveTo>
                  <a:cubicBezTo>
                    <a:pt x="2962" y="1671"/>
                    <a:pt x="3309" y="2049"/>
                    <a:pt x="3309" y="2521"/>
                  </a:cubicBezTo>
                  <a:cubicBezTo>
                    <a:pt x="3309" y="2994"/>
                    <a:pt x="2962" y="3340"/>
                    <a:pt x="2489" y="3340"/>
                  </a:cubicBezTo>
                  <a:cubicBezTo>
                    <a:pt x="2017" y="3340"/>
                    <a:pt x="1670" y="2994"/>
                    <a:pt x="1670" y="2521"/>
                  </a:cubicBezTo>
                  <a:cubicBezTo>
                    <a:pt x="1639" y="2049"/>
                    <a:pt x="2017" y="1671"/>
                    <a:pt x="2489" y="1671"/>
                  </a:cubicBezTo>
                  <a:close/>
                  <a:moveTo>
                    <a:pt x="2489" y="1"/>
                  </a:moveTo>
                  <a:cubicBezTo>
                    <a:pt x="2048" y="1"/>
                    <a:pt x="1891" y="221"/>
                    <a:pt x="1702" y="537"/>
                  </a:cubicBezTo>
                  <a:cubicBezTo>
                    <a:pt x="1555" y="523"/>
                    <a:pt x="1414" y="498"/>
                    <a:pt x="1278" y="498"/>
                  </a:cubicBezTo>
                  <a:cubicBezTo>
                    <a:pt x="1094" y="498"/>
                    <a:pt x="920" y="544"/>
                    <a:pt x="757" y="726"/>
                  </a:cubicBezTo>
                  <a:cubicBezTo>
                    <a:pt x="442" y="1041"/>
                    <a:pt x="505" y="1324"/>
                    <a:pt x="568" y="1734"/>
                  </a:cubicBezTo>
                  <a:cubicBezTo>
                    <a:pt x="221" y="1923"/>
                    <a:pt x="1" y="2080"/>
                    <a:pt x="1" y="2521"/>
                  </a:cubicBezTo>
                  <a:cubicBezTo>
                    <a:pt x="1" y="2931"/>
                    <a:pt x="221" y="3088"/>
                    <a:pt x="568" y="3309"/>
                  </a:cubicBezTo>
                  <a:cubicBezTo>
                    <a:pt x="473" y="3687"/>
                    <a:pt x="442" y="3939"/>
                    <a:pt x="757" y="4254"/>
                  </a:cubicBezTo>
                  <a:cubicBezTo>
                    <a:pt x="938" y="4436"/>
                    <a:pt x="1109" y="4481"/>
                    <a:pt x="1288" y="4481"/>
                  </a:cubicBezTo>
                  <a:cubicBezTo>
                    <a:pt x="1419" y="4481"/>
                    <a:pt x="1555" y="4456"/>
                    <a:pt x="1702" y="4443"/>
                  </a:cubicBezTo>
                  <a:cubicBezTo>
                    <a:pt x="1922" y="4758"/>
                    <a:pt x="2080" y="4979"/>
                    <a:pt x="2489" y="4979"/>
                  </a:cubicBezTo>
                  <a:cubicBezTo>
                    <a:pt x="2931" y="4979"/>
                    <a:pt x="3088" y="4758"/>
                    <a:pt x="3277" y="4443"/>
                  </a:cubicBezTo>
                  <a:cubicBezTo>
                    <a:pt x="3431" y="4469"/>
                    <a:pt x="3565" y="4495"/>
                    <a:pt x="3690" y="4495"/>
                  </a:cubicBezTo>
                  <a:cubicBezTo>
                    <a:pt x="3871" y="4495"/>
                    <a:pt x="4036" y="4441"/>
                    <a:pt x="4222" y="4254"/>
                  </a:cubicBezTo>
                  <a:cubicBezTo>
                    <a:pt x="4537" y="3939"/>
                    <a:pt x="4443" y="3655"/>
                    <a:pt x="4411" y="3309"/>
                  </a:cubicBezTo>
                  <a:cubicBezTo>
                    <a:pt x="4726" y="3057"/>
                    <a:pt x="4978" y="2899"/>
                    <a:pt x="4978" y="2521"/>
                  </a:cubicBezTo>
                  <a:cubicBezTo>
                    <a:pt x="4978" y="2080"/>
                    <a:pt x="4726" y="1923"/>
                    <a:pt x="4411" y="1734"/>
                  </a:cubicBezTo>
                  <a:cubicBezTo>
                    <a:pt x="4506" y="1324"/>
                    <a:pt x="4537" y="1041"/>
                    <a:pt x="4222" y="726"/>
                  </a:cubicBezTo>
                  <a:cubicBezTo>
                    <a:pt x="4041" y="544"/>
                    <a:pt x="3870" y="498"/>
                    <a:pt x="3691" y="498"/>
                  </a:cubicBezTo>
                  <a:cubicBezTo>
                    <a:pt x="3560" y="498"/>
                    <a:pt x="3424" y="523"/>
                    <a:pt x="3277" y="537"/>
                  </a:cubicBezTo>
                  <a:cubicBezTo>
                    <a:pt x="3025" y="221"/>
                    <a:pt x="2868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5" name="Google Shape;9045;p86"/>
            <p:cNvSpPr/>
            <p:nvPr/>
          </p:nvSpPr>
          <p:spPr>
            <a:xfrm>
              <a:off x="-11292700" y="3255625"/>
              <a:ext cx="117375" cy="124475"/>
            </a:xfrm>
            <a:custGeom>
              <a:avLst/>
              <a:gdLst/>
              <a:ahLst/>
              <a:cxnLst/>
              <a:rect l="l" t="t" r="r" b="b"/>
              <a:pathLst>
                <a:path w="4695" h="4979" extrusionOk="0">
                  <a:moveTo>
                    <a:pt x="2521" y="1670"/>
                  </a:moveTo>
                  <a:cubicBezTo>
                    <a:pt x="2993" y="1670"/>
                    <a:pt x="3340" y="2017"/>
                    <a:pt x="3340" y="2490"/>
                  </a:cubicBezTo>
                  <a:cubicBezTo>
                    <a:pt x="3340" y="2962"/>
                    <a:pt x="2993" y="3309"/>
                    <a:pt x="2521" y="3309"/>
                  </a:cubicBezTo>
                  <a:cubicBezTo>
                    <a:pt x="2048" y="3309"/>
                    <a:pt x="1702" y="2962"/>
                    <a:pt x="1702" y="2490"/>
                  </a:cubicBezTo>
                  <a:cubicBezTo>
                    <a:pt x="1702" y="2017"/>
                    <a:pt x="2048" y="1670"/>
                    <a:pt x="2521" y="1670"/>
                  </a:cubicBezTo>
                  <a:close/>
                  <a:moveTo>
                    <a:pt x="2552" y="1"/>
                  </a:moveTo>
                  <a:cubicBezTo>
                    <a:pt x="2111" y="1"/>
                    <a:pt x="1954" y="253"/>
                    <a:pt x="1765" y="568"/>
                  </a:cubicBezTo>
                  <a:cubicBezTo>
                    <a:pt x="1618" y="554"/>
                    <a:pt x="1476" y="530"/>
                    <a:pt x="1339" y="530"/>
                  </a:cubicBezTo>
                  <a:cubicBezTo>
                    <a:pt x="1151" y="530"/>
                    <a:pt x="969" y="575"/>
                    <a:pt x="788" y="757"/>
                  </a:cubicBezTo>
                  <a:cubicBezTo>
                    <a:pt x="473" y="1072"/>
                    <a:pt x="536" y="1355"/>
                    <a:pt x="599" y="1702"/>
                  </a:cubicBezTo>
                  <a:cubicBezTo>
                    <a:pt x="252" y="1891"/>
                    <a:pt x="0" y="2048"/>
                    <a:pt x="0" y="2490"/>
                  </a:cubicBezTo>
                  <a:cubicBezTo>
                    <a:pt x="0" y="2931"/>
                    <a:pt x="221" y="3088"/>
                    <a:pt x="536" y="3277"/>
                  </a:cubicBezTo>
                  <a:cubicBezTo>
                    <a:pt x="473" y="3687"/>
                    <a:pt x="441" y="3907"/>
                    <a:pt x="756" y="4222"/>
                  </a:cubicBezTo>
                  <a:cubicBezTo>
                    <a:pt x="943" y="4409"/>
                    <a:pt x="1107" y="4463"/>
                    <a:pt x="1295" y="4463"/>
                  </a:cubicBezTo>
                  <a:cubicBezTo>
                    <a:pt x="1425" y="4463"/>
                    <a:pt x="1566" y="4437"/>
                    <a:pt x="1733" y="4411"/>
                  </a:cubicBezTo>
                  <a:cubicBezTo>
                    <a:pt x="1954" y="4726"/>
                    <a:pt x="2111" y="4978"/>
                    <a:pt x="2521" y="4978"/>
                  </a:cubicBezTo>
                  <a:cubicBezTo>
                    <a:pt x="2962" y="4978"/>
                    <a:pt x="3119" y="4726"/>
                    <a:pt x="3308" y="4411"/>
                  </a:cubicBezTo>
                  <a:cubicBezTo>
                    <a:pt x="3458" y="4449"/>
                    <a:pt x="3588" y="4476"/>
                    <a:pt x="3710" y="4476"/>
                  </a:cubicBezTo>
                  <a:cubicBezTo>
                    <a:pt x="3896" y="4476"/>
                    <a:pt x="4063" y="4412"/>
                    <a:pt x="4254" y="4222"/>
                  </a:cubicBezTo>
                  <a:cubicBezTo>
                    <a:pt x="4569" y="3907"/>
                    <a:pt x="4474" y="3624"/>
                    <a:pt x="4443" y="3277"/>
                  </a:cubicBezTo>
                  <a:cubicBezTo>
                    <a:pt x="4583" y="3183"/>
                    <a:pt x="4592" y="3175"/>
                    <a:pt x="4592" y="3175"/>
                  </a:cubicBezTo>
                  <a:lnTo>
                    <a:pt x="4592" y="3175"/>
                  </a:lnTo>
                  <a:cubicBezTo>
                    <a:pt x="4592" y="3175"/>
                    <a:pt x="4592" y="3175"/>
                    <a:pt x="4592" y="3175"/>
                  </a:cubicBezTo>
                  <a:cubicBezTo>
                    <a:pt x="4594" y="3175"/>
                    <a:pt x="4606" y="3170"/>
                    <a:pt x="4695" y="3120"/>
                  </a:cubicBezTo>
                  <a:cubicBezTo>
                    <a:pt x="4411" y="2805"/>
                    <a:pt x="4254" y="2427"/>
                    <a:pt x="4254" y="2017"/>
                  </a:cubicBezTo>
                  <a:cubicBezTo>
                    <a:pt x="3939" y="1702"/>
                    <a:pt x="3781" y="1324"/>
                    <a:pt x="3781" y="851"/>
                  </a:cubicBezTo>
                  <a:cubicBezTo>
                    <a:pt x="3781" y="725"/>
                    <a:pt x="3781" y="631"/>
                    <a:pt x="3812" y="536"/>
                  </a:cubicBezTo>
                  <a:cubicBezTo>
                    <a:pt x="3754" y="517"/>
                    <a:pt x="3710" y="509"/>
                    <a:pt x="3671" y="509"/>
                  </a:cubicBezTo>
                  <a:cubicBezTo>
                    <a:pt x="3583" y="509"/>
                    <a:pt x="3514" y="546"/>
                    <a:pt x="3340" y="568"/>
                  </a:cubicBezTo>
                  <a:cubicBezTo>
                    <a:pt x="3119" y="253"/>
                    <a:pt x="2962" y="1"/>
                    <a:pt x="255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6" name="Google Shape;9046;p86"/>
            <p:cNvSpPr/>
            <p:nvPr/>
          </p:nvSpPr>
          <p:spPr>
            <a:xfrm>
              <a:off x="-11056425" y="3254850"/>
              <a:ext cx="117400" cy="125250"/>
            </a:xfrm>
            <a:custGeom>
              <a:avLst/>
              <a:gdLst/>
              <a:ahLst/>
              <a:cxnLst/>
              <a:rect l="l" t="t" r="r" b="b"/>
              <a:pathLst>
                <a:path w="4696" h="5010" extrusionOk="0">
                  <a:moveTo>
                    <a:pt x="2175" y="1701"/>
                  </a:moveTo>
                  <a:cubicBezTo>
                    <a:pt x="2647" y="1701"/>
                    <a:pt x="2994" y="2048"/>
                    <a:pt x="2994" y="2521"/>
                  </a:cubicBezTo>
                  <a:cubicBezTo>
                    <a:pt x="2994" y="2962"/>
                    <a:pt x="2616" y="3340"/>
                    <a:pt x="2175" y="3340"/>
                  </a:cubicBezTo>
                  <a:cubicBezTo>
                    <a:pt x="1702" y="3340"/>
                    <a:pt x="1324" y="2993"/>
                    <a:pt x="1324" y="2521"/>
                  </a:cubicBezTo>
                  <a:cubicBezTo>
                    <a:pt x="1324" y="2048"/>
                    <a:pt x="1702" y="1701"/>
                    <a:pt x="2175" y="1701"/>
                  </a:cubicBezTo>
                  <a:close/>
                  <a:moveTo>
                    <a:pt x="2112" y="0"/>
                  </a:moveTo>
                  <a:cubicBezTo>
                    <a:pt x="1702" y="0"/>
                    <a:pt x="1545" y="221"/>
                    <a:pt x="1324" y="567"/>
                  </a:cubicBezTo>
                  <a:cubicBezTo>
                    <a:pt x="1022" y="511"/>
                    <a:pt x="957" y="499"/>
                    <a:pt x="927" y="499"/>
                  </a:cubicBezTo>
                  <a:cubicBezTo>
                    <a:pt x="907" y="499"/>
                    <a:pt x="902" y="504"/>
                    <a:pt x="852" y="504"/>
                  </a:cubicBezTo>
                  <a:cubicBezTo>
                    <a:pt x="915" y="630"/>
                    <a:pt x="915" y="725"/>
                    <a:pt x="915" y="819"/>
                  </a:cubicBezTo>
                  <a:cubicBezTo>
                    <a:pt x="915" y="1260"/>
                    <a:pt x="757" y="1701"/>
                    <a:pt x="442" y="2016"/>
                  </a:cubicBezTo>
                  <a:cubicBezTo>
                    <a:pt x="442" y="2458"/>
                    <a:pt x="284" y="2836"/>
                    <a:pt x="1" y="3119"/>
                  </a:cubicBezTo>
                  <a:lnTo>
                    <a:pt x="32" y="3151"/>
                  </a:lnTo>
                  <a:lnTo>
                    <a:pt x="221" y="3308"/>
                  </a:lnTo>
                  <a:cubicBezTo>
                    <a:pt x="158" y="3718"/>
                    <a:pt x="127" y="3938"/>
                    <a:pt x="442" y="4253"/>
                  </a:cubicBezTo>
                  <a:cubicBezTo>
                    <a:pt x="628" y="4440"/>
                    <a:pt x="793" y="4494"/>
                    <a:pt x="974" y="4494"/>
                  </a:cubicBezTo>
                  <a:cubicBezTo>
                    <a:pt x="1099" y="4494"/>
                    <a:pt x="1233" y="4468"/>
                    <a:pt x="1387" y="4442"/>
                  </a:cubicBezTo>
                  <a:cubicBezTo>
                    <a:pt x="1608" y="4757"/>
                    <a:pt x="1765" y="5009"/>
                    <a:pt x="2175" y="5009"/>
                  </a:cubicBezTo>
                  <a:cubicBezTo>
                    <a:pt x="2584" y="5009"/>
                    <a:pt x="2742" y="4757"/>
                    <a:pt x="2962" y="4442"/>
                  </a:cubicBezTo>
                  <a:cubicBezTo>
                    <a:pt x="3112" y="4480"/>
                    <a:pt x="3247" y="4507"/>
                    <a:pt x="3375" y="4507"/>
                  </a:cubicBezTo>
                  <a:cubicBezTo>
                    <a:pt x="3570" y="4507"/>
                    <a:pt x="3749" y="4443"/>
                    <a:pt x="3939" y="4253"/>
                  </a:cubicBezTo>
                  <a:cubicBezTo>
                    <a:pt x="4254" y="3938"/>
                    <a:pt x="4160" y="3655"/>
                    <a:pt x="4128" y="3308"/>
                  </a:cubicBezTo>
                  <a:cubicBezTo>
                    <a:pt x="4443" y="3088"/>
                    <a:pt x="4695" y="2930"/>
                    <a:pt x="4695" y="2521"/>
                  </a:cubicBezTo>
                  <a:cubicBezTo>
                    <a:pt x="4632" y="2079"/>
                    <a:pt x="4412" y="1922"/>
                    <a:pt x="4097" y="1701"/>
                  </a:cubicBezTo>
                  <a:cubicBezTo>
                    <a:pt x="4191" y="1292"/>
                    <a:pt x="4223" y="1071"/>
                    <a:pt x="3907" y="756"/>
                  </a:cubicBezTo>
                  <a:cubicBezTo>
                    <a:pt x="3721" y="570"/>
                    <a:pt x="3546" y="516"/>
                    <a:pt x="3349" y="516"/>
                  </a:cubicBezTo>
                  <a:cubicBezTo>
                    <a:pt x="3213" y="516"/>
                    <a:pt x="3067" y="542"/>
                    <a:pt x="2899" y="567"/>
                  </a:cubicBezTo>
                  <a:cubicBezTo>
                    <a:pt x="2679" y="221"/>
                    <a:pt x="2521" y="0"/>
                    <a:pt x="211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7" name="Google Shape;9047;p86"/>
            <p:cNvSpPr/>
            <p:nvPr/>
          </p:nvSpPr>
          <p:spPr>
            <a:xfrm>
              <a:off x="-11209225" y="3503725"/>
              <a:ext cx="188275" cy="62250"/>
            </a:xfrm>
            <a:custGeom>
              <a:avLst/>
              <a:gdLst/>
              <a:ahLst/>
              <a:cxnLst/>
              <a:rect l="l" t="t" r="r" b="b"/>
              <a:pathLst>
                <a:path w="7531" h="2490" extrusionOk="0">
                  <a:moveTo>
                    <a:pt x="1356" y="1"/>
                  </a:moveTo>
                  <a:lnTo>
                    <a:pt x="127" y="1859"/>
                  </a:lnTo>
                  <a:cubicBezTo>
                    <a:pt x="1" y="2017"/>
                    <a:pt x="32" y="2206"/>
                    <a:pt x="158" y="2364"/>
                  </a:cubicBezTo>
                  <a:cubicBezTo>
                    <a:pt x="179" y="2448"/>
                    <a:pt x="284" y="2490"/>
                    <a:pt x="408" y="2490"/>
                  </a:cubicBezTo>
                  <a:cubicBezTo>
                    <a:pt x="470" y="2490"/>
                    <a:pt x="536" y="2479"/>
                    <a:pt x="600" y="2458"/>
                  </a:cubicBezTo>
                  <a:lnTo>
                    <a:pt x="1419" y="2017"/>
                  </a:lnTo>
                  <a:cubicBezTo>
                    <a:pt x="1623" y="1922"/>
                    <a:pt x="1844" y="1875"/>
                    <a:pt x="2064" y="1875"/>
                  </a:cubicBezTo>
                  <a:cubicBezTo>
                    <a:pt x="2285" y="1875"/>
                    <a:pt x="2506" y="1922"/>
                    <a:pt x="2710" y="2017"/>
                  </a:cubicBezTo>
                  <a:cubicBezTo>
                    <a:pt x="3025" y="2175"/>
                    <a:pt x="3372" y="2253"/>
                    <a:pt x="3718" y="2253"/>
                  </a:cubicBezTo>
                  <a:cubicBezTo>
                    <a:pt x="4065" y="2253"/>
                    <a:pt x="4412" y="2175"/>
                    <a:pt x="4727" y="2017"/>
                  </a:cubicBezTo>
                  <a:cubicBezTo>
                    <a:pt x="4931" y="1922"/>
                    <a:pt x="5152" y="1875"/>
                    <a:pt x="5373" y="1875"/>
                  </a:cubicBezTo>
                  <a:cubicBezTo>
                    <a:pt x="5593" y="1875"/>
                    <a:pt x="5814" y="1922"/>
                    <a:pt x="6018" y="2017"/>
                  </a:cubicBezTo>
                  <a:lnTo>
                    <a:pt x="6869" y="2458"/>
                  </a:lnTo>
                  <a:cubicBezTo>
                    <a:pt x="6921" y="2479"/>
                    <a:pt x="6978" y="2490"/>
                    <a:pt x="7035" y="2490"/>
                  </a:cubicBezTo>
                  <a:cubicBezTo>
                    <a:pt x="7149" y="2490"/>
                    <a:pt x="7268" y="2448"/>
                    <a:pt x="7373" y="2364"/>
                  </a:cubicBezTo>
                  <a:cubicBezTo>
                    <a:pt x="7499" y="2206"/>
                    <a:pt x="7531" y="2017"/>
                    <a:pt x="7405" y="1859"/>
                  </a:cubicBezTo>
                  <a:lnTo>
                    <a:pt x="617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8" name="Google Shape;9048;p86"/>
            <p:cNvSpPr/>
            <p:nvPr/>
          </p:nvSpPr>
          <p:spPr>
            <a:xfrm>
              <a:off x="-11167475" y="3462775"/>
              <a:ext cx="103200" cy="20500"/>
            </a:xfrm>
            <a:custGeom>
              <a:avLst/>
              <a:gdLst/>
              <a:ahLst/>
              <a:cxnLst/>
              <a:rect l="l" t="t" r="r" b="b"/>
              <a:pathLst>
                <a:path w="4128" h="820" extrusionOk="0">
                  <a:moveTo>
                    <a:pt x="1" y="0"/>
                  </a:moveTo>
                  <a:lnTo>
                    <a:pt x="1" y="820"/>
                  </a:lnTo>
                  <a:lnTo>
                    <a:pt x="4128" y="820"/>
                  </a:lnTo>
                  <a:lnTo>
                    <a:pt x="41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9" name="Google Shape;9049;p86"/>
            <p:cNvSpPr/>
            <p:nvPr/>
          </p:nvSpPr>
          <p:spPr>
            <a:xfrm>
              <a:off x="-11213150" y="3344625"/>
              <a:ext cx="141000" cy="97700"/>
            </a:xfrm>
            <a:custGeom>
              <a:avLst/>
              <a:gdLst/>
              <a:ahLst/>
              <a:cxnLst/>
              <a:rect l="l" t="t" r="r" b="b"/>
              <a:pathLst>
                <a:path w="5640" h="3908" extrusionOk="0">
                  <a:moveTo>
                    <a:pt x="2206" y="1"/>
                  </a:moveTo>
                  <a:lnTo>
                    <a:pt x="2080" y="64"/>
                  </a:lnTo>
                  <a:cubicBezTo>
                    <a:pt x="2080" y="442"/>
                    <a:pt x="2017" y="851"/>
                    <a:pt x="1607" y="1261"/>
                  </a:cubicBezTo>
                  <a:cubicBezTo>
                    <a:pt x="1292" y="1576"/>
                    <a:pt x="946" y="1733"/>
                    <a:pt x="504" y="1733"/>
                  </a:cubicBezTo>
                  <a:lnTo>
                    <a:pt x="441" y="1733"/>
                  </a:lnTo>
                  <a:cubicBezTo>
                    <a:pt x="315" y="1860"/>
                    <a:pt x="158" y="1954"/>
                    <a:pt x="0" y="2080"/>
                  </a:cubicBezTo>
                  <a:lnTo>
                    <a:pt x="1355" y="3907"/>
                  </a:lnTo>
                  <a:lnTo>
                    <a:pt x="4411" y="3907"/>
                  </a:lnTo>
                  <a:lnTo>
                    <a:pt x="5608" y="536"/>
                  </a:lnTo>
                  <a:cubicBezTo>
                    <a:pt x="5640" y="379"/>
                    <a:pt x="5608" y="221"/>
                    <a:pt x="5608" y="127"/>
                  </a:cubicBezTo>
                  <a:lnTo>
                    <a:pt x="5482" y="32"/>
                  </a:lnTo>
                  <a:cubicBezTo>
                    <a:pt x="5356" y="64"/>
                    <a:pt x="5199" y="64"/>
                    <a:pt x="5073" y="64"/>
                  </a:cubicBezTo>
                  <a:lnTo>
                    <a:pt x="5010" y="64"/>
                  </a:lnTo>
                  <a:cubicBezTo>
                    <a:pt x="4758" y="347"/>
                    <a:pt x="4411" y="599"/>
                    <a:pt x="3875" y="599"/>
                  </a:cubicBezTo>
                  <a:cubicBezTo>
                    <a:pt x="3308" y="599"/>
                    <a:pt x="2962" y="347"/>
                    <a:pt x="2678" y="64"/>
                  </a:cubicBezTo>
                  <a:lnTo>
                    <a:pt x="2647" y="64"/>
                  </a:lnTo>
                  <a:cubicBezTo>
                    <a:pt x="2489" y="64"/>
                    <a:pt x="2363" y="32"/>
                    <a:pt x="220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0" name="Google Shape;9050;p86"/>
            <p:cNvSpPr/>
            <p:nvPr/>
          </p:nvSpPr>
          <p:spPr>
            <a:xfrm>
              <a:off x="-11080825" y="3379275"/>
              <a:ext cx="59100" cy="61475"/>
            </a:xfrm>
            <a:custGeom>
              <a:avLst/>
              <a:gdLst/>
              <a:ahLst/>
              <a:cxnLst/>
              <a:rect l="l" t="t" r="r" b="b"/>
              <a:pathLst>
                <a:path w="2364" h="2459" extrusionOk="0">
                  <a:moveTo>
                    <a:pt x="882" y="1"/>
                  </a:moveTo>
                  <a:lnTo>
                    <a:pt x="0" y="2458"/>
                  </a:lnTo>
                  <a:lnTo>
                    <a:pt x="1008" y="2458"/>
                  </a:lnTo>
                  <a:lnTo>
                    <a:pt x="2363" y="663"/>
                  </a:lnTo>
                  <a:cubicBezTo>
                    <a:pt x="2237" y="568"/>
                    <a:pt x="2080" y="474"/>
                    <a:pt x="1954" y="347"/>
                  </a:cubicBezTo>
                  <a:lnTo>
                    <a:pt x="1891" y="347"/>
                  </a:lnTo>
                  <a:cubicBezTo>
                    <a:pt x="1512" y="347"/>
                    <a:pt x="1197" y="221"/>
                    <a:pt x="8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51" name="Google Shape;9051;p86"/>
          <p:cNvGrpSpPr/>
          <p:nvPr/>
        </p:nvGrpSpPr>
        <p:grpSpPr>
          <a:xfrm>
            <a:off x="10038236" y="2629820"/>
            <a:ext cx="490808" cy="474976"/>
            <a:chOff x="-11299000" y="3647875"/>
            <a:chExt cx="365475" cy="353650"/>
          </a:xfrm>
        </p:grpSpPr>
        <p:sp>
          <p:nvSpPr>
            <p:cNvPr id="9052" name="Google Shape;9052;p86"/>
            <p:cNvSpPr/>
            <p:nvPr/>
          </p:nvSpPr>
          <p:spPr>
            <a:xfrm>
              <a:off x="-11299000" y="3734700"/>
              <a:ext cx="142575" cy="134325"/>
            </a:xfrm>
            <a:custGeom>
              <a:avLst/>
              <a:gdLst/>
              <a:ahLst/>
              <a:cxnLst/>
              <a:rect l="l" t="t" r="r" b="b"/>
              <a:pathLst>
                <a:path w="5703" h="5373" extrusionOk="0">
                  <a:moveTo>
                    <a:pt x="2300" y="0"/>
                  </a:moveTo>
                  <a:cubicBezTo>
                    <a:pt x="1772" y="0"/>
                    <a:pt x="1245" y="197"/>
                    <a:pt x="851" y="591"/>
                  </a:cubicBezTo>
                  <a:cubicBezTo>
                    <a:pt x="0" y="1379"/>
                    <a:pt x="0" y="2702"/>
                    <a:pt x="851" y="3490"/>
                  </a:cubicBezTo>
                  <a:lnTo>
                    <a:pt x="2615" y="5254"/>
                  </a:lnTo>
                  <a:cubicBezTo>
                    <a:pt x="2694" y="5333"/>
                    <a:pt x="2804" y="5372"/>
                    <a:pt x="2915" y="5372"/>
                  </a:cubicBezTo>
                  <a:cubicBezTo>
                    <a:pt x="3025" y="5372"/>
                    <a:pt x="3135" y="5333"/>
                    <a:pt x="3214" y="5254"/>
                  </a:cubicBezTo>
                  <a:lnTo>
                    <a:pt x="5514" y="2954"/>
                  </a:lnTo>
                  <a:cubicBezTo>
                    <a:pt x="5703" y="2797"/>
                    <a:pt x="5703" y="2513"/>
                    <a:pt x="5514" y="2355"/>
                  </a:cubicBezTo>
                  <a:lnTo>
                    <a:pt x="3749" y="591"/>
                  </a:lnTo>
                  <a:cubicBezTo>
                    <a:pt x="3356" y="197"/>
                    <a:pt x="2828" y="0"/>
                    <a:pt x="23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3" name="Google Shape;9053;p86"/>
            <p:cNvSpPr/>
            <p:nvPr/>
          </p:nvSpPr>
          <p:spPr>
            <a:xfrm>
              <a:off x="-11076100" y="3734700"/>
              <a:ext cx="142575" cy="134325"/>
            </a:xfrm>
            <a:custGeom>
              <a:avLst/>
              <a:gdLst/>
              <a:ahLst/>
              <a:cxnLst/>
              <a:rect l="l" t="t" r="r" b="b"/>
              <a:pathLst>
                <a:path w="5703" h="5373" extrusionOk="0">
                  <a:moveTo>
                    <a:pt x="3379" y="0"/>
                  </a:moveTo>
                  <a:cubicBezTo>
                    <a:pt x="2836" y="0"/>
                    <a:pt x="2300" y="197"/>
                    <a:pt x="1922" y="591"/>
                  </a:cubicBezTo>
                  <a:lnTo>
                    <a:pt x="158" y="2355"/>
                  </a:lnTo>
                  <a:cubicBezTo>
                    <a:pt x="0" y="2513"/>
                    <a:pt x="0" y="2797"/>
                    <a:pt x="158" y="2954"/>
                  </a:cubicBezTo>
                  <a:lnTo>
                    <a:pt x="2521" y="5254"/>
                  </a:lnTo>
                  <a:cubicBezTo>
                    <a:pt x="2599" y="5333"/>
                    <a:pt x="2710" y="5372"/>
                    <a:pt x="2820" y="5372"/>
                  </a:cubicBezTo>
                  <a:cubicBezTo>
                    <a:pt x="2930" y="5372"/>
                    <a:pt x="3040" y="5333"/>
                    <a:pt x="3119" y="5254"/>
                  </a:cubicBezTo>
                  <a:lnTo>
                    <a:pt x="4884" y="3490"/>
                  </a:lnTo>
                  <a:cubicBezTo>
                    <a:pt x="5703" y="2702"/>
                    <a:pt x="5703" y="1379"/>
                    <a:pt x="4884" y="591"/>
                  </a:cubicBezTo>
                  <a:cubicBezTo>
                    <a:pt x="4474" y="197"/>
                    <a:pt x="3923" y="0"/>
                    <a:pt x="3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4" name="Google Shape;9054;p86"/>
            <p:cNvSpPr/>
            <p:nvPr/>
          </p:nvSpPr>
          <p:spPr>
            <a:xfrm>
              <a:off x="-11254900" y="3917225"/>
              <a:ext cx="124475" cy="84300"/>
            </a:xfrm>
            <a:custGeom>
              <a:avLst/>
              <a:gdLst/>
              <a:ahLst/>
              <a:cxnLst/>
              <a:rect l="l" t="t" r="r" b="b"/>
              <a:pathLst>
                <a:path w="4979" h="3372" extrusionOk="0">
                  <a:moveTo>
                    <a:pt x="3466" y="1"/>
                  </a:moveTo>
                  <a:lnTo>
                    <a:pt x="316" y="2616"/>
                  </a:lnTo>
                  <a:cubicBezTo>
                    <a:pt x="1" y="2836"/>
                    <a:pt x="190" y="3372"/>
                    <a:pt x="568" y="3372"/>
                  </a:cubicBezTo>
                  <a:lnTo>
                    <a:pt x="3372" y="3372"/>
                  </a:lnTo>
                  <a:cubicBezTo>
                    <a:pt x="3466" y="3309"/>
                    <a:pt x="3561" y="3277"/>
                    <a:pt x="3655" y="3214"/>
                  </a:cubicBezTo>
                  <a:lnTo>
                    <a:pt x="4978" y="1702"/>
                  </a:lnTo>
                  <a:lnTo>
                    <a:pt x="34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5" name="Google Shape;9055;p86"/>
            <p:cNvSpPr/>
            <p:nvPr/>
          </p:nvSpPr>
          <p:spPr>
            <a:xfrm>
              <a:off x="-11099725" y="3838475"/>
              <a:ext cx="55150" cy="50425"/>
            </a:xfrm>
            <a:custGeom>
              <a:avLst/>
              <a:gdLst/>
              <a:ahLst/>
              <a:cxnLst/>
              <a:rect l="l" t="t" r="r" b="b"/>
              <a:pathLst>
                <a:path w="2206" h="2017" extrusionOk="0">
                  <a:moveTo>
                    <a:pt x="1197" y="0"/>
                  </a:moveTo>
                  <a:lnTo>
                    <a:pt x="0" y="914"/>
                  </a:lnTo>
                  <a:lnTo>
                    <a:pt x="1323" y="2017"/>
                  </a:lnTo>
                  <a:lnTo>
                    <a:pt x="2205" y="104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6" name="Google Shape;9056;p86"/>
            <p:cNvSpPr/>
            <p:nvPr/>
          </p:nvSpPr>
          <p:spPr>
            <a:xfrm>
              <a:off x="-11187950" y="3836900"/>
              <a:ext cx="210325" cy="162275"/>
            </a:xfrm>
            <a:custGeom>
              <a:avLst/>
              <a:gdLst/>
              <a:ahLst/>
              <a:cxnLst/>
              <a:rect l="l" t="t" r="r" b="b"/>
              <a:pathLst>
                <a:path w="8413" h="6491" extrusionOk="0">
                  <a:moveTo>
                    <a:pt x="1040" y="0"/>
                  </a:moveTo>
                  <a:lnTo>
                    <a:pt x="1" y="1103"/>
                  </a:lnTo>
                  <a:lnTo>
                    <a:pt x="4758" y="6364"/>
                  </a:lnTo>
                  <a:cubicBezTo>
                    <a:pt x="4821" y="6459"/>
                    <a:pt x="4947" y="6490"/>
                    <a:pt x="5073" y="6490"/>
                  </a:cubicBezTo>
                  <a:lnTo>
                    <a:pt x="7845" y="6490"/>
                  </a:lnTo>
                  <a:cubicBezTo>
                    <a:pt x="8255" y="6490"/>
                    <a:pt x="8412" y="6018"/>
                    <a:pt x="8129" y="5734"/>
                  </a:cubicBezTo>
                  <a:lnTo>
                    <a:pt x="104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7" name="Google Shape;9057;p86"/>
            <p:cNvSpPr/>
            <p:nvPr/>
          </p:nvSpPr>
          <p:spPr>
            <a:xfrm>
              <a:off x="-11292700" y="3647875"/>
              <a:ext cx="353675" cy="87450"/>
            </a:xfrm>
            <a:custGeom>
              <a:avLst/>
              <a:gdLst/>
              <a:ahLst/>
              <a:cxnLst/>
              <a:rect l="l" t="t" r="r" b="b"/>
              <a:pathLst>
                <a:path w="14147" h="3498" extrusionOk="0">
                  <a:moveTo>
                    <a:pt x="441" y="0"/>
                  </a:moveTo>
                  <a:cubicBezTo>
                    <a:pt x="189" y="0"/>
                    <a:pt x="0" y="189"/>
                    <a:pt x="0" y="378"/>
                  </a:cubicBezTo>
                  <a:cubicBezTo>
                    <a:pt x="0" y="630"/>
                    <a:pt x="189" y="819"/>
                    <a:pt x="441" y="819"/>
                  </a:cubicBezTo>
                  <a:lnTo>
                    <a:pt x="1639" y="819"/>
                  </a:lnTo>
                  <a:lnTo>
                    <a:pt x="1639" y="1670"/>
                  </a:lnTo>
                  <a:lnTo>
                    <a:pt x="1261" y="1670"/>
                  </a:lnTo>
                  <a:cubicBezTo>
                    <a:pt x="599" y="1670"/>
                    <a:pt x="0" y="2237"/>
                    <a:pt x="0" y="2899"/>
                  </a:cubicBezTo>
                  <a:lnTo>
                    <a:pt x="0" y="3497"/>
                  </a:lnTo>
                  <a:lnTo>
                    <a:pt x="32" y="3466"/>
                  </a:lnTo>
                  <a:cubicBezTo>
                    <a:pt x="536" y="2930"/>
                    <a:pt x="1292" y="2615"/>
                    <a:pt x="2080" y="2615"/>
                  </a:cubicBezTo>
                  <a:cubicBezTo>
                    <a:pt x="2867" y="2615"/>
                    <a:pt x="3623" y="2930"/>
                    <a:pt x="4128" y="3466"/>
                  </a:cubicBezTo>
                  <a:lnTo>
                    <a:pt x="4159" y="3497"/>
                  </a:lnTo>
                  <a:lnTo>
                    <a:pt x="4159" y="2899"/>
                  </a:lnTo>
                  <a:cubicBezTo>
                    <a:pt x="4159" y="2237"/>
                    <a:pt x="3623" y="1670"/>
                    <a:pt x="2899" y="1670"/>
                  </a:cubicBezTo>
                  <a:lnTo>
                    <a:pt x="2521" y="1670"/>
                  </a:lnTo>
                  <a:lnTo>
                    <a:pt x="2521" y="819"/>
                  </a:lnTo>
                  <a:lnTo>
                    <a:pt x="11657" y="819"/>
                  </a:lnTo>
                  <a:lnTo>
                    <a:pt x="11657" y="1670"/>
                  </a:lnTo>
                  <a:lnTo>
                    <a:pt x="11216" y="1670"/>
                  </a:lnTo>
                  <a:cubicBezTo>
                    <a:pt x="10555" y="1670"/>
                    <a:pt x="9956" y="2237"/>
                    <a:pt x="9956" y="2899"/>
                  </a:cubicBezTo>
                  <a:lnTo>
                    <a:pt x="9956" y="3497"/>
                  </a:lnTo>
                  <a:lnTo>
                    <a:pt x="9987" y="3466"/>
                  </a:lnTo>
                  <a:cubicBezTo>
                    <a:pt x="10523" y="2930"/>
                    <a:pt x="11248" y="2615"/>
                    <a:pt x="12035" y="2615"/>
                  </a:cubicBezTo>
                  <a:cubicBezTo>
                    <a:pt x="12823" y="2615"/>
                    <a:pt x="13579" y="2930"/>
                    <a:pt x="14083" y="3466"/>
                  </a:cubicBezTo>
                  <a:lnTo>
                    <a:pt x="14146" y="3497"/>
                  </a:lnTo>
                  <a:lnTo>
                    <a:pt x="14146" y="2899"/>
                  </a:lnTo>
                  <a:cubicBezTo>
                    <a:pt x="14146" y="2237"/>
                    <a:pt x="13579" y="1670"/>
                    <a:pt x="12917" y="1670"/>
                  </a:cubicBezTo>
                  <a:lnTo>
                    <a:pt x="12476" y="1670"/>
                  </a:lnTo>
                  <a:lnTo>
                    <a:pt x="12476" y="819"/>
                  </a:lnTo>
                  <a:lnTo>
                    <a:pt x="13705" y="819"/>
                  </a:lnTo>
                  <a:cubicBezTo>
                    <a:pt x="13926" y="819"/>
                    <a:pt x="14083" y="630"/>
                    <a:pt x="14083" y="378"/>
                  </a:cubicBezTo>
                  <a:cubicBezTo>
                    <a:pt x="14083" y="158"/>
                    <a:pt x="13894" y="0"/>
                    <a:pt x="137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58" name="Google Shape;9058;p86"/>
          <p:cNvGrpSpPr/>
          <p:nvPr/>
        </p:nvGrpSpPr>
        <p:grpSpPr>
          <a:xfrm>
            <a:off x="10058852" y="3237755"/>
            <a:ext cx="477077" cy="444320"/>
            <a:chOff x="-11295075" y="4092875"/>
            <a:chExt cx="355250" cy="330825"/>
          </a:xfrm>
        </p:grpSpPr>
        <p:sp>
          <p:nvSpPr>
            <p:cNvPr id="9059" name="Google Shape;9059;p86"/>
            <p:cNvSpPr/>
            <p:nvPr/>
          </p:nvSpPr>
          <p:spPr>
            <a:xfrm>
              <a:off x="-11084775" y="4196825"/>
              <a:ext cx="61475" cy="61475"/>
            </a:xfrm>
            <a:custGeom>
              <a:avLst/>
              <a:gdLst/>
              <a:ahLst/>
              <a:cxnLst/>
              <a:rect l="l" t="t" r="r" b="b"/>
              <a:pathLst>
                <a:path w="2459" h="2459" extrusionOk="0">
                  <a:moveTo>
                    <a:pt x="64" y="1"/>
                  </a:moveTo>
                  <a:cubicBezTo>
                    <a:pt x="32" y="410"/>
                    <a:pt x="1" y="852"/>
                    <a:pt x="1" y="1230"/>
                  </a:cubicBezTo>
                  <a:cubicBezTo>
                    <a:pt x="1" y="1639"/>
                    <a:pt x="32" y="2049"/>
                    <a:pt x="64" y="2458"/>
                  </a:cubicBezTo>
                  <a:lnTo>
                    <a:pt x="1198" y="2458"/>
                  </a:lnTo>
                  <a:cubicBezTo>
                    <a:pt x="1891" y="2458"/>
                    <a:pt x="2458" y="1891"/>
                    <a:pt x="2458" y="1230"/>
                  </a:cubicBezTo>
                  <a:cubicBezTo>
                    <a:pt x="2458" y="568"/>
                    <a:pt x="1922" y="1"/>
                    <a:pt x="119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0" name="Google Shape;9060;p86"/>
            <p:cNvSpPr/>
            <p:nvPr/>
          </p:nvSpPr>
          <p:spPr>
            <a:xfrm>
              <a:off x="-11080050" y="4092875"/>
              <a:ext cx="140225" cy="269375"/>
            </a:xfrm>
            <a:custGeom>
              <a:avLst/>
              <a:gdLst/>
              <a:ahLst/>
              <a:cxnLst/>
              <a:rect l="l" t="t" r="r" b="b"/>
              <a:pathLst>
                <a:path w="5609" h="10775" extrusionOk="0">
                  <a:moveTo>
                    <a:pt x="2679" y="0"/>
                  </a:moveTo>
                  <a:cubicBezTo>
                    <a:pt x="1450" y="0"/>
                    <a:pt x="442" y="1387"/>
                    <a:pt x="1" y="3308"/>
                  </a:cubicBezTo>
                  <a:lnTo>
                    <a:pt x="1009" y="3308"/>
                  </a:lnTo>
                  <a:cubicBezTo>
                    <a:pt x="2175" y="3308"/>
                    <a:pt x="3120" y="4253"/>
                    <a:pt x="3120" y="5388"/>
                  </a:cubicBezTo>
                  <a:cubicBezTo>
                    <a:pt x="3120" y="6522"/>
                    <a:pt x="2175" y="7467"/>
                    <a:pt x="1009" y="7467"/>
                  </a:cubicBezTo>
                  <a:lnTo>
                    <a:pt x="1" y="7467"/>
                  </a:lnTo>
                  <a:cubicBezTo>
                    <a:pt x="442" y="9420"/>
                    <a:pt x="1450" y="10775"/>
                    <a:pt x="2679" y="10775"/>
                  </a:cubicBezTo>
                  <a:cubicBezTo>
                    <a:pt x="4285" y="10775"/>
                    <a:pt x="5609" y="8381"/>
                    <a:pt x="5609" y="5419"/>
                  </a:cubicBezTo>
                  <a:cubicBezTo>
                    <a:pt x="5609" y="2458"/>
                    <a:pt x="4285" y="0"/>
                    <a:pt x="26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1" name="Google Shape;9061;p86"/>
            <p:cNvSpPr/>
            <p:nvPr/>
          </p:nvSpPr>
          <p:spPr>
            <a:xfrm>
              <a:off x="-11230475" y="4320500"/>
              <a:ext cx="103975" cy="103200"/>
            </a:xfrm>
            <a:custGeom>
              <a:avLst/>
              <a:gdLst/>
              <a:ahLst/>
              <a:cxnLst/>
              <a:rect l="l" t="t" r="r" b="b"/>
              <a:pathLst>
                <a:path w="4159" h="4128" extrusionOk="0">
                  <a:moveTo>
                    <a:pt x="0" y="0"/>
                  </a:moveTo>
                  <a:lnTo>
                    <a:pt x="0" y="2867"/>
                  </a:lnTo>
                  <a:cubicBezTo>
                    <a:pt x="0" y="3529"/>
                    <a:pt x="536" y="4127"/>
                    <a:pt x="1260" y="4127"/>
                  </a:cubicBezTo>
                  <a:cubicBezTo>
                    <a:pt x="1922" y="4127"/>
                    <a:pt x="2521" y="3560"/>
                    <a:pt x="2521" y="2867"/>
                  </a:cubicBezTo>
                  <a:lnTo>
                    <a:pt x="2521" y="1638"/>
                  </a:lnTo>
                  <a:lnTo>
                    <a:pt x="2962" y="1638"/>
                  </a:lnTo>
                  <a:cubicBezTo>
                    <a:pt x="3623" y="1638"/>
                    <a:pt x="4127" y="1134"/>
                    <a:pt x="4159" y="473"/>
                  </a:cubicBezTo>
                  <a:cubicBezTo>
                    <a:pt x="3875" y="347"/>
                    <a:pt x="3623" y="221"/>
                    <a:pt x="3340" y="158"/>
                  </a:cubicBezTo>
                  <a:lnTo>
                    <a:pt x="3340" y="378"/>
                  </a:lnTo>
                  <a:cubicBezTo>
                    <a:pt x="3340" y="630"/>
                    <a:pt x="3151" y="788"/>
                    <a:pt x="2962" y="788"/>
                  </a:cubicBezTo>
                  <a:lnTo>
                    <a:pt x="2521" y="788"/>
                  </a:lnTo>
                  <a:lnTo>
                    <a:pt x="2521" y="0"/>
                  </a:lnTo>
                  <a:cubicBezTo>
                    <a:pt x="2468" y="11"/>
                    <a:pt x="2416" y="14"/>
                    <a:pt x="2364" y="14"/>
                  </a:cubicBezTo>
                  <a:cubicBezTo>
                    <a:pt x="2262" y="14"/>
                    <a:pt x="2164" y="0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2" name="Google Shape;9062;p86"/>
            <p:cNvSpPr/>
            <p:nvPr/>
          </p:nvSpPr>
          <p:spPr>
            <a:xfrm>
              <a:off x="-11210000" y="4113350"/>
              <a:ext cx="137850" cy="226075"/>
            </a:xfrm>
            <a:custGeom>
              <a:avLst/>
              <a:gdLst/>
              <a:ahLst/>
              <a:cxnLst/>
              <a:rect l="l" t="t" r="r" b="b"/>
              <a:pathLst>
                <a:path w="5514" h="9043" extrusionOk="0">
                  <a:moveTo>
                    <a:pt x="5514" y="0"/>
                  </a:moveTo>
                  <a:lnTo>
                    <a:pt x="4096" y="883"/>
                  </a:lnTo>
                  <a:cubicBezTo>
                    <a:pt x="3308" y="1355"/>
                    <a:pt x="2363" y="1607"/>
                    <a:pt x="1418" y="1607"/>
                  </a:cubicBezTo>
                  <a:cubicBezTo>
                    <a:pt x="536" y="2300"/>
                    <a:pt x="0" y="3340"/>
                    <a:pt x="0" y="4537"/>
                  </a:cubicBezTo>
                  <a:cubicBezTo>
                    <a:pt x="0" y="5703"/>
                    <a:pt x="567" y="6774"/>
                    <a:pt x="1418" y="7436"/>
                  </a:cubicBezTo>
                  <a:cubicBezTo>
                    <a:pt x="2363" y="7499"/>
                    <a:pt x="3308" y="7719"/>
                    <a:pt x="4096" y="8192"/>
                  </a:cubicBezTo>
                  <a:lnTo>
                    <a:pt x="5514" y="9042"/>
                  </a:lnTo>
                  <a:cubicBezTo>
                    <a:pt x="4695" y="8097"/>
                    <a:pt x="4159" y="6427"/>
                    <a:pt x="4159" y="4537"/>
                  </a:cubicBezTo>
                  <a:cubicBezTo>
                    <a:pt x="4159" y="2647"/>
                    <a:pt x="4726" y="946"/>
                    <a:pt x="55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3" name="Google Shape;9063;p86"/>
            <p:cNvSpPr/>
            <p:nvPr/>
          </p:nvSpPr>
          <p:spPr>
            <a:xfrm>
              <a:off x="-11295075" y="4153525"/>
              <a:ext cx="89825" cy="145725"/>
            </a:xfrm>
            <a:custGeom>
              <a:avLst/>
              <a:gdLst/>
              <a:ahLst/>
              <a:cxnLst/>
              <a:rect l="l" t="t" r="r" b="b"/>
              <a:pathLst>
                <a:path w="3593" h="5829" extrusionOk="0">
                  <a:moveTo>
                    <a:pt x="3088" y="0"/>
                  </a:moveTo>
                  <a:cubicBezTo>
                    <a:pt x="1482" y="0"/>
                    <a:pt x="127" y="1229"/>
                    <a:pt x="64" y="2773"/>
                  </a:cubicBezTo>
                  <a:cubicBezTo>
                    <a:pt x="1" y="4505"/>
                    <a:pt x="1356" y="5829"/>
                    <a:pt x="2962" y="5829"/>
                  </a:cubicBezTo>
                  <a:lnTo>
                    <a:pt x="3592" y="5829"/>
                  </a:lnTo>
                  <a:cubicBezTo>
                    <a:pt x="2931" y="5041"/>
                    <a:pt x="2521" y="4064"/>
                    <a:pt x="2521" y="2930"/>
                  </a:cubicBezTo>
                  <a:cubicBezTo>
                    <a:pt x="2521" y="1796"/>
                    <a:pt x="2931" y="788"/>
                    <a:pt x="35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64" name="Google Shape;9064;p86"/>
          <p:cNvGrpSpPr/>
          <p:nvPr/>
        </p:nvGrpSpPr>
        <p:grpSpPr>
          <a:xfrm>
            <a:off x="7692986" y="3855153"/>
            <a:ext cx="416780" cy="473935"/>
            <a:chOff x="-9500075" y="3180800"/>
            <a:chExt cx="310350" cy="352875"/>
          </a:xfrm>
        </p:grpSpPr>
        <p:sp>
          <p:nvSpPr>
            <p:cNvPr id="9065" name="Google Shape;9065;p86"/>
            <p:cNvSpPr/>
            <p:nvPr/>
          </p:nvSpPr>
          <p:spPr>
            <a:xfrm>
              <a:off x="-9429175" y="3332825"/>
              <a:ext cx="82725" cy="55150"/>
            </a:xfrm>
            <a:custGeom>
              <a:avLst/>
              <a:gdLst/>
              <a:ahLst/>
              <a:cxnLst/>
              <a:rect l="l" t="t" r="r" b="b"/>
              <a:pathLst>
                <a:path w="3309" h="2206" extrusionOk="0">
                  <a:moveTo>
                    <a:pt x="1670" y="0"/>
                  </a:moveTo>
                  <a:lnTo>
                    <a:pt x="0" y="2205"/>
                  </a:lnTo>
                  <a:lnTo>
                    <a:pt x="3308" y="2205"/>
                  </a:lnTo>
                  <a:lnTo>
                    <a:pt x="167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6" name="Google Shape;9066;p86"/>
            <p:cNvSpPr/>
            <p:nvPr/>
          </p:nvSpPr>
          <p:spPr>
            <a:xfrm>
              <a:off x="-9335450" y="3274525"/>
              <a:ext cx="19700" cy="19725"/>
            </a:xfrm>
            <a:custGeom>
              <a:avLst/>
              <a:gdLst/>
              <a:ahLst/>
              <a:cxnLst/>
              <a:rect l="l" t="t" r="r" b="b"/>
              <a:pathLst>
                <a:path w="788" h="789" extrusionOk="0">
                  <a:moveTo>
                    <a:pt x="378" y="1"/>
                  </a:moveTo>
                  <a:cubicBezTo>
                    <a:pt x="189" y="1"/>
                    <a:pt x="0" y="190"/>
                    <a:pt x="0" y="379"/>
                  </a:cubicBezTo>
                  <a:cubicBezTo>
                    <a:pt x="0" y="599"/>
                    <a:pt x="189" y="788"/>
                    <a:pt x="378" y="788"/>
                  </a:cubicBezTo>
                  <a:cubicBezTo>
                    <a:pt x="599" y="788"/>
                    <a:pt x="788" y="599"/>
                    <a:pt x="788" y="379"/>
                  </a:cubicBezTo>
                  <a:cubicBezTo>
                    <a:pt x="788" y="190"/>
                    <a:pt x="599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7" name="Google Shape;9067;p86"/>
            <p:cNvSpPr/>
            <p:nvPr/>
          </p:nvSpPr>
          <p:spPr>
            <a:xfrm>
              <a:off x="-9330725" y="3351725"/>
              <a:ext cx="62250" cy="36250"/>
            </a:xfrm>
            <a:custGeom>
              <a:avLst/>
              <a:gdLst/>
              <a:ahLst/>
              <a:cxnLst/>
              <a:rect l="l" t="t" r="r" b="b"/>
              <a:pathLst>
                <a:path w="2490" h="1450" extrusionOk="0">
                  <a:moveTo>
                    <a:pt x="1040" y="0"/>
                  </a:moveTo>
                  <a:lnTo>
                    <a:pt x="0" y="977"/>
                  </a:lnTo>
                  <a:lnTo>
                    <a:pt x="410" y="1449"/>
                  </a:lnTo>
                  <a:lnTo>
                    <a:pt x="2489" y="1449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8" name="Google Shape;9068;p86"/>
            <p:cNvSpPr/>
            <p:nvPr/>
          </p:nvSpPr>
          <p:spPr>
            <a:xfrm>
              <a:off x="-9440200" y="3220975"/>
              <a:ext cx="186675" cy="152025"/>
            </a:xfrm>
            <a:custGeom>
              <a:avLst/>
              <a:gdLst/>
              <a:ahLst/>
              <a:cxnLst/>
              <a:rect l="l" t="t" r="r" b="b"/>
              <a:pathLst>
                <a:path w="7467" h="6081" extrusionOk="0">
                  <a:moveTo>
                    <a:pt x="4568" y="1324"/>
                  </a:moveTo>
                  <a:cubicBezTo>
                    <a:pt x="5261" y="1324"/>
                    <a:pt x="5828" y="1859"/>
                    <a:pt x="5828" y="2552"/>
                  </a:cubicBezTo>
                  <a:cubicBezTo>
                    <a:pt x="5828" y="3214"/>
                    <a:pt x="5293" y="3813"/>
                    <a:pt x="4568" y="3813"/>
                  </a:cubicBezTo>
                  <a:cubicBezTo>
                    <a:pt x="3875" y="3813"/>
                    <a:pt x="3308" y="3245"/>
                    <a:pt x="3308" y="2552"/>
                  </a:cubicBezTo>
                  <a:cubicBezTo>
                    <a:pt x="3308" y="1828"/>
                    <a:pt x="3875" y="1324"/>
                    <a:pt x="4568" y="1324"/>
                  </a:cubicBezTo>
                  <a:close/>
                  <a:moveTo>
                    <a:pt x="0" y="0"/>
                  </a:moveTo>
                  <a:lnTo>
                    <a:pt x="0" y="5860"/>
                  </a:lnTo>
                  <a:lnTo>
                    <a:pt x="1733" y="3529"/>
                  </a:lnTo>
                  <a:cubicBezTo>
                    <a:pt x="1812" y="3434"/>
                    <a:pt x="1945" y="3387"/>
                    <a:pt x="2079" y="3387"/>
                  </a:cubicBezTo>
                  <a:cubicBezTo>
                    <a:pt x="2213" y="3387"/>
                    <a:pt x="2347" y="3434"/>
                    <a:pt x="2426" y="3529"/>
                  </a:cubicBezTo>
                  <a:lnTo>
                    <a:pt x="3907" y="5482"/>
                  </a:lnTo>
                  <a:lnTo>
                    <a:pt x="5104" y="4317"/>
                  </a:lnTo>
                  <a:cubicBezTo>
                    <a:pt x="5183" y="4238"/>
                    <a:pt x="5285" y="4198"/>
                    <a:pt x="5387" y="4198"/>
                  </a:cubicBezTo>
                  <a:cubicBezTo>
                    <a:pt x="5490" y="4198"/>
                    <a:pt x="5592" y="4238"/>
                    <a:pt x="5671" y="4317"/>
                  </a:cubicBezTo>
                  <a:lnTo>
                    <a:pt x="7467" y="6081"/>
                  </a:lnTo>
                  <a:lnTo>
                    <a:pt x="746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9" name="Google Shape;9069;p86"/>
            <p:cNvSpPr/>
            <p:nvPr/>
          </p:nvSpPr>
          <p:spPr>
            <a:xfrm>
              <a:off x="-9500075" y="3222550"/>
              <a:ext cx="310350" cy="228425"/>
            </a:xfrm>
            <a:custGeom>
              <a:avLst/>
              <a:gdLst/>
              <a:ahLst/>
              <a:cxnLst/>
              <a:rect l="l" t="t" r="r" b="b"/>
              <a:pathLst>
                <a:path w="12414" h="9137" extrusionOk="0">
                  <a:moveTo>
                    <a:pt x="1229" y="0"/>
                  </a:moveTo>
                  <a:cubicBezTo>
                    <a:pt x="568" y="0"/>
                    <a:pt x="1" y="599"/>
                    <a:pt x="1" y="1261"/>
                  </a:cubicBezTo>
                  <a:lnTo>
                    <a:pt x="1" y="7877"/>
                  </a:lnTo>
                  <a:cubicBezTo>
                    <a:pt x="1" y="8538"/>
                    <a:pt x="568" y="9137"/>
                    <a:pt x="1229" y="9137"/>
                  </a:cubicBezTo>
                  <a:lnTo>
                    <a:pt x="11153" y="9137"/>
                  </a:lnTo>
                  <a:cubicBezTo>
                    <a:pt x="11815" y="9137"/>
                    <a:pt x="12414" y="8538"/>
                    <a:pt x="12414" y="7877"/>
                  </a:cubicBezTo>
                  <a:lnTo>
                    <a:pt x="12414" y="1261"/>
                  </a:lnTo>
                  <a:cubicBezTo>
                    <a:pt x="12319" y="536"/>
                    <a:pt x="11784" y="0"/>
                    <a:pt x="11122" y="0"/>
                  </a:cubicBezTo>
                  <a:lnTo>
                    <a:pt x="10712" y="0"/>
                  </a:lnTo>
                  <a:lnTo>
                    <a:pt x="10712" y="7058"/>
                  </a:lnTo>
                  <a:cubicBezTo>
                    <a:pt x="10712" y="7278"/>
                    <a:pt x="10523" y="7436"/>
                    <a:pt x="10334" y="7436"/>
                  </a:cubicBezTo>
                  <a:lnTo>
                    <a:pt x="2048" y="7436"/>
                  </a:lnTo>
                  <a:cubicBezTo>
                    <a:pt x="1828" y="7436"/>
                    <a:pt x="1607" y="7247"/>
                    <a:pt x="1607" y="7058"/>
                  </a:cubicBezTo>
                  <a:lnTo>
                    <a:pt x="16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0" name="Google Shape;9070;p86"/>
            <p:cNvSpPr/>
            <p:nvPr/>
          </p:nvSpPr>
          <p:spPr>
            <a:xfrm>
              <a:off x="-9398475" y="3180800"/>
              <a:ext cx="103200" cy="21300"/>
            </a:xfrm>
            <a:custGeom>
              <a:avLst/>
              <a:gdLst/>
              <a:ahLst/>
              <a:cxnLst/>
              <a:rect l="l" t="t" r="r" b="b"/>
              <a:pathLst>
                <a:path w="4128" h="852" extrusionOk="0">
                  <a:moveTo>
                    <a:pt x="820" y="1"/>
                  </a:moveTo>
                  <a:cubicBezTo>
                    <a:pt x="347" y="1"/>
                    <a:pt x="1" y="379"/>
                    <a:pt x="1" y="851"/>
                  </a:cubicBezTo>
                  <a:lnTo>
                    <a:pt x="4128" y="851"/>
                  </a:lnTo>
                  <a:cubicBezTo>
                    <a:pt x="4128" y="379"/>
                    <a:pt x="3781" y="1"/>
                    <a:pt x="33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1" name="Google Shape;9071;p86"/>
            <p:cNvSpPr/>
            <p:nvPr/>
          </p:nvSpPr>
          <p:spPr>
            <a:xfrm>
              <a:off x="-9460700" y="3471450"/>
              <a:ext cx="41775" cy="62225"/>
            </a:xfrm>
            <a:custGeom>
              <a:avLst/>
              <a:gdLst/>
              <a:ahLst/>
              <a:cxnLst/>
              <a:rect l="l" t="t" r="r" b="b"/>
              <a:pathLst>
                <a:path w="1671" h="2489" extrusionOk="0">
                  <a:moveTo>
                    <a:pt x="1" y="0"/>
                  </a:moveTo>
                  <a:lnTo>
                    <a:pt x="1" y="1670"/>
                  </a:lnTo>
                  <a:cubicBezTo>
                    <a:pt x="1" y="2142"/>
                    <a:pt x="347" y="2489"/>
                    <a:pt x="820" y="2489"/>
                  </a:cubicBezTo>
                  <a:cubicBezTo>
                    <a:pt x="1293" y="2489"/>
                    <a:pt x="1671" y="2142"/>
                    <a:pt x="1671" y="1670"/>
                  </a:cubicBezTo>
                  <a:lnTo>
                    <a:pt x="167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2" name="Google Shape;9072;p86"/>
            <p:cNvSpPr/>
            <p:nvPr/>
          </p:nvSpPr>
          <p:spPr>
            <a:xfrm>
              <a:off x="-9274800" y="3471450"/>
              <a:ext cx="41750" cy="62225"/>
            </a:xfrm>
            <a:custGeom>
              <a:avLst/>
              <a:gdLst/>
              <a:ahLst/>
              <a:cxnLst/>
              <a:rect l="l" t="t" r="r" b="b"/>
              <a:pathLst>
                <a:path w="1670" h="2489" extrusionOk="0">
                  <a:moveTo>
                    <a:pt x="0" y="0"/>
                  </a:moveTo>
                  <a:lnTo>
                    <a:pt x="0" y="1670"/>
                  </a:lnTo>
                  <a:cubicBezTo>
                    <a:pt x="0" y="2142"/>
                    <a:pt x="378" y="2489"/>
                    <a:pt x="851" y="2489"/>
                  </a:cubicBezTo>
                  <a:cubicBezTo>
                    <a:pt x="1323" y="2489"/>
                    <a:pt x="1670" y="2142"/>
                    <a:pt x="1670" y="1670"/>
                  </a:cubicBezTo>
                  <a:lnTo>
                    <a:pt x="167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3" name="Google Shape;9073;p86"/>
            <p:cNvSpPr/>
            <p:nvPr/>
          </p:nvSpPr>
          <p:spPr>
            <a:xfrm>
              <a:off x="-9398475" y="3471450"/>
              <a:ext cx="103200" cy="20500"/>
            </a:xfrm>
            <a:custGeom>
              <a:avLst/>
              <a:gdLst/>
              <a:ahLst/>
              <a:cxnLst/>
              <a:rect l="l" t="t" r="r" b="b"/>
              <a:pathLst>
                <a:path w="4128" h="820" extrusionOk="0">
                  <a:moveTo>
                    <a:pt x="1" y="0"/>
                  </a:moveTo>
                  <a:lnTo>
                    <a:pt x="1" y="819"/>
                  </a:lnTo>
                  <a:lnTo>
                    <a:pt x="4128" y="819"/>
                  </a:lnTo>
                  <a:lnTo>
                    <a:pt x="412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74" name="Google Shape;9074;p86"/>
          <p:cNvGrpSpPr/>
          <p:nvPr/>
        </p:nvGrpSpPr>
        <p:grpSpPr>
          <a:xfrm>
            <a:off x="7663374" y="4489173"/>
            <a:ext cx="474961" cy="475009"/>
            <a:chOff x="-9523700" y="3614000"/>
            <a:chExt cx="353675" cy="353675"/>
          </a:xfrm>
        </p:grpSpPr>
        <p:sp>
          <p:nvSpPr>
            <p:cNvPr id="9075" name="Google Shape;9075;p86"/>
            <p:cNvSpPr/>
            <p:nvPr/>
          </p:nvSpPr>
          <p:spPr>
            <a:xfrm>
              <a:off x="-9523700" y="3843975"/>
              <a:ext cx="124475" cy="123700"/>
            </a:xfrm>
            <a:custGeom>
              <a:avLst/>
              <a:gdLst/>
              <a:ahLst/>
              <a:cxnLst/>
              <a:rect l="l" t="t" r="r" b="b"/>
              <a:pathLst>
                <a:path w="4979" h="4948" extrusionOk="0">
                  <a:moveTo>
                    <a:pt x="2489" y="1198"/>
                  </a:moveTo>
                  <a:cubicBezTo>
                    <a:pt x="3151" y="1198"/>
                    <a:pt x="3718" y="1765"/>
                    <a:pt x="3718" y="2427"/>
                  </a:cubicBezTo>
                  <a:cubicBezTo>
                    <a:pt x="3718" y="3088"/>
                    <a:pt x="3151" y="3687"/>
                    <a:pt x="2489" y="3687"/>
                  </a:cubicBezTo>
                  <a:cubicBezTo>
                    <a:pt x="1828" y="3687"/>
                    <a:pt x="1229" y="3151"/>
                    <a:pt x="1229" y="2427"/>
                  </a:cubicBezTo>
                  <a:cubicBezTo>
                    <a:pt x="1229" y="1734"/>
                    <a:pt x="1828" y="1198"/>
                    <a:pt x="2489" y="1198"/>
                  </a:cubicBezTo>
                  <a:close/>
                  <a:moveTo>
                    <a:pt x="2489" y="1"/>
                  </a:moveTo>
                  <a:cubicBezTo>
                    <a:pt x="1103" y="1"/>
                    <a:pt x="1" y="1103"/>
                    <a:pt x="1" y="2458"/>
                  </a:cubicBezTo>
                  <a:cubicBezTo>
                    <a:pt x="1" y="3844"/>
                    <a:pt x="1135" y="4947"/>
                    <a:pt x="2489" y="4947"/>
                  </a:cubicBezTo>
                  <a:cubicBezTo>
                    <a:pt x="3876" y="4947"/>
                    <a:pt x="4978" y="3844"/>
                    <a:pt x="4978" y="2458"/>
                  </a:cubicBezTo>
                  <a:cubicBezTo>
                    <a:pt x="4978" y="1103"/>
                    <a:pt x="3876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6" name="Google Shape;9076;p86"/>
            <p:cNvSpPr/>
            <p:nvPr/>
          </p:nvSpPr>
          <p:spPr>
            <a:xfrm>
              <a:off x="-9515825" y="3656525"/>
              <a:ext cx="116600" cy="195350"/>
            </a:xfrm>
            <a:custGeom>
              <a:avLst/>
              <a:gdLst/>
              <a:ahLst/>
              <a:cxnLst/>
              <a:rect l="l" t="t" r="r" b="b"/>
              <a:pathLst>
                <a:path w="4664" h="7814" extrusionOk="0">
                  <a:moveTo>
                    <a:pt x="2994" y="1"/>
                  </a:moveTo>
                  <a:cubicBezTo>
                    <a:pt x="2206" y="1"/>
                    <a:pt x="1513" y="536"/>
                    <a:pt x="1387" y="1324"/>
                  </a:cubicBezTo>
                  <a:lnTo>
                    <a:pt x="1" y="7499"/>
                  </a:lnTo>
                  <a:cubicBezTo>
                    <a:pt x="599" y="6963"/>
                    <a:pt x="1355" y="6648"/>
                    <a:pt x="2174" y="6648"/>
                  </a:cubicBezTo>
                  <a:cubicBezTo>
                    <a:pt x="3151" y="6648"/>
                    <a:pt x="4065" y="7089"/>
                    <a:pt x="4663" y="7814"/>
                  </a:cubicBezTo>
                  <a:lnTo>
                    <a:pt x="4663" y="1639"/>
                  </a:lnTo>
                  <a:cubicBezTo>
                    <a:pt x="4663" y="757"/>
                    <a:pt x="3907" y="1"/>
                    <a:pt x="29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7" name="Google Shape;9077;p86"/>
            <p:cNvSpPr/>
            <p:nvPr/>
          </p:nvSpPr>
          <p:spPr>
            <a:xfrm>
              <a:off x="-9481175" y="3614000"/>
              <a:ext cx="80375" cy="37050"/>
            </a:xfrm>
            <a:custGeom>
              <a:avLst/>
              <a:gdLst/>
              <a:ahLst/>
              <a:cxnLst/>
              <a:rect l="l" t="t" r="r" b="b"/>
              <a:pathLst>
                <a:path w="3215" h="1482" extrusionOk="0">
                  <a:moveTo>
                    <a:pt x="1608" y="0"/>
                  </a:moveTo>
                  <a:cubicBezTo>
                    <a:pt x="788" y="63"/>
                    <a:pt x="127" y="693"/>
                    <a:pt x="1" y="1481"/>
                  </a:cubicBezTo>
                  <a:cubicBezTo>
                    <a:pt x="442" y="1072"/>
                    <a:pt x="1009" y="851"/>
                    <a:pt x="1608" y="851"/>
                  </a:cubicBezTo>
                  <a:cubicBezTo>
                    <a:pt x="2238" y="851"/>
                    <a:pt x="2805" y="1072"/>
                    <a:pt x="3214" y="1481"/>
                  </a:cubicBezTo>
                  <a:cubicBezTo>
                    <a:pt x="3120" y="630"/>
                    <a:pt x="2427" y="0"/>
                    <a:pt x="16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8" name="Google Shape;9078;p86"/>
            <p:cNvSpPr/>
            <p:nvPr/>
          </p:nvSpPr>
          <p:spPr>
            <a:xfrm>
              <a:off x="-9294500" y="3843975"/>
              <a:ext cx="124475" cy="123700"/>
            </a:xfrm>
            <a:custGeom>
              <a:avLst/>
              <a:gdLst/>
              <a:ahLst/>
              <a:cxnLst/>
              <a:rect l="l" t="t" r="r" b="b"/>
              <a:pathLst>
                <a:path w="4979" h="4948" extrusionOk="0">
                  <a:moveTo>
                    <a:pt x="2489" y="1198"/>
                  </a:moveTo>
                  <a:cubicBezTo>
                    <a:pt x="3151" y="1198"/>
                    <a:pt x="3718" y="1765"/>
                    <a:pt x="3718" y="2427"/>
                  </a:cubicBezTo>
                  <a:cubicBezTo>
                    <a:pt x="3718" y="3088"/>
                    <a:pt x="3151" y="3687"/>
                    <a:pt x="2489" y="3687"/>
                  </a:cubicBezTo>
                  <a:cubicBezTo>
                    <a:pt x="1828" y="3687"/>
                    <a:pt x="1229" y="3151"/>
                    <a:pt x="1229" y="2427"/>
                  </a:cubicBezTo>
                  <a:cubicBezTo>
                    <a:pt x="1229" y="1734"/>
                    <a:pt x="1796" y="1198"/>
                    <a:pt x="2489" y="1198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3"/>
                    <a:pt x="0" y="2458"/>
                  </a:cubicBezTo>
                  <a:cubicBezTo>
                    <a:pt x="0" y="3844"/>
                    <a:pt x="1103" y="4947"/>
                    <a:pt x="2489" y="4947"/>
                  </a:cubicBezTo>
                  <a:cubicBezTo>
                    <a:pt x="3876" y="4947"/>
                    <a:pt x="4978" y="3844"/>
                    <a:pt x="4978" y="2458"/>
                  </a:cubicBezTo>
                  <a:cubicBezTo>
                    <a:pt x="4978" y="1103"/>
                    <a:pt x="3876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9" name="Google Shape;9079;p86"/>
            <p:cNvSpPr/>
            <p:nvPr/>
          </p:nvSpPr>
          <p:spPr>
            <a:xfrm>
              <a:off x="-9294500" y="3656525"/>
              <a:ext cx="116600" cy="195350"/>
            </a:xfrm>
            <a:custGeom>
              <a:avLst/>
              <a:gdLst/>
              <a:ahLst/>
              <a:cxnLst/>
              <a:rect l="l" t="t" r="r" b="b"/>
              <a:pathLst>
                <a:path w="4664" h="7814" extrusionOk="0">
                  <a:moveTo>
                    <a:pt x="1670" y="1"/>
                  </a:moveTo>
                  <a:cubicBezTo>
                    <a:pt x="757" y="1"/>
                    <a:pt x="0" y="757"/>
                    <a:pt x="0" y="1639"/>
                  </a:cubicBezTo>
                  <a:lnTo>
                    <a:pt x="0" y="7814"/>
                  </a:lnTo>
                  <a:cubicBezTo>
                    <a:pt x="599" y="7089"/>
                    <a:pt x="1513" y="6648"/>
                    <a:pt x="2489" y="6648"/>
                  </a:cubicBezTo>
                  <a:cubicBezTo>
                    <a:pt x="3308" y="6648"/>
                    <a:pt x="4065" y="6963"/>
                    <a:pt x="4663" y="7499"/>
                  </a:cubicBezTo>
                  <a:lnTo>
                    <a:pt x="3277" y="1324"/>
                  </a:lnTo>
                  <a:cubicBezTo>
                    <a:pt x="3119" y="536"/>
                    <a:pt x="2458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0" name="Google Shape;9080;p86"/>
            <p:cNvSpPr/>
            <p:nvPr/>
          </p:nvSpPr>
          <p:spPr>
            <a:xfrm>
              <a:off x="-9294500" y="3615575"/>
              <a:ext cx="81150" cy="36250"/>
            </a:xfrm>
            <a:custGeom>
              <a:avLst/>
              <a:gdLst/>
              <a:ahLst/>
              <a:cxnLst/>
              <a:rect l="l" t="t" r="r" b="b"/>
              <a:pathLst>
                <a:path w="3246" h="1450" extrusionOk="0">
                  <a:moveTo>
                    <a:pt x="1639" y="0"/>
                  </a:moveTo>
                  <a:cubicBezTo>
                    <a:pt x="788" y="0"/>
                    <a:pt x="126" y="630"/>
                    <a:pt x="0" y="1450"/>
                  </a:cubicBezTo>
                  <a:cubicBezTo>
                    <a:pt x="442" y="1040"/>
                    <a:pt x="1040" y="820"/>
                    <a:pt x="1639" y="820"/>
                  </a:cubicBezTo>
                  <a:cubicBezTo>
                    <a:pt x="2269" y="820"/>
                    <a:pt x="2804" y="1040"/>
                    <a:pt x="3245" y="1450"/>
                  </a:cubicBezTo>
                  <a:cubicBezTo>
                    <a:pt x="3119" y="599"/>
                    <a:pt x="2458" y="0"/>
                    <a:pt x="16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1" name="Google Shape;9081;p86"/>
            <p:cNvSpPr/>
            <p:nvPr/>
          </p:nvSpPr>
          <p:spPr>
            <a:xfrm>
              <a:off x="-9378775" y="3822725"/>
              <a:ext cx="63025" cy="41750"/>
            </a:xfrm>
            <a:custGeom>
              <a:avLst/>
              <a:gdLst/>
              <a:ahLst/>
              <a:cxnLst/>
              <a:rect l="l" t="t" r="r" b="b"/>
              <a:pathLst>
                <a:path w="2521" h="1670" extrusionOk="0">
                  <a:moveTo>
                    <a:pt x="0" y="0"/>
                  </a:moveTo>
                  <a:lnTo>
                    <a:pt x="0" y="1670"/>
                  </a:lnTo>
                  <a:lnTo>
                    <a:pt x="2521" y="1670"/>
                  </a:lnTo>
                  <a:lnTo>
                    <a:pt x="252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2" name="Google Shape;9082;p86"/>
            <p:cNvSpPr/>
            <p:nvPr/>
          </p:nvSpPr>
          <p:spPr>
            <a:xfrm>
              <a:off x="-9336250" y="3739225"/>
              <a:ext cx="21300" cy="63050"/>
            </a:xfrm>
            <a:custGeom>
              <a:avLst/>
              <a:gdLst/>
              <a:ahLst/>
              <a:cxnLst/>
              <a:rect l="l" t="t" r="r" b="b"/>
              <a:pathLst>
                <a:path w="852" h="2522" extrusionOk="0">
                  <a:moveTo>
                    <a:pt x="1" y="1"/>
                  </a:moveTo>
                  <a:lnTo>
                    <a:pt x="1" y="2521"/>
                  </a:lnTo>
                  <a:lnTo>
                    <a:pt x="851" y="2521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3" name="Google Shape;9083;p86"/>
            <p:cNvSpPr/>
            <p:nvPr/>
          </p:nvSpPr>
          <p:spPr>
            <a:xfrm>
              <a:off x="-9378775" y="3739225"/>
              <a:ext cx="20500" cy="63050"/>
            </a:xfrm>
            <a:custGeom>
              <a:avLst/>
              <a:gdLst/>
              <a:ahLst/>
              <a:cxnLst/>
              <a:rect l="l" t="t" r="r" b="b"/>
              <a:pathLst>
                <a:path w="820" h="2522" extrusionOk="0">
                  <a:moveTo>
                    <a:pt x="0" y="1"/>
                  </a:moveTo>
                  <a:lnTo>
                    <a:pt x="0" y="2521"/>
                  </a:lnTo>
                  <a:lnTo>
                    <a:pt x="820" y="2521"/>
                  </a:lnTo>
                  <a:lnTo>
                    <a:pt x="82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84" name="Google Shape;9084;p86"/>
          <p:cNvGrpSpPr/>
          <p:nvPr/>
        </p:nvGrpSpPr>
        <p:grpSpPr>
          <a:xfrm>
            <a:off x="10043309" y="4519362"/>
            <a:ext cx="474961" cy="472893"/>
            <a:chOff x="-9523700" y="4049550"/>
            <a:chExt cx="353675" cy="352100"/>
          </a:xfrm>
        </p:grpSpPr>
        <p:sp>
          <p:nvSpPr>
            <p:cNvPr id="9085" name="Google Shape;9085;p86"/>
            <p:cNvSpPr/>
            <p:nvPr/>
          </p:nvSpPr>
          <p:spPr>
            <a:xfrm>
              <a:off x="-9523700" y="40495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1"/>
                  </a:moveTo>
                  <a:cubicBezTo>
                    <a:pt x="757" y="1"/>
                    <a:pt x="1" y="725"/>
                    <a:pt x="1" y="1639"/>
                  </a:cubicBezTo>
                  <a:cubicBezTo>
                    <a:pt x="1" y="2552"/>
                    <a:pt x="757" y="3309"/>
                    <a:pt x="1670" y="3309"/>
                  </a:cubicBezTo>
                  <a:cubicBezTo>
                    <a:pt x="2584" y="3309"/>
                    <a:pt x="3309" y="2552"/>
                    <a:pt x="3309" y="1639"/>
                  </a:cubicBezTo>
                  <a:cubicBezTo>
                    <a:pt x="3309" y="725"/>
                    <a:pt x="2584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6" name="Google Shape;9086;p86"/>
            <p:cNvSpPr/>
            <p:nvPr/>
          </p:nvSpPr>
          <p:spPr>
            <a:xfrm>
              <a:off x="-9523700" y="4148800"/>
              <a:ext cx="82725" cy="252850"/>
            </a:xfrm>
            <a:custGeom>
              <a:avLst/>
              <a:gdLst/>
              <a:ahLst/>
              <a:cxnLst/>
              <a:rect l="l" t="t" r="r" b="b"/>
              <a:pathLst>
                <a:path w="3309" h="10114" extrusionOk="0">
                  <a:moveTo>
                    <a:pt x="820" y="0"/>
                  </a:moveTo>
                  <a:lnTo>
                    <a:pt x="820" y="7876"/>
                  </a:lnTo>
                  <a:cubicBezTo>
                    <a:pt x="316" y="8160"/>
                    <a:pt x="1" y="8695"/>
                    <a:pt x="1" y="9294"/>
                  </a:cubicBezTo>
                  <a:lnTo>
                    <a:pt x="1" y="9672"/>
                  </a:lnTo>
                  <a:cubicBezTo>
                    <a:pt x="1" y="9924"/>
                    <a:pt x="190" y="10113"/>
                    <a:pt x="442" y="10113"/>
                  </a:cubicBezTo>
                  <a:lnTo>
                    <a:pt x="2930" y="10113"/>
                  </a:lnTo>
                  <a:cubicBezTo>
                    <a:pt x="3151" y="10113"/>
                    <a:pt x="3309" y="9924"/>
                    <a:pt x="3309" y="9672"/>
                  </a:cubicBezTo>
                  <a:lnTo>
                    <a:pt x="3309" y="9294"/>
                  </a:lnTo>
                  <a:cubicBezTo>
                    <a:pt x="3309" y="8664"/>
                    <a:pt x="2993" y="8160"/>
                    <a:pt x="2489" y="7876"/>
                  </a:cubicBezTo>
                  <a:lnTo>
                    <a:pt x="2489" y="0"/>
                  </a:lnTo>
                  <a:cubicBezTo>
                    <a:pt x="2206" y="63"/>
                    <a:pt x="1922" y="158"/>
                    <a:pt x="1670" y="158"/>
                  </a:cubicBezTo>
                  <a:cubicBezTo>
                    <a:pt x="1387" y="158"/>
                    <a:pt x="1103" y="63"/>
                    <a:pt x="8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7" name="Google Shape;9087;p86"/>
            <p:cNvSpPr/>
            <p:nvPr/>
          </p:nvSpPr>
          <p:spPr>
            <a:xfrm>
              <a:off x="-9252750" y="40495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1"/>
                  </a:moveTo>
                  <a:cubicBezTo>
                    <a:pt x="756" y="1"/>
                    <a:pt x="0" y="725"/>
                    <a:pt x="0" y="1639"/>
                  </a:cubicBezTo>
                  <a:cubicBezTo>
                    <a:pt x="0" y="2552"/>
                    <a:pt x="756" y="3309"/>
                    <a:pt x="1670" y="3309"/>
                  </a:cubicBezTo>
                  <a:cubicBezTo>
                    <a:pt x="2552" y="3309"/>
                    <a:pt x="3308" y="2552"/>
                    <a:pt x="3308" y="1639"/>
                  </a:cubicBezTo>
                  <a:cubicBezTo>
                    <a:pt x="3308" y="725"/>
                    <a:pt x="2552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8" name="Google Shape;9088;p86"/>
            <p:cNvSpPr/>
            <p:nvPr/>
          </p:nvSpPr>
          <p:spPr>
            <a:xfrm>
              <a:off x="-9252750" y="4148800"/>
              <a:ext cx="82725" cy="252850"/>
            </a:xfrm>
            <a:custGeom>
              <a:avLst/>
              <a:gdLst/>
              <a:ahLst/>
              <a:cxnLst/>
              <a:rect l="l" t="t" r="r" b="b"/>
              <a:pathLst>
                <a:path w="3309" h="10114" extrusionOk="0">
                  <a:moveTo>
                    <a:pt x="819" y="0"/>
                  </a:moveTo>
                  <a:lnTo>
                    <a:pt x="819" y="7876"/>
                  </a:lnTo>
                  <a:cubicBezTo>
                    <a:pt x="315" y="8160"/>
                    <a:pt x="0" y="8695"/>
                    <a:pt x="0" y="9294"/>
                  </a:cubicBezTo>
                  <a:lnTo>
                    <a:pt x="0" y="9704"/>
                  </a:lnTo>
                  <a:cubicBezTo>
                    <a:pt x="0" y="9924"/>
                    <a:pt x="189" y="10113"/>
                    <a:pt x="441" y="10113"/>
                  </a:cubicBezTo>
                  <a:lnTo>
                    <a:pt x="2899" y="10113"/>
                  </a:lnTo>
                  <a:cubicBezTo>
                    <a:pt x="3151" y="10113"/>
                    <a:pt x="3308" y="9924"/>
                    <a:pt x="3308" y="9704"/>
                  </a:cubicBezTo>
                  <a:lnTo>
                    <a:pt x="3308" y="9294"/>
                  </a:lnTo>
                  <a:cubicBezTo>
                    <a:pt x="3308" y="8664"/>
                    <a:pt x="2962" y="8160"/>
                    <a:pt x="2489" y="7876"/>
                  </a:cubicBezTo>
                  <a:lnTo>
                    <a:pt x="2489" y="0"/>
                  </a:lnTo>
                  <a:cubicBezTo>
                    <a:pt x="2206" y="95"/>
                    <a:pt x="1922" y="158"/>
                    <a:pt x="1638" y="158"/>
                  </a:cubicBezTo>
                  <a:cubicBezTo>
                    <a:pt x="1386" y="158"/>
                    <a:pt x="1103" y="95"/>
                    <a:pt x="8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9" name="Google Shape;9089;p86"/>
            <p:cNvSpPr/>
            <p:nvPr/>
          </p:nvSpPr>
          <p:spPr>
            <a:xfrm>
              <a:off x="-9440200" y="4214950"/>
              <a:ext cx="187475" cy="167000"/>
            </a:xfrm>
            <a:custGeom>
              <a:avLst/>
              <a:gdLst/>
              <a:ahLst/>
              <a:cxnLst/>
              <a:rect l="l" t="t" r="r" b="b"/>
              <a:pathLst>
                <a:path w="7499" h="6680" extrusionOk="0">
                  <a:moveTo>
                    <a:pt x="1229" y="1"/>
                  </a:moveTo>
                  <a:cubicBezTo>
                    <a:pt x="1071" y="1"/>
                    <a:pt x="914" y="64"/>
                    <a:pt x="882" y="221"/>
                  </a:cubicBezTo>
                  <a:lnTo>
                    <a:pt x="0" y="1954"/>
                  </a:lnTo>
                  <a:lnTo>
                    <a:pt x="0" y="4852"/>
                  </a:lnTo>
                  <a:cubicBezTo>
                    <a:pt x="536" y="5325"/>
                    <a:pt x="851" y="5955"/>
                    <a:pt x="851" y="6680"/>
                  </a:cubicBezTo>
                  <a:lnTo>
                    <a:pt x="6679" y="6680"/>
                  </a:lnTo>
                  <a:cubicBezTo>
                    <a:pt x="6679" y="5955"/>
                    <a:pt x="6994" y="5325"/>
                    <a:pt x="7498" y="4852"/>
                  </a:cubicBezTo>
                  <a:lnTo>
                    <a:pt x="7498" y="1954"/>
                  </a:lnTo>
                  <a:lnTo>
                    <a:pt x="6616" y="221"/>
                  </a:lnTo>
                  <a:cubicBezTo>
                    <a:pt x="6553" y="64"/>
                    <a:pt x="6427" y="1"/>
                    <a:pt x="6270" y="1"/>
                  </a:cubicBezTo>
                  <a:lnTo>
                    <a:pt x="4726" y="1"/>
                  </a:lnTo>
                  <a:lnTo>
                    <a:pt x="6616" y="4443"/>
                  </a:lnTo>
                  <a:cubicBezTo>
                    <a:pt x="6679" y="4569"/>
                    <a:pt x="6679" y="4726"/>
                    <a:pt x="6585" y="4852"/>
                  </a:cubicBezTo>
                  <a:cubicBezTo>
                    <a:pt x="6522" y="4947"/>
                    <a:pt x="6396" y="5041"/>
                    <a:pt x="6238" y="5041"/>
                  </a:cubicBezTo>
                  <a:lnTo>
                    <a:pt x="1260" y="5041"/>
                  </a:lnTo>
                  <a:cubicBezTo>
                    <a:pt x="1103" y="5041"/>
                    <a:pt x="1008" y="4947"/>
                    <a:pt x="914" y="4852"/>
                  </a:cubicBezTo>
                  <a:cubicBezTo>
                    <a:pt x="851" y="4726"/>
                    <a:pt x="851" y="4569"/>
                    <a:pt x="882" y="4443"/>
                  </a:cubicBezTo>
                  <a:lnTo>
                    <a:pt x="27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0" name="Google Shape;9090;p86"/>
            <p:cNvSpPr/>
            <p:nvPr/>
          </p:nvSpPr>
          <p:spPr>
            <a:xfrm>
              <a:off x="-9393750" y="4214950"/>
              <a:ext cx="93750" cy="104000"/>
            </a:xfrm>
            <a:custGeom>
              <a:avLst/>
              <a:gdLst/>
              <a:ahLst/>
              <a:cxnLst/>
              <a:rect l="l" t="t" r="r" b="b"/>
              <a:pathLst>
                <a:path w="3750" h="4160" extrusionOk="0">
                  <a:moveTo>
                    <a:pt x="1828" y="1"/>
                  </a:moveTo>
                  <a:lnTo>
                    <a:pt x="1" y="4159"/>
                  </a:lnTo>
                  <a:lnTo>
                    <a:pt x="3750" y="4159"/>
                  </a:lnTo>
                  <a:lnTo>
                    <a:pt x="192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1" name="Google Shape;9091;p86"/>
            <p:cNvSpPr/>
            <p:nvPr/>
          </p:nvSpPr>
          <p:spPr>
            <a:xfrm>
              <a:off x="-9440200" y="4140125"/>
              <a:ext cx="187475" cy="32325"/>
            </a:xfrm>
            <a:custGeom>
              <a:avLst/>
              <a:gdLst/>
              <a:ahLst/>
              <a:cxnLst/>
              <a:rect l="l" t="t" r="r" b="b"/>
              <a:pathLst>
                <a:path w="7499" h="1293" extrusionOk="0">
                  <a:moveTo>
                    <a:pt x="0" y="1"/>
                  </a:moveTo>
                  <a:lnTo>
                    <a:pt x="0" y="851"/>
                  </a:lnTo>
                  <a:cubicBezTo>
                    <a:pt x="1229" y="1135"/>
                    <a:pt x="2489" y="1292"/>
                    <a:pt x="3749" y="1292"/>
                  </a:cubicBezTo>
                  <a:cubicBezTo>
                    <a:pt x="5009" y="1292"/>
                    <a:pt x="6270" y="1135"/>
                    <a:pt x="7498" y="851"/>
                  </a:cubicBezTo>
                  <a:lnTo>
                    <a:pt x="7498" y="1"/>
                  </a:lnTo>
                  <a:cubicBezTo>
                    <a:pt x="6270" y="300"/>
                    <a:pt x="5001" y="450"/>
                    <a:pt x="3737" y="450"/>
                  </a:cubicBezTo>
                  <a:cubicBezTo>
                    <a:pt x="2473" y="450"/>
                    <a:pt x="1213" y="300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92" name="Google Shape;9092;p86"/>
          <p:cNvGrpSpPr/>
          <p:nvPr/>
        </p:nvGrpSpPr>
        <p:grpSpPr>
          <a:xfrm>
            <a:off x="9451461" y="4519326"/>
            <a:ext cx="476003" cy="414705"/>
            <a:chOff x="-8209150" y="3659675"/>
            <a:chExt cx="354450" cy="308775"/>
          </a:xfrm>
        </p:grpSpPr>
        <p:sp>
          <p:nvSpPr>
            <p:cNvPr id="9093" name="Google Shape;9093;p86"/>
            <p:cNvSpPr/>
            <p:nvPr/>
          </p:nvSpPr>
          <p:spPr>
            <a:xfrm>
              <a:off x="-8209150" y="3907775"/>
              <a:ext cx="353675" cy="60675"/>
            </a:xfrm>
            <a:custGeom>
              <a:avLst/>
              <a:gdLst/>
              <a:ahLst/>
              <a:cxnLst/>
              <a:rect l="l" t="t" r="r" b="b"/>
              <a:pathLst>
                <a:path w="14147" h="2427" extrusionOk="0">
                  <a:moveTo>
                    <a:pt x="1261" y="1"/>
                  </a:moveTo>
                  <a:cubicBezTo>
                    <a:pt x="599" y="1"/>
                    <a:pt x="0" y="536"/>
                    <a:pt x="0" y="1229"/>
                  </a:cubicBezTo>
                  <a:lnTo>
                    <a:pt x="0" y="2048"/>
                  </a:lnTo>
                  <a:cubicBezTo>
                    <a:pt x="0" y="2269"/>
                    <a:pt x="189" y="2427"/>
                    <a:pt x="378" y="2427"/>
                  </a:cubicBezTo>
                  <a:lnTo>
                    <a:pt x="13673" y="2427"/>
                  </a:lnTo>
                  <a:cubicBezTo>
                    <a:pt x="13894" y="2427"/>
                    <a:pt x="14052" y="2238"/>
                    <a:pt x="14052" y="2048"/>
                  </a:cubicBezTo>
                  <a:lnTo>
                    <a:pt x="14052" y="1229"/>
                  </a:lnTo>
                  <a:cubicBezTo>
                    <a:pt x="14146" y="599"/>
                    <a:pt x="13579" y="1"/>
                    <a:pt x="128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4" name="Google Shape;9094;p86"/>
            <p:cNvSpPr/>
            <p:nvPr/>
          </p:nvSpPr>
          <p:spPr>
            <a:xfrm>
              <a:off x="-8188675" y="3825075"/>
              <a:ext cx="311125" cy="63050"/>
            </a:xfrm>
            <a:custGeom>
              <a:avLst/>
              <a:gdLst/>
              <a:ahLst/>
              <a:cxnLst/>
              <a:rect l="l" t="t" r="r" b="b"/>
              <a:pathLst>
                <a:path w="12445" h="2522" extrusionOk="0">
                  <a:moveTo>
                    <a:pt x="442" y="1"/>
                  </a:moveTo>
                  <a:cubicBezTo>
                    <a:pt x="189" y="1"/>
                    <a:pt x="0" y="190"/>
                    <a:pt x="0" y="410"/>
                  </a:cubicBezTo>
                  <a:lnTo>
                    <a:pt x="0" y="2521"/>
                  </a:lnTo>
                  <a:lnTo>
                    <a:pt x="3308" y="2521"/>
                  </a:lnTo>
                  <a:lnTo>
                    <a:pt x="3308" y="2080"/>
                  </a:lnTo>
                  <a:cubicBezTo>
                    <a:pt x="3308" y="1828"/>
                    <a:pt x="3497" y="1670"/>
                    <a:pt x="3718" y="1670"/>
                  </a:cubicBezTo>
                  <a:cubicBezTo>
                    <a:pt x="3939" y="1670"/>
                    <a:pt x="4128" y="1891"/>
                    <a:pt x="4128" y="2080"/>
                  </a:cubicBezTo>
                  <a:lnTo>
                    <a:pt x="4128" y="2521"/>
                  </a:lnTo>
                  <a:lnTo>
                    <a:pt x="5797" y="2521"/>
                  </a:lnTo>
                  <a:lnTo>
                    <a:pt x="5797" y="2080"/>
                  </a:lnTo>
                  <a:cubicBezTo>
                    <a:pt x="5797" y="1828"/>
                    <a:pt x="5986" y="1670"/>
                    <a:pt x="6238" y="1670"/>
                  </a:cubicBezTo>
                  <a:cubicBezTo>
                    <a:pt x="6459" y="1670"/>
                    <a:pt x="6616" y="1891"/>
                    <a:pt x="6616" y="2080"/>
                  </a:cubicBezTo>
                  <a:lnTo>
                    <a:pt x="6616" y="2521"/>
                  </a:lnTo>
                  <a:lnTo>
                    <a:pt x="8318" y="2521"/>
                  </a:lnTo>
                  <a:lnTo>
                    <a:pt x="8318" y="2080"/>
                  </a:lnTo>
                  <a:cubicBezTo>
                    <a:pt x="8318" y="1828"/>
                    <a:pt x="8507" y="1670"/>
                    <a:pt x="8696" y="1670"/>
                  </a:cubicBezTo>
                  <a:cubicBezTo>
                    <a:pt x="8948" y="1670"/>
                    <a:pt x="9105" y="1891"/>
                    <a:pt x="9105" y="2080"/>
                  </a:cubicBezTo>
                  <a:lnTo>
                    <a:pt x="9105" y="2521"/>
                  </a:lnTo>
                  <a:lnTo>
                    <a:pt x="12445" y="2521"/>
                  </a:lnTo>
                  <a:lnTo>
                    <a:pt x="12445" y="410"/>
                  </a:lnTo>
                  <a:cubicBezTo>
                    <a:pt x="12445" y="190"/>
                    <a:pt x="12256" y="1"/>
                    <a:pt x="12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5" name="Google Shape;9095;p86"/>
            <p:cNvSpPr/>
            <p:nvPr/>
          </p:nvSpPr>
          <p:spPr>
            <a:xfrm>
              <a:off x="-7913800" y="3743175"/>
              <a:ext cx="59100" cy="62250"/>
            </a:xfrm>
            <a:custGeom>
              <a:avLst/>
              <a:gdLst/>
              <a:ahLst/>
              <a:cxnLst/>
              <a:rect l="l" t="t" r="r" b="b"/>
              <a:pathLst>
                <a:path w="2364" h="2490" extrusionOk="0">
                  <a:moveTo>
                    <a:pt x="1922" y="0"/>
                  </a:moveTo>
                  <a:cubicBezTo>
                    <a:pt x="1261" y="0"/>
                    <a:pt x="599" y="189"/>
                    <a:pt x="1" y="567"/>
                  </a:cubicBezTo>
                  <a:cubicBezTo>
                    <a:pt x="284" y="1134"/>
                    <a:pt x="473" y="1827"/>
                    <a:pt x="536" y="2489"/>
                  </a:cubicBezTo>
                  <a:lnTo>
                    <a:pt x="1796" y="2489"/>
                  </a:lnTo>
                  <a:lnTo>
                    <a:pt x="2332" y="504"/>
                  </a:lnTo>
                  <a:cubicBezTo>
                    <a:pt x="2364" y="410"/>
                    <a:pt x="2332" y="284"/>
                    <a:pt x="2238" y="158"/>
                  </a:cubicBezTo>
                  <a:cubicBezTo>
                    <a:pt x="2175" y="32"/>
                    <a:pt x="2048" y="0"/>
                    <a:pt x="19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6" name="Google Shape;9096;p86"/>
            <p:cNvSpPr/>
            <p:nvPr/>
          </p:nvSpPr>
          <p:spPr>
            <a:xfrm>
              <a:off x="-8105975" y="3659675"/>
              <a:ext cx="185125" cy="145750"/>
            </a:xfrm>
            <a:custGeom>
              <a:avLst/>
              <a:gdLst/>
              <a:ahLst/>
              <a:cxnLst/>
              <a:rect l="l" t="t" r="r" b="b"/>
              <a:pathLst>
                <a:path w="7405" h="5830" extrusionOk="0">
                  <a:moveTo>
                    <a:pt x="442" y="1"/>
                  </a:moveTo>
                  <a:cubicBezTo>
                    <a:pt x="316" y="1"/>
                    <a:pt x="158" y="64"/>
                    <a:pt x="95" y="190"/>
                  </a:cubicBezTo>
                  <a:cubicBezTo>
                    <a:pt x="0" y="316"/>
                    <a:pt x="0" y="442"/>
                    <a:pt x="32" y="599"/>
                  </a:cubicBezTo>
                  <a:lnTo>
                    <a:pt x="2017" y="5829"/>
                  </a:lnTo>
                  <a:lnTo>
                    <a:pt x="7404" y="5829"/>
                  </a:lnTo>
                  <a:cubicBezTo>
                    <a:pt x="6806" y="2521"/>
                    <a:pt x="3907" y="1"/>
                    <a:pt x="4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7" name="Google Shape;9097;p86"/>
            <p:cNvSpPr/>
            <p:nvPr/>
          </p:nvSpPr>
          <p:spPr>
            <a:xfrm>
              <a:off x="-8168975" y="3700625"/>
              <a:ext cx="91375" cy="104000"/>
            </a:xfrm>
            <a:custGeom>
              <a:avLst/>
              <a:gdLst/>
              <a:ahLst/>
              <a:cxnLst/>
              <a:rect l="l" t="t" r="r" b="b"/>
              <a:pathLst>
                <a:path w="3655" h="4160" extrusionOk="0">
                  <a:moveTo>
                    <a:pt x="473" y="1"/>
                  </a:moveTo>
                  <a:cubicBezTo>
                    <a:pt x="347" y="1"/>
                    <a:pt x="189" y="95"/>
                    <a:pt x="126" y="158"/>
                  </a:cubicBezTo>
                  <a:cubicBezTo>
                    <a:pt x="32" y="284"/>
                    <a:pt x="0" y="410"/>
                    <a:pt x="95" y="505"/>
                  </a:cubicBezTo>
                  <a:lnTo>
                    <a:pt x="1260" y="4097"/>
                  </a:lnTo>
                  <a:lnTo>
                    <a:pt x="3631" y="4097"/>
                  </a:lnTo>
                  <a:lnTo>
                    <a:pt x="2205" y="284"/>
                  </a:lnTo>
                  <a:cubicBezTo>
                    <a:pt x="1670" y="95"/>
                    <a:pt x="1071" y="1"/>
                    <a:pt x="473" y="1"/>
                  </a:cubicBezTo>
                  <a:close/>
                  <a:moveTo>
                    <a:pt x="3631" y="4097"/>
                  </a:moveTo>
                  <a:lnTo>
                    <a:pt x="3655" y="4160"/>
                  </a:lnTo>
                  <a:lnTo>
                    <a:pt x="3655" y="4097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8" name="Google Shape;9098;p86"/>
            <p:cNvSpPr/>
            <p:nvPr/>
          </p:nvSpPr>
          <p:spPr>
            <a:xfrm>
              <a:off x="-8209150" y="3742375"/>
              <a:ext cx="50425" cy="61475"/>
            </a:xfrm>
            <a:custGeom>
              <a:avLst/>
              <a:gdLst/>
              <a:ahLst/>
              <a:cxnLst/>
              <a:rect l="l" t="t" r="r" b="b"/>
              <a:pathLst>
                <a:path w="2017" h="2459" extrusionOk="0">
                  <a:moveTo>
                    <a:pt x="441" y="1"/>
                  </a:moveTo>
                  <a:cubicBezTo>
                    <a:pt x="315" y="1"/>
                    <a:pt x="189" y="32"/>
                    <a:pt x="126" y="158"/>
                  </a:cubicBezTo>
                  <a:cubicBezTo>
                    <a:pt x="32" y="253"/>
                    <a:pt x="0" y="379"/>
                    <a:pt x="32" y="505"/>
                  </a:cubicBezTo>
                  <a:lnTo>
                    <a:pt x="504" y="2458"/>
                  </a:lnTo>
                  <a:lnTo>
                    <a:pt x="2017" y="2458"/>
                  </a:lnTo>
                  <a:lnTo>
                    <a:pt x="1229" y="64"/>
                  </a:lnTo>
                  <a:cubicBezTo>
                    <a:pt x="977" y="32"/>
                    <a:pt x="693" y="1"/>
                    <a:pt x="4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099" name="Google Shape;9099;p86"/>
          <p:cNvGrpSpPr/>
          <p:nvPr/>
        </p:nvGrpSpPr>
        <p:grpSpPr>
          <a:xfrm>
            <a:off x="8255794" y="2042699"/>
            <a:ext cx="474961" cy="473968"/>
            <a:chOff x="-12643475" y="3212300"/>
            <a:chExt cx="353675" cy="352900"/>
          </a:xfrm>
        </p:grpSpPr>
        <p:sp>
          <p:nvSpPr>
            <p:cNvPr id="9100" name="Google Shape;9100;p86"/>
            <p:cNvSpPr/>
            <p:nvPr/>
          </p:nvSpPr>
          <p:spPr>
            <a:xfrm>
              <a:off x="-12372525" y="3517125"/>
              <a:ext cx="20500" cy="48075"/>
            </a:xfrm>
            <a:custGeom>
              <a:avLst/>
              <a:gdLst/>
              <a:ahLst/>
              <a:cxnLst/>
              <a:rect l="l" t="t" r="r" b="b"/>
              <a:pathLst>
                <a:path w="820" h="1923" extrusionOk="0">
                  <a:moveTo>
                    <a:pt x="0" y="0"/>
                  </a:moveTo>
                  <a:lnTo>
                    <a:pt x="0" y="1513"/>
                  </a:lnTo>
                  <a:cubicBezTo>
                    <a:pt x="0" y="1765"/>
                    <a:pt x="189" y="1922"/>
                    <a:pt x="410" y="1922"/>
                  </a:cubicBezTo>
                  <a:cubicBezTo>
                    <a:pt x="662" y="1922"/>
                    <a:pt x="819" y="1702"/>
                    <a:pt x="819" y="1513"/>
                  </a:cubicBezTo>
                  <a:lnTo>
                    <a:pt x="819" y="0"/>
                  </a:lnTo>
                  <a:cubicBezTo>
                    <a:pt x="662" y="126"/>
                    <a:pt x="567" y="221"/>
                    <a:pt x="410" y="221"/>
                  </a:cubicBezTo>
                  <a:cubicBezTo>
                    <a:pt x="189" y="221"/>
                    <a:pt x="126" y="126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1" name="Google Shape;9101;p86"/>
            <p:cNvSpPr/>
            <p:nvPr/>
          </p:nvSpPr>
          <p:spPr>
            <a:xfrm>
              <a:off x="-12581250" y="3480900"/>
              <a:ext cx="63025" cy="21275"/>
            </a:xfrm>
            <a:custGeom>
              <a:avLst/>
              <a:gdLst/>
              <a:ahLst/>
              <a:cxnLst/>
              <a:rect l="l" t="t" r="r" b="b"/>
              <a:pathLst>
                <a:path w="2521" h="851" extrusionOk="0">
                  <a:moveTo>
                    <a:pt x="0" y="0"/>
                  </a:moveTo>
                  <a:lnTo>
                    <a:pt x="0" y="851"/>
                  </a:lnTo>
                  <a:lnTo>
                    <a:pt x="2521" y="851"/>
                  </a:lnTo>
                  <a:lnTo>
                    <a:pt x="252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2" name="Google Shape;9102;p86"/>
            <p:cNvSpPr/>
            <p:nvPr/>
          </p:nvSpPr>
          <p:spPr>
            <a:xfrm>
              <a:off x="-12643475" y="3398975"/>
              <a:ext cx="186700" cy="166225"/>
            </a:xfrm>
            <a:custGeom>
              <a:avLst/>
              <a:gdLst/>
              <a:ahLst/>
              <a:cxnLst/>
              <a:rect l="l" t="t" r="r" b="b"/>
              <a:pathLst>
                <a:path w="7468" h="6649" extrusionOk="0">
                  <a:moveTo>
                    <a:pt x="5419" y="2458"/>
                  </a:moveTo>
                  <a:cubicBezTo>
                    <a:pt x="5671" y="2458"/>
                    <a:pt x="5860" y="2647"/>
                    <a:pt x="5860" y="2899"/>
                  </a:cubicBezTo>
                  <a:lnTo>
                    <a:pt x="5860" y="4537"/>
                  </a:lnTo>
                  <a:cubicBezTo>
                    <a:pt x="5860" y="4789"/>
                    <a:pt x="5671" y="4978"/>
                    <a:pt x="5419" y="4978"/>
                  </a:cubicBezTo>
                  <a:lnTo>
                    <a:pt x="2080" y="4978"/>
                  </a:lnTo>
                  <a:cubicBezTo>
                    <a:pt x="1859" y="4978"/>
                    <a:pt x="1639" y="4789"/>
                    <a:pt x="1639" y="4537"/>
                  </a:cubicBezTo>
                  <a:lnTo>
                    <a:pt x="1639" y="2899"/>
                  </a:lnTo>
                  <a:cubicBezTo>
                    <a:pt x="1639" y="2647"/>
                    <a:pt x="1859" y="2458"/>
                    <a:pt x="2080" y="2458"/>
                  </a:cubicBezTo>
                  <a:close/>
                  <a:moveTo>
                    <a:pt x="1639" y="1"/>
                  </a:moveTo>
                  <a:lnTo>
                    <a:pt x="1639" y="977"/>
                  </a:lnTo>
                  <a:lnTo>
                    <a:pt x="662" y="1450"/>
                  </a:lnTo>
                  <a:cubicBezTo>
                    <a:pt x="221" y="1639"/>
                    <a:pt x="0" y="2080"/>
                    <a:pt x="0" y="2552"/>
                  </a:cubicBezTo>
                  <a:lnTo>
                    <a:pt x="0" y="5356"/>
                  </a:lnTo>
                  <a:cubicBezTo>
                    <a:pt x="0" y="6049"/>
                    <a:pt x="536" y="6648"/>
                    <a:pt x="1261" y="6648"/>
                  </a:cubicBezTo>
                  <a:lnTo>
                    <a:pt x="6270" y="6648"/>
                  </a:lnTo>
                  <a:cubicBezTo>
                    <a:pt x="6931" y="6648"/>
                    <a:pt x="7467" y="6049"/>
                    <a:pt x="7467" y="5388"/>
                  </a:cubicBezTo>
                  <a:lnTo>
                    <a:pt x="7467" y="2584"/>
                  </a:lnTo>
                  <a:cubicBezTo>
                    <a:pt x="7467" y="2111"/>
                    <a:pt x="7215" y="1670"/>
                    <a:pt x="6805" y="1481"/>
                  </a:cubicBezTo>
                  <a:lnTo>
                    <a:pt x="5829" y="1009"/>
                  </a:lnTo>
                  <a:lnTo>
                    <a:pt x="582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3" name="Google Shape;9103;p86"/>
            <p:cNvSpPr/>
            <p:nvPr/>
          </p:nvSpPr>
          <p:spPr>
            <a:xfrm>
              <a:off x="-12431600" y="3212300"/>
              <a:ext cx="141800" cy="137075"/>
            </a:xfrm>
            <a:custGeom>
              <a:avLst/>
              <a:gdLst/>
              <a:ahLst/>
              <a:cxnLst/>
              <a:rect l="l" t="t" r="r" b="b"/>
              <a:pathLst>
                <a:path w="5672" h="5483" extrusionOk="0">
                  <a:moveTo>
                    <a:pt x="2741" y="1"/>
                  </a:moveTo>
                  <a:cubicBezTo>
                    <a:pt x="1481" y="1"/>
                    <a:pt x="378" y="883"/>
                    <a:pt x="0" y="2017"/>
                  </a:cubicBezTo>
                  <a:lnTo>
                    <a:pt x="2300" y="3845"/>
                  </a:lnTo>
                  <a:lnTo>
                    <a:pt x="2300" y="2143"/>
                  </a:lnTo>
                  <a:cubicBezTo>
                    <a:pt x="2300" y="1891"/>
                    <a:pt x="2521" y="1702"/>
                    <a:pt x="2741" y="1702"/>
                  </a:cubicBezTo>
                  <a:cubicBezTo>
                    <a:pt x="2993" y="1702"/>
                    <a:pt x="3151" y="1891"/>
                    <a:pt x="3151" y="2143"/>
                  </a:cubicBezTo>
                  <a:lnTo>
                    <a:pt x="3151" y="5483"/>
                  </a:lnTo>
                  <a:lnTo>
                    <a:pt x="5608" y="3561"/>
                  </a:lnTo>
                  <a:lnTo>
                    <a:pt x="5608" y="2931"/>
                  </a:lnTo>
                  <a:cubicBezTo>
                    <a:pt x="5671" y="1324"/>
                    <a:pt x="4348" y="1"/>
                    <a:pt x="27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4" name="Google Shape;9104;p86"/>
            <p:cNvSpPr/>
            <p:nvPr/>
          </p:nvSpPr>
          <p:spPr>
            <a:xfrm>
              <a:off x="-12352050" y="3326525"/>
              <a:ext cx="62250" cy="104775"/>
            </a:xfrm>
            <a:custGeom>
              <a:avLst/>
              <a:gdLst/>
              <a:ahLst/>
              <a:cxnLst/>
              <a:rect l="l" t="t" r="r" b="b"/>
              <a:pathLst>
                <a:path w="2490" h="4191" extrusionOk="0">
                  <a:moveTo>
                    <a:pt x="2489" y="0"/>
                  </a:moveTo>
                  <a:lnTo>
                    <a:pt x="0" y="1890"/>
                  </a:lnTo>
                  <a:lnTo>
                    <a:pt x="0" y="4190"/>
                  </a:lnTo>
                  <a:lnTo>
                    <a:pt x="2489" y="2300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5" name="Google Shape;9105;p86"/>
            <p:cNvSpPr/>
            <p:nvPr/>
          </p:nvSpPr>
          <p:spPr>
            <a:xfrm>
              <a:off x="-12434750" y="3285550"/>
              <a:ext cx="62250" cy="104000"/>
            </a:xfrm>
            <a:custGeom>
              <a:avLst/>
              <a:gdLst/>
              <a:ahLst/>
              <a:cxnLst/>
              <a:rect l="l" t="t" r="r" b="b"/>
              <a:pathLst>
                <a:path w="2490" h="4160" extrusionOk="0">
                  <a:moveTo>
                    <a:pt x="0" y="1"/>
                  </a:moveTo>
                  <a:lnTo>
                    <a:pt x="0" y="2269"/>
                  </a:lnTo>
                  <a:lnTo>
                    <a:pt x="2489" y="4160"/>
                  </a:lnTo>
                  <a:lnTo>
                    <a:pt x="2489" y="18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6" name="Google Shape;9106;p86"/>
            <p:cNvSpPr/>
            <p:nvPr/>
          </p:nvSpPr>
          <p:spPr>
            <a:xfrm>
              <a:off x="-12352050" y="3409225"/>
              <a:ext cx="62250" cy="107925"/>
            </a:xfrm>
            <a:custGeom>
              <a:avLst/>
              <a:gdLst/>
              <a:ahLst/>
              <a:cxnLst/>
              <a:rect l="l" t="t" r="r" b="b"/>
              <a:pathLst>
                <a:path w="2490" h="4317" extrusionOk="0">
                  <a:moveTo>
                    <a:pt x="2489" y="0"/>
                  </a:moveTo>
                  <a:lnTo>
                    <a:pt x="0" y="1859"/>
                  </a:lnTo>
                  <a:lnTo>
                    <a:pt x="0" y="4316"/>
                  </a:lnTo>
                  <a:lnTo>
                    <a:pt x="1607" y="2678"/>
                  </a:lnTo>
                  <a:cubicBezTo>
                    <a:pt x="2174" y="2142"/>
                    <a:pt x="2489" y="1418"/>
                    <a:pt x="2489" y="630"/>
                  </a:cubicBezTo>
                  <a:lnTo>
                    <a:pt x="24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7" name="Google Shape;9107;p86"/>
            <p:cNvSpPr/>
            <p:nvPr/>
          </p:nvSpPr>
          <p:spPr>
            <a:xfrm>
              <a:off x="-12434750" y="3368250"/>
              <a:ext cx="62250" cy="148900"/>
            </a:xfrm>
            <a:custGeom>
              <a:avLst/>
              <a:gdLst/>
              <a:ahLst/>
              <a:cxnLst/>
              <a:rect l="l" t="t" r="r" b="b"/>
              <a:pathLst>
                <a:path w="2490" h="5956" extrusionOk="0">
                  <a:moveTo>
                    <a:pt x="0" y="1"/>
                  </a:moveTo>
                  <a:lnTo>
                    <a:pt x="0" y="2269"/>
                  </a:lnTo>
                  <a:cubicBezTo>
                    <a:pt x="0" y="3057"/>
                    <a:pt x="315" y="3781"/>
                    <a:pt x="851" y="4317"/>
                  </a:cubicBezTo>
                  <a:lnTo>
                    <a:pt x="2489" y="5955"/>
                  </a:lnTo>
                  <a:lnTo>
                    <a:pt x="2489" y="186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8" name="Google Shape;9108;p86"/>
            <p:cNvSpPr/>
            <p:nvPr/>
          </p:nvSpPr>
          <p:spPr>
            <a:xfrm>
              <a:off x="-12623000" y="3336750"/>
              <a:ext cx="145725" cy="40975"/>
            </a:xfrm>
            <a:custGeom>
              <a:avLst/>
              <a:gdLst/>
              <a:ahLst/>
              <a:cxnLst/>
              <a:rect l="l" t="t" r="r" b="b"/>
              <a:pathLst>
                <a:path w="5829" h="1639" extrusionOk="0">
                  <a:moveTo>
                    <a:pt x="820" y="1"/>
                  </a:moveTo>
                  <a:cubicBezTo>
                    <a:pt x="347" y="1"/>
                    <a:pt x="1" y="347"/>
                    <a:pt x="1" y="820"/>
                  </a:cubicBezTo>
                  <a:cubicBezTo>
                    <a:pt x="1" y="1292"/>
                    <a:pt x="410" y="1639"/>
                    <a:pt x="820" y="1639"/>
                  </a:cubicBezTo>
                  <a:lnTo>
                    <a:pt x="5010" y="1639"/>
                  </a:lnTo>
                  <a:cubicBezTo>
                    <a:pt x="5482" y="1639"/>
                    <a:pt x="5829" y="1292"/>
                    <a:pt x="5829" y="820"/>
                  </a:cubicBezTo>
                  <a:cubicBezTo>
                    <a:pt x="5829" y="347"/>
                    <a:pt x="5482" y="1"/>
                    <a:pt x="50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09" name="Google Shape;9109;p86"/>
          <p:cNvGrpSpPr/>
          <p:nvPr/>
        </p:nvGrpSpPr>
        <p:grpSpPr>
          <a:xfrm>
            <a:off x="8255794" y="2645064"/>
            <a:ext cx="474961" cy="444488"/>
            <a:chOff x="-12643475" y="3657325"/>
            <a:chExt cx="353675" cy="330950"/>
          </a:xfrm>
        </p:grpSpPr>
        <p:sp>
          <p:nvSpPr>
            <p:cNvPr id="9110" name="Google Shape;9110;p86"/>
            <p:cNvSpPr/>
            <p:nvPr/>
          </p:nvSpPr>
          <p:spPr>
            <a:xfrm>
              <a:off x="-12580475" y="3719550"/>
              <a:ext cx="19725" cy="19700"/>
            </a:xfrm>
            <a:custGeom>
              <a:avLst/>
              <a:gdLst/>
              <a:ahLst/>
              <a:cxnLst/>
              <a:rect l="l" t="t" r="r" b="b"/>
              <a:pathLst>
                <a:path w="789" h="788" extrusionOk="0">
                  <a:moveTo>
                    <a:pt x="379" y="0"/>
                  </a:moveTo>
                  <a:cubicBezTo>
                    <a:pt x="190" y="0"/>
                    <a:pt x="1" y="189"/>
                    <a:pt x="1" y="410"/>
                  </a:cubicBezTo>
                  <a:cubicBezTo>
                    <a:pt x="1" y="599"/>
                    <a:pt x="190" y="788"/>
                    <a:pt x="379" y="788"/>
                  </a:cubicBezTo>
                  <a:cubicBezTo>
                    <a:pt x="599" y="788"/>
                    <a:pt x="788" y="599"/>
                    <a:pt x="788" y="410"/>
                  </a:cubicBezTo>
                  <a:cubicBezTo>
                    <a:pt x="788" y="189"/>
                    <a:pt x="599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1" name="Google Shape;9111;p86"/>
            <p:cNvSpPr/>
            <p:nvPr/>
          </p:nvSpPr>
          <p:spPr>
            <a:xfrm>
              <a:off x="-12456800" y="3719550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599"/>
                    <a:pt x="189" y="788"/>
                    <a:pt x="410" y="788"/>
                  </a:cubicBezTo>
                  <a:cubicBezTo>
                    <a:pt x="630" y="788"/>
                    <a:pt x="788" y="599"/>
                    <a:pt x="788" y="410"/>
                  </a:cubicBezTo>
                  <a:cubicBezTo>
                    <a:pt x="788" y="189"/>
                    <a:pt x="630" y="0"/>
                    <a:pt x="4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2" name="Google Shape;9112;p86"/>
            <p:cNvSpPr/>
            <p:nvPr/>
          </p:nvSpPr>
          <p:spPr>
            <a:xfrm>
              <a:off x="-12643475" y="3657325"/>
              <a:ext cx="268600" cy="144950"/>
            </a:xfrm>
            <a:custGeom>
              <a:avLst/>
              <a:gdLst/>
              <a:ahLst/>
              <a:cxnLst/>
              <a:rect l="l" t="t" r="r" b="b"/>
              <a:pathLst>
                <a:path w="10744" h="5798" extrusionOk="0">
                  <a:moveTo>
                    <a:pt x="2899" y="1670"/>
                  </a:moveTo>
                  <a:cubicBezTo>
                    <a:pt x="3592" y="1670"/>
                    <a:pt x="4159" y="2205"/>
                    <a:pt x="4159" y="2899"/>
                  </a:cubicBezTo>
                  <a:cubicBezTo>
                    <a:pt x="4159" y="3560"/>
                    <a:pt x="3623" y="4159"/>
                    <a:pt x="2899" y="4159"/>
                  </a:cubicBezTo>
                  <a:cubicBezTo>
                    <a:pt x="2237" y="4159"/>
                    <a:pt x="1639" y="3592"/>
                    <a:pt x="1639" y="2899"/>
                  </a:cubicBezTo>
                  <a:cubicBezTo>
                    <a:pt x="1639" y="2205"/>
                    <a:pt x="2206" y="1670"/>
                    <a:pt x="2899" y="1670"/>
                  </a:cubicBezTo>
                  <a:close/>
                  <a:moveTo>
                    <a:pt x="7877" y="1670"/>
                  </a:moveTo>
                  <a:cubicBezTo>
                    <a:pt x="8538" y="1670"/>
                    <a:pt x="9137" y="2205"/>
                    <a:pt x="9137" y="2899"/>
                  </a:cubicBezTo>
                  <a:cubicBezTo>
                    <a:pt x="9137" y="3560"/>
                    <a:pt x="8570" y="4159"/>
                    <a:pt x="7877" y="4159"/>
                  </a:cubicBezTo>
                  <a:cubicBezTo>
                    <a:pt x="7215" y="4159"/>
                    <a:pt x="6616" y="3592"/>
                    <a:pt x="6616" y="2899"/>
                  </a:cubicBezTo>
                  <a:cubicBezTo>
                    <a:pt x="6616" y="2205"/>
                    <a:pt x="7152" y="1670"/>
                    <a:pt x="7877" y="1670"/>
                  </a:cubicBezTo>
                  <a:close/>
                  <a:moveTo>
                    <a:pt x="2899" y="0"/>
                  </a:moveTo>
                  <a:cubicBezTo>
                    <a:pt x="1292" y="0"/>
                    <a:pt x="32" y="1323"/>
                    <a:pt x="32" y="2899"/>
                  </a:cubicBezTo>
                  <a:cubicBezTo>
                    <a:pt x="0" y="4505"/>
                    <a:pt x="1292" y="5797"/>
                    <a:pt x="2899" y="5797"/>
                  </a:cubicBezTo>
                  <a:cubicBezTo>
                    <a:pt x="3970" y="5797"/>
                    <a:pt x="4884" y="5198"/>
                    <a:pt x="5388" y="4379"/>
                  </a:cubicBezTo>
                  <a:cubicBezTo>
                    <a:pt x="5892" y="5230"/>
                    <a:pt x="6805" y="5797"/>
                    <a:pt x="7877" y="5797"/>
                  </a:cubicBezTo>
                  <a:cubicBezTo>
                    <a:pt x="9483" y="5797"/>
                    <a:pt x="10744" y="4505"/>
                    <a:pt x="10744" y="2899"/>
                  </a:cubicBezTo>
                  <a:cubicBezTo>
                    <a:pt x="10744" y="1260"/>
                    <a:pt x="9452" y="0"/>
                    <a:pt x="7877" y="0"/>
                  </a:cubicBezTo>
                  <a:cubicBezTo>
                    <a:pt x="6805" y="0"/>
                    <a:pt x="5892" y="599"/>
                    <a:pt x="5388" y="1418"/>
                  </a:cubicBezTo>
                  <a:cubicBezTo>
                    <a:pt x="4884" y="567"/>
                    <a:pt x="3970" y="0"/>
                    <a:pt x="289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3" name="Google Shape;9113;p86"/>
            <p:cNvSpPr/>
            <p:nvPr/>
          </p:nvSpPr>
          <p:spPr>
            <a:xfrm>
              <a:off x="-12581250" y="3905425"/>
              <a:ext cx="62250" cy="20500"/>
            </a:xfrm>
            <a:custGeom>
              <a:avLst/>
              <a:gdLst/>
              <a:ahLst/>
              <a:cxnLst/>
              <a:rect l="l" t="t" r="r" b="b"/>
              <a:pathLst>
                <a:path w="2490" h="820" extrusionOk="0">
                  <a:moveTo>
                    <a:pt x="0" y="0"/>
                  </a:moveTo>
                  <a:lnTo>
                    <a:pt x="0" y="819"/>
                  </a:lnTo>
                  <a:lnTo>
                    <a:pt x="2489" y="819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4" name="Google Shape;9114;p86"/>
            <p:cNvSpPr/>
            <p:nvPr/>
          </p:nvSpPr>
          <p:spPr>
            <a:xfrm>
              <a:off x="-12643475" y="3802250"/>
              <a:ext cx="269400" cy="185900"/>
            </a:xfrm>
            <a:custGeom>
              <a:avLst/>
              <a:gdLst/>
              <a:ahLst/>
              <a:cxnLst/>
              <a:rect l="l" t="t" r="r" b="b"/>
              <a:pathLst>
                <a:path w="10776" h="7436" extrusionOk="0">
                  <a:moveTo>
                    <a:pt x="7057" y="1670"/>
                  </a:moveTo>
                  <a:cubicBezTo>
                    <a:pt x="7278" y="1670"/>
                    <a:pt x="7436" y="1859"/>
                    <a:pt x="7436" y="2048"/>
                  </a:cubicBezTo>
                  <a:cubicBezTo>
                    <a:pt x="7436" y="2300"/>
                    <a:pt x="7247" y="2489"/>
                    <a:pt x="7057" y="2489"/>
                  </a:cubicBezTo>
                  <a:cubicBezTo>
                    <a:pt x="6805" y="2489"/>
                    <a:pt x="6616" y="2300"/>
                    <a:pt x="6616" y="2048"/>
                  </a:cubicBezTo>
                  <a:cubicBezTo>
                    <a:pt x="6616" y="1859"/>
                    <a:pt x="6805" y="1670"/>
                    <a:pt x="7057" y="1670"/>
                  </a:cubicBezTo>
                  <a:close/>
                  <a:moveTo>
                    <a:pt x="8696" y="1670"/>
                  </a:moveTo>
                  <a:cubicBezTo>
                    <a:pt x="8948" y="1670"/>
                    <a:pt x="9137" y="1859"/>
                    <a:pt x="9137" y="2048"/>
                  </a:cubicBezTo>
                  <a:cubicBezTo>
                    <a:pt x="9137" y="2300"/>
                    <a:pt x="8948" y="2489"/>
                    <a:pt x="8696" y="2489"/>
                  </a:cubicBezTo>
                  <a:cubicBezTo>
                    <a:pt x="8475" y="2489"/>
                    <a:pt x="8318" y="2300"/>
                    <a:pt x="8318" y="2048"/>
                  </a:cubicBezTo>
                  <a:cubicBezTo>
                    <a:pt x="8255" y="1859"/>
                    <a:pt x="8475" y="1670"/>
                    <a:pt x="8696" y="1670"/>
                  </a:cubicBezTo>
                  <a:close/>
                  <a:moveTo>
                    <a:pt x="5388" y="3277"/>
                  </a:moveTo>
                  <a:cubicBezTo>
                    <a:pt x="5640" y="3277"/>
                    <a:pt x="5829" y="3466"/>
                    <a:pt x="5829" y="3686"/>
                  </a:cubicBezTo>
                  <a:lnTo>
                    <a:pt x="5829" y="5356"/>
                  </a:lnTo>
                  <a:cubicBezTo>
                    <a:pt x="5829" y="5608"/>
                    <a:pt x="5640" y="5797"/>
                    <a:pt x="5388" y="5797"/>
                  </a:cubicBezTo>
                  <a:lnTo>
                    <a:pt x="2080" y="5797"/>
                  </a:lnTo>
                  <a:cubicBezTo>
                    <a:pt x="1859" y="5797"/>
                    <a:pt x="1639" y="5608"/>
                    <a:pt x="1639" y="5356"/>
                  </a:cubicBezTo>
                  <a:lnTo>
                    <a:pt x="1639" y="3686"/>
                  </a:lnTo>
                  <a:cubicBezTo>
                    <a:pt x="1639" y="3466"/>
                    <a:pt x="1859" y="3277"/>
                    <a:pt x="2080" y="3277"/>
                  </a:cubicBezTo>
                  <a:close/>
                  <a:moveTo>
                    <a:pt x="5230" y="0"/>
                  </a:moveTo>
                  <a:cubicBezTo>
                    <a:pt x="4600" y="504"/>
                    <a:pt x="3781" y="819"/>
                    <a:pt x="2899" y="819"/>
                  </a:cubicBezTo>
                  <a:cubicBezTo>
                    <a:pt x="2080" y="819"/>
                    <a:pt x="1324" y="536"/>
                    <a:pt x="756" y="126"/>
                  </a:cubicBezTo>
                  <a:cubicBezTo>
                    <a:pt x="315" y="315"/>
                    <a:pt x="32" y="756"/>
                    <a:pt x="32" y="1260"/>
                  </a:cubicBezTo>
                  <a:lnTo>
                    <a:pt x="32" y="6206"/>
                  </a:lnTo>
                  <a:cubicBezTo>
                    <a:pt x="0" y="6900"/>
                    <a:pt x="536" y="7435"/>
                    <a:pt x="1261" y="7435"/>
                  </a:cubicBezTo>
                  <a:lnTo>
                    <a:pt x="9515" y="7435"/>
                  </a:lnTo>
                  <a:cubicBezTo>
                    <a:pt x="10208" y="7435"/>
                    <a:pt x="10775" y="6900"/>
                    <a:pt x="10775" y="6206"/>
                  </a:cubicBezTo>
                  <a:lnTo>
                    <a:pt x="10775" y="1260"/>
                  </a:lnTo>
                  <a:cubicBezTo>
                    <a:pt x="10775" y="756"/>
                    <a:pt x="10460" y="315"/>
                    <a:pt x="10082" y="126"/>
                  </a:cubicBezTo>
                  <a:cubicBezTo>
                    <a:pt x="9452" y="536"/>
                    <a:pt x="8727" y="819"/>
                    <a:pt x="7908" y="819"/>
                  </a:cubicBezTo>
                  <a:cubicBezTo>
                    <a:pt x="7057" y="819"/>
                    <a:pt x="6270" y="504"/>
                    <a:pt x="55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5" name="Google Shape;9115;p86"/>
            <p:cNvSpPr/>
            <p:nvPr/>
          </p:nvSpPr>
          <p:spPr>
            <a:xfrm>
              <a:off x="-12352850" y="3802125"/>
              <a:ext cx="63050" cy="186150"/>
            </a:xfrm>
            <a:custGeom>
              <a:avLst/>
              <a:gdLst/>
              <a:ahLst/>
              <a:cxnLst/>
              <a:rect l="l" t="t" r="r" b="b"/>
              <a:pathLst>
                <a:path w="2522" h="7446" extrusionOk="0">
                  <a:moveTo>
                    <a:pt x="2092" y="0"/>
                  </a:moveTo>
                  <a:cubicBezTo>
                    <a:pt x="2035" y="0"/>
                    <a:pt x="1976" y="10"/>
                    <a:pt x="1923" y="37"/>
                  </a:cubicBezTo>
                  <a:lnTo>
                    <a:pt x="1" y="982"/>
                  </a:lnTo>
                  <a:lnTo>
                    <a:pt x="1" y="6464"/>
                  </a:lnTo>
                  <a:lnTo>
                    <a:pt x="1923" y="7409"/>
                  </a:lnTo>
                  <a:cubicBezTo>
                    <a:pt x="1976" y="7435"/>
                    <a:pt x="2035" y="7445"/>
                    <a:pt x="2092" y="7445"/>
                  </a:cubicBezTo>
                  <a:cubicBezTo>
                    <a:pt x="2170" y="7445"/>
                    <a:pt x="2246" y="7427"/>
                    <a:pt x="2301" y="7409"/>
                  </a:cubicBezTo>
                  <a:cubicBezTo>
                    <a:pt x="2427" y="7314"/>
                    <a:pt x="2521" y="7220"/>
                    <a:pt x="2521" y="7062"/>
                  </a:cubicBezTo>
                  <a:lnTo>
                    <a:pt x="2521" y="415"/>
                  </a:lnTo>
                  <a:cubicBezTo>
                    <a:pt x="2521" y="257"/>
                    <a:pt x="2427" y="131"/>
                    <a:pt x="2301" y="37"/>
                  </a:cubicBezTo>
                  <a:cubicBezTo>
                    <a:pt x="2246" y="18"/>
                    <a:pt x="2170" y="0"/>
                    <a:pt x="20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16" name="Google Shape;9116;p86"/>
          <p:cNvGrpSpPr/>
          <p:nvPr/>
        </p:nvGrpSpPr>
        <p:grpSpPr>
          <a:xfrm>
            <a:off x="8269544" y="3224544"/>
            <a:ext cx="474961" cy="470745"/>
            <a:chOff x="-12643475" y="4081850"/>
            <a:chExt cx="353675" cy="350500"/>
          </a:xfrm>
        </p:grpSpPr>
        <p:sp>
          <p:nvSpPr>
            <p:cNvPr id="9117" name="Google Shape;9117;p86"/>
            <p:cNvSpPr/>
            <p:nvPr/>
          </p:nvSpPr>
          <p:spPr>
            <a:xfrm>
              <a:off x="-12552125" y="4262400"/>
              <a:ext cx="22875" cy="20125"/>
            </a:xfrm>
            <a:custGeom>
              <a:avLst/>
              <a:gdLst/>
              <a:ahLst/>
              <a:cxnLst/>
              <a:rect l="l" t="t" r="r" b="b"/>
              <a:pathLst>
                <a:path w="915" h="805" extrusionOk="0">
                  <a:moveTo>
                    <a:pt x="458" y="1"/>
                  </a:moveTo>
                  <a:cubicBezTo>
                    <a:pt x="348" y="1"/>
                    <a:pt x="237" y="40"/>
                    <a:pt x="158" y="119"/>
                  </a:cubicBezTo>
                  <a:cubicBezTo>
                    <a:pt x="1" y="276"/>
                    <a:pt x="1" y="528"/>
                    <a:pt x="158" y="686"/>
                  </a:cubicBezTo>
                  <a:cubicBezTo>
                    <a:pt x="237" y="765"/>
                    <a:pt x="348" y="804"/>
                    <a:pt x="458" y="804"/>
                  </a:cubicBezTo>
                  <a:cubicBezTo>
                    <a:pt x="568" y="804"/>
                    <a:pt x="678" y="765"/>
                    <a:pt x="757" y="686"/>
                  </a:cubicBezTo>
                  <a:cubicBezTo>
                    <a:pt x="915" y="528"/>
                    <a:pt x="915" y="276"/>
                    <a:pt x="757" y="119"/>
                  </a:cubicBezTo>
                  <a:cubicBezTo>
                    <a:pt x="678" y="40"/>
                    <a:pt x="568" y="1"/>
                    <a:pt x="4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8" name="Google Shape;9118;p86"/>
            <p:cNvSpPr/>
            <p:nvPr/>
          </p:nvSpPr>
          <p:spPr>
            <a:xfrm>
              <a:off x="-12480450" y="4241725"/>
              <a:ext cx="69350" cy="47275"/>
            </a:xfrm>
            <a:custGeom>
              <a:avLst/>
              <a:gdLst/>
              <a:ahLst/>
              <a:cxnLst/>
              <a:rect l="l" t="t" r="r" b="b"/>
              <a:pathLst>
                <a:path w="2774" h="1891" extrusionOk="0">
                  <a:moveTo>
                    <a:pt x="568" y="1"/>
                  </a:moveTo>
                  <a:lnTo>
                    <a:pt x="1" y="568"/>
                  </a:lnTo>
                  <a:lnTo>
                    <a:pt x="2206" y="1891"/>
                  </a:lnTo>
                  <a:lnTo>
                    <a:pt x="2773" y="1324"/>
                  </a:lnTo>
                  <a:lnTo>
                    <a:pt x="56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9" name="Google Shape;9119;p86"/>
            <p:cNvSpPr/>
            <p:nvPr/>
          </p:nvSpPr>
          <p:spPr>
            <a:xfrm>
              <a:off x="-12643475" y="4081850"/>
              <a:ext cx="353675" cy="350500"/>
            </a:xfrm>
            <a:custGeom>
              <a:avLst/>
              <a:gdLst/>
              <a:ahLst/>
              <a:cxnLst/>
              <a:rect l="l" t="t" r="r" b="b"/>
              <a:pathLst>
                <a:path w="14147" h="14020" extrusionOk="0">
                  <a:moveTo>
                    <a:pt x="8207" y="3127"/>
                  </a:moveTo>
                  <a:cubicBezTo>
                    <a:pt x="8318" y="3127"/>
                    <a:pt x="8428" y="3166"/>
                    <a:pt x="8507" y="3245"/>
                  </a:cubicBezTo>
                  <a:lnTo>
                    <a:pt x="9105" y="3812"/>
                  </a:lnTo>
                  <a:cubicBezTo>
                    <a:pt x="9263" y="3970"/>
                    <a:pt x="9263" y="4253"/>
                    <a:pt x="9105" y="4411"/>
                  </a:cubicBezTo>
                  <a:cubicBezTo>
                    <a:pt x="9027" y="4490"/>
                    <a:pt x="8916" y="4529"/>
                    <a:pt x="8806" y="4529"/>
                  </a:cubicBezTo>
                  <a:cubicBezTo>
                    <a:pt x="8696" y="4529"/>
                    <a:pt x="8585" y="4490"/>
                    <a:pt x="8507" y="4411"/>
                  </a:cubicBezTo>
                  <a:lnTo>
                    <a:pt x="7908" y="3812"/>
                  </a:lnTo>
                  <a:cubicBezTo>
                    <a:pt x="7751" y="3655"/>
                    <a:pt x="7751" y="3403"/>
                    <a:pt x="7908" y="3245"/>
                  </a:cubicBezTo>
                  <a:cubicBezTo>
                    <a:pt x="7987" y="3166"/>
                    <a:pt x="8097" y="3127"/>
                    <a:pt x="8207" y="3127"/>
                  </a:cubicBezTo>
                  <a:close/>
                  <a:moveTo>
                    <a:pt x="9940" y="4860"/>
                  </a:moveTo>
                  <a:cubicBezTo>
                    <a:pt x="10050" y="4860"/>
                    <a:pt x="10161" y="4899"/>
                    <a:pt x="10239" y="4978"/>
                  </a:cubicBezTo>
                  <a:lnTo>
                    <a:pt x="10838" y="5545"/>
                  </a:lnTo>
                  <a:cubicBezTo>
                    <a:pt x="10996" y="5766"/>
                    <a:pt x="10996" y="5986"/>
                    <a:pt x="10838" y="6144"/>
                  </a:cubicBezTo>
                  <a:cubicBezTo>
                    <a:pt x="10759" y="6222"/>
                    <a:pt x="10649" y="6262"/>
                    <a:pt x="10539" y="6262"/>
                  </a:cubicBezTo>
                  <a:cubicBezTo>
                    <a:pt x="10429" y="6262"/>
                    <a:pt x="10318" y="6222"/>
                    <a:pt x="10239" y="6144"/>
                  </a:cubicBezTo>
                  <a:lnTo>
                    <a:pt x="9641" y="5545"/>
                  </a:lnTo>
                  <a:cubicBezTo>
                    <a:pt x="9483" y="5388"/>
                    <a:pt x="9483" y="5136"/>
                    <a:pt x="9641" y="4978"/>
                  </a:cubicBezTo>
                  <a:cubicBezTo>
                    <a:pt x="9720" y="4899"/>
                    <a:pt x="9830" y="4860"/>
                    <a:pt x="9940" y="4860"/>
                  </a:cubicBezTo>
                  <a:close/>
                  <a:moveTo>
                    <a:pt x="7058" y="5467"/>
                  </a:moveTo>
                  <a:cubicBezTo>
                    <a:pt x="7125" y="5467"/>
                    <a:pt x="7192" y="5481"/>
                    <a:pt x="7247" y="5514"/>
                  </a:cubicBezTo>
                  <a:lnTo>
                    <a:pt x="10145" y="7278"/>
                  </a:lnTo>
                  <a:cubicBezTo>
                    <a:pt x="10397" y="7404"/>
                    <a:pt x="10429" y="7719"/>
                    <a:pt x="10271" y="7908"/>
                  </a:cubicBezTo>
                  <a:lnTo>
                    <a:pt x="7373" y="10838"/>
                  </a:lnTo>
                  <a:cubicBezTo>
                    <a:pt x="7136" y="11074"/>
                    <a:pt x="6821" y="11192"/>
                    <a:pt x="6498" y="11192"/>
                  </a:cubicBezTo>
                  <a:cubicBezTo>
                    <a:pt x="6175" y="11192"/>
                    <a:pt x="5845" y="11074"/>
                    <a:pt x="5577" y="10838"/>
                  </a:cubicBezTo>
                  <a:cubicBezTo>
                    <a:pt x="5104" y="10365"/>
                    <a:pt x="5104" y="9578"/>
                    <a:pt x="5577" y="9074"/>
                  </a:cubicBezTo>
                  <a:cubicBezTo>
                    <a:pt x="5813" y="8837"/>
                    <a:pt x="6144" y="8719"/>
                    <a:pt x="6475" y="8719"/>
                  </a:cubicBezTo>
                  <a:cubicBezTo>
                    <a:pt x="6805" y="8719"/>
                    <a:pt x="7136" y="8837"/>
                    <a:pt x="7373" y="9074"/>
                  </a:cubicBezTo>
                  <a:cubicBezTo>
                    <a:pt x="7467" y="9168"/>
                    <a:pt x="7562" y="9294"/>
                    <a:pt x="7593" y="9420"/>
                  </a:cubicBezTo>
                  <a:lnTo>
                    <a:pt x="8160" y="8853"/>
                  </a:lnTo>
                  <a:lnTo>
                    <a:pt x="5955" y="7561"/>
                  </a:lnTo>
                  <a:lnTo>
                    <a:pt x="5010" y="8507"/>
                  </a:lnTo>
                  <a:cubicBezTo>
                    <a:pt x="4773" y="8743"/>
                    <a:pt x="4458" y="8861"/>
                    <a:pt x="4135" y="8861"/>
                  </a:cubicBezTo>
                  <a:cubicBezTo>
                    <a:pt x="3812" y="8861"/>
                    <a:pt x="3482" y="8743"/>
                    <a:pt x="3214" y="8507"/>
                  </a:cubicBezTo>
                  <a:cubicBezTo>
                    <a:pt x="2741" y="8034"/>
                    <a:pt x="2741" y="7246"/>
                    <a:pt x="3214" y="6742"/>
                  </a:cubicBezTo>
                  <a:cubicBezTo>
                    <a:pt x="3450" y="6506"/>
                    <a:pt x="3781" y="6388"/>
                    <a:pt x="4112" y="6388"/>
                  </a:cubicBezTo>
                  <a:cubicBezTo>
                    <a:pt x="4443" y="6388"/>
                    <a:pt x="4773" y="6506"/>
                    <a:pt x="5010" y="6742"/>
                  </a:cubicBezTo>
                  <a:cubicBezTo>
                    <a:pt x="5104" y="6837"/>
                    <a:pt x="5199" y="6963"/>
                    <a:pt x="5230" y="7089"/>
                  </a:cubicBezTo>
                  <a:lnTo>
                    <a:pt x="6742" y="5577"/>
                  </a:lnTo>
                  <a:cubicBezTo>
                    <a:pt x="6804" y="5515"/>
                    <a:pt x="6932" y="5467"/>
                    <a:pt x="7058" y="5467"/>
                  </a:cubicBezTo>
                  <a:close/>
                  <a:moveTo>
                    <a:pt x="9042" y="0"/>
                  </a:moveTo>
                  <a:cubicBezTo>
                    <a:pt x="8948" y="0"/>
                    <a:pt x="8853" y="32"/>
                    <a:pt x="8790" y="126"/>
                  </a:cubicBezTo>
                  <a:cubicBezTo>
                    <a:pt x="8711" y="205"/>
                    <a:pt x="8601" y="244"/>
                    <a:pt x="8491" y="244"/>
                  </a:cubicBezTo>
                  <a:cubicBezTo>
                    <a:pt x="8381" y="244"/>
                    <a:pt x="8270" y="205"/>
                    <a:pt x="8192" y="126"/>
                  </a:cubicBezTo>
                  <a:cubicBezTo>
                    <a:pt x="8113" y="47"/>
                    <a:pt x="8003" y="8"/>
                    <a:pt x="7892" y="8"/>
                  </a:cubicBezTo>
                  <a:cubicBezTo>
                    <a:pt x="7782" y="8"/>
                    <a:pt x="7672" y="47"/>
                    <a:pt x="7593" y="126"/>
                  </a:cubicBezTo>
                  <a:lnTo>
                    <a:pt x="6490" y="1229"/>
                  </a:lnTo>
                  <a:lnTo>
                    <a:pt x="7373" y="2080"/>
                  </a:lnTo>
                  <a:cubicBezTo>
                    <a:pt x="7530" y="2237"/>
                    <a:pt x="7530" y="2521"/>
                    <a:pt x="7373" y="2678"/>
                  </a:cubicBezTo>
                  <a:cubicBezTo>
                    <a:pt x="7294" y="2757"/>
                    <a:pt x="7184" y="2796"/>
                    <a:pt x="7073" y="2796"/>
                  </a:cubicBezTo>
                  <a:cubicBezTo>
                    <a:pt x="6963" y="2796"/>
                    <a:pt x="6853" y="2757"/>
                    <a:pt x="6774" y="2678"/>
                  </a:cubicBezTo>
                  <a:lnTo>
                    <a:pt x="5892" y="1828"/>
                  </a:lnTo>
                  <a:lnTo>
                    <a:pt x="158" y="7561"/>
                  </a:lnTo>
                  <a:cubicBezTo>
                    <a:pt x="0" y="7719"/>
                    <a:pt x="0" y="8002"/>
                    <a:pt x="158" y="8160"/>
                  </a:cubicBezTo>
                  <a:cubicBezTo>
                    <a:pt x="221" y="8223"/>
                    <a:pt x="284" y="8349"/>
                    <a:pt x="284" y="8444"/>
                  </a:cubicBezTo>
                  <a:cubicBezTo>
                    <a:pt x="284" y="8538"/>
                    <a:pt x="221" y="8633"/>
                    <a:pt x="158" y="8696"/>
                  </a:cubicBezTo>
                  <a:cubicBezTo>
                    <a:pt x="63" y="8790"/>
                    <a:pt x="32" y="8916"/>
                    <a:pt x="32" y="8979"/>
                  </a:cubicBezTo>
                  <a:cubicBezTo>
                    <a:pt x="32" y="9105"/>
                    <a:pt x="63" y="9168"/>
                    <a:pt x="158" y="9263"/>
                  </a:cubicBezTo>
                  <a:lnTo>
                    <a:pt x="756" y="9861"/>
                  </a:lnTo>
                  <a:cubicBezTo>
                    <a:pt x="820" y="9924"/>
                    <a:pt x="946" y="9956"/>
                    <a:pt x="1009" y="9956"/>
                  </a:cubicBezTo>
                  <a:cubicBezTo>
                    <a:pt x="1135" y="9956"/>
                    <a:pt x="1229" y="9924"/>
                    <a:pt x="1292" y="9861"/>
                  </a:cubicBezTo>
                  <a:cubicBezTo>
                    <a:pt x="1371" y="9782"/>
                    <a:pt x="1481" y="9743"/>
                    <a:pt x="1591" y="9743"/>
                  </a:cubicBezTo>
                  <a:cubicBezTo>
                    <a:pt x="1702" y="9743"/>
                    <a:pt x="1812" y="9782"/>
                    <a:pt x="1891" y="9861"/>
                  </a:cubicBezTo>
                  <a:cubicBezTo>
                    <a:pt x="1985" y="9924"/>
                    <a:pt x="2017" y="10050"/>
                    <a:pt x="2017" y="10113"/>
                  </a:cubicBezTo>
                  <a:cubicBezTo>
                    <a:pt x="2017" y="10239"/>
                    <a:pt x="1985" y="10334"/>
                    <a:pt x="1891" y="10397"/>
                  </a:cubicBezTo>
                  <a:cubicBezTo>
                    <a:pt x="1733" y="10554"/>
                    <a:pt x="1733" y="10838"/>
                    <a:pt x="1891" y="10995"/>
                  </a:cubicBezTo>
                  <a:lnTo>
                    <a:pt x="3088" y="12161"/>
                  </a:lnTo>
                  <a:cubicBezTo>
                    <a:pt x="3167" y="12240"/>
                    <a:pt x="3269" y="12279"/>
                    <a:pt x="3371" y="12279"/>
                  </a:cubicBezTo>
                  <a:cubicBezTo>
                    <a:pt x="3474" y="12279"/>
                    <a:pt x="3576" y="12240"/>
                    <a:pt x="3655" y="12161"/>
                  </a:cubicBezTo>
                  <a:cubicBezTo>
                    <a:pt x="3734" y="12082"/>
                    <a:pt x="3844" y="12043"/>
                    <a:pt x="3954" y="12043"/>
                  </a:cubicBezTo>
                  <a:cubicBezTo>
                    <a:pt x="4065" y="12043"/>
                    <a:pt x="4175" y="12082"/>
                    <a:pt x="4254" y="12161"/>
                  </a:cubicBezTo>
                  <a:cubicBezTo>
                    <a:pt x="4411" y="12319"/>
                    <a:pt x="4411" y="12602"/>
                    <a:pt x="4254" y="12760"/>
                  </a:cubicBezTo>
                  <a:cubicBezTo>
                    <a:pt x="4159" y="12854"/>
                    <a:pt x="4128" y="12949"/>
                    <a:pt x="4128" y="13043"/>
                  </a:cubicBezTo>
                  <a:cubicBezTo>
                    <a:pt x="4128" y="13169"/>
                    <a:pt x="4159" y="13232"/>
                    <a:pt x="4254" y="13327"/>
                  </a:cubicBezTo>
                  <a:lnTo>
                    <a:pt x="4852" y="13894"/>
                  </a:lnTo>
                  <a:cubicBezTo>
                    <a:pt x="4915" y="13988"/>
                    <a:pt x="5041" y="14020"/>
                    <a:pt x="5136" y="14020"/>
                  </a:cubicBezTo>
                  <a:cubicBezTo>
                    <a:pt x="5230" y="14020"/>
                    <a:pt x="5325" y="13988"/>
                    <a:pt x="5388" y="13894"/>
                  </a:cubicBezTo>
                  <a:cubicBezTo>
                    <a:pt x="5466" y="13815"/>
                    <a:pt x="5577" y="13776"/>
                    <a:pt x="5687" y="13776"/>
                  </a:cubicBezTo>
                  <a:cubicBezTo>
                    <a:pt x="5797" y="13776"/>
                    <a:pt x="5908" y="13815"/>
                    <a:pt x="5986" y="13894"/>
                  </a:cubicBezTo>
                  <a:cubicBezTo>
                    <a:pt x="6081" y="13988"/>
                    <a:pt x="6175" y="14020"/>
                    <a:pt x="6270" y="14020"/>
                  </a:cubicBezTo>
                  <a:cubicBezTo>
                    <a:pt x="6396" y="14020"/>
                    <a:pt x="6459" y="13988"/>
                    <a:pt x="6553" y="13894"/>
                  </a:cubicBezTo>
                  <a:lnTo>
                    <a:pt x="12287" y="8160"/>
                  </a:lnTo>
                  <a:lnTo>
                    <a:pt x="11437" y="7278"/>
                  </a:lnTo>
                  <a:cubicBezTo>
                    <a:pt x="11248" y="7120"/>
                    <a:pt x="11248" y="6837"/>
                    <a:pt x="11437" y="6711"/>
                  </a:cubicBezTo>
                  <a:cubicBezTo>
                    <a:pt x="11515" y="6632"/>
                    <a:pt x="11618" y="6593"/>
                    <a:pt x="11720" y="6593"/>
                  </a:cubicBezTo>
                  <a:cubicBezTo>
                    <a:pt x="11823" y="6593"/>
                    <a:pt x="11925" y="6632"/>
                    <a:pt x="12004" y="6711"/>
                  </a:cubicBezTo>
                  <a:lnTo>
                    <a:pt x="12886" y="7561"/>
                  </a:lnTo>
                  <a:lnTo>
                    <a:pt x="13989" y="6459"/>
                  </a:lnTo>
                  <a:cubicBezTo>
                    <a:pt x="14146" y="6301"/>
                    <a:pt x="14146" y="6018"/>
                    <a:pt x="13989" y="5860"/>
                  </a:cubicBezTo>
                  <a:cubicBezTo>
                    <a:pt x="13894" y="5797"/>
                    <a:pt x="13863" y="5671"/>
                    <a:pt x="13863" y="5608"/>
                  </a:cubicBezTo>
                  <a:cubicBezTo>
                    <a:pt x="13863" y="5482"/>
                    <a:pt x="13894" y="5388"/>
                    <a:pt x="13989" y="5325"/>
                  </a:cubicBezTo>
                  <a:cubicBezTo>
                    <a:pt x="14115" y="5293"/>
                    <a:pt x="14146" y="5167"/>
                    <a:pt x="14146" y="5041"/>
                  </a:cubicBezTo>
                  <a:cubicBezTo>
                    <a:pt x="14146" y="4915"/>
                    <a:pt x="14115" y="4852"/>
                    <a:pt x="14020" y="4757"/>
                  </a:cubicBezTo>
                  <a:lnTo>
                    <a:pt x="13421" y="4190"/>
                  </a:lnTo>
                  <a:cubicBezTo>
                    <a:pt x="13358" y="4096"/>
                    <a:pt x="13232" y="4064"/>
                    <a:pt x="13138" y="4064"/>
                  </a:cubicBezTo>
                  <a:cubicBezTo>
                    <a:pt x="13075" y="4064"/>
                    <a:pt x="12949" y="4096"/>
                    <a:pt x="12886" y="4190"/>
                  </a:cubicBezTo>
                  <a:cubicBezTo>
                    <a:pt x="12807" y="4269"/>
                    <a:pt x="12697" y="4309"/>
                    <a:pt x="12587" y="4309"/>
                  </a:cubicBezTo>
                  <a:cubicBezTo>
                    <a:pt x="12476" y="4309"/>
                    <a:pt x="12366" y="4269"/>
                    <a:pt x="12287" y="4190"/>
                  </a:cubicBezTo>
                  <a:cubicBezTo>
                    <a:pt x="12193" y="4096"/>
                    <a:pt x="12161" y="3970"/>
                    <a:pt x="12161" y="3907"/>
                  </a:cubicBezTo>
                  <a:cubicBezTo>
                    <a:pt x="12161" y="3781"/>
                    <a:pt x="12193" y="3718"/>
                    <a:pt x="12287" y="3623"/>
                  </a:cubicBezTo>
                  <a:cubicBezTo>
                    <a:pt x="12445" y="3466"/>
                    <a:pt x="12445" y="3182"/>
                    <a:pt x="12287" y="3025"/>
                  </a:cubicBezTo>
                  <a:lnTo>
                    <a:pt x="11090" y="1859"/>
                  </a:lnTo>
                  <a:cubicBezTo>
                    <a:pt x="11011" y="1780"/>
                    <a:pt x="10909" y="1741"/>
                    <a:pt x="10807" y="1741"/>
                  </a:cubicBezTo>
                  <a:cubicBezTo>
                    <a:pt x="10704" y="1741"/>
                    <a:pt x="10602" y="1780"/>
                    <a:pt x="10523" y="1859"/>
                  </a:cubicBezTo>
                  <a:cubicBezTo>
                    <a:pt x="10444" y="1938"/>
                    <a:pt x="10334" y="1977"/>
                    <a:pt x="10224" y="1977"/>
                  </a:cubicBezTo>
                  <a:cubicBezTo>
                    <a:pt x="10113" y="1977"/>
                    <a:pt x="10003" y="1938"/>
                    <a:pt x="9924" y="1859"/>
                  </a:cubicBezTo>
                  <a:cubicBezTo>
                    <a:pt x="9767" y="1701"/>
                    <a:pt x="9767" y="1418"/>
                    <a:pt x="9924" y="1260"/>
                  </a:cubicBezTo>
                  <a:cubicBezTo>
                    <a:pt x="9987" y="1197"/>
                    <a:pt x="10050" y="1071"/>
                    <a:pt x="10050" y="977"/>
                  </a:cubicBezTo>
                  <a:cubicBezTo>
                    <a:pt x="10050" y="882"/>
                    <a:pt x="9987" y="788"/>
                    <a:pt x="9924" y="725"/>
                  </a:cubicBezTo>
                  <a:lnTo>
                    <a:pt x="9326" y="126"/>
                  </a:lnTo>
                  <a:cubicBezTo>
                    <a:pt x="9263" y="32"/>
                    <a:pt x="9137" y="0"/>
                    <a:pt x="90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0" name="Google Shape;9120;p86"/>
            <p:cNvSpPr/>
            <p:nvPr/>
          </p:nvSpPr>
          <p:spPr>
            <a:xfrm>
              <a:off x="-12493050" y="4319900"/>
              <a:ext cx="22875" cy="20900"/>
            </a:xfrm>
            <a:custGeom>
              <a:avLst/>
              <a:gdLst/>
              <a:ahLst/>
              <a:cxnLst/>
              <a:rect l="l" t="t" r="r" b="b"/>
              <a:pathLst>
                <a:path w="915" h="836" extrusionOk="0">
                  <a:moveTo>
                    <a:pt x="446" y="1"/>
                  </a:moveTo>
                  <a:cubicBezTo>
                    <a:pt x="339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717"/>
                  </a:cubicBezTo>
                  <a:cubicBezTo>
                    <a:pt x="237" y="796"/>
                    <a:pt x="347" y="835"/>
                    <a:pt x="458" y="835"/>
                  </a:cubicBezTo>
                  <a:cubicBezTo>
                    <a:pt x="568" y="835"/>
                    <a:pt x="678" y="796"/>
                    <a:pt x="757" y="717"/>
                  </a:cubicBezTo>
                  <a:cubicBezTo>
                    <a:pt x="914" y="560"/>
                    <a:pt x="914" y="276"/>
                    <a:pt x="757" y="119"/>
                  </a:cubicBezTo>
                  <a:cubicBezTo>
                    <a:pt x="662" y="40"/>
                    <a:pt x="552" y="1"/>
                    <a:pt x="4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21" name="Google Shape;9121;p86"/>
          <p:cNvGrpSpPr/>
          <p:nvPr/>
        </p:nvGrpSpPr>
        <p:grpSpPr>
          <a:xfrm>
            <a:off x="10633129" y="2043236"/>
            <a:ext cx="473888" cy="472893"/>
            <a:chOff x="-10857925" y="3213875"/>
            <a:chExt cx="352875" cy="352100"/>
          </a:xfrm>
        </p:grpSpPr>
        <p:sp>
          <p:nvSpPr>
            <p:cNvPr id="9122" name="Google Shape;9122;p86"/>
            <p:cNvSpPr/>
            <p:nvPr/>
          </p:nvSpPr>
          <p:spPr>
            <a:xfrm>
              <a:off x="-10759475" y="3265875"/>
              <a:ext cx="64600" cy="87450"/>
            </a:xfrm>
            <a:custGeom>
              <a:avLst/>
              <a:gdLst/>
              <a:ahLst/>
              <a:cxnLst/>
              <a:rect l="l" t="t" r="r" b="b"/>
              <a:pathLst>
                <a:path w="2584" h="3498" extrusionOk="0">
                  <a:moveTo>
                    <a:pt x="1702" y="0"/>
                  </a:moveTo>
                  <a:lnTo>
                    <a:pt x="0" y="1418"/>
                  </a:lnTo>
                  <a:lnTo>
                    <a:pt x="2584" y="3497"/>
                  </a:lnTo>
                  <a:cubicBezTo>
                    <a:pt x="2458" y="2111"/>
                    <a:pt x="2143" y="914"/>
                    <a:pt x="170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3" name="Google Shape;9123;p86"/>
            <p:cNvSpPr/>
            <p:nvPr/>
          </p:nvSpPr>
          <p:spPr>
            <a:xfrm>
              <a:off x="-10857925" y="3265075"/>
              <a:ext cx="64600" cy="87450"/>
            </a:xfrm>
            <a:custGeom>
              <a:avLst/>
              <a:gdLst/>
              <a:ahLst/>
              <a:cxnLst/>
              <a:rect l="l" t="t" r="r" b="b"/>
              <a:pathLst>
                <a:path w="2584" h="3498" extrusionOk="0">
                  <a:moveTo>
                    <a:pt x="882" y="1"/>
                  </a:moveTo>
                  <a:cubicBezTo>
                    <a:pt x="441" y="946"/>
                    <a:pt x="189" y="2143"/>
                    <a:pt x="0" y="3498"/>
                  </a:cubicBezTo>
                  <a:lnTo>
                    <a:pt x="2584" y="1418"/>
                  </a:lnTo>
                  <a:lnTo>
                    <a:pt x="88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4" name="Google Shape;9124;p86"/>
            <p:cNvSpPr/>
            <p:nvPr/>
          </p:nvSpPr>
          <p:spPr>
            <a:xfrm>
              <a:off x="-10850050" y="3313925"/>
              <a:ext cx="148100" cy="65375"/>
            </a:xfrm>
            <a:custGeom>
              <a:avLst/>
              <a:gdLst/>
              <a:ahLst/>
              <a:cxnLst/>
              <a:rect l="l" t="t" r="r" b="b"/>
              <a:pathLst>
                <a:path w="5924" h="2615" extrusionOk="0">
                  <a:moveTo>
                    <a:pt x="2993" y="0"/>
                  </a:moveTo>
                  <a:lnTo>
                    <a:pt x="0" y="2363"/>
                  </a:lnTo>
                  <a:cubicBezTo>
                    <a:pt x="221" y="2520"/>
                    <a:pt x="410" y="2615"/>
                    <a:pt x="693" y="2615"/>
                  </a:cubicBezTo>
                  <a:lnTo>
                    <a:pt x="5261" y="2615"/>
                  </a:lnTo>
                  <a:cubicBezTo>
                    <a:pt x="5482" y="2615"/>
                    <a:pt x="5734" y="2520"/>
                    <a:pt x="5923" y="2363"/>
                  </a:cubicBezTo>
                  <a:lnTo>
                    <a:pt x="299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5" name="Google Shape;9125;p86"/>
            <p:cNvSpPr/>
            <p:nvPr/>
          </p:nvSpPr>
          <p:spPr>
            <a:xfrm>
              <a:off x="-10857925" y="3391900"/>
              <a:ext cx="165425" cy="133125"/>
            </a:xfrm>
            <a:custGeom>
              <a:avLst/>
              <a:gdLst/>
              <a:ahLst/>
              <a:cxnLst/>
              <a:rect l="l" t="t" r="r" b="b"/>
              <a:pathLst>
                <a:path w="6617" h="5325" extrusionOk="0">
                  <a:moveTo>
                    <a:pt x="6616" y="0"/>
                  </a:moveTo>
                  <a:cubicBezTo>
                    <a:pt x="6301" y="189"/>
                    <a:pt x="5986" y="315"/>
                    <a:pt x="5608" y="315"/>
                  </a:cubicBezTo>
                  <a:lnTo>
                    <a:pt x="1040" y="315"/>
                  </a:lnTo>
                  <a:cubicBezTo>
                    <a:pt x="662" y="315"/>
                    <a:pt x="284" y="189"/>
                    <a:pt x="32" y="0"/>
                  </a:cubicBezTo>
                  <a:lnTo>
                    <a:pt x="32" y="0"/>
                  </a:lnTo>
                  <a:cubicBezTo>
                    <a:pt x="0" y="1449"/>
                    <a:pt x="221" y="2867"/>
                    <a:pt x="630" y="4001"/>
                  </a:cubicBezTo>
                  <a:cubicBezTo>
                    <a:pt x="914" y="4757"/>
                    <a:pt x="1638" y="5324"/>
                    <a:pt x="2426" y="5324"/>
                  </a:cubicBezTo>
                  <a:lnTo>
                    <a:pt x="4001" y="5324"/>
                  </a:lnTo>
                  <a:cubicBezTo>
                    <a:pt x="4946" y="5324"/>
                    <a:pt x="5671" y="4789"/>
                    <a:pt x="5955" y="4001"/>
                  </a:cubicBezTo>
                  <a:cubicBezTo>
                    <a:pt x="6396" y="2867"/>
                    <a:pt x="6585" y="1449"/>
                    <a:pt x="66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6" name="Google Shape;9126;p86"/>
            <p:cNvSpPr/>
            <p:nvPr/>
          </p:nvSpPr>
          <p:spPr>
            <a:xfrm>
              <a:off x="-10824850" y="3213875"/>
              <a:ext cx="98475" cy="74850"/>
            </a:xfrm>
            <a:custGeom>
              <a:avLst/>
              <a:gdLst/>
              <a:ahLst/>
              <a:cxnLst/>
              <a:rect l="l" t="t" r="r" b="b"/>
              <a:pathLst>
                <a:path w="3939" h="2994" extrusionOk="0">
                  <a:moveTo>
                    <a:pt x="1954" y="1"/>
                  </a:moveTo>
                  <a:cubicBezTo>
                    <a:pt x="1198" y="1"/>
                    <a:pt x="536" y="505"/>
                    <a:pt x="0" y="1324"/>
                  </a:cubicBezTo>
                  <a:lnTo>
                    <a:pt x="1954" y="2994"/>
                  </a:lnTo>
                  <a:lnTo>
                    <a:pt x="3938" y="1324"/>
                  </a:lnTo>
                  <a:cubicBezTo>
                    <a:pt x="3371" y="505"/>
                    <a:pt x="2710" y="1"/>
                    <a:pt x="195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7" name="Google Shape;9127;p86"/>
            <p:cNvSpPr/>
            <p:nvPr/>
          </p:nvSpPr>
          <p:spPr>
            <a:xfrm>
              <a:off x="-10571250" y="3306825"/>
              <a:ext cx="64625" cy="87450"/>
            </a:xfrm>
            <a:custGeom>
              <a:avLst/>
              <a:gdLst/>
              <a:ahLst/>
              <a:cxnLst/>
              <a:rect l="l" t="t" r="r" b="b"/>
              <a:pathLst>
                <a:path w="2585" h="3498" extrusionOk="0">
                  <a:moveTo>
                    <a:pt x="1702" y="0"/>
                  </a:moveTo>
                  <a:lnTo>
                    <a:pt x="1" y="1418"/>
                  </a:lnTo>
                  <a:lnTo>
                    <a:pt x="2584" y="3498"/>
                  </a:lnTo>
                  <a:cubicBezTo>
                    <a:pt x="2458" y="2143"/>
                    <a:pt x="2143" y="914"/>
                    <a:pt x="170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8" name="Google Shape;9128;p86"/>
            <p:cNvSpPr/>
            <p:nvPr/>
          </p:nvSpPr>
          <p:spPr>
            <a:xfrm>
              <a:off x="-10669700" y="3306025"/>
              <a:ext cx="63825" cy="87475"/>
            </a:xfrm>
            <a:custGeom>
              <a:avLst/>
              <a:gdLst/>
              <a:ahLst/>
              <a:cxnLst/>
              <a:rect l="l" t="t" r="r" b="b"/>
              <a:pathLst>
                <a:path w="2553" h="3499" extrusionOk="0">
                  <a:moveTo>
                    <a:pt x="883" y="1"/>
                  </a:moveTo>
                  <a:cubicBezTo>
                    <a:pt x="442" y="946"/>
                    <a:pt x="127" y="2175"/>
                    <a:pt x="1" y="3498"/>
                  </a:cubicBezTo>
                  <a:lnTo>
                    <a:pt x="2553" y="1419"/>
                  </a:lnTo>
                  <a:lnTo>
                    <a:pt x="8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9" name="Google Shape;9129;p86"/>
            <p:cNvSpPr/>
            <p:nvPr/>
          </p:nvSpPr>
          <p:spPr>
            <a:xfrm>
              <a:off x="-10661825" y="3355650"/>
              <a:ext cx="148100" cy="64625"/>
            </a:xfrm>
            <a:custGeom>
              <a:avLst/>
              <a:gdLst/>
              <a:ahLst/>
              <a:cxnLst/>
              <a:rect l="l" t="t" r="r" b="b"/>
              <a:pathLst>
                <a:path w="5924" h="2585" extrusionOk="0">
                  <a:moveTo>
                    <a:pt x="2994" y="1"/>
                  </a:moveTo>
                  <a:lnTo>
                    <a:pt x="1" y="2364"/>
                  </a:lnTo>
                  <a:cubicBezTo>
                    <a:pt x="221" y="2521"/>
                    <a:pt x="410" y="2584"/>
                    <a:pt x="694" y="2584"/>
                  </a:cubicBezTo>
                  <a:lnTo>
                    <a:pt x="5231" y="2584"/>
                  </a:lnTo>
                  <a:cubicBezTo>
                    <a:pt x="5483" y="2584"/>
                    <a:pt x="5735" y="2521"/>
                    <a:pt x="5924" y="2364"/>
                  </a:cubicBezTo>
                  <a:lnTo>
                    <a:pt x="29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0" name="Google Shape;9130;p86"/>
            <p:cNvSpPr/>
            <p:nvPr/>
          </p:nvSpPr>
          <p:spPr>
            <a:xfrm>
              <a:off x="-10670475" y="3432850"/>
              <a:ext cx="165425" cy="133125"/>
            </a:xfrm>
            <a:custGeom>
              <a:avLst/>
              <a:gdLst/>
              <a:ahLst/>
              <a:cxnLst/>
              <a:rect l="l" t="t" r="r" b="b"/>
              <a:pathLst>
                <a:path w="6617" h="5325" extrusionOk="0">
                  <a:moveTo>
                    <a:pt x="6616" y="0"/>
                  </a:moveTo>
                  <a:cubicBezTo>
                    <a:pt x="6301" y="221"/>
                    <a:pt x="5986" y="315"/>
                    <a:pt x="5577" y="315"/>
                  </a:cubicBezTo>
                  <a:lnTo>
                    <a:pt x="1040" y="315"/>
                  </a:lnTo>
                  <a:cubicBezTo>
                    <a:pt x="630" y="315"/>
                    <a:pt x="284" y="221"/>
                    <a:pt x="0" y="0"/>
                  </a:cubicBezTo>
                  <a:lnTo>
                    <a:pt x="0" y="0"/>
                  </a:lnTo>
                  <a:cubicBezTo>
                    <a:pt x="0" y="1481"/>
                    <a:pt x="221" y="2930"/>
                    <a:pt x="630" y="4064"/>
                  </a:cubicBezTo>
                  <a:cubicBezTo>
                    <a:pt x="914" y="4821"/>
                    <a:pt x="1607" y="5325"/>
                    <a:pt x="2395" y="5325"/>
                  </a:cubicBezTo>
                  <a:lnTo>
                    <a:pt x="3970" y="5325"/>
                  </a:lnTo>
                  <a:cubicBezTo>
                    <a:pt x="4915" y="5325"/>
                    <a:pt x="5671" y="4852"/>
                    <a:pt x="5955" y="4064"/>
                  </a:cubicBezTo>
                  <a:cubicBezTo>
                    <a:pt x="6364" y="2930"/>
                    <a:pt x="6585" y="1481"/>
                    <a:pt x="66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1" name="Google Shape;9131;p86"/>
            <p:cNvSpPr/>
            <p:nvPr/>
          </p:nvSpPr>
          <p:spPr>
            <a:xfrm>
              <a:off x="-10638175" y="3254850"/>
              <a:ext cx="98475" cy="74850"/>
            </a:xfrm>
            <a:custGeom>
              <a:avLst/>
              <a:gdLst/>
              <a:ahLst/>
              <a:cxnLst/>
              <a:rect l="l" t="t" r="r" b="b"/>
              <a:pathLst>
                <a:path w="3939" h="2994" extrusionOk="0">
                  <a:moveTo>
                    <a:pt x="1985" y="0"/>
                  </a:moveTo>
                  <a:cubicBezTo>
                    <a:pt x="1229" y="0"/>
                    <a:pt x="567" y="504"/>
                    <a:pt x="0" y="1355"/>
                  </a:cubicBezTo>
                  <a:lnTo>
                    <a:pt x="1985" y="2993"/>
                  </a:lnTo>
                  <a:lnTo>
                    <a:pt x="3938" y="1355"/>
                  </a:lnTo>
                  <a:cubicBezTo>
                    <a:pt x="3403" y="504"/>
                    <a:pt x="2709" y="0"/>
                    <a:pt x="19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132" name="Google Shape;9132;p86"/>
          <p:cNvSpPr/>
          <p:nvPr/>
        </p:nvSpPr>
        <p:spPr>
          <a:xfrm>
            <a:off x="10687016" y="2630730"/>
            <a:ext cx="364976" cy="472692"/>
          </a:xfrm>
          <a:custGeom>
            <a:avLst/>
            <a:gdLst/>
            <a:ahLst/>
            <a:cxnLst/>
            <a:rect l="l" t="t" r="r" b="b"/>
            <a:pathLst>
              <a:path w="10871" h="14078" extrusionOk="0">
                <a:moveTo>
                  <a:pt x="8255" y="5009"/>
                </a:moveTo>
                <a:lnTo>
                  <a:pt x="8255" y="6648"/>
                </a:lnTo>
                <a:lnTo>
                  <a:pt x="2490" y="6648"/>
                </a:lnTo>
                <a:lnTo>
                  <a:pt x="2490" y="5009"/>
                </a:lnTo>
                <a:close/>
                <a:moveTo>
                  <a:pt x="9106" y="5230"/>
                </a:moveTo>
                <a:lnTo>
                  <a:pt x="9925" y="5639"/>
                </a:lnTo>
                <a:lnTo>
                  <a:pt x="9925" y="6679"/>
                </a:lnTo>
                <a:cubicBezTo>
                  <a:pt x="9799" y="6648"/>
                  <a:pt x="9641" y="6616"/>
                  <a:pt x="9484" y="6616"/>
                </a:cubicBezTo>
                <a:lnTo>
                  <a:pt x="9043" y="6616"/>
                </a:lnTo>
                <a:lnTo>
                  <a:pt x="9043" y="5230"/>
                </a:lnTo>
                <a:close/>
                <a:moveTo>
                  <a:pt x="1608" y="5261"/>
                </a:moveTo>
                <a:lnTo>
                  <a:pt x="1608" y="6648"/>
                </a:lnTo>
                <a:lnTo>
                  <a:pt x="1230" y="6648"/>
                </a:lnTo>
                <a:cubicBezTo>
                  <a:pt x="1072" y="6648"/>
                  <a:pt x="946" y="6679"/>
                  <a:pt x="789" y="6711"/>
                </a:cubicBezTo>
                <a:lnTo>
                  <a:pt x="789" y="5671"/>
                </a:lnTo>
                <a:lnTo>
                  <a:pt x="1608" y="5261"/>
                </a:lnTo>
                <a:close/>
                <a:moveTo>
                  <a:pt x="7405" y="9136"/>
                </a:moveTo>
                <a:lnTo>
                  <a:pt x="5357" y="10649"/>
                </a:lnTo>
                <a:lnTo>
                  <a:pt x="3277" y="9136"/>
                </a:lnTo>
                <a:close/>
                <a:moveTo>
                  <a:pt x="2049" y="0"/>
                </a:moveTo>
                <a:cubicBezTo>
                  <a:pt x="1828" y="0"/>
                  <a:pt x="1671" y="189"/>
                  <a:pt x="1671" y="378"/>
                </a:cubicBezTo>
                <a:lnTo>
                  <a:pt x="1671" y="4285"/>
                </a:lnTo>
                <a:lnTo>
                  <a:pt x="253" y="5009"/>
                </a:lnTo>
                <a:cubicBezTo>
                  <a:pt x="127" y="5041"/>
                  <a:pt x="1" y="5198"/>
                  <a:pt x="1" y="5356"/>
                </a:cubicBezTo>
                <a:lnTo>
                  <a:pt x="1" y="7845"/>
                </a:lnTo>
                <a:cubicBezTo>
                  <a:pt x="1" y="8506"/>
                  <a:pt x="568" y="9042"/>
                  <a:pt x="1261" y="9042"/>
                </a:cubicBezTo>
                <a:lnTo>
                  <a:pt x="1986" y="9042"/>
                </a:lnTo>
                <a:lnTo>
                  <a:pt x="4727" y="11153"/>
                </a:lnTo>
                <a:lnTo>
                  <a:pt x="1860" y="13295"/>
                </a:lnTo>
                <a:cubicBezTo>
                  <a:pt x="1671" y="13421"/>
                  <a:pt x="1608" y="13705"/>
                  <a:pt x="1765" y="13894"/>
                </a:cubicBezTo>
                <a:cubicBezTo>
                  <a:pt x="1842" y="14009"/>
                  <a:pt x="1978" y="14077"/>
                  <a:pt x="2115" y="14077"/>
                </a:cubicBezTo>
                <a:cubicBezTo>
                  <a:pt x="2202" y="14077"/>
                  <a:pt x="2290" y="14050"/>
                  <a:pt x="2364" y="13988"/>
                </a:cubicBezTo>
                <a:lnTo>
                  <a:pt x="5451" y="11657"/>
                </a:lnTo>
                <a:lnTo>
                  <a:pt x="8507" y="13988"/>
                </a:lnTo>
                <a:cubicBezTo>
                  <a:pt x="8586" y="14027"/>
                  <a:pt x="8675" y="14050"/>
                  <a:pt x="8763" y="14050"/>
                </a:cubicBezTo>
                <a:cubicBezTo>
                  <a:pt x="8889" y="14050"/>
                  <a:pt x="9014" y="14004"/>
                  <a:pt x="9106" y="13894"/>
                </a:cubicBezTo>
                <a:cubicBezTo>
                  <a:pt x="9232" y="13705"/>
                  <a:pt x="9232" y="13453"/>
                  <a:pt x="9011" y="13295"/>
                </a:cubicBezTo>
                <a:lnTo>
                  <a:pt x="6144" y="11153"/>
                </a:lnTo>
                <a:lnTo>
                  <a:pt x="8917" y="9042"/>
                </a:lnTo>
                <a:lnTo>
                  <a:pt x="9610" y="9042"/>
                </a:lnTo>
                <a:cubicBezTo>
                  <a:pt x="10271" y="9042"/>
                  <a:pt x="10870" y="8506"/>
                  <a:pt x="10870" y="7845"/>
                </a:cubicBezTo>
                <a:lnTo>
                  <a:pt x="10870" y="5387"/>
                </a:lnTo>
                <a:cubicBezTo>
                  <a:pt x="10870" y="5230"/>
                  <a:pt x="10744" y="5072"/>
                  <a:pt x="10650" y="5041"/>
                </a:cubicBezTo>
                <a:lnTo>
                  <a:pt x="9232" y="4316"/>
                </a:lnTo>
                <a:lnTo>
                  <a:pt x="9232" y="441"/>
                </a:lnTo>
                <a:cubicBezTo>
                  <a:pt x="9232" y="189"/>
                  <a:pt x="9011" y="32"/>
                  <a:pt x="8822" y="32"/>
                </a:cubicBezTo>
                <a:cubicBezTo>
                  <a:pt x="8602" y="32"/>
                  <a:pt x="8381" y="221"/>
                  <a:pt x="8381" y="441"/>
                </a:cubicBezTo>
                <a:lnTo>
                  <a:pt x="8381" y="851"/>
                </a:lnTo>
                <a:lnTo>
                  <a:pt x="2616" y="851"/>
                </a:lnTo>
                <a:lnTo>
                  <a:pt x="2616" y="378"/>
                </a:lnTo>
                <a:lnTo>
                  <a:pt x="2490" y="378"/>
                </a:lnTo>
                <a:cubicBezTo>
                  <a:pt x="2490" y="158"/>
                  <a:pt x="2269" y="0"/>
                  <a:pt x="204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133" name="Google Shape;9133;p86"/>
          <p:cNvGrpSpPr/>
          <p:nvPr/>
        </p:nvGrpSpPr>
        <p:grpSpPr>
          <a:xfrm>
            <a:off x="10646344" y="3237755"/>
            <a:ext cx="474961" cy="444320"/>
            <a:chOff x="-10858725" y="4092875"/>
            <a:chExt cx="353675" cy="330825"/>
          </a:xfrm>
        </p:grpSpPr>
        <p:sp>
          <p:nvSpPr>
            <p:cNvPr id="9134" name="Google Shape;9134;p86"/>
            <p:cNvSpPr/>
            <p:nvPr/>
          </p:nvSpPr>
          <p:spPr>
            <a:xfrm>
              <a:off x="-10795700" y="4237000"/>
              <a:ext cx="41750" cy="41775"/>
            </a:xfrm>
            <a:custGeom>
              <a:avLst/>
              <a:gdLst/>
              <a:ahLst/>
              <a:cxnLst/>
              <a:rect l="l" t="t" r="r" b="b"/>
              <a:pathLst>
                <a:path w="1670" h="1671" extrusionOk="0">
                  <a:moveTo>
                    <a:pt x="851" y="1"/>
                  </a:moveTo>
                  <a:cubicBezTo>
                    <a:pt x="378" y="1"/>
                    <a:pt x="0" y="379"/>
                    <a:pt x="0" y="851"/>
                  </a:cubicBezTo>
                  <a:cubicBezTo>
                    <a:pt x="0" y="1292"/>
                    <a:pt x="378" y="1670"/>
                    <a:pt x="851" y="1670"/>
                  </a:cubicBezTo>
                  <a:cubicBezTo>
                    <a:pt x="1292" y="1670"/>
                    <a:pt x="1670" y="1292"/>
                    <a:pt x="1670" y="851"/>
                  </a:cubicBezTo>
                  <a:cubicBezTo>
                    <a:pt x="1670" y="379"/>
                    <a:pt x="1292" y="1"/>
                    <a:pt x="8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5" name="Google Shape;9135;p86"/>
            <p:cNvSpPr/>
            <p:nvPr/>
          </p:nvSpPr>
          <p:spPr>
            <a:xfrm>
              <a:off x="-10713000" y="4154300"/>
              <a:ext cx="41750" cy="41775"/>
            </a:xfrm>
            <a:custGeom>
              <a:avLst/>
              <a:gdLst/>
              <a:ahLst/>
              <a:cxnLst/>
              <a:rect l="l" t="t" r="r" b="b"/>
              <a:pathLst>
                <a:path w="1670" h="1671" extrusionOk="0">
                  <a:moveTo>
                    <a:pt x="851" y="1"/>
                  </a:moveTo>
                  <a:cubicBezTo>
                    <a:pt x="378" y="1"/>
                    <a:pt x="0" y="379"/>
                    <a:pt x="0" y="851"/>
                  </a:cubicBezTo>
                  <a:cubicBezTo>
                    <a:pt x="0" y="1292"/>
                    <a:pt x="378" y="1670"/>
                    <a:pt x="851" y="1670"/>
                  </a:cubicBezTo>
                  <a:cubicBezTo>
                    <a:pt x="1292" y="1670"/>
                    <a:pt x="1670" y="1292"/>
                    <a:pt x="1670" y="851"/>
                  </a:cubicBezTo>
                  <a:cubicBezTo>
                    <a:pt x="1670" y="379"/>
                    <a:pt x="1292" y="1"/>
                    <a:pt x="8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6" name="Google Shape;9136;p86"/>
            <p:cNvSpPr/>
            <p:nvPr/>
          </p:nvSpPr>
          <p:spPr>
            <a:xfrm>
              <a:off x="-10713000" y="4320500"/>
              <a:ext cx="41750" cy="40975"/>
            </a:xfrm>
            <a:custGeom>
              <a:avLst/>
              <a:gdLst/>
              <a:ahLst/>
              <a:cxnLst/>
              <a:rect l="l" t="t" r="r" b="b"/>
              <a:pathLst>
                <a:path w="1670" h="1639" extrusionOk="0">
                  <a:moveTo>
                    <a:pt x="851" y="0"/>
                  </a:moveTo>
                  <a:cubicBezTo>
                    <a:pt x="378" y="0"/>
                    <a:pt x="0" y="347"/>
                    <a:pt x="0" y="819"/>
                  </a:cubicBezTo>
                  <a:cubicBezTo>
                    <a:pt x="0" y="1260"/>
                    <a:pt x="378" y="1638"/>
                    <a:pt x="851" y="1638"/>
                  </a:cubicBezTo>
                  <a:cubicBezTo>
                    <a:pt x="1292" y="1638"/>
                    <a:pt x="1670" y="1260"/>
                    <a:pt x="1670" y="819"/>
                  </a:cubicBezTo>
                  <a:cubicBezTo>
                    <a:pt x="1670" y="347"/>
                    <a:pt x="1292" y="0"/>
                    <a:pt x="8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7" name="Google Shape;9137;p86"/>
            <p:cNvSpPr/>
            <p:nvPr/>
          </p:nvSpPr>
          <p:spPr>
            <a:xfrm>
              <a:off x="-10858725" y="4092875"/>
              <a:ext cx="331625" cy="330825"/>
            </a:xfrm>
            <a:custGeom>
              <a:avLst/>
              <a:gdLst/>
              <a:ahLst/>
              <a:cxnLst/>
              <a:rect l="l" t="t" r="r" b="b"/>
              <a:pathLst>
                <a:path w="13265" h="13233" extrusionOk="0">
                  <a:moveTo>
                    <a:pt x="6648" y="1639"/>
                  </a:moveTo>
                  <a:cubicBezTo>
                    <a:pt x="7562" y="1639"/>
                    <a:pt x="8318" y="2395"/>
                    <a:pt x="8318" y="3308"/>
                  </a:cubicBezTo>
                  <a:cubicBezTo>
                    <a:pt x="8318" y="4222"/>
                    <a:pt x="7562" y="4947"/>
                    <a:pt x="6648" y="4947"/>
                  </a:cubicBezTo>
                  <a:cubicBezTo>
                    <a:pt x="5766" y="4947"/>
                    <a:pt x="5010" y="4222"/>
                    <a:pt x="5010" y="3308"/>
                  </a:cubicBezTo>
                  <a:cubicBezTo>
                    <a:pt x="5010" y="2395"/>
                    <a:pt x="5735" y="1639"/>
                    <a:pt x="6648" y="1639"/>
                  </a:cubicBezTo>
                  <a:close/>
                  <a:moveTo>
                    <a:pt x="6648" y="5797"/>
                  </a:moveTo>
                  <a:cubicBezTo>
                    <a:pt x="7121" y="5797"/>
                    <a:pt x="7499" y="6144"/>
                    <a:pt x="7499" y="6616"/>
                  </a:cubicBezTo>
                  <a:cubicBezTo>
                    <a:pt x="7499" y="7089"/>
                    <a:pt x="7121" y="7435"/>
                    <a:pt x="6648" y="7435"/>
                  </a:cubicBezTo>
                  <a:cubicBezTo>
                    <a:pt x="6207" y="7435"/>
                    <a:pt x="5829" y="7089"/>
                    <a:pt x="5829" y="6616"/>
                  </a:cubicBezTo>
                  <a:cubicBezTo>
                    <a:pt x="5829" y="6144"/>
                    <a:pt x="6207" y="5797"/>
                    <a:pt x="6648" y="5797"/>
                  </a:cubicBezTo>
                  <a:close/>
                  <a:moveTo>
                    <a:pt x="3372" y="4947"/>
                  </a:moveTo>
                  <a:cubicBezTo>
                    <a:pt x="4254" y="4947"/>
                    <a:pt x="5010" y="5703"/>
                    <a:pt x="5010" y="6616"/>
                  </a:cubicBezTo>
                  <a:cubicBezTo>
                    <a:pt x="5010" y="7530"/>
                    <a:pt x="4254" y="8255"/>
                    <a:pt x="3372" y="8255"/>
                  </a:cubicBezTo>
                  <a:cubicBezTo>
                    <a:pt x="2458" y="8255"/>
                    <a:pt x="1702" y="7530"/>
                    <a:pt x="1702" y="6616"/>
                  </a:cubicBezTo>
                  <a:cubicBezTo>
                    <a:pt x="1702" y="5703"/>
                    <a:pt x="2395" y="4947"/>
                    <a:pt x="3372" y="4947"/>
                  </a:cubicBezTo>
                  <a:close/>
                  <a:moveTo>
                    <a:pt x="9956" y="4947"/>
                  </a:moveTo>
                  <a:cubicBezTo>
                    <a:pt x="10870" y="4947"/>
                    <a:pt x="11626" y="5703"/>
                    <a:pt x="11626" y="6616"/>
                  </a:cubicBezTo>
                  <a:cubicBezTo>
                    <a:pt x="11626" y="7530"/>
                    <a:pt x="10870" y="8255"/>
                    <a:pt x="9956" y="8255"/>
                  </a:cubicBezTo>
                  <a:cubicBezTo>
                    <a:pt x="9074" y="8255"/>
                    <a:pt x="8318" y="7530"/>
                    <a:pt x="8318" y="6616"/>
                  </a:cubicBezTo>
                  <a:cubicBezTo>
                    <a:pt x="8318" y="5703"/>
                    <a:pt x="9011" y="4947"/>
                    <a:pt x="9956" y="4947"/>
                  </a:cubicBezTo>
                  <a:close/>
                  <a:moveTo>
                    <a:pt x="6648" y="8255"/>
                  </a:moveTo>
                  <a:cubicBezTo>
                    <a:pt x="7562" y="8255"/>
                    <a:pt x="8318" y="9011"/>
                    <a:pt x="8318" y="9924"/>
                  </a:cubicBezTo>
                  <a:cubicBezTo>
                    <a:pt x="8318" y="10838"/>
                    <a:pt x="7562" y="11563"/>
                    <a:pt x="6648" y="11563"/>
                  </a:cubicBezTo>
                  <a:cubicBezTo>
                    <a:pt x="5766" y="11563"/>
                    <a:pt x="5010" y="10838"/>
                    <a:pt x="5010" y="9924"/>
                  </a:cubicBezTo>
                  <a:cubicBezTo>
                    <a:pt x="5010" y="9011"/>
                    <a:pt x="5766" y="8255"/>
                    <a:pt x="6648" y="8255"/>
                  </a:cubicBezTo>
                  <a:close/>
                  <a:moveTo>
                    <a:pt x="6648" y="0"/>
                  </a:moveTo>
                  <a:cubicBezTo>
                    <a:pt x="2994" y="0"/>
                    <a:pt x="1" y="2962"/>
                    <a:pt x="1" y="6616"/>
                  </a:cubicBezTo>
                  <a:cubicBezTo>
                    <a:pt x="1" y="10271"/>
                    <a:pt x="2994" y="13232"/>
                    <a:pt x="6648" y="13232"/>
                  </a:cubicBezTo>
                  <a:cubicBezTo>
                    <a:pt x="10334" y="13232"/>
                    <a:pt x="13264" y="10271"/>
                    <a:pt x="13264" y="6616"/>
                  </a:cubicBezTo>
                  <a:cubicBezTo>
                    <a:pt x="13264" y="2962"/>
                    <a:pt x="10334" y="0"/>
                    <a:pt x="664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8" name="Google Shape;9138;p86"/>
            <p:cNvSpPr/>
            <p:nvPr/>
          </p:nvSpPr>
          <p:spPr>
            <a:xfrm>
              <a:off x="-10630300" y="4237000"/>
              <a:ext cx="41750" cy="41775"/>
            </a:xfrm>
            <a:custGeom>
              <a:avLst/>
              <a:gdLst/>
              <a:ahLst/>
              <a:cxnLst/>
              <a:rect l="l" t="t" r="r" b="b"/>
              <a:pathLst>
                <a:path w="1670" h="1671" extrusionOk="0">
                  <a:moveTo>
                    <a:pt x="819" y="1"/>
                  </a:moveTo>
                  <a:cubicBezTo>
                    <a:pt x="378" y="1"/>
                    <a:pt x="0" y="379"/>
                    <a:pt x="0" y="851"/>
                  </a:cubicBezTo>
                  <a:cubicBezTo>
                    <a:pt x="0" y="1292"/>
                    <a:pt x="378" y="1670"/>
                    <a:pt x="819" y="1670"/>
                  </a:cubicBezTo>
                  <a:cubicBezTo>
                    <a:pt x="1292" y="1670"/>
                    <a:pt x="1670" y="1292"/>
                    <a:pt x="1670" y="851"/>
                  </a:cubicBezTo>
                  <a:cubicBezTo>
                    <a:pt x="1670" y="379"/>
                    <a:pt x="1292" y="1"/>
                    <a:pt x="8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9" name="Google Shape;9139;p86"/>
            <p:cNvSpPr/>
            <p:nvPr/>
          </p:nvSpPr>
          <p:spPr>
            <a:xfrm>
              <a:off x="-10607475" y="4340975"/>
              <a:ext cx="102425" cy="82725"/>
            </a:xfrm>
            <a:custGeom>
              <a:avLst/>
              <a:gdLst/>
              <a:ahLst/>
              <a:cxnLst/>
              <a:rect l="l" t="t" r="r" b="b"/>
              <a:pathLst>
                <a:path w="4097" h="3309" extrusionOk="0">
                  <a:moveTo>
                    <a:pt x="3309" y="0"/>
                  </a:moveTo>
                  <a:cubicBezTo>
                    <a:pt x="2584" y="1418"/>
                    <a:pt x="1418" y="2584"/>
                    <a:pt x="1" y="3308"/>
                  </a:cubicBezTo>
                  <a:lnTo>
                    <a:pt x="3655" y="3308"/>
                  </a:lnTo>
                  <a:cubicBezTo>
                    <a:pt x="3907" y="3308"/>
                    <a:pt x="4096" y="3119"/>
                    <a:pt x="4096" y="2867"/>
                  </a:cubicBezTo>
                  <a:lnTo>
                    <a:pt x="4096" y="378"/>
                  </a:lnTo>
                  <a:cubicBezTo>
                    <a:pt x="4065" y="189"/>
                    <a:pt x="3907" y="0"/>
                    <a:pt x="36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40" name="Google Shape;9140;p86"/>
          <p:cNvGrpSpPr/>
          <p:nvPr/>
        </p:nvGrpSpPr>
        <p:grpSpPr>
          <a:xfrm>
            <a:off x="8255683" y="3855808"/>
            <a:ext cx="474795" cy="472625"/>
            <a:chOff x="-9089725" y="3180200"/>
            <a:chExt cx="353550" cy="351900"/>
          </a:xfrm>
        </p:grpSpPr>
        <p:sp>
          <p:nvSpPr>
            <p:cNvPr id="9141" name="Google Shape;9141;p86"/>
            <p:cNvSpPr/>
            <p:nvPr/>
          </p:nvSpPr>
          <p:spPr>
            <a:xfrm>
              <a:off x="-9089725" y="3180200"/>
              <a:ext cx="165425" cy="250300"/>
            </a:xfrm>
            <a:custGeom>
              <a:avLst/>
              <a:gdLst/>
              <a:ahLst/>
              <a:cxnLst/>
              <a:rect l="l" t="t" r="r" b="b"/>
              <a:pathLst>
                <a:path w="6617" h="10012" extrusionOk="0">
                  <a:moveTo>
                    <a:pt x="2945" y="1"/>
                  </a:moveTo>
                  <a:cubicBezTo>
                    <a:pt x="2900" y="1"/>
                    <a:pt x="2854" y="8"/>
                    <a:pt x="2805" y="25"/>
                  </a:cubicBezTo>
                  <a:cubicBezTo>
                    <a:pt x="2647" y="56"/>
                    <a:pt x="2521" y="214"/>
                    <a:pt x="2521" y="434"/>
                  </a:cubicBezTo>
                  <a:lnTo>
                    <a:pt x="2521" y="6924"/>
                  </a:lnTo>
                  <a:cubicBezTo>
                    <a:pt x="2301" y="6767"/>
                    <a:pt x="2017" y="6704"/>
                    <a:pt x="1702" y="6704"/>
                  </a:cubicBezTo>
                  <a:cubicBezTo>
                    <a:pt x="788" y="6704"/>
                    <a:pt x="64" y="7428"/>
                    <a:pt x="64" y="8342"/>
                  </a:cubicBezTo>
                  <a:cubicBezTo>
                    <a:pt x="1" y="9256"/>
                    <a:pt x="757" y="10012"/>
                    <a:pt x="1671" y="10012"/>
                  </a:cubicBezTo>
                  <a:cubicBezTo>
                    <a:pt x="2584" y="10012"/>
                    <a:pt x="3309" y="9256"/>
                    <a:pt x="3309" y="8342"/>
                  </a:cubicBezTo>
                  <a:lnTo>
                    <a:pt x="3309" y="1820"/>
                  </a:lnTo>
                  <a:cubicBezTo>
                    <a:pt x="3907" y="2545"/>
                    <a:pt x="4632" y="3144"/>
                    <a:pt x="5294" y="3616"/>
                  </a:cubicBezTo>
                  <a:cubicBezTo>
                    <a:pt x="5609" y="3868"/>
                    <a:pt x="5798" y="4215"/>
                    <a:pt x="5798" y="4593"/>
                  </a:cubicBezTo>
                  <a:cubicBezTo>
                    <a:pt x="5798" y="5286"/>
                    <a:pt x="5262" y="5822"/>
                    <a:pt x="4537" y="5822"/>
                  </a:cubicBezTo>
                  <a:cubicBezTo>
                    <a:pt x="4317" y="5822"/>
                    <a:pt x="4159" y="6011"/>
                    <a:pt x="4159" y="6263"/>
                  </a:cubicBezTo>
                  <a:cubicBezTo>
                    <a:pt x="4159" y="6483"/>
                    <a:pt x="4348" y="6704"/>
                    <a:pt x="4537" y="6704"/>
                  </a:cubicBezTo>
                  <a:cubicBezTo>
                    <a:pt x="5672" y="6704"/>
                    <a:pt x="6617" y="5727"/>
                    <a:pt x="6617" y="4593"/>
                  </a:cubicBezTo>
                  <a:cubicBezTo>
                    <a:pt x="6617" y="3931"/>
                    <a:pt x="6302" y="3333"/>
                    <a:pt x="5798" y="2955"/>
                  </a:cubicBezTo>
                  <a:cubicBezTo>
                    <a:pt x="5042" y="2388"/>
                    <a:pt x="4317" y="1726"/>
                    <a:pt x="3750" y="907"/>
                  </a:cubicBezTo>
                  <a:lnTo>
                    <a:pt x="3277" y="182"/>
                  </a:lnTo>
                  <a:cubicBezTo>
                    <a:pt x="3184" y="65"/>
                    <a:pt x="3073" y="1"/>
                    <a:pt x="29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2" name="Google Shape;9142;p86"/>
            <p:cNvSpPr/>
            <p:nvPr/>
          </p:nvSpPr>
          <p:spPr>
            <a:xfrm>
              <a:off x="-8965275" y="3264575"/>
              <a:ext cx="229100" cy="267525"/>
            </a:xfrm>
            <a:custGeom>
              <a:avLst/>
              <a:gdLst/>
              <a:ahLst/>
              <a:cxnLst/>
              <a:rect l="l" t="t" r="r" b="b"/>
              <a:pathLst>
                <a:path w="9164" h="10701" extrusionOk="0">
                  <a:moveTo>
                    <a:pt x="8747" y="0"/>
                  </a:moveTo>
                  <a:cubicBezTo>
                    <a:pt x="8709" y="0"/>
                    <a:pt x="8671" y="7"/>
                    <a:pt x="8633" y="21"/>
                  </a:cubicBezTo>
                  <a:lnTo>
                    <a:pt x="2804" y="1659"/>
                  </a:lnTo>
                  <a:cubicBezTo>
                    <a:pt x="2584" y="1690"/>
                    <a:pt x="2489" y="1848"/>
                    <a:pt x="2489" y="2069"/>
                  </a:cubicBezTo>
                  <a:lnTo>
                    <a:pt x="2489" y="7645"/>
                  </a:lnTo>
                  <a:cubicBezTo>
                    <a:pt x="2237" y="7487"/>
                    <a:pt x="1985" y="7424"/>
                    <a:pt x="1670" y="7424"/>
                  </a:cubicBezTo>
                  <a:cubicBezTo>
                    <a:pt x="757" y="7424"/>
                    <a:pt x="1" y="8149"/>
                    <a:pt x="1" y="9063"/>
                  </a:cubicBezTo>
                  <a:cubicBezTo>
                    <a:pt x="1" y="9976"/>
                    <a:pt x="757" y="10701"/>
                    <a:pt x="1670" y="10701"/>
                  </a:cubicBezTo>
                  <a:cubicBezTo>
                    <a:pt x="2552" y="10701"/>
                    <a:pt x="3309" y="9976"/>
                    <a:pt x="3309" y="9063"/>
                  </a:cubicBezTo>
                  <a:lnTo>
                    <a:pt x="3309" y="3990"/>
                  </a:lnTo>
                  <a:lnTo>
                    <a:pt x="8318" y="2573"/>
                  </a:lnTo>
                  <a:lnTo>
                    <a:pt x="8318" y="5944"/>
                  </a:lnTo>
                  <a:cubicBezTo>
                    <a:pt x="8066" y="5786"/>
                    <a:pt x="7814" y="5723"/>
                    <a:pt x="7499" y="5723"/>
                  </a:cubicBezTo>
                  <a:cubicBezTo>
                    <a:pt x="6585" y="5723"/>
                    <a:pt x="5829" y="6448"/>
                    <a:pt x="5829" y="7361"/>
                  </a:cubicBezTo>
                  <a:cubicBezTo>
                    <a:pt x="5829" y="8275"/>
                    <a:pt x="6585" y="9031"/>
                    <a:pt x="7499" y="9031"/>
                  </a:cubicBezTo>
                  <a:cubicBezTo>
                    <a:pt x="8381" y="9031"/>
                    <a:pt x="9137" y="8275"/>
                    <a:pt x="9137" y="7361"/>
                  </a:cubicBezTo>
                  <a:lnTo>
                    <a:pt x="9137" y="367"/>
                  </a:lnTo>
                  <a:cubicBezTo>
                    <a:pt x="9164" y="207"/>
                    <a:pt x="8963" y="0"/>
                    <a:pt x="87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43" name="Google Shape;9143;p86"/>
          <p:cNvGrpSpPr/>
          <p:nvPr/>
        </p:nvGrpSpPr>
        <p:grpSpPr>
          <a:xfrm>
            <a:off x="8324373" y="4489710"/>
            <a:ext cx="336371" cy="473935"/>
            <a:chOff x="-9039300" y="3614000"/>
            <a:chExt cx="250475" cy="352875"/>
          </a:xfrm>
        </p:grpSpPr>
        <p:sp>
          <p:nvSpPr>
            <p:cNvPr id="9144" name="Google Shape;9144;p86"/>
            <p:cNvSpPr/>
            <p:nvPr/>
          </p:nvSpPr>
          <p:spPr>
            <a:xfrm>
              <a:off x="-8944000" y="3614000"/>
              <a:ext cx="63025" cy="63025"/>
            </a:xfrm>
            <a:custGeom>
              <a:avLst/>
              <a:gdLst/>
              <a:ahLst/>
              <a:cxnLst/>
              <a:rect l="l" t="t" r="r" b="b"/>
              <a:pathLst>
                <a:path w="2521" h="2521" extrusionOk="0">
                  <a:moveTo>
                    <a:pt x="1260" y="0"/>
                  </a:moveTo>
                  <a:cubicBezTo>
                    <a:pt x="567" y="0"/>
                    <a:pt x="0" y="567"/>
                    <a:pt x="0" y="1261"/>
                  </a:cubicBezTo>
                  <a:cubicBezTo>
                    <a:pt x="0" y="1954"/>
                    <a:pt x="567" y="2521"/>
                    <a:pt x="1260" y="2521"/>
                  </a:cubicBezTo>
                  <a:cubicBezTo>
                    <a:pt x="1985" y="2521"/>
                    <a:pt x="2521" y="1954"/>
                    <a:pt x="2521" y="1261"/>
                  </a:cubicBezTo>
                  <a:cubicBezTo>
                    <a:pt x="2521" y="567"/>
                    <a:pt x="1985" y="0"/>
                    <a:pt x="12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5" name="Google Shape;9145;p86"/>
            <p:cNvSpPr/>
            <p:nvPr/>
          </p:nvSpPr>
          <p:spPr>
            <a:xfrm>
              <a:off x="-9039300" y="3696700"/>
              <a:ext cx="250475" cy="270175"/>
            </a:xfrm>
            <a:custGeom>
              <a:avLst/>
              <a:gdLst/>
              <a:ahLst/>
              <a:cxnLst/>
              <a:rect l="l" t="t" r="r" b="b"/>
              <a:pathLst>
                <a:path w="10019" h="10807" extrusionOk="0">
                  <a:moveTo>
                    <a:pt x="914" y="0"/>
                  </a:moveTo>
                  <a:cubicBezTo>
                    <a:pt x="473" y="32"/>
                    <a:pt x="126" y="410"/>
                    <a:pt x="126" y="883"/>
                  </a:cubicBezTo>
                  <a:cubicBezTo>
                    <a:pt x="126" y="1355"/>
                    <a:pt x="473" y="1702"/>
                    <a:pt x="945" y="1702"/>
                  </a:cubicBezTo>
                  <a:lnTo>
                    <a:pt x="4253" y="1702"/>
                  </a:lnTo>
                  <a:lnTo>
                    <a:pt x="4253" y="4033"/>
                  </a:lnTo>
                  <a:lnTo>
                    <a:pt x="441" y="6868"/>
                  </a:lnTo>
                  <a:cubicBezTo>
                    <a:pt x="95" y="7120"/>
                    <a:pt x="0" y="7656"/>
                    <a:pt x="284" y="8003"/>
                  </a:cubicBezTo>
                  <a:cubicBezTo>
                    <a:pt x="453" y="8210"/>
                    <a:pt x="713" y="8327"/>
                    <a:pt x="962" y="8327"/>
                  </a:cubicBezTo>
                  <a:cubicBezTo>
                    <a:pt x="1129" y="8327"/>
                    <a:pt x="1291" y="8274"/>
                    <a:pt x="1418" y="8160"/>
                  </a:cubicBezTo>
                  <a:lnTo>
                    <a:pt x="4222" y="6018"/>
                  </a:lnTo>
                  <a:lnTo>
                    <a:pt x="4222" y="9956"/>
                  </a:lnTo>
                  <a:cubicBezTo>
                    <a:pt x="4222" y="10428"/>
                    <a:pt x="4568" y="10807"/>
                    <a:pt x="5041" y="10807"/>
                  </a:cubicBezTo>
                  <a:cubicBezTo>
                    <a:pt x="5513" y="10807"/>
                    <a:pt x="5860" y="10460"/>
                    <a:pt x="5860" y="9956"/>
                  </a:cubicBezTo>
                  <a:lnTo>
                    <a:pt x="5860" y="1670"/>
                  </a:lnTo>
                  <a:lnTo>
                    <a:pt x="9168" y="1670"/>
                  </a:lnTo>
                  <a:cubicBezTo>
                    <a:pt x="9641" y="1670"/>
                    <a:pt x="10019" y="1292"/>
                    <a:pt x="10019" y="820"/>
                  </a:cubicBezTo>
                  <a:cubicBezTo>
                    <a:pt x="10019" y="347"/>
                    <a:pt x="9641" y="0"/>
                    <a:pt x="91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46" name="Google Shape;9146;p86"/>
          <p:cNvGrpSpPr/>
          <p:nvPr/>
        </p:nvGrpSpPr>
        <p:grpSpPr>
          <a:xfrm>
            <a:off x="10633662" y="4519362"/>
            <a:ext cx="472847" cy="472893"/>
            <a:chOff x="-9088150" y="4049550"/>
            <a:chExt cx="352100" cy="352100"/>
          </a:xfrm>
        </p:grpSpPr>
        <p:sp>
          <p:nvSpPr>
            <p:cNvPr id="9147" name="Google Shape;9147;p86"/>
            <p:cNvSpPr/>
            <p:nvPr/>
          </p:nvSpPr>
          <p:spPr>
            <a:xfrm>
              <a:off x="-9047975" y="4049550"/>
              <a:ext cx="290650" cy="165425"/>
            </a:xfrm>
            <a:custGeom>
              <a:avLst/>
              <a:gdLst/>
              <a:ahLst/>
              <a:cxnLst/>
              <a:rect l="l" t="t" r="r" b="b"/>
              <a:pathLst>
                <a:path w="11626" h="6617" extrusionOk="0">
                  <a:moveTo>
                    <a:pt x="473" y="1"/>
                  </a:moveTo>
                  <a:cubicBezTo>
                    <a:pt x="316" y="1"/>
                    <a:pt x="158" y="64"/>
                    <a:pt x="64" y="221"/>
                  </a:cubicBezTo>
                  <a:cubicBezTo>
                    <a:pt x="1" y="379"/>
                    <a:pt x="32" y="536"/>
                    <a:pt x="158" y="662"/>
                  </a:cubicBezTo>
                  <a:lnTo>
                    <a:pt x="3340" y="4317"/>
                  </a:lnTo>
                  <a:lnTo>
                    <a:pt x="3340" y="2048"/>
                  </a:lnTo>
                  <a:cubicBezTo>
                    <a:pt x="3340" y="1796"/>
                    <a:pt x="3529" y="1639"/>
                    <a:pt x="3781" y="1639"/>
                  </a:cubicBezTo>
                  <a:cubicBezTo>
                    <a:pt x="4002" y="1639"/>
                    <a:pt x="4159" y="1859"/>
                    <a:pt x="4159" y="2048"/>
                  </a:cubicBezTo>
                  <a:lnTo>
                    <a:pt x="4159" y="5262"/>
                  </a:lnTo>
                  <a:lnTo>
                    <a:pt x="5325" y="6617"/>
                  </a:lnTo>
                  <a:lnTo>
                    <a:pt x="10744" y="6617"/>
                  </a:lnTo>
                  <a:cubicBezTo>
                    <a:pt x="11311" y="6112"/>
                    <a:pt x="11626" y="5356"/>
                    <a:pt x="11626" y="4537"/>
                  </a:cubicBezTo>
                  <a:cubicBezTo>
                    <a:pt x="11626" y="2899"/>
                    <a:pt x="10303" y="1607"/>
                    <a:pt x="8727" y="1607"/>
                  </a:cubicBezTo>
                  <a:lnTo>
                    <a:pt x="7751" y="1607"/>
                  </a:lnTo>
                  <a:cubicBezTo>
                    <a:pt x="7436" y="1607"/>
                    <a:pt x="7121" y="1481"/>
                    <a:pt x="6900" y="1261"/>
                  </a:cubicBezTo>
                  <a:lnTo>
                    <a:pt x="6207" y="599"/>
                  </a:lnTo>
                  <a:cubicBezTo>
                    <a:pt x="5829" y="190"/>
                    <a:pt x="5325" y="1"/>
                    <a:pt x="47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8" name="Google Shape;9148;p86"/>
            <p:cNvSpPr/>
            <p:nvPr/>
          </p:nvSpPr>
          <p:spPr>
            <a:xfrm>
              <a:off x="-8964475" y="4157450"/>
              <a:ext cx="20500" cy="57525"/>
            </a:xfrm>
            <a:custGeom>
              <a:avLst/>
              <a:gdLst/>
              <a:ahLst/>
              <a:cxnLst/>
              <a:rect l="l" t="t" r="r" b="b"/>
              <a:pathLst>
                <a:path w="820" h="2301" extrusionOk="0">
                  <a:moveTo>
                    <a:pt x="0" y="1"/>
                  </a:moveTo>
                  <a:lnTo>
                    <a:pt x="0" y="2301"/>
                  </a:lnTo>
                  <a:lnTo>
                    <a:pt x="819" y="2301"/>
                  </a:lnTo>
                  <a:lnTo>
                    <a:pt x="819" y="94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9" name="Google Shape;9149;p86"/>
            <p:cNvSpPr/>
            <p:nvPr/>
          </p:nvSpPr>
          <p:spPr>
            <a:xfrm>
              <a:off x="-9088150" y="4235425"/>
              <a:ext cx="352100" cy="82725"/>
            </a:xfrm>
            <a:custGeom>
              <a:avLst/>
              <a:gdLst/>
              <a:ahLst/>
              <a:cxnLst/>
              <a:rect l="l" t="t" r="r" b="b"/>
              <a:pathLst>
                <a:path w="14084" h="3309" extrusionOk="0">
                  <a:moveTo>
                    <a:pt x="2868" y="1"/>
                  </a:moveTo>
                  <a:cubicBezTo>
                    <a:pt x="2206" y="1"/>
                    <a:pt x="1639" y="568"/>
                    <a:pt x="1639" y="1229"/>
                  </a:cubicBezTo>
                  <a:lnTo>
                    <a:pt x="1639" y="1670"/>
                  </a:lnTo>
                  <a:lnTo>
                    <a:pt x="820" y="1670"/>
                  </a:lnTo>
                  <a:cubicBezTo>
                    <a:pt x="347" y="1670"/>
                    <a:pt x="1" y="2017"/>
                    <a:pt x="1" y="2490"/>
                  </a:cubicBezTo>
                  <a:lnTo>
                    <a:pt x="1" y="2868"/>
                  </a:lnTo>
                  <a:cubicBezTo>
                    <a:pt x="1" y="3120"/>
                    <a:pt x="190" y="3309"/>
                    <a:pt x="379" y="3309"/>
                  </a:cubicBezTo>
                  <a:lnTo>
                    <a:pt x="13264" y="3309"/>
                  </a:lnTo>
                  <a:cubicBezTo>
                    <a:pt x="13737" y="3309"/>
                    <a:pt x="14083" y="2962"/>
                    <a:pt x="14083" y="2490"/>
                  </a:cubicBezTo>
                  <a:lnTo>
                    <a:pt x="14083" y="410"/>
                  </a:lnTo>
                  <a:cubicBezTo>
                    <a:pt x="14083" y="158"/>
                    <a:pt x="13894" y="1"/>
                    <a:pt x="136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0" name="Google Shape;9150;p86"/>
            <p:cNvSpPr/>
            <p:nvPr/>
          </p:nvSpPr>
          <p:spPr>
            <a:xfrm>
              <a:off x="-9064525" y="4338600"/>
              <a:ext cx="53600" cy="63050"/>
            </a:xfrm>
            <a:custGeom>
              <a:avLst/>
              <a:gdLst/>
              <a:ahLst/>
              <a:cxnLst/>
              <a:rect l="l" t="t" r="r" b="b"/>
              <a:pathLst>
                <a:path w="2144" h="2522" extrusionOk="0">
                  <a:moveTo>
                    <a:pt x="1" y="1"/>
                  </a:moveTo>
                  <a:lnTo>
                    <a:pt x="253" y="2175"/>
                  </a:lnTo>
                  <a:cubicBezTo>
                    <a:pt x="316" y="2364"/>
                    <a:pt x="473" y="2521"/>
                    <a:pt x="663" y="2521"/>
                  </a:cubicBezTo>
                  <a:lnTo>
                    <a:pt x="1482" y="2521"/>
                  </a:lnTo>
                  <a:cubicBezTo>
                    <a:pt x="1671" y="2521"/>
                    <a:pt x="1891" y="2364"/>
                    <a:pt x="1891" y="2175"/>
                  </a:cubicBezTo>
                  <a:lnTo>
                    <a:pt x="214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1" name="Google Shape;9151;p86"/>
            <p:cNvSpPr/>
            <p:nvPr/>
          </p:nvSpPr>
          <p:spPr>
            <a:xfrm>
              <a:off x="-8898325" y="4338600"/>
              <a:ext cx="54375" cy="63050"/>
            </a:xfrm>
            <a:custGeom>
              <a:avLst/>
              <a:gdLst/>
              <a:ahLst/>
              <a:cxnLst/>
              <a:rect l="l" t="t" r="r" b="b"/>
              <a:pathLst>
                <a:path w="2175" h="2522" extrusionOk="0">
                  <a:moveTo>
                    <a:pt x="0" y="1"/>
                  </a:moveTo>
                  <a:lnTo>
                    <a:pt x="284" y="2175"/>
                  </a:lnTo>
                  <a:cubicBezTo>
                    <a:pt x="284" y="2364"/>
                    <a:pt x="473" y="2521"/>
                    <a:pt x="662" y="2521"/>
                  </a:cubicBezTo>
                  <a:lnTo>
                    <a:pt x="1481" y="2521"/>
                  </a:lnTo>
                  <a:cubicBezTo>
                    <a:pt x="1702" y="2521"/>
                    <a:pt x="1891" y="2364"/>
                    <a:pt x="1891" y="2175"/>
                  </a:cubicBezTo>
                  <a:lnTo>
                    <a:pt x="217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2" name="Google Shape;9152;p86"/>
            <p:cNvSpPr/>
            <p:nvPr/>
          </p:nvSpPr>
          <p:spPr>
            <a:xfrm>
              <a:off x="-8814850" y="4338600"/>
              <a:ext cx="54375" cy="63050"/>
            </a:xfrm>
            <a:custGeom>
              <a:avLst/>
              <a:gdLst/>
              <a:ahLst/>
              <a:cxnLst/>
              <a:rect l="l" t="t" r="r" b="b"/>
              <a:pathLst>
                <a:path w="2175" h="2522" extrusionOk="0">
                  <a:moveTo>
                    <a:pt x="1" y="1"/>
                  </a:moveTo>
                  <a:lnTo>
                    <a:pt x="285" y="2175"/>
                  </a:lnTo>
                  <a:cubicBezTo>
                    <a:pt x="285" y="2364"/>
                    <a:pt x="442" y="2521"/>
                    <a:pt x="663" y="2521"/>
                  </a:cubicBezTo>
                  <a:lnTo>
                    <a:pt x="1513" y="2521"/>
                  </a:lnTo>
                  <a:cubicBezTo>
                    <a:pt x="1702" y="2521"/>
                    <a:pt x="1891" y="2364"/>
                    <a:pt x="1891" y="2175"/>
                  </a:cubicBezTo>
                  <a:lnTo>
                    <a:pt x="217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53" name="Google Shape;9153;p86"/>
          <p:cNvGrpSpPr/>
          <p:nvPr/>
        </p:nvGrpSpPr>
        <p:grpSpPr>
          <a:xfrm>
            <a:off x="9479481" y="3855672"/>
            <a:ext cx="421009" cy="472893"/>
            <a:chOff x="-8191825" y="3174500"/>
            <a:chExt cx="313500" cy="352100"/>
          </a:xfrm>
        </p:grpSpPr>
        <p:sp>
          <p:nvSpPr>
            <p:cNvPr id="9154" name="Google Shape;9154;p86"/>
            <p:cNvSpPr/>
            <p:nvPr/>
          </p:nvSpPr>
          <p:spPr>
            <a:xfrm>
              <a:off x="-8191825" y="3486400"/>
              <a:ext cx="310350" cy="40200"/>
            </a:xfrm>
            <a:custGeom>
              <a:avLst/>
              <a:gdLst/>
              <a:ahLst/>
              <a:cxnLst/>
              <a:rect l="l" t="t" r="r" b="b"/>
              <a:pathLst>
                <a:path w="12414" h="1608" extrusionOk="0">
                  <a:moveTo>
                    <a:pt x="0" y="1"/>
                  </a:moveTo>
                  <a:lnTo>
                    <a:pt x="0" y="1229"/>
                  </a:lnTo>
                  <a:lnTo>
                    <a:pt x="63" y="1229"/>
                  </a:lnTo>
                  <a:cubicBezTo>
                    <a:pt x="63" y="1450"/>
                    <a:pt x="252" y="1607"/>
                    <a:pt x="441" y="1607"/>
                  </a:cubicBezTo>
                  <a:lnTo>
                    <a:pt x="12035" y="1607"/>
                  </a:lnTo>
                  <a:cubicBezTo>
                    <a:pt x="12256" y="1607"/>
                    <a:pt x="12413" y="1418"/>
                    <a:pt x="12413" y="1229"/>
                  </a:cubicBezTo>
                  <a:lnTo>
                    <a:pt x="1241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5" name="Google Shape;9155;p86"/>
            <p:cNvSpPr/>
            <p:nvPr/>
          </p:nvSpPr>
          <p:spPr>
            <a:xfrm>
              <a:off x="-8188675" y="3318650"/>
              <a:ext cx="310350" cy="146500"/>
            </a:xfrm>
            <a:custGeom>
              <a:avLst/>
              <a:gdLst/>
              <a:ahLst/>
              <a:cxnLst/>
              <a:rect l="l" t="t" r="r" b="b"/>
              <a:pathLst>
                <a:path w="12414" h="5860" extrusionOk="0">
                  <a:moveTo>
                    <a:pt x="5199" y="0"/>
                  </a:moveTo>
                  <a:lnTo>
                    <a:pt x="4096" y="2237"/>
                  </a:lnTo>
                  <a:cubicBezTo>
                    <a:pt x="4024" y="2404"/>
                    <a:pt x="3863" y="2481"/>
                    <a:pt x="3706" y="2481"/>
                  </a:cubicBezTo>
                  <a:cubicBezTo>
                    <a:pt x="3656" y="2481"/>
                    <a:pt x="3606" y="2473"/>
                    <a:pt x="3560" y="2457"/>
                  </a:cubicBezTo>
                  <a:cubicBezTo>
                    <a:pt x="3371" y="2331"/>
                    <a:pt x="3277" y="2111"/>
                    <a:pt x="3371" y="1890"/>
                  </a:cubicBezTo>
                  <a:lnTo>
                    <a:pt x="4222" y="126"/>
                  </a:lnTo>
                  <a:lnTo>
                    <a:pt x="4222" y="126"/>
                  </a:lnTo>
                  <a:cubicBezTo>
                    <a:pt x="1828" y="630"/>
                    <a:pt x="0" y="2836"/>
                    <a:pt x="0" y="5450"/>
                  </a:cubicBezTo>
                  <a:lnTo>
                    <a:pt x="0" y="5860"/>
                  </a:lnTo>
                  <a:lnTo>
                    <a:pt x="12413" y="5860"/>
                  </a:lnTo>
                  <a:lnTo>
                    <a:pt x="12413" y="5450"/>
                  </a:lnTo>
                  <a:cubicBezTo>
                    <a:pt x="12319" y="2836"/>
                    <a:pt x="10523" y="630"/>
                    <a:pt x="8129" y="126"/>
                  </a:cubicBezTo>
                  <a:lnTo>
                    <a:pt x="8129" y="126"/>
                  </a:lnTo>
                  <a:lnTo>
                    <a:pt x="8979" y="1890"/>
                  </a:lnTo>
                  <a:cubicBezTo>
                    <a:pt x="9105" y="2111"/>
                    <a:pt x="8979" y="2331"/>
                    <a:pt x="8790" y="2457"/>
                  </a:cubicBezTo>
                  <a:cubicBezTo>
                    <a:pt x="8741" y="2482"/>
                    <a:pt x="8685" y="2494"/>
                    <a:pt x="8628" y="2494"/>
                  </a:cubicBezTo>
                  <a:cubicBezTo>
                    <a:pt x="8468" y="2494"/>
                    <a:pt x="8301" y="2400"/>
                    <a:pt x="8255" y="2237"/>
                  </a:cubicBezTo>
                  <a:lnTo>
                    <a:pt x="7152" y="0"/>
                  </a:lnTo>
                  <a:lnTo>
                    <a:pt x="6585" y="0"/>
                  </a:lnTo>
                  <a:lnTo>
                    <a:pt x="6585" y="2899"/>
                  </a:lnTo>
                  <a:cubicBezTo>
                    <a:pt x="6585" y="3119"/>
                    <a:pt x="6396" y="3308"/>
                    <a:pt x="6207" y="3308"/>
                  </a:cubicBezTo>
                  <a:cubicBezTo>
                    <a:pt x="5955" y="3308"/>
                    <a:pt x="5797" y="3119"/>
                    <a:pt x="5797" y="2899"/>
                  </a:cubicBezTo>
                  <a:lnTo>
                    <a:pt x="579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6" name="Google Shape;9156;p86"/>
            <p:cNvSpPr/>
            <p:nvPr/>
          </p:nvSpPr>
          <p:spPr>
            <a:xfrm>
              <a:off x="-8169775" y="3174500"/>
              <a:ext cx="267825" cy="129975"/>
            </a:xfrm>
            <a:custGeom>
              <a:avLst/>
              <a:gdLst/>
              <a:ahLst/>
              <a:cxnLst/>
              <a:rect l="l" t="t" r="r" b="b"/>
              <a:pathLst>
                <a:path w="10713" h="5199" extrusionOk="0">
                  <a:moveTo>
                    <a:pt x="1639" y="1"/>
                  </a:moveTo>
                  <a:cubicBezTo>
                    <a:pt x="757" y="1"/>
                    <a:pt x="1" y="725"/>
                    <a:pt x="1" y="1639"/>
                  </a:cubicBezTo>
                  <a:lnTo>
                    <a:pt x="1" y="2080"/>
                  </a:lnTo>
                  <a:cubicBezTo>
                    <a:pt x="1" y="2301"/>
                    <a:pt x="190" y="2521"/>
                    <a:pt x="379" y="2521"/>
                  </a:cubicBezTo>
                  <a:lnTo>
                    <a:pt x="2521" y="2521"/>
                  </a:lnTo>
                  <a:lnTo>
                    <a:pt x="3057" y="5199"/>
                  </a:lnTo>
                  <a:cubicBezTo>
                    <a:pt x="3529" y="5073"/>
                    <a:pt x="4002" y="4978"/>
                    <a:pt x="4537" y="4978"/>
                  </a:cubicBezTo>
                  <a:lnTo>
                    <a:pt x="6176" y="4978"/>
                  </a:lnTo>
                  <a:cubicBezTo>
                    <a:pt x="6680" y="4978"/>
                    <a:pt x="7152" y="5073"/>
                    <a:pt x="7625" y="5199"/>
                  </a:cubicBezTo>
                  <a:lnTo>
                    <a:pt x="8192" y="2521"/>
                  </a:lnTo>
                  <a:lnTo>
                    <a:pt x="10303" y="2521"/>
                  </a:lnTo>
                  <a:cubicBezTo>
                    <a:pt x="10555" y="2521"/>
                    <a:pt x="10712" y="2301"/>
                    <a:pt x="10712" y="2080"/>
                  </a:cubicBezTo>
                  <a:lnTo>
                    <a:pt x="10712" y="1639"/>
                  </a:lnTo>
                  <a:cubicBezTo>
                    <a:pt x="10712" y="725"/>
                    <a:pt x="9956" y="1"/>
                    <a:pt x="9042" y="1"/>
                  </a:cubicBezTo>
                  <a:cubicBezTo>
                    <a:pt x="8160" y="1"/>
                    <a:pt x="7404" y="725"/>
                    <a:pt x="7404" y="1639"/>
                  </a:cubicBezTo>
                  <a:lnTo>
                    <a:pt x="7310" y="1639"/>
                  </a:lnTo>
                  <a:cubicBezTo>
                    <a:pt x="6617" y="1639"/>
                    <a:pt x="5892" y="1891"/>
                    <a:pt x="5325" y="2364"/>
                  </a:cubicBezTo>
                  <a:cubicBezTo>
                    <a:pt x="4852" y="1891"/>
                    <a:pt x="4128" y="1639"/>
                    <a:pt x="3372" y="1639"/>
                  </a:cubicBezTo>
                  <a:lnTo>
                    <a:pt x="3309" y="1639"/>
                  </a:lnTo>
                  <a:cubicBezTo>
                    <a:pt x="3309" y="725"/>
                    <a:pt x="2552" y="1"/>
                    <a:pt x="16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8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8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8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8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8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8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8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8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8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8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8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8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8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8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8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8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8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8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8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8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8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8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8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8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8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8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8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8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8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8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8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8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8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8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8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8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8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8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8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8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8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8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8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8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8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9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9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9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9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9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9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9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9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9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9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9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9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9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9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9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9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9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9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9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9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9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9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9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9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9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9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9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9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9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9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9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9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9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9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9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9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9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9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9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9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9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9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9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9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9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9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9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9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9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9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9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9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9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9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9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67" grpId="0"/>
      <p:bldP spid="8568" grpId="0"/>
      <p:bldP spid="8906" grpId="0" animBg="1"/>
      <p:bldP spid="8985" grpId="0" animBg="1"/>
      <p:bldP spid="913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1" name="Google Shape;9161;p87"/>
          <p:cNvSpPr txBox="1">
            <a:spLocks noGrp="1"/>
          </p:cNvSpPr>
          <p:nvPr>
            <p:ph type="title" idx="4294967295"/>
          </p:nvPr>
        </p:nvSpPr>
        <p:spPr>
          <a:xfrm>
            <a:off x="2795588" y="1244600"/>
            <a:ext cx="9396412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Nature Icons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62" name="Google Shape;9162;p87"/>
          <p:cNvSpPr/>
          <p:nvPr/>
        </p:nvSpPr>
        <p:spPr>
          <a:xfrm>
            <a:off x="1069253" y="2254760"/>
            <a:ext cx="457872" cy="595997"/>
          </a:xfrm>
          <a:custGeom>
            <a:avLst/>
            <a:gdLst/>
            <a:ahLst/>
            <a:cxnLst/>
            <a:rect l="l" t="t" r="r" b="b"/>
            <a:pathLst>
              <a:path w="9295" h="12099" extrusionOk="0">
                <a:moveTo>
                  <a:pt x="4601" y="1"/>
                </a:moveTo>
                <a:cubicBezTo>
                  <a:pt x="3624" y="1"/>
                  <a:pt x="2836" y="788"/>
                  <a:pt x="2836" y="1796"/>
                </a:cubicBezTo>
                <a:cubicBezTo>
                  <a:pt x="2836" y="2647"/>
                  <a:pt x="3467" y="3372"/>
                  <a:pt x="4254" y="3529"/>
                </a:cubicBezTo>
                <a:lnTo>
                  <a:pt x="4254" y="4789"/>
                </a:lnTo>
                <a:cubicBezTo>
                  <a:pt x="3656" y="4033"/>
                  <a:pt x="2742" y="3561"/>
                  <a:pt x="1765" y="3561"/>
                </a:cubicBezTo>
                <a:lnTo>
                  <a:pt x="348" y="3561"/>
                </a:lnTo>
                <a:cubicBezTo>
                  <a:pt x="158" y="3561"/>
                  <a:pt x="1" y="3718"/>
                  <a:pt x="1" y="3907"/>
                </a:cubicBezTo>
                <a:cubicBezTo>
                  <a:pt x="1" y="5671"/>
                  <a:pt x="1450" y="7152"/>
                  <a:pt x="3214" y="7152"/>
                </a:cubicBezTo>
                <a:lnTo>
                  <a:pt x="4286" y="7152"/>
                </a:lnTo>
                <a:lnTo>
                  <a:pt x="4286" y="9988"/>
                </a:lnTo>
                <a:cubicBezTo>
                  <a:pt x="3845" y="9547"/>
                  <a:pt x="3340" y="9231"/>
                  <a:pt x="2805" y="9042"/>
                </a:cubicBezTo>
                <a:cubicBezTo>
                  <a:pt x="2836" y="8885"/>
                  <a:pt x="2868" y="8727"/>
                  <a:pt x="2868" y="8570"/>
                </a:cubicBezTo>
                <a:cubicBezTo>
                  <a:pt x="2868" y="7782"/>
                  <a:pt x="2238" y="7152"/>
                  <a:pt x="1450" y="7152"/>
                </a:cubicBezTo>
                <a:cubicBezTo>
                  <a:pt x="663" y="7152"/>
                  <a:pt x="32" y="7782"/>
                  <a:pt x="32" y="8570"/>
                </a:cubicBezTo>
                <a:cubicBezTo>
                  <a:pt x="32" y="9358"/>
                  <a:pt x="663" y="9988"/>
                  <a:pt x="1450" y="9988"/>
                </a:cubicBezTo>
                <a:cubicBezTo>
                  <a:pt x="1797" y="9988"/>
                  <a:pt x="2112" y="9862"/>
                  <a:pt x="2364" y="9610"/>
                </a:cubicBezTo>
                <a:cubicBezTo>
                  <a:pt x="3183" y="9830"/>
                  <a:pt x="3908" y="10366"/>
                  <a:pt x="4286" y="11122"/>
                </a:cubicBezTo>
                <a:lnTo>
                  <a:pt x="4286" y="11752"/>
                </a:lnTo>
                <a:cubicBezTo>
                  <a:pt x="4286" y="11941"/>
                  <a:pt x="4443" y="12098"/>
                  <a:pt x="4632" y="12098"/>
                </a:cubicBezTo>
                <a:cubicBezTo>
                  <a:pt x="4853" y="12098"/>
                  <a:pt x="5010" y="11941"/>
                  <a:pt x="5010" y="11752"/>
                </a:cubicBezTo>
                <a:lnTo>
                  <a:pt x="5010" y="11342"/>
                </a:lnTo>
                <a:lnTo>
                  <a:pt x="6050" y="11342"/>
                </a:lnTo>
                <a:cubicBezTo>
                  <a:pt x="7846" y="11342"/>
                  <a:pt x="9295" y="9893"/>
                  <a:pt x="9295" y="8129"/>
                </a:cubicBezTo>
                <a:cubicBezTo>
                  <a:pt x="9200" y="7971"/>
                  <a:pt x="9043" y="7814"/>
                  <a:pt x="8854" y="7814"/>
                </a:cubicBezTo>
                <a:lnTo>
                  <a:pt x="7436" y="7814"/>
                </a:lnTo>
                <a:cubicBezTo>
                  <a:pt x="6428" y="7814"/>
                  <a:pt x="5546" y="8286"/>
                  <a:pt x="4947" y="9042"/>
                </a:cubicBezTo>
                <a:lnTo>
                  <a:pt x="4947" y="6837"/>
                </a:lnTo>
                <a:cubicBezTo>
                  <a:pt x="5357" y="6081"/>
                  <a:pt x="6050" y="5545"/>
                  <a:pt x="6901" y="5325"/>
                </a:cubicBezTo>
                <a:cubicBezTo>
                  <a:pt x="7121" y="5545"/>
                  <a:pt x="7436" y="5671"/>
                  <a:pt x="7814" y="5671"/>
                </a:cubicBezTo>
                <a:cubicBezTo>
                  <a:pt x="8602" y="5671"/>
                  <a:pt x="9200" y="5041"/>
                  <a:pt x="9200" y="4254"/>
                </a:cubicBezTo>
                <a:cubicBezTo>
                  <a:pt x="9200" y="3466"/>
                  <a:pt x="8602" y="2836"/>
                  <a:pt x="7814" y="2836"/>
                </a:cubicBezTo>
                <a:cubicBezTo>
                  <a:pt x="7027" y="2836"/>
                  <a:pt x="6396" y="3466"/>
                  <a:pt x="6396" y="4254"/>
                </a:cubicBezTo>
                <a:cubicBezTo>
                  <a:pt x="6396" y="4411"/>
                  <a:pt x="6428" y="4569"/>
                  <a:pt x="6459" y="4726"/>
                </a:cubicBezTo>
                <a:cubicBezTo>
                  <a:pt x="5861" y="4947"/>
                  <a:pt x="5357" y="5262"/>
                  <a:pt x="4947" y="5671"/>
                </a:cubicBezTo>
                <a:lnTo>
                  <a:pt x="4947" y="3529"/>
                </a:lnTo>
                <a:cubicBezTo>
                  <a:pt x="5798" y="3372"/>
                  <a:pt x="6365" y="2615"/>
                  <a:pt x="6365" y="1796"/>
                </a:cubicBezTo>
                <a:cubicBezTo>
                  <a:pt x="6365" y="788"/>
                  <a:pt x="5577" y="1"/>
                  <a:pt x="460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163" name="Google Shape;9163;p87"/>
          <p:cNvGrpSpPr/>
          <p:nvPr/>
        </p:nvGrpSpPr>
        <p:grpSpPr>
          <a:xfrm>
            <a:off x="998473" y="2991344"/>
            <a:ext cx="603731" cy="599297"/>
            <a:chOff x="-21322300" y="3693325"/>
            <a:chExt cx="306400" cy="304150"/>
          </a:xfrm>
        </p:grpSpPr>
        <p:sp>
          <p:nvSpPr>
            <p:cNvPr id="9164" name="Google Shape;9164;p87"/>
            <p:cNvSpPr/>
            <p:nvPr/>
          </p:nvSpPr>
          <p:spPr>
            <a:xfrm>
              <a:off x="-21142725" y="3868400"/>
              <a:ext cx="111850" cy="69325"/>
            </a:xfrm>
            <a:custGeom>
              <a:avLst/>
              <a:gdLst/>
              <a:ahLst/>
              <a:cxnLst/>
              <a:rect l="l" t="t" r="r" b="b"/>
              <a:pathLst>
                <a:path w="4474" h="2773" extrusionOk="0">
                  <a:moveTo>
                    <a:pt x="4474" y="0"/>
                  </a:moveTo>
                  <a:lnTo>
                    <a:pt x="4474" y="0"/>
                  </a:lnTo>
                  <a:cubicBezTo>
                    <a:pt x="4317" y="189"/>
                    <a:pt x="4159" y="378"/>
                    <a:pt x="4001" y="536"/>
                  </a:cubicBezTo>
                  <a:cubicBezTo>
                    <a:pt x="2899" y="1639"/>
                    <a:pt x="1418" y="2174"/>
                    <a:pt x="0" y="2426"/>
                  </a:cubicBezTo>
                  <a:cubicBezTo>
                    <a:pt x="473" y="2678"/>
                    <a:pt x="945" y="2773"/>
                    <a:pt x="1450" y="2773"/>
                  </a:cubicBezTo>
                  <a:cubicBezTo>
                    <a:pt x="2269" y="2773"/>
                    <a:pt x="3088" y="2458"/>
                    <a:pt x="3749" y="1828"/>
                  </a:cubicBezTo>
                  <a:cubicBezTo>
                    <a:pt x="4254" y="1324"/>
                    <a:pt x="4474" y="662"/>
                    <a:pt x="44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5" name="Google Shape;9165;p87"/>
            <p:cNvSpPr/>
            <p:nvPr/>
          </p:nvSpPr>
          <p:spPr>
            <a:xfrm>
              <a:off x="-21141950" y="3693325"/>
              <a:ext cx="126050" cy="120750"/>
            </a:xfrm>
            <a:custGeom>
              <a:avLst/>
              <a:gdLst/>
              <a:ahLst/>
              <a:cxnLst/>
              <a:rect l="l" t="t" r="r" b="b"/>
              <a:pathLst>
                <a:path w="5042" h="4830" extrusionOk="0">
                  <a:moveTo>
                    <a:pt x="1828" y="1214"/>
                  </a:moveTo>
                  <a:cubicBezTo>
                    <a:pt x="1915" y="1214"/>
                    <a:pt x="2001" y="1254"/>
                    <a:pt x="2080" y="1333"/>
                  </a:cubicBezTo>
                  <a:cubicBezTo>
                    <a:pt x="2238" y="1490"/>
                    <a:pt x="2238" y="1679"/>
                    <a:pt x="2080" y="1837"/>
                  </a:cubicBezTo>
                  <a:cubicBezTo>
                    <a:pt x="2001" y="1915"/>
                    <a:pt x="1915" y="1955"/>
                    <a:pt x="1828" y="1955"/>
                  </a:cubicBezTo>
                  <a:cubicBezTo>
                    <a:pt x="1742" y="1955"/>
                    <a:pt x="1655" y="1915"/>
                    <a:pt x="1576" y="1837"/>
                  </a:cubicBezTo>
                  <a:cubicBezTo>
                    <a:pt x="1419" y="1679"/>
                    <a:pt x="1419" y="1490"/>
                    <a:pt x="1576" y="1333"/>
                  </a:cubicBezTo>
                  <a:cubicBezTo>
                    <a:pt x="1655" y="1254"/>
                    <a:pt x="1742" y="1214"/>
                    <a:pt x="1828" y="1214"/>
                  </a:cubicBezTo>
                  <a:close/>
                  <a:moveTo>
                    <a:pt x="2301" y="0"/>
                  </a:moveTo>
                  <a:cubicBezTo>
                    <a:pt x="1786" y="0"/>
                    <a:pt x="1193" y="72"/>
                    <a:pt x="599" y="230"/>
                  </a:cubicBezTo>
                  <a:cubicBezTo>
                    <a:pt x="1" y="1427"/>
                    <a:pt x="221" y="2908"/>
                    <a:pt x="1230" y="3884"/>
                  </a:cubicBezTo>
                  <a:cubicBezTo>
                    <a:pt x="1797" y="4483"/>
                    <a:pt x="2647" y="4830"/>
                    <a:pt x="3498" y="4830"/>
                  </a:cubicBezTo>
                  <a:cubicBezTo>
                    <a:pt x="3970" y="4830"/>
                    <a:pt x="4443" y="4704"/>
                    <a:pt x="4884" y="4515"/>
                  </a:cubicBezTo>
                  <a:cubicBezTo>
                    <a:pt x="5042" y="3443"/>
                    <a:pt x="5042" y="2498"/>
                    <a:pt x="4947" y="1931"/>
                  </a:cubicBezTo>
                  <a:cubicBezTo>
                    <a:pt x="4884" y="1522"/>
                    <a:pt x="4601" y="1207"/>
                    <a:pt x="4254" y="1081"/>
                  </a:cubicBezTo>
                  <a:cubicBezTo>
                    <a:pt x="4160" y="1049"/>
                    <a:pt x="4065" y="1049"/>
                    <a:pt x="3970" y="1049"/>
                  </a:cubicBezTo>
                  <a:cubicBezTo>
                    <a:pt x="3970" y="955"/>
                    <a:pt x="3939" y="860"/>
                    <a:pt x="3939" y="765"/>
                  </a:cubicBezTo>
                  <a:cubicBezTo>
                    <a:pt x="3813" y="387"/>
                    <a:pt x="3498" y="104"/>
                    <a:pt x="3120" y="72"/>
                  </a:cubicBezTo>
                  <a:cubicBezTo>
                    <a:pt x="2885" y="25"/>
                    <a:pt x="2607" y="0"/>
                    <a:pt x="23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6" name="Google Shape;9166;p87"/>
            <p:cNvSpPr/>
            <p:nvPr/>
          </p:nvSpPr>
          <p:spPr>
            <a:xfrm>
              <a:off x="-21263225" y="3707725"/>
              <a:ext cx="69325" cy="112650"/>
            </a:xfrm>
            <a:custGeom>
              <a:avLst/>
              <a:gdLst/>
              <a:ahLst/>
              <a:cxnLst/>
              <a:rect l="l" t="t" r="r" b="b"/>
              <a:pathLst>
                <a:path w="2773" h="4506" extrusionOk="0">
                  <a:moveTo>
                    <a:pt x="2773" y="0"/>
                  </a:moveTo>
                  <a:cubicBezTo>
                    <a:pt x="2079" y="0"/>
                    <a:pt x="1418" y="252"/>
                    <a:pt x="945" y="757"/>
                  </a:cubicBezTo>
                  <a:cubicBezTo>
                    <a:pt x="347" y="1355"/>
                    <a:pt x="0" y="2174"/>
                    <a:pt x="0" y="3025"/>
                  </a:cubicBezTo>
                  <a:cubicBezTo>
                    <a:pt x="0" y="3560"/>
                    <a:pt x="126" y="4065"/>
                    <a:pt x="347" y="4506"/>
                  </a:cubicBezTo>
                  <a:cubicBezTo>
                    <a:pt x="630" y="3025"/>
                    <a:pt x="1197" y="1513"/>
                    <a:pt x="2205" y="473"/>
                  </a:cubicBezTo>
                  <a:cubicBezTo>
                    <a:pt x="2363" y="315"/>
                    <a:pt x="2552" y="158"/>
                    <a:pt x="27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7" name="Google Shape;9167;p87"/>
            <p:cNvSpPr/>
            <p:nvPr/>
          </p:nvSpPr>
          <p:spPr>
            <a:xfrm>
              <a:off x="-21322300" y="3703775"/>
              <a:ext cx="294600" cy="293700"/>
            </a:xfrm>
            <a:custGeom>
              <a:avLst/>
              <a:gdLst/>
              <a:ahLst/>
              <a:cxnLst/>
              <a:rect l="l" t="t" r="r" b="b"/>
              <a:pathLst>
                <a:path w="11784" h="11748" extrusionOk="0">
                  <a:moveTo>
                    <a:pt x="6604" y="3797"/>
                  </a:moveTo>
                  <a:cubicBezTo>
                    <a:pt x="6773" y="3797"/>
                    <a:pt x="6905" y="3909"/>
                    <a:pt x="6931" y="4065"/>
                  </a:cubicBezTo>
                  <a:cubicBezTo>
                    <a:pt x="7026" y="4254"/>
                    <a:pt x="6900" y="4443"/>
                    <a:pt x="6711" y="4506"/>
                  </a:cubicBezTo>
                  <a:lnTo>
                    <a:pt x="6270" y="4664"/>
                  </a:lnTo>
                  <a:cubicBezTo>
                    <a:pt x="6018" y="4727"/>
                    <a:pt x="5955" y="5042"/>
                    <a:pt x="6112" y="5231"/>
                  </a:cubicBezTo>
                  <a:lnTo>
                    <a:pt x="6490" y="5640"/>
                  </a:lnTo>
                  <a:cubicBezTo>
                    <a:pt x="6575" y="5713"/>
                    <a:pt x="6674" y="5748"/>
                    <a:pt x="6767" y="5748"/>
                  </a:cubicBezTo>
                  <a:cubicBezTo>
                    <a:pt x="6916" y="5748"/>
                    <a:pt x="7050" y="5657"/>
                    <a:pt x="7089" y="5483"/>
                  </a:cubicBezTo>
                  <a:lnTo>
                    <a:pt x="7246" y="5042"/>
                  </a:lnTo>
                  <a:cubicBezTo>
                    <a:pt x="7321" y="4892"/>
                    <a:pt x="7455" y="4802"/>
                    <a:pt x="7586" y="4802"/>
                  </a:cubicBezTo>
                  <a:cubicBezTo>
                    <a:pt x="7620" y="4802"/>
                    <a:pt x="7655" y="4808"/>
                    <a:pt x="7687" y="4821"/>
                  </a:cubicBezTo>
                  <a:cubicBezTo>
                    <a:pt x="7908" y="4884"/>
                    <a:pt x="8002" y="5073"/>
                    <a:pt x="7971" y="5262"/>
                  </a:cubicBezTo>
                  <a:lnTo>
                    <a:pt x="7813" y="5703"/>
                  </a:lnTo>
                  <a:cubicBezTo>
                    <a:pt x="7655" y="6177"/>
                    <a:pt x="7212" y="6453"/>
                    <a:pt x="6764" y="6453"/>
                  </a:cubicBezTo>
                  <a:cubicBezTo>
                    <a:pt x="6498" y="6453"/>
                    <a:pt x="6229" y="6356"/>
                    <a:pt x="6018" y="6144"/>
                  </a:cubicBezTo>
                  <a:lnTo>
                    <a:pt x="5640" y="5766"/>
                  </a:lnTo>
                  <a:cubicBezTo>
                    <a:pt x="5073" y="5199"/>
                    <a:pt x="5293" y="4223"/>
                    <a:pt x="6081" y="3971"/>
                  </a:cubicBezTo>
                  <a:lnTo>
                    <a:pt x="6490" y="3813"/>
                  </a:lnTo>
                  <a:cubicBezTo>
                    <a:pt x="6529" y="3802"/>
                    <a:pt x="6567" y="3797"/>
                    <a:pt x="6604" y="3797"/>
                  </a:cubicBezTo>
                  <a:close/>
                  <a:moveTo>
                    <a:pt x="6900" y="1"/>
                  </a:moveTo>
                  <a:lnTo>
                    <a:pt x="6900" y="1"/>
                  </a:lnTo>
                  <a:cubicBezTo>
                    <a:pt x="6238" y="253"/>
                    <a:pt x="5608" y="600"/>
                    <a:pt x="5136" y="1104"/>
                  </a:cubicBezTo>
                  <a:cubicBezTo>
                    <a:pt x="3434" y="2805"/>
                    <a:pt x="3088" y="6176"/>
                    <a:pt x="3088" y="7657"/>
                  </a:cubicBezTo>
                  <a:cubicBezTo>
                    <a:pt x="2726" y="7476"/>
                    <a:pt x="2328" y="7387"/>
                    <a:pt x="1930" y="7387"/>
                  </a:cubicBezTo>
                  <a:cubicBezTo>
                    <a:pt x="1287" y="7387"/>
                    <a:pt x="644" y="7619"/>
                    <a:pt x="158" y="8066"/>
                  </a:cubicBezTo>
                  <a:cubicBezTo>
                    <a:pt x="0" y="8224"/>
                    <a:pt x="32" y="8539"/>
                    <a:pt x="252" y="8665"/>
                  </a:cubicBezTo>
                  <a:cubicBezTo>
                    <a:pt x="1449" y="9295"/>
                    <a:pt x="2489" y="10334"/>
                    <a:pt x="3119" y="11532"/>
                  </a:cubicBezTo>
                  <a:cubicBezTo>
                    <a:pt x="3191" y="11676"/>
                    <a:pt x="3304" y="11748"/>
                    <a:pt x="3429" y="11748"/>
                  </a:cubicBezTo>
                  <a:cubicBezTo>
                    <a:pt x="3523" y="11748"/>
                    <a:pt x="3623" y="11707"/>
                    <a:pt x="3718" y="11626"/>
                  </a:cubicBezTo>
                  <a:cubicBezTo>
                    <a:pt x="4505" y="10839"/>
                    <a:pt x="4663" y="9641"/>
                    <a:pt x="4127" y="8696"/>
                  </a:cubicBezTo>
                  <a:lnTo>
                    <a:pt x="4190" y="8696"/>
                  </a:lnTo>
                  <a:cubicBezTo>
                    <a:pt x="5640" y="8696"/>
                    <a:pt x="8979" y="8350"/>
                    <a:pt x="10680" y="6648"/>
                  </a:cubicBezTo>
                  <a:cubicBezTo>
                    <a:pt x="11184" y="6144"/>
                    <a:pt x="11531" y="5514"/>
                    <a:pt x="11783" y="4853"/>
                  </a:cubicBezTo>
                  <a:lnTo>
                    <a:pt x="11783" y="4853"/>
                  </a:lnTo>
                  <a:cubicBezTo>
                    <a:pt x="11374" y="4979"/>
                    <a:pt x="11027" y="5042"/>
                    <a:pt x="10649" y="5042"/>
                  </a:cubicBezTo>
                  <a:cubicBezTo>
                    <a:pt x="9578" y="5042"/>
                    <a:pt x="8601" y="4664"/>
                    <a:pt x="7876" y="3908"/>
                  </a:cubicBezTo>
                  <a:cubicBezTo>
                    <a:pt x="6805" y="2836"/>
                    <a:pt x="6490" y="1356"/>
                    <a:pt x="690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68" name="Google Shape;9168;p87"/>
          <p:cNvGrpSpPr/>
          <p:nvPr/>
        </p:nvGrpSpPr>
        <p:grpSpPr>
          <a:xfrm>
            <a:off x="997684" y="3746992"/>
            <a:ext cx="605307" cy="563387"/>
            <a:chOff x="-21322300" y="4077125"/>
            <a:chExt cx="307200" cy="285925"/>
          </a:xfrm>
        </p:grpSpPr>
        <p:sp>
          <p:nvSpPr>
            <p:cNvPr id="9169" name="Google Shape;9169;p87"/>
            <p:cNvSpPr/>
            <p:nvPr/>
          </p:nvSpPr>
          <p:spPr>
            <a:xfrm>
              <a:off x="-21177375" y="4077125"/>
              <a:ext cx="17350" cy="52800"/>
            </a:xfrm>
            <a:custGeom>
              <a:avLst/>
              <a:gdLst/>
              <a:ahLst/>
              <a:cxnLst/>
              <a:rect l="l" t="t" r="r" b="b"/>
              <a:pathLst>
                <a:path w="694" h="2112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64"/>
                  </a:lnTo>
                  <a:cubicBezTo>
                    <a:pt x="0" y="1953"/>
                    <a:pt x="158" y="2111"/>
                    <a:pt x="347" y="2111"/>
                  </a:cubicBezTo>
                  <a:cubicBezTo>
                    <a:pt x="536" y="2111"/>
                    <a:pt x="693" y="1953"/>
                    <a:pt x="693" y="1764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0" name="Google Shape;9170;p87"/>
            <p:cNvSpPr/>
            <p:nvPr/>
          </p:nvSpPr>
          <p:spPr>
            <a:xfrm>
              <a:off x="-21279775" y="4117475"/>
              <a:ext cx="46500" cy="44525"/>
            </a:xfrm>
            <a:custGeom>
              <a:avLst/>
              <a:gdLst/>
              <a:ahLst/>
              <a:cxnLst/>
              <a:rect l="l" t="t" r="r" b="b"/>
              <a:pathLst>
                <a:path w="1860" h="1781" extrusionOk="0">
                  <a:moveTo>
                    <a:pt x="410" y="1"/>
                  </a:moveTo>
                  <a:cubicBezTo>
                    <a:pt x="323" y="1"/>
                    <a:pt x="237" y="40"/>
                    <a:pt x="158" y="119"/>
                  </a:cubicBezTo>
                  <a:cubicBezTo>
                    <a:pt x="0" y="276"/>
                    <a:pt x="0" y="466"/>
                    <a:pt x="158" y="623"/>
                  </a:cubicBezTo>
                  <a:lnTo>
                    <a:pt x="1166" y="1663"/>
                  </a:lnTo>
                  <a:cubicBezTo>
                    <a:pt x="1261" y="1741"/>
                    <a:pt x="1355" y="1781"/>
                    <a:pt x="1446" y="1781"/>
                  </a:cubicBezTo>
                  <a:cubicBezTo>
                    <a:pt x="1536" y="1781"/>
                    <a:pt x="1623" y="1741"/>
                    <a:pt x="1702" y="1663"/>
                  </a:cubicBezTo>
                  <a:cubicBezTo>
                    <a:pt x="1859" y="1505"/>
                    <a:pt x="1859" y="1285"/>
                    <a:pt x="1702" y="1127"/>
                  </a:cubicBezTo>
                  <a:lnTo>
                    <a:pt x="662" y="119"/>
                  </a:lnTo>
                  <a:cubicBezTo>
                    <a:pt x="583" y="40"/>
                    <a:pt x="497" y="1"/>
                    <a:pt x="4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1" name="Google Shape;9171;p87"/>
            <p:cNvSpPr/>
            <p:nvPr/>
          </p:nvSpPr>
          <p:spPr>
            <a:xfrm>
              <a:off x="-21103350" y="4117475"/>
              <a:ext cx="45700" cy="44525"/>
            </a:xfrm>
            <a:custGeom>
              <a:avLst/>
              <a:gdLst/>
              <a:ahLst/>
              <a:cxnLst/>
              <a:rect l="l" t="t" r="r" b="b"/>
              <a:pathLst>
                <a:path w="1828" h="1781" extrusionOk="0">
                  <a:moveTo>
                    <a:pt x="1418" y="1"/>
                  </a:moveTo>
                  <a:cubicBezTo>
                    <a:pt x="1332" y="1"/>
                    <a:pt x="1245" y="40"/>
                    <a:pt x="1166" y="119"/>
                  </a:cubicBezTo>
                  <a:lnTo>
                    <a:pt x="158" y="1127"/>
                  </a:lnTo>
                  <a:cubicBezTo>
                    <a:pt x="1" y="1285"/>
                    <a:pt x="1" y="1474"/>
                    <a:pt x="158" y="1663"/>
                  </a:cubicBezTo>
                  <a:cubicBezTo>
                    <a:pt x="237" y="1741"/>
                    <a:pt x="331" y="1781"/>
                    <a:pt x="422" y="1781"/>
                  </a:cubicBezTo>
                  <a:cubicBezTo>
                    <a:pt x="513" y="1781"/>
                    <a:pt x="599" y="1741"/>
                    <a:pt x="662" y="1663"/>
                  </a:cubicBezTo>
                  <a:lnTo>
                    <a:pt x="1670" y="623"/>
                  </a:lnTo>
                  <a:cubicBezTo>
                    <a:pt x="1828" y="466"/>
                    <a:pt x="1828" y="276"/>
                    <a:pt x="1670" y="119"/>
                  </a:cubicBezTo>
                  <a:cubicBezTo>
                    <a:pt x="1592" y="40"/>
                    <a:pt x="1505" y="1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2" name="Google Shape;9172;p87"/>
            <p:cNvSpPr/>
            <p:nvPr/>
          </p:nvSpPr>
          <p:spPr>
            <a:xfrm>
              <a:off x="-21137225" y="4103750"/>
              <a:ext cx="27600" cy="34975"/>
            </a:xfrm>
            <a:custGeom>
              <a:avLst/>
              <a:gdLst/>
              <a:ahLst/>
              <a:cxnLst/>
              <a:rect l="l" t="t" r="r" b="b"/>
              <a:pathLst>
                <a:path w="1104" h="1399" extrusionOk="0">
                  <a:moveTo>
                    <a:pt x="670" y="1"/>
                  </a:moveTo>
                  <a:cubicBezTo>
                    <a:pt x="536" y="1"/>
                    <a:pt x="417" y="89"/>
                    <a:pt x="347" y="227"/>
                  </a:cubicBezTo>
                  <a:lnTo>
                    <a:pt x="95" y="888"/>
                  </a:lnTo>
                  <a:cubicBezTo>
                    <a:pt x="1" y="1109"/>
                    <a:pt x="127" y="1298"/>
                    <a:pt x="284" y="1361"/>
                  </a:cubicBezTo>
                  <a:cubicBezTo>
                    <a:pt x="335" y="1386"/>
                    <a:pt x="386" y="1398"/>
                    <a:pt x="435" y="1398"/>
                  </a:cubicBezTo>
                  <a:cubicBezTo>
                    <a:pt x="568" y="1398"/>
                    <a:pt x="688" y="1310"/>
                    <a:pt x="757" y="1172"/>
                  </a:cubicBezTo>
                  <a:lnTo>
                    <a:pt x="1041" y="510"/>
                  </a:lnTo>
                  <a:cubicBezTo>
                    <a:pt x="1104" y="321"/>
                    <a:pt x="1041" y="101"/>
                    <a:pt x="820" y="38"/>
                  </a:cubicBezTo>
                  <a:cubicBezTo>
                    <a:pt x="769" y="13"/>
                    <a:pt x="719" y="1"/>
                    <a:pt x="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3" name="Google Shape;9173;p87"/>
            <p:cNvSpPr/>
            <p:nvPr/>
          </p:nvSpPr>
          <p:spPr>
            <a:xfrm>
              <a:off x="-21227800" y="4103750"/>
              <a:ext cx="27600" cy="34975"/>
            </a:xfrm>
            <a:custGeom>
              <a:avLst/>
              <a:gdLst/>
              <a:ahLst/>
              <a:cxnLst/>
              <a:rect l="l" t="t" r="r" b="b"/>
              <a:pathLst>
                <a:path w="1104" h="1399" extrusionOk="0">
                  <a:moveTo>
                    <a:pt x="434" y="1"/>
                  </a:moveTo>
                  <a:cubicBezTo>
                    <a:pt x="386" y="1"/>
                    <a:pt x="335" y="13"/>
                    <a:pt x="284" y="38"/>
                  </a:cubicBezTo>
                  <a:cubicBezTo>
                    <a:pt x="95" y="101"/>
                    <a:pt x="1" y="321"/>
                    <a:pt x="95" y="510"/>
                  </a:cubicBezTo>
                  <a:lnTo>
                    <a:pt x="347" y="1172"/>
                  </a:lnTo>
                  <a:cubicBezTo>
                    <a:pt x="417" y="1310"/>
                    <a:pt x="536" y="1398"/>
                    <a:pt x="670" y="1398"/>
                  </a:cubicBezTo>
                  <a:cubicBezTo>
                    <a:pt x="719" y="1398"/>
                    <a:pt x="769" y="1386"/>
                    <a:pt x="820" y="1361"/>
                  </a:cubicBezTo>
                  <a:cubicBezTo>
                    <a:pt x="1040" y="1298"/>
                    <a:pt x="1103" y="1109"/>
                    <a:pt x="1040" y="888"/>
                  </a:cubicBezTo>
                  <a:lnTo>
                    <a:pt x="757" y="227"/>
                  </a:lnTo>
                  <a:cubicBezTo>
                    <a:pt x="688" y="89"/>
                    <a:pt x="568" y="1"/>
                    <a:pt x="4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4" name="Google Shape;9174;p87"/>
            <p:cNvSpPr/>
            <p:nvPr/>
          </p:nvSpPr>
          <p:spPr>
            <a:xfrm>
              <a:off x="-21319950" y="4219675"/>
              <a:ext cx="53600" cy="18150"/>
            </a:xfrm>
            <a:custGeom>
              <a:avLst/>
              <a:gdLst/>
              <a:ahLst/>
              <a:cxnLst/>
              <a:rect l="l" t="t" r="r" b="b"/>
              <a:pathLst>
                <a:path w="214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97" y="725"/>
                  </a:lnTo>
                  <a:cubicBezTo>
                    <a:pt x="1986" y="725"/>
                    <a:pt x="2143" y="568"/>
                    <a:pt x="2143" y="347"/>
                  </a:cubicBezTo>
                  <a:cubicBezTo>
                    <a:pt x="2143" y="158"/>
                    <a:pt x="1986" y="1"/>
                    <a:pt x="17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5" name="Google Shape;9175;p87"/>
            <p:cNvSpPr/>
            <p:nvPr/>
          </p:nvSpPr>
          <p:spPr>
            <a:xfrm>
              <a:off x="-21070275" y="4219675"/>
              <a:ext cx="54375" cy="18150"/>
            </a:xfrm>
            <a:custGeom>
              <a:avLst/>
              <a:gdLst/>
              <a:ahLst/>
              <a:cxnLst/>
              <a:rect l="l" t="t" r="r" b="b"/>
              <a:pathLst>
                <a:path w="217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828" y="725"/>
                  </a:lnTo>
                  <a:cubicBezTo>
                    <a:pt x="2017" y="725"/>
                    <a:pt x="2175" y="568"/>
                    <a:pt x="2175" y="347"/>
                  </a:cubicBezTo>
                  <a:cubicBezTo>
                    <a:pt x="2175" y="158"/>
                    <a:pt x="2017" y="1"/>
                    <a:pt x="182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6" name="Google Shape;9176;p87"/>
            <p:cNvSpPr/>
            <p:nvPr/>
          </p:nvSpPr>
          <p:spPr>
            <a:xfrm>
              <a:off x="-21078925" y="4171825"/>
              <a:ext cx="37025" cy="25175"/>
            </a:xfrm>
            <a:custGeom>
              <a:avLst/>
              <a:gdLst/>
              <a:ahLst/>
              <a:cxnLst/>
              <a:rect l="l" t="t" r="r" b="b"/>
              <a:pathLst>
                <a:path w="1481" h="1007" extrusionOk="0">
                  <a:moveTo>
                    <a:pt x="1086" y="1"/>
                  </a:moveTo>
                  <a:cubicBezTo>
                    <a:pt x="1040" y="1"/>
                    <a:pt x="993" y="9"/>
                    <a:pt x="945" y="24"/>
                  </a:cubicBezTo>
                  <a:lnTo>
                    <a:pt x="284" y="308"/>
                  </a:lnTo>
                  <a:cubicBezTo>
                    <a:pt x="63" y="371"/>
                    <a:pt x="0" y="623"/>
                    <a:pt x="63" y="780"/>
                  </a:cubicBezTo>
                  <a:cubicBezTo>
                    <a:pt x="132" y="919"/>
                    <a:pt x="252" y="1006"/>
                    <a:pt x="386" y="1006"/>
                  </a:cubicBezTo>
                  <a:cubicBezTo>
                    <a:pt x="435" y="1006"/>
                    <a:pt x="485" y="995"/>
                    <a:pt x="536" y="969"/>
                  </a:cubicBezTo>
                  <a:lnTo>
                    <a:pt x="1229" y="686"/>
                  </a:lnTo>
                  <a:cubicBezTo>
                    <a:pt x="1418" y="623"/>
                    <a:pt x="1481" y="434"/>
                    <a:pt x="1418" y="213"/>
                  </a:cubicBezTo>
                  <a:cubicBezTo>
                    <a:pt x="1347" y="72"/>
                    <a:pt x="1223" y="1"/>
                    <a:pt x="10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7" name="Google Shape;9177;p87"/>
            <p:cNvSpPr/>
            <p:nvPr/>
          </p:nvSpPr>
          <p:spPr>
            <a:xfrm>
              <a:off x="-21294750" y="4172625"/>
              <a:ext cx="37850" cy="25150"/>
            </a:xfrm>
            <a:custGeom>
              <a:avLst/>
              <a:gdLst/>
              <a:ahLst/>
              <a:cxnLst/>
              <a:rect l="l" t="t" r="r" b="b"/>
              <a:pathLst>
                <a:path w="1514" h="1006" extrusionOk="0">
                  <a:moveTo>
                    <a:pt x="414" y="1"/>
                  </a:moveTo>
                  <a:cubicBezTo>
                    <a:pt x="263" y="1"/>
                    <a:pt x="143" y="77"/>
                    <a:pt x="95" y="244"/>
                  </a:cubicBezTo>
                  <a:cubicBezTo>
                    <a:pt x="1" y="402"/>
                    <a:pt x="127" y="622"/>
                    <a:pt x="284" y="717"/>
                  </a:cubicBezTo>
                  <a:lnTo>
                    <a:pt x="946" y="969"/>
                  </a:lnTo>
                  <a:cubicBezTo>
                    <a:pt x="997" y="994"/>
                    <a:pt x="1050" y="1006"/>
                    <a:pt x="1101" y="1006"/>
                  </a:cubicBezTo>
                  <a:cubicBezTo>
                    <a:pt x="1242" y="1006"/>
                    <a:pt x="1372" y="918"/>
                    <a:pt x="1419" y="780"/>
                  </a:cubicBezTo>
                  <a:cubicBezTo>
                    <a:pt x="1513" y="591"/>
                    <a:pt x="1419" y="402"/>
                    <a:pt x="1230" y="307"/>
                  </a:cubicBezTo>
                  <a:lnTo>
                    <a:pt x="568" y="24"/>
                  </a:lnTo>
                  <a:cubicBezTo>
                    <a:pt x="514" y="8"/>
                    <a:pt x="463" y="1"/>
                    <a:pt x="4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8" name="Google Shape;9178;p87"/>
            <p:cNvSpPr/>
            <p:nvPr/>
          </p:nvSpPr>
          <p:spPr>
            <a:xfrm>
              <a:off x="-21321525" y="4328375"/>
              <a:ext cx="306425" cy="34675"/>
            </a:xfrm>
            <a:custGeom>
              <a:avLst/>
              <a:gdLst/>
              <a:ahLst/>
              <a:cxnLst/>
              <a:rect l="l" t="t" r="r" b="b"/>
              <a:pathLst>
                <a:path w="12257" h="1387" extrusionOk="0">
                  <a:moveTo>
                    <a:pt x="1844" y="0"/>
                  </a:moveTo>
                  <a:cubicBezTo>
                    <a:pt x="1403" y="0"/>
                    <a:pt x="962" y="126"/>
                    <a:pt x="568" y="378"/>
                  </a:cubicBezTo>
                  <a:cubicBezTo>
                    <a:pt x="473" y="410"/>
                    <a:pt x="379" y="504"/>
                    <a:pt x="284" y="536"/>
                  </a:cubicBezTo>
                  <a:cubicBezTo>
                    <a:pt x="95" y="630"/>
                    <a:pt x="1" y="819"/>
                    <a:pt x="95" y="1008"/>
                  </a:cubicBezTo>
                  <a:cubicBezTo>
                    <a:pt x="141" y="1147"/>
                    <a:pt x="272" y="1234"/>
                    <a:pt x="413" y="1234"/>
                  </a:cubicBezTo>
                  <a:cubicBezTo>
                    <a:pt x="464" y="1234"/>
                    <a:pt x="517" y="1223"/>
                    <a:pt x="568" y="1197"/>
                  </a:cubicBezTo>
                  <a:cubicBezTo>
                    <a:pt x="725" y="1166"/>
                    <a:pt x="883" y="1103"/>
                    <a:pt x="1009" y="1008"/>
                  </a:cubicBezTo>
                  <a:cubicBezTo>
                    <a:pt x="1261" y="835"/>
                    <a:pt x="1560" y="748"/>
                    <a:pt x="1863" y="748"/>
                  </a:cubicBezTo>
                  <a:cubicBezTo>
                    <a:pt x="2167" y="748"/>
                    <a:pt x="2474" y="835"/>
                    <a:pt x="2742" y="1008"/>
                  </a:cubicBezTo>
                  <a:cubicBezTo>
                    <a:pt x="3135" y="1260"/>
                    <a:pt x="3577" y="1386"/>
                    <a:pt x="4014" y="1386"/>
                  </a:cubicBezTo>
                  <a:cubicBezTo>
                    <a:pt x="4451" y="1386"/>
                    <a:pt x="4884" y="1260"/>
                    <a:pt x="5262" y="1008"/>
                  </a:cubicBezTo>
                  <a:cubicBezTo>
                    <a:pt x="5514" y="835"/>
                    <a:pt x="5813" y="748"/>
                    <a:pt x="6117" y="748"/>
                  </a:cubicBezTo>
                  <a:cubicBezTo>
                    <a:pt x="6420" y="748"/>
                    <a:pt x="6727" y="835"/>
                    <a:pt x="6995" y="1008"/>
                  </a:cubicBezTo>
                  <a:cubicBezTo>
                    <a:pt x="7389" y="1260"/>
                    <a:pt x="7830" y="1386"/>
                    <a:pt x="8267" y="1386"/>
                  </a:cubicBezTo>
                  <a:cubicBezTo>
                    <a:pt x="8704" y="1386"/>
                    <a:pt x="9137" y="1260"/>
                    <a:pt x="9515" y="1008"/>
                  </a:cubicBezTo>
                  <a:cubicBezTo>
                    <a:pt x="9767" y="835"/>
                    <a:pt x="10067" y="748"/>
                    <a:pt x="10374" y="748"/>
                  </a:cubicBezTo>
                  <a:cubicBezTo>
                    <a:pt x="10681" y="748"/>
                    <a:pt x="10996" y="835"/>
                    <a:pt x="11279" y="1008"/>
                  </a:cubicBezTo>
                  <a:cubicBezTo>
                    <a:pt x="11437" y="1103"/>
                    <a:pt x="11563" y="1166"/>
                    <a:pt x="11721" y="1260"/>
                  </a:cubicBezTo>
                  <a:cubicBezTo>
                    <a:pt x="11766" y="1276"/>
                    <a:pt x="11812" y="1284"/>
                    <a:pt x="11857" y="1284"/>
                  </a:cubicBezTo>
                  <a:cubicBezTo>
                    <a:pt x="11996" y="1284"/>
                    <a:pt x="12122" y="1207"/>
                    <a:pt x="12193" y="1040"/>
                  </a:cubicBezTo>
                  <a:cubicBezTo>
                    <a:pt x="12256" y="819"/>
                    <a:pt x="12193" y="567"/>
                    <a:pt x="11973" y="536"/>
                  </a:cubicBezTo>
                  <a:cubicBezTo>
                    <a:pt x="11878" y="504"/>
                    <a:pt x="11784" y="473"/>
                    <a:pt x="11658" y="378"/>
                  </a:cubicBezTo>
                  <a:cubicBezTo>
                    <a:pt x="11264" y="126"/>
                    <a:pt x="10823" y="0"/>
                    <a:pt x="10382" y="0"/>
                  </a:cubicBezTo>
                  <a:cubicBezTo>
                    <a:pt x="9941" y="0"/>
                    <a:pt x="9499" y="126"/>
                    <a:pt x="9106" y="378"/>
                  </a:cubicBezTo>
                  <a:cubicBezTo>
                    <a:pt x="8854" y="552"/>
                    <a:pt x="8546" y="638"/>
                    <a:pt x="8239" y="638"/>
                  </a:cubicBezTo>
                  <a:cubicBezTo>
                    <a:pt x="7932" y="638"/>
                    <a:pt x="7625" y="552"/>
                    <a:pt x="7373" y="378"/>
                  </a:cubicBezTo>
                  <a:cubicBezTo>
                    <a:pt x="6979" y="126"/>
                    <a:pt x="6538" y="0"/>
                    <a:pt x="6101" y="0"/>
                  </a:cubicBezTo>
                  <a:cubicBezTo>
                    <a:pt x="5664" y="0"/>
                    <a:pt x="5231" y="126"/>
                    <a:pt x="4852" y="378"/>
                  </a:cubicBezTo>
                  <a:cubicBezTo>
                    <a:pt x="4600" y="552"/>
                    <a:pt x="4293" y="638"/>
                    <a:pt x="3986" y="638"/>
                  </a:cubicBezTo>
                  <a:cubicBezTo>
                    <a:pt x="3679" y="638"/>
                    <a:pt x="3372" y="552"/>
                    <a:pt x="3120" y="378"/>
                  </a:cubicBezTo>
                  <a:cubicBezTo>
                    <a:pt x="2726" y="126"/>
                    <a:pt x="2285" y="0"/>
                    <a:pt x="18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9" name="Google Shape;9179;p87"/>
            <p:cNvSpPr/>
            <p:nvPr/>
          </p:nvSpPr>
          <p:spPr>
            <a:xfrm>
              <a:off x="-21321525" y="4292150"/>
              <a:ext cx="306425" cy="34675"/>
            </a:xfrm>
            <a:custGeom>
              <a:avLst/>
              <a:gdLst/>
              <a:ahLst/>
              <a:cxnLst/>
              <a:rect l="l" t="t" r="r" b="b"/>
              <a:pathLst>
                <a:path w="12257" h="1387" extrusionOk="0">
                  <a:moveTo>
                    <a:pt x="1844" y="0"/>
                  </a:moveTo>
                  <a:cubicBezTo>
                    <a:pt x="1403" y="0"/>
                    <a:pt x="962" y="126"/>
                    <a:pt x="568" y="378"/>
                  </a:cubicBezTo>
                  <a:cubicBezTo>
                    <a:pt x="473" y="410"/>
                    <a:pt x="379" y="504"/>
                    <a:pt x="284" y="536"/>
                  </a:cubicBezTo>
                  <a:cubicBezTo>
                    <a:pt x="95" y="599"/>
                    <a:pt x="1" y="819"/>
                    <a:pt x="95" y="1008"/>
                  </a:cubicBezTo>
                  <a:cubicBezTo>
                    <a:pt x="141" y="1147"/>
                    <a:pt x="272" y="1234"/>
                    <a:pt x="413" y="1234"/>
                  </a:cubicBezTo>
                  <a:cubicBezTo>
                    <a:pt x="464" y="1234"/>
                    <a:pt x="517" y="1223"/>
                    <a:pt x="568" y="1197"/>
                  </a:cubicBezTo>
                  <a:cubicBezTo>
                    <a:pt x="725" y="1166"/>
                    <a:pt x="883" y="1071"/>
                    <a:pt x="1009" y="1008"/>
                  </a:cubicBezTo>
                  <a:cubicBezTo>
                    <a:pt x="1261" y="835"/>
                    <a:pt x="1560" y="748"/>
                    <a:pt x="1863" y="748"/>
                  </a:cubicBezTo>
                  <a:cubicBezTo>
                    <a:pt x="2167" y="748"/>
                    <a:pt x="2474" y="835"/>
                    <a:pt x="2742" y="1008"/>
                  </a:cubicBezTo>
                  <a:cubicBezTo>
                    <a:pt x="3135" y="1260"/>
                    <a:pt x="3577" y="1386"/>
                    <a:pt x="4014" y="1386"/>
                  </a:cubicBezTo>
                  <a:cubicBezTo>
                    <a:pt x="4451" y="1386"/>
                    <a:pt x="4884" y="1260"/>
                    <a:pt x="5262" y="1008"/>
                  </a:cubicBezTo>
                  <a:cubicBezTo>
                    <a:pt x="5514" y="835"/>
                    <a:pt x="5813" y="748"/>
                    <a:pt x="6117" y="748"/>
                  </a:cubicBezTo>
                  <a:cubicBezTo>
                    <a:pt x="6420" y="748"/>
                    <a:pt x="6727" y="835"/>
                    <a:pt x="6995" y="1008"/>
                  </a:cubicBezTo>
                  <a:cubicBezTo>
                    <a:pt x="7389" y="1260"/>
                    <a:pt x="7830" y="1386"/>
                    <a:pt x="8267" y="1386"/>
                  </a:cubicBezTo>
                  <a:cubicBezTo>
                    <a:pt x="8704" y="1386"/>
                    <a:pt x="9137" y="1260"/>
                    <a:pt x="9515" y="1008"/>
                  </a:cubicBezTo>
                  <a:cubicBezTo>
                    <a:pt x="9767" y="835"/>
                    <a:pt x="10067" y="748"/>
                    <a:pt x="10374" y="748"/>
                  </a:cubicBezTo>
                  <a:cubicBezTo>
                    <a:pt x="10681" y="748"/>
                    <a:pt x="10996" y="835"/>
                    <a:pt x="11279" y="1008"/>
                  </a:cubicBezTo>
                  <a:cubicBezTo>
                    <a:pt x="11437" y="1071"/>
                    <a:pt x="11563" y="1166"/>
                    <a:pt x="11721" y="1229"/>
                  </a:cubicBezTo>
                  <a:cubicBezTo>
                    <a:pt x="11771" y="1254"/>
                    <a:pt x="11822" y="1266"/>
                    <a:pt x="11871" y="1266"/>
                  </a:cubicBezTo>
                  <a:cubicBezTo>
                    <a:pt x="12004" y="1266"/>
                    <a:pt x="12124" y="1178"/>
                    <a:pt x="12193" y="1040"/>
                  </a:cubicBezTo>
                  <a:cubicBezTo>
                    <a:pt x="12256" y="819"/>
                    <a:pt x="12193" y="599"/>
                    <a:pt x="11973" y="536"/>
                  </a:cubicBezTo>
                  <a:cubicBezTo>
                    <a:pt x="11878" y="504"/>
                    <a:pt x="11784" y="441"/>
                    <a:pt x="11658" y="378"/>
                  </a:cubicBezTo>
                  <a:cubicBezTo>
                    <a:pt x="11264" y="126"/>
                    <a:pt x="10823" y="0"/>
                    <a:pt x="10382" y="0"/>
                  </a:cubicBezTo>
                  <a:cubicBezTo>
                    <a:pt x="9941" y="0"/>
                    <a:pt x="9499" y="126"/>
                    <a:pt x="9106" y="378"/>
                  </a:cubicBezTo>
                  <a:cubicBezTo>
                    <a:pt x="8854" y="551"/>
                    <a:pt x="8546" y="638"/>
                    <a:pt x="8239" y="638"/>
                  </a:cubicBezTo>
                  <a:cubicBezTo>
                    <a:pt x="7932" y="638"/>
                    <a:pt x="7625" y="551"/>
                    <a:pt x="7373" y="378"/>
                  </a:cubicBezTo>
                  <a:cubicBezTo>
                    <a:pt x="6979" y="126"/>
                    <a:pt x="6538" y="0"/>
                    <a:pt x="6101" y="0"/>
                  </a:cubicBezTo>
                  <a:cubicBezTo>
                    <a:pt x="5664" y="0"/>
                    <a:pt x="5231" y="126"/>
                    <a:pt x="4852" y="378"/>
                  </a:cubicBezTo>
                  <a:cubicBezTo>
                    <a:pt x="4600" y="551"/>
                    <a:pt x="4293" y="638"/>
                    <a:pt x="3986" y="638"/>
                  </a:cubicBezTo>
                  <a:cubicBezTo>
                    <a:pt x="3679" y="638"/>
                    <a:pt x="3372" y="551"/>
                    <a:pt x="3120" y="378"/>
                  </a:cubicBezTo>
                  <a:cubicBezTo>
                    <a:pt x="2726" y="126"/>
                    <a:pt x="2285" y="0"/>
                    <a:pt x="18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0" name="Google Shape;9180;p87"/>
            <p:cNvSpPr/>
            <p:nvPr/>
          </p:nvSpPr>
          <p:spPr>
            <a:xfrm>
              <a:off x="-21322300" y="4148000"/>
              <a:ext cx="307200" cy="143375"/>
            </a:xfrm>
            <a:custGeom>
              <a:avLst/>
              <a:gdLst/>
              <a:ahLst/>
              <a:cxnLst/>
              <a:rect l="l" t="t" r="r" b="b"/>
              <a:pathLst>
                <a:path w="12288" h="5735" extrusionOk="0">
                  <a:moveTo>
                    <a:pt x="6175" y="1"/>
                  </a:moveTo>
                  <a:cubicBezTo>
                    <a:pt x="4411" y="1"/>
                    <a:pt x="2962" y="1450"/>
                    <a:pt x="2962" y="3214"/>
                  </a:cubicBezTo>
                  <a:cubicBezTo>
                    <a:pt x="2962" y="3813"/>
                    <a:pt x="3151" y="4380"/>
                    <a:pt x="3434" y="4884"/>
                  </a:cubicBezTo>
                  <a:cubicBezTo>
                    <a:pt x="3308" y="4852"/>
                    <a:pt x="3245" y="4789"/>
                    <a:pt x="3119" y="4726"/>
                  </a:cubicBezTo>
                  <a:cubicBezTo>
                    <a:pt x="2725" y="4474"/>
                    <a:pt x="2284" y="4348"/>
                    <a:pt x="1843" y="4348"/>
                  </a:cubicBezTo>
                  <a:cubicBezTo>
                    <a:pt x="1402" y="4348"/>
                    <a:pt x="961" y="4474"/>
                    <a:pt x="567" y="4726"/>
                  </a:cubicBezTo>
                  <a:cubicBezTo>
                    <a:pt x="473" y="4758"/>
                    <a:pt x="347" y="4852"/>
                    <a:pt x="284" y="4884"/>
                  </a:cubicBezTo>
                  <a:cubicBezTo>
                    <a:pt x="95" y="4947"/>
                    <a:pt x="0" y="5167"/>
                    <a:pt x="95" y="5356"/>
                  </a:cubicBezTo>
                  <a:cubicBezTo>
                    <a:pt x="141" y="5495"/>
                    <a:pt x="255" y="5583"/>
                    <a:pt x="399" y="5583"/>
                  </a:cubicBezTo>
                  <a:cubicBezTo>
                    <a:pt x="451" y="5583"/>
                    <a:pt x="508" y="5571"/>
                    <a:pt x="567" y="5545"/>
                  </a:cubicBezTo>
                  <a:cubicBezTo>
                    <a:pt x="725" y="5514"/>
                    <a:pt x="882" y="5419"/>
                    <a:pt x="977" y="5356"/>
                  </a:cubicBezTo>
                  <a:cubicBezTo>
                    <a:pt x="1245" y="5183"/>
                    <a:pt x="1552" y="5097"/>
                    <a:pt x="1855" y="5097"/>
                  </a:cubicBezTo>
                  <a:cubicBezTo>
                    <a:pt x="2158" y="5097"/>
                    <a:pt x="2458" y="5183"/>
                    <a:pt x="2710" y="5356"/>
                  </a:cubicBezTo>
                  <a:cubicBezTo>
                    <a:pt x="3103" y="5608"/>
                    <a:pt x="3552" y="5735"/>
                    <a:pt x="3993" y="5735"/>
                  </a:cubicBezTo>
                  <a:cubicBezTo>
                    <a:pt x="4435" y="5735"/>
                    <a:pt x="4868" y="5608"/>
                    <a:pt x="5230" y="5356"/>
                  </a:cubicBezTo>
                  <a:cubicBezTo>
                    <a:pt x="5498" y="5183"/>
                    <a:pt x="5805" y="5097"/>
                    <a:pt x="6108" y="5097"/>
                  </a:cubicBezTo>
                  <a:cubicBezTo>
                    <a:pt x="6411" y="5097"/>
                    <a:pt x="6711" y="5183"/>
                    <a:pt x="6963" y="5356"/>
                  </a:cubicBezTo>
                  <a:cubicBezTo>
                    <a:pt x="7341" y="5608"/>
                    <a:pt x="7790" y="5735"/>
                    <a:pt x="8235" y="5735"/>
                  </a:cubicBezTo>
                  <a:cubicBezTo>
                    <a:pt x="8680" y="5735"/>
                    <a:pt x="9121" y="5608"/>
                    <a:pt x="9483" y="5356"/>
                  </a:cubicBezTo>
                  <a:cubicBezTo>
                    <a:pt x="9751" y="5183"/>
                    <a:pt x="10058" y="5097"/>
                    <a:pt x="10369" y="5097"/>
                  </a:cubicBezTo>
                  <a:cubicBezTo>
                    <a:pt x="10680" y="5097"/>
                    <a:pt x="10995" y="5183"/>
                    <a:pt x="11279" y="5356"/>
                  </a:cubicBezTo>
                  <a:cubicBezTo>
                    <a:pt x="11437" y="5419"/>
                    <a:pt x="11531" y="5514"/>
                    <a:pt x="11689" y="5577"/>
                  </a:cubicBezTo>
                  <a:cubicBezTo>
                    <a:pt x="11748" y="5602"/>
                    <a:pt x="11804" y="5614"/>
                    <a:pt x="11857" y="5614"/>
                  </a:cubicBezTo>
                  <a:cubicBezTo>
                    <a:pt x="12001" y="5614"/>
                    <a:pt x="12115" y="5526"/>
                    <a:pt x="12161" y="5388"/>
                  </a:cubicBezTo>
                  <a:cubicBezTo>
                    <a:pt x="12287" y="5167"/>
                    <a:pt x="12224" y="4947"/>
                    <a:pt x="12004" y="4884"/>
                  </a:cubicBezTo>
                  <a:cubicBezTo>
                    <a:pt x="11909" y="4852"/>
                    <a:pt x="11815" y="4789"/>
                    <a:pt x="11689" y="4726"/>
                  </a:cubicBezTo>
                  <a:cubicBezTo>
                    <a:pt x="11295" y="4474"/>
                    <a:pt x="10854" y="4348"/>
                    <a:pt x="10413" y="4348"/>
                  </a:cubicBezTo>
                  <a:cubicBezTo>
                    <a:pt x="9972" y="4348"/>
                    <a:pt x="9530" y="4474"/>
                    <a:pt x="9137" y="4726"/>
                  </a:cubicBezTo>
                  <a:lnTo>
                    <a:pt x="8916" y="4852"/>
                  </a:lnTo>
                  <a:cubicBezTo>
                    <a:pt x="9168" y="4380"/>
                    <a:pt x="9389" y="3781"/>
                    <a:pt x="9389" y="3214"/>
                  </a:cubicBezTo>
                  <a:cubicBezTo>
                    <a:pt x="9389" y="1450"/>
                    <a:pt x="7971" y="1"/>
                    <a:pt x="61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81" name="Google Shape;9181;p87"/>
          <p:cNvGrpSpPr/>
          <p:nvPr/>
        </p:nvGrpSpPr>
        <p:grpSpPr>
          <a:xfrm>
            <a:off x="4700587" y="2252171"/>
            <a:ext cx="602204" cy="600283"/>
            <a:chOff x="-19394200" y="3333800"/>
            <a:chExt cx="305625" cy="304650"/>
          </a:xfrm>
        </p:grpSpPr>
        <p:sp>
          <p:nvSpPr>
            <p:cNvPr id="9182" name="Google Shape;9182;p87"/>
            <p:cNvSpPr/>
            <p:nvPr/>
          </p:nvSpPr>
          <p:spPr>
            <a:xfrm>
              <a:off x="-19206750" y="3495850"/>
              <a:ext cx="82725" cy="18150"/>
            </a:xfrm>
            <a:custGeom>
              <a:avLst/>
              <a:gdLst/>
              <a:ahLst/>
              <a:cxnLst/>
              <a:rect l="l" t="t" r="r" b="b"/>
              <a:pathLst>
                <a:path w="3309" h="726" extrusionOk="0">
                  <a:moveTo>
                    <a:pt x="1" y="1"/>
                  </a:moveTo>
                  <a:cubicBezTo>
                    <a:pt x="158" y="190"/>
                    <a:pt x="284" y="442"/>
                    <a:pt x="316" y="725"/>
                  </a:cubicBezTo>
                  <a:lnTo>
                    <a:pt x="2836" y="725"/>
                  </a:lnTo>
                  <a:cubicBezTo>
                    <a:pt x="3309" y="725"/>
                    <a:pt x="3309" y="1"/>
                    <a:pt x="28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3" name="Google Shape;9183;p87"/>
            <p:cNvSpPr/>
            <p:nvPr/>
          </p:nvSpPr>
          <p:spPr>
            <a:xfrm>
              <a:off x="-19205950" y="3532875"/>
              <a:ext cx="64600" cy="17350"/>
            </a:xfrm>
            <a:custGeom>
              <a:avLst/>
              <a:gdLst/>
              <a:ahLst/>
              <a:cxnLst/>
              <a:rect l="l" t="t" r="r" b="b"/>
              <a:pathLst>
                <a:path w="2584" h="694" extrusionOk="0">
                  <a:moveTo>
                    <a:pt x="315" y="0"/>
                  </a:moveTo>
                  <a:cubicBezTo>
                    <a:pt x="252" y="252"/>
                    <a:pt x="126" y="504"/>
                    <a:pt x="0" y="693"/>
                  </a:cubicBezTo>
                  <a:lnTo>
                    <a:pt x="2111" y="693"/>
                  </a:lnTo>
                  <a:cubicBezTo>
                    <a:pt x="2583" y="693"/>
                    <a:pt x="2583" y="0"/>
                    <a:pt x="21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4" name="Google Shape;9184;p87"/>
            <p:cNvSpPr/>
            <p:nvPr/>
          </p:nvSpPr>
          <p:spPr>
            <a:xfrm>
              <a:off x="-19323325" y="3568325"/>
              <a:ext cx="163850" cy="17350"/>
            </a:xfrm>
            <a:custGeom>
              <a:avLst/>
              <a:gdLst/>
              <a:ahLst/>
              <a:cxnLst/>
              <a:rect l="l" t="t" r="r" b="b"/>
              <a:pathLst>
                <a:path w="6554" h="694" extrusionOk="0">
                  <a:moveTo>
                    <a:pt x="379" y="0"/>
                  </a:moveTo>
                  <a:cubicBezTo>
                    <a:pt x="221" y="0"/>
                    <a:pt x="95" y="95"/>
                    <a:pt x="32" y="252"/>
                  </a:cubicBezTo>
                  <a:cubicBezTo>
                    <a:pt x="1" y="410"/>
                    <a:pt x="95" y="693"/>
                    <a:pt x="379" y="693"/>
                  </a:cubicBezTo>
                  <a:lnTo>
                    <a:pt x="6081" y="693"/>
                  </a:lnTo>
                  <a:cubicBezTo>
                    <a:pt x="6554" y="693"/>
                    <a:pt x="6554" y="0"/>
                    <a:pt x="60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5" name="Google Shape;9185;p87"/>
            <p:cNvSpPr/>
            <p:nvPr/>
          </p:nvSpPr>
          <p:spPr>
            <a:xfrm>
              <a:off x="-19343000" y="3460400"/>
              <a:ext cx="201650" cy="18150"/>
            </a:xfrm>
            <a:custGeom>
              <a:avLst/>
              <a:gdLst/>
              <a:ahLst/>
              <a:cxnLst/>
              <a:rect l="l" t="t" r="r" b="b"/>
              <a:pathLst>
                <a:path w="8066" h="726" extrusionOk="0">
                  <a:moveTo>
                    <a:pt x="473" y="1"/>
                  </a:moveTo>
                  <a:cubicBezTo>
                    <a:pt x="0" y="1"/>
                    <a:pt x="0" y="726"/>
                    <a:pt x="473" y="726"/>
                  </a:cubicBezTo>
                  <a:lnTo>
                    <a:pt x="7593" y="726"/>
                  </a:lnTo>
                  <a:cubicBezTo>
                    <a:pt x="8065" y="726"/>
                    <a:pt x="8065" y="1"/>
                    <a:pt x="75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6" name="Google Shape;9186;p87"/>
            <p:cNvSpPr/>
            <p:nvPr/>
          </p:nvSpPr>
          <p:spPr>
            <a:xfrm>
              <a:off x="-19361125" y="3495850"/>
              <a:ext cx="82725" cy="18150"/>
            </a:xfrm>
            <a:custGeom>
              <a:avLst/>
              <a:gdLst/>
              <a:ahLst/>
              <a:cxnLst/>
              <a:rect l="l" t="t" r="r" b="b"/>
              <a:pathLst>
                <a:path w="3309" h="726" extrusionOk="0">
                  <a:moveTo>
                    <a:pt x="473" y="1"/>
                  </a:moveTo>
                  <a:cubicBezTo>
                    <a:pt x="1" y="1"/>
                    <a:pt x="1" y="725"/>
                    <a:pt x="473" y="725"/>
                  </a:cubicBezTo>
                  <a:lnTo>
                    <a:pt x="2994" y="725"/>
                  </a:lnTo>
                  <a:cubicBezTo>
                    <a:pt x="3025" y="473"/>
                    <a:pt x="3151" y="253"/>
                    <a:pt x="33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7" name="Google Shape;9187;p87"/>
            <p:cNvSpPr/>
            <p:nvPr/>
          </p:nvSpPr>
          <p:spPr>
            <a:xfrm>
              <a:off x="-19305200" y="3603750"/>
              <a:ext cx="124475" cy="34700"/>
            </a:xfrm>
            <a:custGeom>
              <a:avLst/>
              <a:gdLst/>
              <a:ahLst/>
              <a:cxnLst/>
              <a:rect l="l" t="t" r="r" b="b"/>
              <a:pathLst>
                <a:path w="4979" h="1388" extrusionOk="0">
                  <a:moveTo>
                    <a:pt x="95" y="1"/>
                  </a:moveTo>
                  <a:cubicBezTo>
                    <a:pt x="63" y="95"/>
                    <a:pt x="0" y="221"/>
                    <a:pt x="0" y="347"/>
                  </a:cubicBezTo>
                  <a:cubicBezTo>
                    <a:pt x="0" y="946"/>
                    <a:pt x="473" y="1387"/>
                    <a:pt x="1072" y="1387"/>
                  </a:cubicBezTo>
                  <a:lnTo>
                    <a:pt x="3907" y="1387"/>
                  </a:lnTo>
                  <a:cubicBezTo>
                    <a:pt x="4506" y="1387"/>
                    <a:pt x="4978" y="946"/>
                    <a:pt x="4978" y="347"/>
                  </a:cubicBezTo>
                  <a:cubicBezTo>
                    <a:pt x="4978" y="221"/>
                    <a:pt x="4947" y="95"/>
                    <a:pt x="48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8" name="Google Shape;9188;p87"/>
            <p:cNvSpPr/>
            <p:nvPr/>
          </p:nvSpPr>
          <p:spPr>
            <a:xfrm>
              <a:off x="-19269750" y="3495850"/>
              <a:ext cx="54350" cy="53575"/>
            </a:xfrm>
            <a:custGeom>
              <a:avLst/>
              <a:gdLst/>
              <a:ahLst/>
              <a:cxnLst/>
              <a:rect l="l" t="t" r="r" b="b"/>
              <a:pathLst>
                <a:path w="2174" h="2143" extrusionOk="0">
                  <a:moveTo>
                    <a:pt x="1071" y="1"/>
                  </a:moveTo>
                  <a:cubicBezTo>
                    <a:pt x="473" y="1"/>
                    <a:pt x="0" y="473"/>
                    <a:pt x="0" y="1072"/>
                  </a:cubicBezTo>
                  <a:cubicBezTo>
                    <a:pt x="0" y="1670"/>
                    <a:pt x="473" y="2143"/>
                    <a:pt x="1071" y="2143"/>
                  </a:cubicBezTo>
                  <a:cubicBezTo>
                    <a:pt x="1670" y="2143"/>
                    <a:pt x="2142" y="1670"/>
                    <a:pt x="2142" y="1072"/>
                  </a:cubicBezTo>
                  <a:cubicBezTo>
                    <a:pt x="2174" y="536"/>
                    <a:pt x="1670" y="1"/>
                    <a:pt x="10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9" name="Google Shape;9189;p87"/>
            <p:cNvSpPr/>
            <p:nvPr/>
          </p:nvSpPr>
          <p:spPr>
            <a:xfrm>
              <a:off x="-19394200" y="3333800"/>
              <a:ext cx="305625" cy="107725"/>
            </a:xfrm>
            <a:custGeom>
              <a:avLst/>
              <a:gdLst/>
              <a:ahLst/>
              <a:cxnLst/>
              <a:rect l="l" t="t" r="r" b="b"/>
              <a:pathLst>
                <a:path w="12225" h="4309" extrusionOk="0">
                  <a:moveTo>
                    <a:pt x="8916" y="1"/>
                  </a:moveTo>
                  <a:cubicBezTo>
                    <a:pt x="8830" y="1"/>
                    <a:pt x="8743" y="40"/>
                    <a:pt x="8664" y="119"/>
                  </a:cubicBezTo>
                  <a:cubicBezTo>
                    <a:pt x="8507" y="276"/>
                    <a:pt x="8507" y="465"/>
                    <a:pt x="8664" y="623"/>
                  </a:cubicBezTo>
                  <a:lnTo>
                    <a:pt x="9483" y="1442"/>
                  </a:lnTo>
                  <a:lnTo>
                    <a:pt x="347" y="1442"/>
                  </a:lnTo>
                  <a:cubicBezTo>
                    <a:pt x="158" y="1442"/>
                    <a:pt x="0" y="1599"/>
                    <a:pt x="0" y="1820"/>
                  </a:cubicBezTo>
                  <a:cubicBezTo>
                    <a:pt x="0" y="2009"/>
                    <a:pt x="158" y="2166"/>
                    <a:pt x="347" y="2166"/>
                  </a:cubicBezTo>
                  <a:lnTo>
                    <a:pt x="1639" y="2166"/>
                  </a:lnTo>
                  <a:lnTo>
                    <a:pt x="819" y="2986"/>
                  </a:lnTo>
                  <a:cubicBezTo>
                    <a:pt x="662" y="3143"/>
                    <a:pt x="662" y="3332"/>
                    <a:pt x="819" y="3490"/>
                  </a:cubicBezTo>
                  <a:cubicBezTo>
                    <a:pt x="898" y="3568"/>
                    <a:pt x="985" y="3608"/>
                    <a:pt x="1072" y="3608"/>
                  </a:cubicBezTo>
                  <a:cubicBezTo>
                    <a:pt x="1158" y="3608"/>
                    <a:pt x="1245" y="3568"/>
                    <a:pt x="1324" y="3490"/>
                  </a:cubicBezTo>
                  <a:lnTo>
                    <a:pt x="2678" y="2166"/>
                  </a:lnTo>
                  <a:lnTo>
                    <a:pt x="5734" y="2166"/>
                  </a:lnTo>
                  <a:lnTo>
                    <a:pt x="5734" y="2923"/>
                  </a:lnTo>
                  <a:lnTo>
                    <a:pt x="3970" y="2923"/>
                  </a:lnTo>
                  <a:cubicBezTo>
                    <a:pt x="3371" y="2923"/>
                    <a:pt x="2899" y="3395"/>
                    <a:pt x="2899" y="3962"/>
                  </a:cubicBezTo>
                  <a:cubicBezTo>
                    <a:pt x="2899" y="4088"/>
                    <a:pt x="2930" y="4214"/>
                    <a:pt x="2993" y="4309"/>
                  </a:cubicBezTo>
                  <a:lnTo>
                    <a:pt x="9294" y="4309"/>
                  </a:lnTo>
                  <a:cubicBezTo>
                    <a:pt x="9326" y="4214"/>
                    <a:pt x="9357" y="4088"/>
                    <a:pt x="9357" y="3962"/>
                  </a:cubicBezTo>
                  <a:cubicBezTo>
                    <a:pt x="9357" y="3395"/>
                    <a:pt x="8885" y="2923"/>
                    <a:pt x="8286" y="2923"/>
                  </a:cubicBezTo>
                  <a:lnTo>
                    <a:pt x="6522" y="2923"/>
                  </a:lnTo>
                  <a:lnTo>
                    <a:pt x="6522" y="2166"/>
                  </a:lnTo>
                  <a:lnTo>
                    <a:pt x="11878" y="2166"/>
                  </a:lnTo>
                  <a:cubicBezTo>
                    <a:pt x="12067" y="2166"/>
                    <a:pt x="12224" y="2009"/>
                    <a:pt x="12224" y="1820"/>
                  </a:cubicBezTo>
                  <a:cubicBezTo>
                    <a:pt x="12224" y="1599"/>
                    <a:pt x="12004" y="1442"/>
                    <a:pt x="11815" y="1442"/>
                  </a:cubicBezTo>
                  <a:lnTo>
                    <a:pt x="10492" y="1442"/>
                  </a:lnTo>
                  <a:lnTo>
                    <a:pt x="9168" y="119"/>
                  </a:lnTo>
                  <a:cubicBezTo>
                    <a:pt x="9090" y="40"/>
                    <a:pt x="9003" y="1"/>
                    <a:pt x="89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0" name="Google Shape;9190;p87"/>
            <p:cNvSpPr/>
            <p:nvPr/>
          </p:nvSpPr>
          <p:spPr>
            <a:xfrm>
              <a:off x="-19341425" y="3532875"/>
              <a:ext cx="63025" cy="17350"/>
            </a:xfrm>
            <a:custGeom>
              <a:avLst/>
              <a:gdLst/>
              <a:ahLst/>
              <a:cxnLst/>
              <a:rect l="l" t="t" r="r" b="b"/>
              <a:pathLst>
                <a:path w="2521" h="694" extrusionOk="0">
                  <a:moveTo>
                    <a:pt x="410" y="0"/>
                  </a:moveTo>
                  <a:cubicBezTo>
                    <a:pt x="221" y="0"/>
                    <a:pt x="32" y="158"/>
                    <a:pt x="32" y="252"/>
                  </a:cubicBezTo>
                  <a:cubicBezTo>
                    <a:pt x="0" y="410"/>
                    <a:pt x="126" y="693"/>
                    <a:pt x="410" y="693"/>
                  </a:cubicBezTo>
                  <a:lnTo>
                    <a:pt x="2521" y="693"/>
                  </a:lnTo>
                  <a:cubicBezTo>
                    <a:pt x="2363" y="473"/>
                    <a:pt x="2237" y="221"/>
                    <a:pt x="22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91" name="Google Shape;9191;p87"/>
          <p:cNvGrpSpPr/>
          <p:nvPr/>
        </p:nvGrpSpPr>
        <p:grpSpPr>
          <a:xfrm>
            <a:off x="4699035" y="2991441"/>
            <a:ext cx="605307" cy="599100"/>
            <a:chOff x="-19396575" y="3708500"/>
            <a:chExt cx="307200" cy="304050"/>
          </a:xfrm>
        </p:grpSpPr>
        <p:sp>
          <p:nvSpPr>
            <p:cNvPr id="9192" name="Google Shape;9192;p87"/>
            <p:cNvSpPr/>
            <p:nvPr/>
          </p:nvSpPr>
          <p:spPr>
            <a:xfrm>
              <a:off x="-19215425" y="3708500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19" y="1"/>
                  </a:moveTo>
                  <a:cubicBezTo>
                    <a:pt x="631" y="1"/>
                    <a:pt x="1" y="631"/>
                    <a:pt x="1" y="1419"/>
                  </a:cubicBezTo>
                  <a:cubicBezTo>
                    <a:pt x="1" y="2206"/>
                    <a:pt x="631" y="2836"/>
                    <a:pt x="1419" y="2836"/>
                  </a:cubicBezTo>
                  <a:cubicBezTo>
                    <a:pt x="2206" y="2836"/>
                    <a:pt x="2836" y="2206"/>
                    <a:pt x="2836" y="1419"/>
                  </a:cubicBezTo>
                  <a:cubicBezTo>
                    <a:pt x="2836" y="631"/>
                    <a:pt x="2175" y="1"/>
                    <a:pt x="14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3" name="Google Shape;9193;p87"/>
            <p:cNvSpPr/>
            <p:nvPr/>
          </p:nvSpPr>
          <p:spPr>
            <a:xfrm>
              <a:off x="-19396575" y="3773100"/>
              <a:ext cx="277275" cy="239450"/>
            </a:xfrm>
            <a:custGeom>
              <a:avLst/>
              <a:gdLst/>
              <a:ahLst/>
              <a:cxnLst/>
              <a:rect l="l" t="t" r="r" b="b"/>
              <a:pathLst>
                <a:path w="11091" h="9578" extrusionOk="0">
                  <a:moveTo>
                    <a:pt x="5073" y="6207"/>
                  </a:moveTo>
                  <a:lnTo>
                    <a:pt x="5073" y="6774"/>
                  </a:lnTo>
                  <a:lnTo>
                    <a:pt x="4380" y="6774"/>
                  </a:lnTo>
                  <a:lnTo>
                    <a:pt x="5073" y="6207"/>
                  </a:lnTo>
                  <a:close/>
                  <a:moveTo>
                    <a:pt x="6806" y="0"/>
                  </a:moveTo>
                  <a:lnTo>
                    <a:pt x="6806" y="0"/>
                  </a:lnTo>
                  <a:cubicBezTo>
                    <a:pt x="6711" y="662"/>
                    <a:pt x="6900" y="1355"/>
                    <a:pt x="7373" y="1891"/>
                  </a:cubicBezTo>
                  <a:lnTo>
                    <a:pt x="8759" y="3371"/>
                  </a:lnTo>
                  <a:cubicBezTo>
                    <a:pt x="8917" y="3623"/>
                    <a:pt x="8759" y="3938"/>
                    <a:pt x="8444" y="3938"/>
                  </a:cubicBezTo>
                  <a:lnTo>
                    <a:pt x="7814" y="3938"/>
                  </a:lnTo>
                  <a:cubicBezTo>
                    <a:pt x="7499" y="2552"/>
                    <a:pt x="6459" y="1450"/>
                    <a:pt x="5136" y="1166"/>
                  </a:cubicBezTo>
                  <a:cubicBezTo>
                    <a:pt x="4862" y="1101"/>
                    <a:pt x="4592" y="1070"/>
                    <a:pt x="4326" y="1070"/>
                  </a:cubicBezTo>
                  <a:cubicBezTo>
                    <a:pt x="3557" y="1070"/>
                    <a:pt x="2831" y="1335"/>
                    <a:pt x="2175" y="1828"/>
                  </a:cubicBezTo>
                  <a:cubicBezTo>
                    <a:pt x="1419" y="2426"/>
                    <a:pt x="946" y="3245"/>
                    <a:pt x="851" y="4159"/>
                  </a:cubicBezTo>
                  <a:cubicBezTo>
                    <a:pt x="1135" y="4001"/>
                    <a:pt x="1513" y="3907"/>
                    <a:pt x="1860" y="3907"/>
                  </a:cubicBezTo>
                  <a:lnTo>
                    <a:pt x="2238" y="3907"/>
                  </a:lnTo>
                  <a:cubicBezTo>
                    <a:pt x="2427" y="3088"/>
                    <a:pt x="3120" y="2489"/>
                    <a:pt x="4002" y="2489"/>
                  </a:cubicBezTo>
                  <a:lnTo>
                    <a:pt x="4695" y="2489"/>
                  </a:lnTo>
                  <a:cubicBezTo>
                    <a:pt x="4884" y="2489"/>
                    <a:pt x="5042" y="2647"/>
                    <a:pt x="5042" y="2867"/>
                  </a:cubicBezTo>
                  <a:cubicBezTo>
                    <a:pt x="5042" y="3056"/>
                    <a:pt x="4884" y="3214"/>
                    <a:pt x="4695" y="3214"/>
                  </a:cubicBezTo>
                  <a:lnTo>
                    <a:pt x="4002" y="3214"/>
                  </a:lnTo>
                  <a:cubicBezTo>
                    <a:pt x="3498" y="3214"/>
                    <a:pt x="3120" y="3529"/>
                    <a:pt x="2962" y="3907"/>
                  </a:cubicBezTo>
                  <a:lnTo>
                    <a:pt x="5420" y="3907"/>
                  </a:lnTo>
                  <a:cubicBezTo>
                    <a:pt x="5609" y="3907"/>
                    <a:pt x="5766" y="4064"/>
                    <a:pt x="5766" y="4285"/>
                  </a:cubicBezTo>
                  <a:cubicBezTo>
                    <a:pt x="5766" y="4474"/>
                    <a:pt x="5609" y="4632"/>
                    <a:pt x="5420" y="4632"/>
                  </a:cubicBezTo>
                  <a:lnTo>
                    <a:pt x="1828" y="4632"/>
                  </a:lnTo>
                  <a:cubicBezTo>
                    <a:pt x="883" y="4632"/>
                    <a:pt x="1" y="5388"/>
                    <a:pt x="64" y="6427"/>
                  </a:cubicBezTo>
                  <a:cubicBezTo>
                    <a:pt x="84" y="6633"/>
                    <a:pt x="239" y="6745"/>
                    <a:pt x="397" y="6745"/>
                  </a:cubicBezTo>
                  <a:cubicBezTo>
                    <a:pt x="481" y="6745"/>
                    <a:pt x="565" y="6713"/>
                    <a:pt x="631" y="6648"/>
                  </a:cubicBezTo>
                  <a:cubicBezTo>
                    <a:pt x="1041" y="6238"/>
                    <a:pt x="1576" y="6049"/>
                    <a:pt x="2143" y="6049"/>
                  </a:cubicBezTo>
                  <a:lnTo>
                    <a:pt x="4096" y="6049"/>
                  </a:lnTo>
                  <a:lnTo>
                    <a:pt x="3025" y="6837"/>
                  </a:lnTo>
                  <a:cubicBezTo>
                    <a:pt x="2773" y="7026"/>
                    <a:pt x="2931" y="7467"/>
                    <a:pt x="3246" y="7467"/>
                  </a:cubicBezTo>
                  <a:lnTo>
                    <a:pt x="5010" y="7467"/>
                  </a:lnTo>
                  <a:lnTo>
                    <a:pt x="5010" y="9231"/>
                  </a:lnTo>
                  <a:cubicBezTo>
                    <a:pt x="5010" y="9420"/>
                    <a:pt x="5168" y="9578"/>
                    <a:pt x="5357" y="9578"/>
                  </a:cubicBezTo>
                  <a:cubicBezTo>
                    <a:pt x="5577" y="9578"/>
                    <a:pt x="5735" y="9420"/>
                    <a:pt x="5735" y="9231"/>
                  </a:cubicBezTo>
                  <a:lnTo>
                    <a:pt x="5735" y="7467"/>
                  </a:lnTo>
                  <a:lnTo>
                    <a:pt x="6428" y="7467"/>
                  </a:lnTo>
                  <a:lnTo>
                    <a:pt x="6428" y="7814"/>
                  </a:lnTo>
                  <a:cubicBezTo>
                    <a:pt x="6428" y="8003"/>
                    <a:pt x="6585" y="8160"/>
                    <a:pt x="6774" y="8160"/>
                  </a:cubicBezTo>
                  <a:cubicBezTo>
                    <a:pt x="6995" y="8160"/>
                    <a:pt x="7152" y="8003"/>
                    <a:pt x="7152" y="7814"/>
                  </a:cubicBezTo>
                  <a:lnTo>
                    <a:pt x="7152" y="7120"/>
                  </a:lnTo>
                  <a:cubicBezTo>
                    <a:pt x="7152" y="6900"/>
                    <a:pt x="6995" y="6774"/>
                    <a:pt x="6774" y="6774"/>
                  </a:cubicBezTo>
                  <a:lnTo>
                    <a:pt x="5735" y="6774"/>
                  </a:lnTo>
                  <a:lnTo>
                    <a:pt x="5735" y="6049"/>
                  </a:lnTo>
                  <a:lnTo>
                    <a:pt x="8413" y="6049"/>
                  </a:lnTo>
                  <a:cubicBezTo>
                    <a:pt x="9295" y="6049"/>
                    <a:pt x="10177" y="5545"/>
                    <a:pt x="10587" y="4726"/>
                  </a:cubicBezTo>
                  <a:cubicBezTo>
                    <a:pt x="11091" y="3781"/>
                    <a:pt x="10902" y="2584"/>
                    <a:pt x="10208" y="1828"/>
                  </a:cubicBezTo>
                  <a:lnTo>
                    <a:pt x="9389" y="882"/>
                  </a:lnTo>
                  <a:cubicBezTo>
                    <a:pt x="9137" y="977"/>
                    <a:pt x="8917" y="1008"/>
                    <a:pt x="8633" y="1008"/>
                  </a:cubicBezTo>
                  <a:cubicBezTo>
                    <a:pt x="7846" y="1008"/>
                    <a:pt x="7184" y="567"/>
                    <a:pt x="68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4" name="Google Shape;9194;p87"/>
            <p:cNvSpPr/>
            <p:nvPr/>
          </p:nvSpPr>
          <p:spPr>
            <a:xfrm>
              <a:off x="-19140600" y="3727425"/>
              <a:ext cx="51225" cy="70550"/>
            </a:xfrm>
            <a:custGeom>
              <a:avLst/>
              <a:gdLst/>
              <a:ahLst/>
              <a:cxnLst/>
              <a:rect l="l" t="t" r="r" b="b"/>
              <a:pathLst>
                <a:path w="2049" h="2822" extrusionOk="0">
                  <a:moveTo>
                    <a:pt x="442" y="0"/>
                  </a:moveTo>
                  <a:lnTo>
                    <a:pt x="442" y="0"/>
                  </a:lnTo>
                  <a:cubicBezTo>
                    <a:pt x="505" y="252"/>
                    <a:pt x="568" y="441"/>
                    <a:pt x="568" y="725"/>
                  </a:cubicBezTo>
                  <a:cubicBezTo>
                    <a:pt x="568" y="1260"/>
                    <a:pt x="316" y="1764"/>
                    <a:pt x="1" y="2142"/>
                  </a:cubicBezTo>
                  <a:cubicBezTo>
                    <a:pt x="505" y="2174"/>
                    <a:pt x="1041" y="2363"/>
                    <a:pt x="1419" y="2709"/>
                  </a:cubicBezTo>
                  <a:cubicBezTo>
                    <a:pt x="1503" y="2793"/>
                    <a:pt x="1601" y="2821"/>
                    <a:pt x="1694" y="2821"/>
                  </a:cubicBezTo>
                  <a:cubicBezTo>
                    <a:pt x="1741" y="2821"/>
                    <a:pt x="1786" y="2814"/>
                    <a:pt x="1828" y="2804"/>
                  </a:cubicBezTo>
                  <a:cubicBezTo>
                    <a:pt x="1923" y="2741"/>
                    <a:pt x="2049" y="2615"/>
                    <a:pt x="2049" y="2489"/>
                  </a:cubicBezTo>
                  <a:lnTo>
                    <a:pt x="2049" y="1764"/>
                  </a:lnTo>
                  <a:cubicBezTo>
                    <a:pt x="2017" y="882"/>
                    <a:pt x="1293" y="126"/>
                    <a:pt x="4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195" name="Google Shape;9195;p87"/>
          <p:cNvGrpSpPr/>
          <p:nvPr/>
        </p:nvGrpSpPr>
        <p:grpSpPr>
          <a:xfrm>
            <a:off x="4691276" y="3728615"/>
            <a:ext cx="620824" cy="600135"/>
            <a:chOff x="-19394200" y="4084200"/>
            <a:chExt cx="315075" cy="304575"/>
          </a:xfrm>
        </p:grpSpPr>
        <p:sp>
          <p:nvSpPr>
            <p:cNvPr id="9196" name="Google Shape;9196;p87"/>
            <p:cNvSpPr/>
            <p:nvPr/>
          </p:nvSpPr>
          <p:spPr>
            <a:xfrm>
              <a:off x="-19185475" y="4234650"/>
              <a:ext cx="40175" cy="28375"/>
            </a:xfrm>
            <a:custGeom>
              <a:avLst/>
              <a:gdLst/>
              <a:ahLst/>
              <a:cxnLst/>
              <a:rect l="l" t="t" r="r" b="b"/>
              <a:pathLst>
                <a:path w="1607" h="1135" extrusionOk="0">
                  <a:moveTo>
                    <a:pt x="1134" y="0"/>
                  </a:moveTo>
                  <a:lnTo>
                    <a:pt x="0" y="1134"/>
                  </a:lnTo>
                  <a:lnTo>
                    <a:pt x="1607" y="1134"/>
                  </a:lnTo>
                  <a:cubicBezTo>
                    <a:pt x="1575" y="756"/>
                    <a:pt x="1418" y="347"/>
                    <a:pt x="11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7" name="Google Shape;9197;p87"/>
            <p:cNvSpPr/>
            <p:nvPr/>
          </p:nvSpPr>
          <p:spPr>
            <a:xfrm>
              <a:off x="-19244550" y="4293725"/>
              <a:ext cx="28375" cy="39400"/>
            </a:xfrm>
            <a:custGeom>
              <a:avLst/>
              <a:gdLst/>
              <a:ahLst/>
              <a:cxnLst/>
              <a:rect l="l" t="t" r="r" b="b"/>
              <a:pathLst>
                <a:path w="1135" h="1576" extrusionOk="0">
                  <a:moveTo>
                    <a:pt x="1134" y="0"/>
                  </a:moveTo>
                  <a:lnTo>
                    <a:pt x="0" y="1134"/>
                  </a:lnTo>
                  <a:cubicBezTo>
                    <a:pt x="315" y="1386"/>
                    <a:pt x="693" y="1512"/>
                    <a:pt x="1134" y="1575"/>
                  </a:cubicBezTo>
                  <a:lnTo>
                    <a:pt x="113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8" name="Google Shape;9198;p87"/>
            <p:cNvSpPr/>
            <p:nvPr/>
          </p:nvSpPr>
          <p:spPr>
            <a:xfrm>
              <a:off x="-19280000" y="4201050"/>
              <a:ext cx="200875" cy="187725"/>
            </a:xfrm>
            <a:custGeom>
              <a:avLst/>
              <a:gdLst/>
              <a:ahLst/>
              <a:cxnLst/>
              <a:rect l="l" t="t" r="r" b="b"/>
              <a:pathLst>
                <a:path w="8035" h="7509" extrusionOk="0">
                  <a:moveTo>
                    <a:pt x="6410" y="1"/>
                  </a:moveTo>
                  <a:cubicBezTo>
                    <a:pt x="6316" y="1"/>
                    <a:pt x="6219" y="40"/>
                    <a:pt x="6144" y="115"/>
                  </a:cubicBezTo>
                  <a:lnTo>
                    <a:pt x="5388" y="872"/>
                  </a:lnTo>
                  <a:cubicBezTo>
                    <a:pt x="6459" y="2195"/>
                    <a:pt x="6302" y="4022"/>
                    <a:pt x="5136" y="5125"/>
                  </a:cubicBezTo>
                  <a:cubicBezTo>
                    <a:pt x="4533" y="5728"/>
                    <a:pt x="3723" y="6057"/>
                    <a:pt x="2891" y="6057"/>
                  </a:cubicBezTo>
                  <a:cubicBezTo>
                    <a:pt x="2201" y="6057"/>
                    <a:pt x="1497" y="5831"/>
                    <a:pt x="883" y="5345"/>
                  </a:cubicBezTo>
                  <a:lnTo>
                    <a:pt x="158" y="6101"/>
                  </a:lnTo>
                  <a:cubicBezTo>
                    <a:pt x="1" y="6259"/>
                    <a:pt x="1" y="6479"/>
                    <a:pt x="190" y="6637"/>
                  </a:cubicBezTo>
                  <a:cubicBezTo>
                    <a:pt x="991" y="7209"/>
                    <a:pt x="1954" y="7509"/>
                    <a:pt x="2924" y="7509"/>
                  </a:cubicBezTo>
                  <a:cubicBezTo>
                    <a:pt x="4090" y="7509"/>
                    <a:pt x="5264" y="7076"/>
                    <a:pt x="6176" y="6164"/>
                  </a:cubicBezTo>
                  <a:cubicBezTo>
                    <a:pt x="7877" y="4463"/>
                    <a:pt x="8034" y="2006"/>
                    <a:pt x="6680" y="147"/>
                  </a:cubicBezTo>
                  <a:cubicBezTo>
                    <a:pt x="6614" y="48"/>
                    <a:pt x="6513" y="1"/>
                    <a:pt x="64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9" name="Google Shape;9199;p87"/>
            <p:cNvSpPr/>
            <p:nvPr/>
          </p:nvSpPr>
          <p:spPr>
            <a:xfrm>
              <a:off x="-19197300" y="4293725"/>
              <a:ext cx="28375" cy="39400"/>
            </a:xfrm>
            <a:custGeom>
              <a:avLst/>
              <a:gdLst/>
              <a:ahLst/>
              <a:cxnLst/>
              <a:rect l="l" t="t" r="r" b="b"/>
              <a:pathLst>
                <a:path w="1135" h="1576" extrusionOk="0">
                  <a:moveTo>
                    <a:pt x="1" y="0"/>
                  </a:moveTo>
                  <a:lnTo>
                    <a:pt x="1" y="1575"/>
                  </a:lnTo>
                  <a:cubicBezTo>
                    <a:pt x="379" y="1512"/>
                    <a:pt x="788" y="1386"/>
                    <a:pt x="1135" y="113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0" name="Google Shape;9200;p87"/>
            <p:cNvSpPr/>
            <p:nvPr/>
          </p:nvSpPr>
          <p:spPr>
            <a:xfrm>
              <a:off x="-19394200" y="4084200"/>
              <a:ext cx="252850" cy="303275"/>
            </a:xfrm>
            <a:custGeom>
              <a:avLst/>
              <a:gdLst/>
              <a:ahLst/>
              <a:cxnLst/>
              <a:rect l="l" t="t" r="r" b="b"/>
              <a:pathLst>
                <a:path w="10114" h="12131" extrusionOk="0">
                  <a:moveTo>
                    <a:pt x="3938" y="1"/>
                  </a:moveTo>
                  <a:cubicBezTo>
                    <a:pt x="3718" y="1"/>
                    <a:pt x="3560" y="158"/>
                    <a:pt x="3560" y="347"/>
                  </a:cubicBezTo>
                  <a:cubicBezTo>
                    <a:pt x="3560" y="536"/>
                    <a:pt x="3718" y="694"/>
                    <a:pt x="3938" y="694"/>
                  </a:cubicBezTo>
                  <a:cubicBezTo>
                    <a:pt x="4411" y="694"/>
                    <a:pt x="4789" y="1040"/>
                    <a:pt x="4947" y="1481"/>
                  </a:cubicBezTo>
                  <a:cubicBezTo>
                    <a:pt x="2206" y="1670"/>
                    <a:pt x="0" y="4002"/>
                    <a:pt x="0" y="6806"/>
                  </a:cubicBezTo>
                  <a:cubicBezTo>
                    <a:pt x="0" y="9389"/>
                    <a:pt x="1922" y="11815"/>
                    <a:pt x="4758" y="12130"/>
                  </a:cubicBezTo>
                  <a:cubicBezTo>
                    <a:pt x="4411" y="11910"/>
                    <a:pt x="4033" y="11658"/>
                    <a:pt x="3718" y="11342"/>
                  </a:cubicBezTo>
                  <a:cubicBezTo>
                    <a:pt x="3560" y="11185"/>
                    <a:pt x="3560" y="10964"/>
                    <a:pt x="3718" y="10807"/>
                  </a:cubicBezTo>
                  <a:lnTo>
                    <a:pt x="10113" y="4411"/>
                  </a:lnTo>
                  <a:cubicBezTo>
                    <a:pt x="9231" y="2710"/>
                    <a:pt x="7593" y="1607"/>
                    <a:pt x="5671" y="1481"/>
                  </a:cubicBezTo>
                  <a:cubicBezTo>
                    <a:pt x="5514" y="662"/>
                    <a:pt x="4789" y="1"/>
                    <a:pt x="39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1" name="Google Shape;9201;p87"/>
            <p:cNvSpPr/>
            <p:nvPr/>
          </p:nvSpPr>
          <p:spPr>
            <a:xfrm>
              <a:off x="-19185475" y="4281100"/>
              <a:ext cx="40175" cy="28400"/>
            </a:xfrm>
            <a:custGeom>
              <a:avLst/>
              <a:gdLst/>
              <a:ahLst/>
              <a:cxnLst/>
              <a:rect l="l" t="t" r="r" b="b"/>
              <a:pathLst>
                <a:path w="1607" h="1136" extrusionOk="0">
                  <a:moveTo>
                    <a:pt x="0" y="1"/>
                  </a:moveTo>
                  <a:lnTo>
                    <a:pt x="1134" y="1135"/>
                  </a:lnTo>
                  <a:cubicBezTo>
                    <a:pt x="1418" y="820"/>
                    <a:pt x="1575" y="411"/>
                    <a:pt x="16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02" name="Google Shape;9202;p87"/>
          <p:cNvGrpSpPr/>
          <p:nvPr/>
        </p:nvGrpSpPr>
        <p:grpSpPr>
          <a:xfrm>
            <a:off x="8432224" y="2252001"/>
            <a:ext cx="533929" cy="600627"/>
            <a:chOff x="-17526750" y="3309200"/>
            <a:chExt cx="270975" cy="304825"/>
          </a:xfrm>
        </p:grpSpPr>
        <p:sp>
          <p:nvSpPr>
            <p:cNvPr id="9203" name="Google Shape;9203;p87"/>
            <p:cNvSpPr/>
            <p:nvPr/>
          </p:nvSpPr>
          <p:spPr>
            <a:xfrm>
              <a:off x="-17507050" y="3452525"/>
              <a:ext cx="232375" cy="161500"/>
            </a:xfrm>
            <a:custGeom>
              <a:avLst/>
              <a:gdLst/>
              <a:ahLst/>
              <a:cxnLst/>
              <a:rect l="l" t="t" r="r" b="b"/>
              <a:pathLst>
                <a:path w="9295" h="6460" extrusionOk="0">
                  <a:moveTo>
                    <a:pt x="1765" y="725"/>
                  </a:moveTo>
                  <a:cubicBezTo>
                    <a:pt x="1954" y="725"/>
                    <a:pt x="2111" y="883"/>
                    <a:pt x="2111" y="1072"/>
                  </a:cubicBezTo>
                  <a:cubicBezTo>
                    <a:pt x="2111" y="1261"/>
                    <a:pt x="1954" y="1419"/>
                    <a:pt x="1765" y="1419"/>
                  </a:cubicBezTo>
                  <a:cubicBezTo>
                    <a:pt x="1575" y="1419"/>
                    <a:pt x="1418" y="1261"/>
                    <a:pt x="1418" y="1072"/>
                  </a:cubicBezTo>
                  <a:cubicBezTo>
                    <a:pt x="1418" y="883"/>
                    <a:pt x="1575" y="725"/>
                    <a:pt x="1765" y="725"/>
                  </a:cubicBezTo>
                  <a:close/>
                  <a:moveTo>
                    <a:pt x="3214" y="725"/>
                  </a:moveTo>
                  <a:cubicBezTo>
                    <a:pt x="3434" y="725"/>
                    <a:pt x="3592" y="883"/>
                    <a:pt x="3592" y="1072"/>
                  </a:cubicBezTo>
                  <a:cubicBezTo>
                    <a:pt x="3592" y="1261"/>
                    <a:pt x="3434" y="1419"/>
                    <a:pt x="3214" y="1419"/>
                  </a:cubicBezTo>
                  <a:cubicBezTo>
                    <a:pt x="3025" y="1419"/>
                    <a:pt x="2867" y="1261"/>
                    <a:pt x="2867" y="1072"/>
                  </a:cubicBezTo>
                  <a:cubicBezTo>
                    <a:pt x="2867" y="883"/>
                    <a:pt x="3025" y="725"/>
                    <a:pt x="3214" y="725"/>
                  </a:cubicBezTo>
                  <a:close/>
                  <a:moveTo>
                    <a:pt x="2521" y="1419"/>
                  </a:moveTo>
                  <a:cubicBezTo>
                    <a:pt x="2710" y="1419"/>
                    <a:pt x="2867" y="1576"/>
                    <a:pt x="2867" y="1797"/>
                  </a:cubicBezTo>
                  <a:cubicBezTo>
                    <a:pt x="2867" y="1986"/>
                    <a:pt x="2710" y="2143"/>
                    <a:pt x="2521" y="2143"/>
                  </a:cubicBezTo>
                  <a:cubicBezTo>
                    <a:pt x="2332" y="2143"/>
                    <a:pt x="2174" y="1986"/>
                    <a:pt x="2174" y="1797"/>
                  </a:cubicBezTo>
                  <a:cubicBezTo>
                    <a:pt x="2111" y="1576"/>
                    <a:pt x="2332" y="1419"/>
                    <a:pt x="2521" y="1419"/>
                  </a:cubicBezTo>
                  <a:close/>
                  <a:moveTo>
                    <a:pt x="32" y="1"/>
                  </a:moveTo>
                  <a:lnTo>
                    <a:pt x="32" y="127"/>
                  </a:lnTo>
                  <a:lnTo>
                    <a:pt x="0" y="127"/>
                  </a:lnTo>
                  <a:cubicBezTo>
                    <a:pt x="0" y="2962"/>
                    <a:pt x="1796" y="5514"/>
                    <a:pt x="4537" y="6428"/>
                  </a:cubicBezTo>
                  <a:cubicBezTo>
                    <a:pt x="4568" y="6428"/>
                    <a:pt x="4600" y="6459"/>
                    <a:pt x="4631" y="6459"/>
                  </a:cubicBezTo>
                  <a:cubicBezTo>
                    <a:pt x="4694" y="6459"/>
                    <a:pt x="4726" y="6459"/>
                    <a:pt x="4757" y="6428"/>
                  </a:cubicBezTo>
                  <a:cubicBezTo>
                    <a:pt x="7467" y="5514"/>
                    <a:pt x="9294" y="2962"/>
                    <a:pt x="9294" y="127"/>
                  </a:cubicBezTo>
                  <a:lnTo>
                    <a:pt x="92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4" name="Google Shape;9204;p87"/>
            <p:cNvSpPr/>
            <p:nvPr/>
          </p:nvSpPr>
          <p:spPr>
            <a:xfrm>
              <a:off x="-17417275" y="3309200"/>
              <a:ext cx="52800" cy="54350"/>
            </a:xfrm>
            <a:custGeom>
              <a:avLst/>
              <a:gdLst/>
              <a:ahLst/>
              <a:cxnLst/>
              <a:rect l="l" t="t" r="r" b="b"/>
              <a:pathLst>
                <a:path w="2112" h="217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103"/>
                  </a:lnTo>
                  <a:cubicBezTo>
                    <a:pt x="1" y="1701"/>
                    <a:pt x="473" y="2174"/>
                    <a:pt x="1040" y="2174"/>
                  </a:cubicBezTo>
                  <a:cubicBezTo>
                    <a:pt x="1639" y="2174"/>
                    <a:pt x="2112" y="1701"/>
                    <a:pt x="2112" y="1103"/>
                  </a:cubicBezTo>
                  <a:lnTo>
                    <a:pt x="2112" y="347"/>
                  </a:lnTo>
                  <a:cubicBezTo>
                    <a:pt x="2112" y="158"/>
                    <a:pt x="1954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5" name="Google Shape;9205;p87"/>
            <p:cNvSpPr/>
            <p:nvPr/>
          </p:nvSpPr>
          <p:spPr>
            <a:xfrm>
              <a:off x="-17456650" y="3369825"/>
              <a:ext cx="130775" cy="64625"/>
            </a:xfrm>
            <a:custGeom>
              <a:avLst/>
              <a:gdLst/>
              <a:ahLst/>
              <a:cxnLst/>
              <a:rect l="l" t="t" r="r" b="b"/>
              <a:pathLst>
                <a:path w="5231" h="2585" extrusionOk="0">
                  <a:moveTo>
                    <a:pt x="1450" y="1"/>
                  </a:moveTo>
                  <a:cubicBezTo>
                    <a:pt x="631" y="442"/>
                    <a:pt x="1" y="1419"/>
                    <a:pt x="158" y="2584"/>
                  </a:cubicBezTo>
                  <a:lnTo>
                    <a:pt x="5073" y="2584"/>
                  </a:lnTo>
                  <a:cubicBezTo>
                    <a:pt x="5230" y="1513"/>
                    <a:pt x="4663" y="473"/>
                    <a:pt x="3718" y="1"/>
                  </a:cubicBezTo>
                  <a:cubicBezTo>
                    <a:pt x="3403" y="284"/>
                    <a:pt x="3025" y="442"/>
                    <a:pt x="2584" y="442"/>
                  </a:cubicBezTo>
                  <a:cubicBezTo>
                    <a:pt x="2143" y="442"/>
                    <a:pt x="1765" y="284"/>
                    <a:pt x="14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6" name="Google Shape;9206;p87"/>
            <p:cNvSpPr/>
            <p:nvPr/>
          </p:nvSpPr>
          <p:spPr>
            <a:xfrm>
              <a:off x="-17526750" y="3344625"/>
              <a:ext cx="95325" cy="89825"/>
            </a:xfrm>
            <a:custGeom>
              <a:avLst/>
              <a:gdLst/>
              <a:ahLst/>
              <a:cxnLst/>
              <a:rect l="l" t="t" r="r" b="b"/>
              <a:pathLst>
                <a:path w="3813" h="3593" extrusionOk="0">
                  <a:moveTo>
                    <a:pt x="3277" y="1"/>
                  </a:moveTo>
                  <a:cubicBezTo>
                    <a:pt x="1891" y="1"/>
                    <a:pt x="662" y="851"/>
                    <a:pt x="221" y="2175"/>
                  </a:cubicBezTo>
                  <a:cubicBezTo>
                    <a:pt x="1" y="2836"/>
                    <a:pt x="536" y="3529"/>
                    <a:pt x="1261" y="3529"/>
                  </a:cubicBezTo>
                  <a:lnTo>
                    <a:pt x="2231" y="3529"/>
                  </a:lnTo>
                  <a:cubicBezTo>
                    <a:pt x="2102" y="2170"/>
                    <a:pt x="2820" y="1000"/>
                    <a:pt x="3813" y="442"/>
                  </a:cubicBezTo>
                  <a:cubicBezTo>
                    <a:pt x="3750" y="316"/>
                    <a:pt x="3687" y="158"/>
                    <a:pt x="3655" y="1"/>
                  </a:cubicBezTo>
                  <a:close/>
                  <a:moveTo>
                    <a:pt x="2231" y="3529"/>
                  </a:moveTo>
                  <a:lnTo>
                    <a:pt x="2231" y="3529"/>
                  </a:lnTo>
                  <a:cubicBezTo>
                    <a:pt x="2233" y="3550"/>
                    <a:pt x="2235" y="3571"/>
                    <a:pt x="2237" y="3592"/>
                  </a:cubicBezTo>
                  <a:lnTo>
                    <a:pt x="2237" y="3529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7" name="Google Shape;9207;p87"/>
            <p:cNvSpPr/>
            <p:nvPr/>
          </p:nvSpPr>
          <p:spPr>
            <a:xfrm>
              <a:off x="-17351900" y="3345425"/>
              <a:ext cx="96125" cy="89800"/>
            </a:xfrm>
            <a:custGeom>
              <a:avLst/>
              <a:gdLst/>
              <a:ahLst/>
              <a:cxnLst/>
              <a:rect l="l" t="t" r="r" b="b"/>
              <a:pathLst>
                <a:path w="3845" h="3592" extrusionOk="0">
                  <a:moveTo>
                    <a:pt x="158" y="0"/>
                  </a:moveTo>
                  <a:cubicBezTo>
                    <a:pt x="127" y="158"/>
                    <a:pt x="95" y="315"/>
                    <a:pt x="1" y="441"/>
                  </a:cubicBezTo>
                  <a:cubicBezTo>
                    <a:pt x="1103" y="1071"/>
                    <a:pt x="1734" y="2300"/>
                    <a:pt x="1576" y="3592"/>
                  </a:cubicBezTo>
                  <a:lnTo>
                    <a:pt x="2584" y="3592"/>
                  </a:lnTo>
                  <a:cubicBezTo>
                    <a:pt x="3309" y="3560"/>
                    <a:pt x="3844" y="2867"/>
                    <a:pt x="3592" y="2174"/>
                  </a:cubicBezTo>
                  <a:cubicBezTo>
                    <a:pt x="3151" y="882"/>
                    <a:pt x="1954" y="0"/>
                    <a:pt x="5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08" name="Google Shape;9208;p87"/>
          <p:cNvGrpSpPr/>
          <p:nvPr/>
        </p:nvGrpSpPr>
        <p:grpSpPr>
          <a:xfrm>
            <a:off x="8400426" y="2992231"/>
            <a:ext cx="597524" cy="597524"/>
            <a:chOff x="-17542500" y="3684100"/>
            <a:chExt cx="303250" cy="303250"/>
          </a:xfrm>
        </p:grpSpPr>
        <p:sp>
          <p:nvSpPr>
            <p:cNvPr id="9209" name="Google Shape;9209;p87"/>
            <p:cNvSpPr/>
            <p:nvPr/>
          </p:nvSpPr>
          <p:spPr>
            <a:xfrm>
              <a:off x="-17542500" y="3863675"/>
              <a:ext cx="70900" cy="52800"/>
            </a:xfrm>
            <a:custGeom>
              <a:avLst/>
              <a:gdLst/>
              <a:ahLst/>
              <a:cxnLst/>
              <a:rect l="l" t="t" r="r" b="b"/>
              <a:pathLst>
                <a:path w="2836" h="2112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693"/>
                  </a:lnTo>
                  <a:cubicBezTo>
                    <a:pt x="1" y="1481"/>
                    <a:pt x="631" y="2111"/>
                    <a:pt x="1418" y="2111"/>
                  </a:cubicBezTo>
                  <a:cubicBezTo>
                    <a:pt x="2174" y="2111"/>
                    <a:pt x="2836" y="1481"/>
                    <a:pt x="2836" y="693"/>
                  </a:cubicBezTo>
                  <a:lnTo>
                    <a:pt x="2489" y="693"/>
                  </a:lnTo>
                  <a:cubicBezTo>
                    <a:pt x="2363" y="693"/>
                    <a:pt x="2237" y="693"/>
                    <a:pt x="2111" y="662"/>
                  </a:cubicBezTo>
                  <a:lnTo>
                    <a:pt x="2111" y="693"/>
                  </a:lnTo>
                  <a:cubicBezTo>
                    <a:pt x="2111" y="1103"/>
                    <a:pt x="1796" y="1418"/>
                    <a:pt x="1418" y="1418"/>
                  </a:cubicBezTo>
                  <a:cubicBezTo>
                    <a:pt x="1009" y="1418"/>
                    <a:pt x="694" y="1103"/>
                    <a:pt x="694" y="693"/>
                  </a:cubicBez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0" name="Google Shape;9210;p87"/>
            <p:cNvSpPr/>
            <p:nvPr/>
          </p:nvSpPr>
          <p:spPr>
            <a:xfrm>
              <a:off x="-17488150" y="3881000"/>
              <a:ext cx="70900" cy="106350"/>
            </a:xfrm>
            <a:custGeom>
              <a:avLst/>
              <a:gdLst/>
              <a:ahLst/>
              <a:cxnLst/>
              <a:rect l="l" t="t" r="r" b="b"/>
              <a:pathLst>
                <a:path w="2836" h="4254" extrusionOk="0">
                  <a:moveTo>
                    <a:pt x="2111" y="0"/>
                  </a:moveTo>
                  <a:lnTo>
                    <a:pt x="2111" y="2836"/>
                  </a:lnTo>
                  <a:cubicBezTo>
                    <a:pt x="2111" y="3245"/>
                    <a:pt x="1796" y="3561"/>
                    <a:pt x="1418" y="3561"/>
                  </a:cubicBezTo>
                  <a:cubicBezTo>
                    <a:pt x="1009" y="3561"/>
                    <a:pt x="693" y="3245"/>
                    <a:pt x="693" y="2836"/>
                  </a:cubicBezTo>
                  <a:lnTo>
                    <a:pt x="693" y="2489"/>
                  </a:lnTo>
                  <a:cubicBezTo>
                    <a:pt x="693" y="2300"/>
                    <a:pt x="536" y="2143"/>
                    <a:pt x="347" y="2143"/>
                  </a:cubicBezTo>
                  <a:cubicBezTo>
                    <a:pt x="158" y="2143"/>
                    <a:pt x="0" y="2300"/>
                    <a:pt x="0" y="2489"/>
                  </a:cubicBezTo>
                  <a:lnTo>
                    <a:pt x="0" y="2836"/>
                  </a:lnTo>
                  <a:cubicBezTo>
                    <a:pt x="0" y="3624"/>
                    <a:pt x="630" y="4254"/>
                    <a:pt x="1418" y="4254"/>
                  </a:cubicBezTo>
                  <a:cubicBezTo>
                    <a:pt x="2206" y="4254"/>
                    <a:pt x="2836" y="3624"/>
                    <a:pt x="2836" y="2836"/>
                  </a:cubicBezTo>
                  <a:lnTo>
                    <a:pt x="283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1" name="Google Shape;9211;p87"/>
            <p:cNvSpPr/>
            <p:nvPr/>
          </p:nvSpPr>
          <p:spPr>
            <a:xfrm>
              <a:off x="-17310150" y="3863675"/>
              <a:ext cx="70900" cy="52800"/>
            </a:xfrm>
            <a:custGeom>
              <a:avLst/>
              <a:gdLst/>
              <a:ahLst/>
              <a:cxnLst/>
              <a:rect l="l" t="t" r="r" b="b"/>
              <a:pathLst>
                <a:path w="2836" h="2112" extrusionOk="0">
                  <a:moveTo>
                    <a:pt x="2489" y="0"/>
                  </a:moveTo>
                  <a:cubicBezTo>
                    <a:pt x="2269" y="0"/>
                    <a:pt x="2111" y="126"/>
                    <a:pt x="2111" y="347"/>
                  </a:cubicBezTo>
                  <a:lnTo>
                    <a:pt x="2111" y="693"/>
                  </a:lnTo>
                  <a:cubicBezTo>
                    <a:pt x="2111" y="1072"/>
                    <a:pt x="1796" y="1387"/>
                    <a:pt x="1418" y="1387"/>
                  </a:cubicBezTo>
                  <a:cubicBezTo>
                    <a:pt x="1009" y="1387"/>
                    <a:pt x="694" y="1072"/>
                    <a:pt x="694" y="693"/>
                  </a:cubicBezTo>
                  <a:lnTo>
                    <a:pt x="694" y="662"/>
                  </a:lnTo>
                  <a:cubicBezTo>
                    <a:pt x="599" y="693"/>
                    <a:pt x="473" y="693"/>
                    <a:pt x="347" y="693"/>
                  </a:cubicBezTo>
                  <a:lnTo>
                    <a:pt x="0" y="693"/>
                  </a:lnTo>
                  <a:cubicBezTo>
                    <a:pt x="0" y="1481"/>
                    <a:pt x="631" y="2111"/>
                    <a:pt x="1418" y="2111"/>
                  </a:cubicBezTo>
                  <a:cubicBezTo>
                    <a:pt x="2206" y="2111"/>
                    <a:pt x="2836" y="1481"/>
                    <a:pt x="2836" y="693"/>
                  </a:cubicBezTo>
                  <a:lnTo>
                    <a:pt x="2836" y="347"/>
                  </a:lnTo>
                  <a:cubicBezTo>
                    <a:pt x="2836" y="158"/>
                    <a:pt x="2678" y="0"/>
                    <a:pt x="24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2" name="Google Shape;9212;p87"/>
            <p:cNvSpPr/>
            <p:nvPr/>
          </p:nvSpPr>
          <p:spPr>
            <a:xfrm>
              <a:off x="-17364500" y="3881000"/>
              <a:ext cx="70925" cy="106350"/>
            </a:xfrm>
            <a:custGeom>
              <a:avLst/>
              <a:gdLst/>
              <a:ahLst/>
              <a:cxnLst/>
              <a:rect l="l" t="t" r="r" b="b"/>
              <a:pathLst>
                <a:path w="2837" h="4254" extrusionOk="0">
                  <a:moveTo>
                    <a:pt x="1" y="0"/>
                  </a:moveTo>
                  <a:lnTo>
                    <a:pt x="1" y="2836"/>
                  </a:lnTo>
                  <a:cubicBezTo>
                    <a:pt x="1" y="3624"/>
                    <a:pt x="631" y="4254"/>
                    <a:pt x="1418" y="4254"/>
                  </a:cubicBezTo>
                  <a:cubicBezTo>
                    <a:pt x="2206" y="4254"/>
                    <a:pt x="2836" y="3624"/>
                    <a:pt x="2836" y="2836"/>
                  </a:cubicBezTo>
                  <a:lnTo>
                    <a:pt x="2836" y="2489"/>
                  </a:lnTo>
                  <a:cubicBezTo>
                    <a:pt x="2836" y="2300"/>
                    <a:pt x="2710" y="2111"/>
                    <a:pt x="2490" y="2111"/>
                  </a:cubicBezTo>
                  <a:cubicBezTo>
                    <a:pt x="2301" y="2111"/>
                    <a:pt x="2143" y="2269"/>
                    <a:pt x="2143" y="2489"/>
                  </a:cubicBezTo>
                  <a:lnTo>
                    <a:pt x="2143" y="2836"/>
                  </a:lnTo>
                  <a:cubicBezTo>
                    <a:pt x="2143" y="3214"/>
                    <a:pt x="1828" y="3529"/>
                    <a:pt x="1418" y="3529"/>
                  </a:cubicBezTo>
                  <a:cubicBezTo>
                    <a:pt x="1040" y="3529"/>
                    <a:pt x="725" y="3214"/>
                    <a:pt x="725" y="2836"/>
                  </a:cubicBez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3" name="Google Shape;9213;p87"/>
            <p:cNvSpPr/>
            <p:nvPr/>
          </p:nvSpPr>
          <p:spPr>
            <a:xfrm>
              <a:off x="-17505475" y="3845550"/>
              <a:ext cx="228425" cy="18150"/>
            </a:xfrm>
            <a:custGeom>
              <a:avLst/>
              <a:gdLst/>
              <a:ahLst/>
              <a:cxnLst/>
              <a:rect l="l" t="t" r="r" b="b"/>
              <a:pathLst>
                <a:path w="9137" h="726" extrusionOk="0">
                  <a:moveTo>
                    <a:pt x="0" y="1"/>
                  </a:moveTo>
                  <a:cubicBezTo>
                    <a:pt x="158" y="379"/>
                    <a:pt x="536" y="725"/>
                    <a:pt x="1008" y="725"/>
                  </a:cubicBezTo>
                  <a:lnTo>
                    <a:pt x="8129" y="725"/>
                  </a:lnTo>
                  <a:cubicBezTo>
                    <a:pt x="8601" y="725"/>
                    <a:pt x="8979" y="379"/>
                    <a:pt x="91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4" name="Google Shape;9214;p87"/>
            <p:cNvSpPr/>
            <p:nvPr/>
          </p:nvSpPr>
          <p:spPr>
            <a:xfrm>
              <a:off x="-17523600" y="3706925"/>
              <a:ext cx="265450" cy="121325"/>
            </a:xfrm>
            <a:custGeom>
              <a:avLst/>
              <a:gdLst/>
              <a:ahLst/>
              <a:cxnLst/>
              <a:rect l="l" t="t" r="r" b="b"/>
              <a:pathLst>
                <a:path w="10618" h="4853" extrusionOk="0">
                  <a:moveTo>
                    <a:pt x="2364" y="1"/>
                  </a:moveTo>
                  <a:cubicBezTo>
                    <a:pt x="1135" y="789"/>
                    <a:pt x="253" y="2080"/>
                    <a:pt x="32" y="3624"/>
                  </a:cubicBezTo>
                  <a:cubicBezTo>
                    <a:pt x="1" y="3939"/>
                    <a:pt x="64" y="4223"/>
                    <a:pt x="253" y="4443"/>
                  </a:cubicBezTo>
                  <a:cubicBezTo>
                    <a:pt x="473" y="4695"/>
                    <a:pt x="788" y="4853"/>
                    <a:pt x="1103" y="4853"/>
                  </a:cubicBezTo>
                  <a:lnTo>
                    <a:pt x="9515" y="4853"/>
                  </a:lnTo>
                  <a:cubicBezTo>
                    <a:pt x="9830" y="4853"/>
                    <a:pt x="10145" y="4695"/>
                    <a:pt x="10334" y="4443"/>
                  </a:cubicBezTo>
                  <a:cubicBezTo>
                    <a:pt x="10555" y="4223"/>
                    <a:pt x="10618" y="3908"/>
                    <a:pt x="10586" y="3624"/>
                  </a:cubicBezTo>
                  <a:cubicBezTo>
                    <a:pt x="10334" y="2080"/>
                    <a:pt x="9484" y="789"/>
                    <a:pt x="8255" y="1"/>
                  </a:cubicBezTo>
                  <a:cubicBezTo>
                    <a:pt x="7782" y="1135"/>
                    <a:pt x="6648" y="1954"/>
                    <a:pt x="5293" y="1954"/>
                  </a:cubicBezTo>
                  <a:cubicBezTo>
                    <a:pt x="4002" y="1954"/>
                    <a:pt x="2868" y="1167"/>
                    <a:pt x="23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5" name="Google Shape;9215;p87"/>
            <p:cNvSpPr/>
            <p:nvPr/>
          </p:nvSpPr>
          <p:spPr>
            <a:xfrm>
              <a:off x="-17448775" y="3684100"/>
              <a:ext cx="115800" cy="52800"/>
            </a:xfrm>
            <a:custGeom>
              <a:avLst/>
              <a:gdLst/>
              <a:ahLst/>
              <a:cxnLst/>
              <a:rect l="l" t="t" r="r" b="b"/>
              <a:pathLst>
                <a:path w="4632" h="2112" extrusionOk="0">
                  <a:moveTo>
                    <a:pt x="2300" y="0"/>
                  </a:moveTo>
                  <a:cubicBezTo>
                    <a:pt x="1481" y="0"/>
                    <a:pt x="694" y="189"/>
                    <a:pt x="1" y="504"/>
                  </a:cubicBezTo>
                  <a:cubicBezTo>
                    <a:pt x="347" y="1513"/>
                    <a:pt x="1261" y="2111"/>
                    <a:pt x="2300" y="2111"/>
                  </a:cubicBezTo>
                  <a:cubicBezTo>
                    <a:pt x="3372" y="2111"/>
                    <a:pt x="4285" y="1450"/>
                    <a:pt x="4632" y="504"/>
                  </a:cubicBezTo>
                  <a:cubicBezTo>
                    <a:pt x="3939" y="158"/>
                    <a:pt x="3151" y="0"/>
                    <a:pt x="23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16" name="Google Shape;9216;p87"/>
          <p:cNvGrpSpPr/>
          <p:nvPr/>
        </p:nvGrpSpPr>
        <p:grpSpPr>
          <a:xfrm>
            <a:off x="8399638" y="3747757"/>
            <a:ext cx="599100" cy="561860"/>
            <a:chOff x="-17542500" y="4068450"/>
            <a:chExt cx="304050" cy="285150"/>
          </a:xfrm>
        </p:grpSpPr>
        <p:sp>
          <p:nvSpPr>
            <p:cNvPr id="9217" name="Google Shape;9217;p87"/>
            <p:cNvSpPr/>
            <p:nvPr/>
          </p:nvSpPr>
          <p:spPr>
            <a:xfrm>
              <a:off x="-17519650" y="4281900"/>
              <a:ext cx="256000" cy="71700"/>
            </a:xfrm>
            <a:custGeom>
              <a:avLst/>
              <a:gdLst/>
              <a:ahLst/>
              <a:cxnLst/>
              <a:rect l="l" t="t" r="r" b="b"/>
              <a:pathLst>
                <a:path w="10240" h="2868" extrusionOk="0">
                  <a:moveTo>
                    <a:pt x="10239" y="0"/>
                  </a:moveTo>
                  <a:cubicBezTo>
                    <a:pt x="9546" y="32"/>
                    <a:pt x="9042" y="0"/>
                    <a:pt x="8223" y="536"/>
                  </a:cubicBezTo>
                  <a:cubicBezTo>
                    <a:pt x="7341" y="1135"/>
                    <a:pt x="6333" y="1450"/>
                    <a:pt x="5261" y="1450"/>
                  </a:cubicBezTo>
                  <a:lnTo>
                    <a:pt x="4978" y="1450"/>
                  </a:lnTo>
                  <a:cubicBezTo>
                    <a:pt x="3938" y="1450"/>
                    <a:pt x="2899" y="1135"/>
                    <a:pt x="2048" y="536"/>
                  </a:cubicBezTo>
                  <a:cubicBezTo>
                    <a:pt x="1197" y="0"/>
                    <a:pt x="693" y="63"/>
                    <a:pt x="0" y="0"/>
                  </a:cubicBezTo>
                  <a:lnTo>
                    <a:pt x="0" y="0"/>
                  </a:lnTo>
                  <a:cubicBezTo>
                    <a:pt x="1103" y="1733"/>
                    <a:pt x="3025" y="2867"/>
                    <a:pt x="5104" y="2867"/>
                  </a:cubicBezTo>
                  <a:cubicBezTo>
                    <a:pt x="7183" y="2867"/>
                    <a:pt x="9168" y="1765"/>
                    <a:pt x="102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8" name="Google Shape;9218;p87"/>
            <p:cNvSpPr/>
            <p:nvPr/>
          </p:nvSpPr>
          <p:spPr>
            <a:xfrm>
              <a:off x="-17542500" y="4166900"/>
              <a:ext cx="304050" cy="133925"/>
            </a:xfrm>
            <a:custGeom>
              <a:avLst/>
              <a:gdLst/>
              <a:ahLst/>
              <a:cxnLst/>
              <a:rect l="l" t="t" r="r" b="b"/>
              <a:pathLst>
                <a:path w="12162" h="5357" extrusionOk="0">
                  <a:moveTo>
                    <a:pt x="4632" y="2458"/>
                  </a:moveTo>
                  <a:cubicBezTo>
                    <a:pt x="4852" y="2458"/>
                    <a:pt x="5010" y="2616"/>
                    <a:pt x="5010" y="2836"/>
                  </a:cubicBezTo>
                  <a:cubicBezTo>
                    <a:pt x="5010" y="3025"/>
                    <a:pt x="4852" y="3183"/>
                    <a:pt x="4632" y="3183"/>
                  </a:cubicBezTo>
                  <a:cubicBezTo>
                    <a:pt x="4443" y="3183"/>
                    <a:pt x="4285" y="3025"/>
                    <a:pt x="4285" y="2836"/>
                  </a:cubicBezTo>
                  <a:cubicBezTo>
                    <a:pt x="4285" y="2616"/>
                    <a:pt x="4443" y="2458"/>
                    <a:pt x="4632" y="2458"/>
                  </a:cubicBezTo>
                  <a:close/>
                  <a:moveTo>
                    <a:pt x="7467" y="2458"/>
                  </a:moveTo>
                  <a:cubicBezTo>
                    <a:pt x="7688" y="2458"/>
                    <a:pt x="7845" y="2616"/>
                    <a:pt x="7845" y="2836"/>
                  </a:cubicBezTo>
                  <a:cubicBezTo>
                    <a:pt x="7845" y="3025"/>
                    <a:pt x="7688" y="3183"/>
                    <a:pt x="7467" y="3183"/>
                  </a:cubicBezTo>
                  <a:cubicBezTo>
                    <a:pt x="7278" y="3183"/>
                    <a:pt x="7121" y="3025"/>
                    <a:pt x="7121" y="2836"/>
                  </a:cubicBezTo>
                  <a:cubicBezTo>
                    <a:pt x="7121" y="2616"/>
                    <a:pt x="7278" y="2458"/>
                    <a:pt x="7467" y="2458"/>
                  </a:cubicBezTo>
                  <a:close/>
                  <a:moveTo>
                    <a:pt x="6049" y="1"/>
                  </a:moveTo>
                  <a:cubicBezTo>
                    <a:pt x="5545" y="1040"/>
                    <a:pt x="4443" y="1765"/>
                    <a:pt x="3214" y="1765"/>
                  </a:cubicBezTo>
                  <a:cubicBezTo>
                    <a:pt x="2174" y="1765"/>
                    <a:pt x="1261" y="1261"/>
                    <a:pt x="662" y="473"/>
                  </a:cubicBezTo>
                  <a:cubicBezTo>
                    <a:pt x="221" y="1166"/>
                    <a:pt x="1" y="1986"/>
                    <a:pt x="1" y="2836"/>
                  </a:cubicBezTo>
                  <a:cubicBezTo>
                    <a:pt x="1" y="3403"/>
                    <a:pt x="473" y="3876"/>
                    <a:pt x="1072" y="3876"/>
                  </a:cubicBezTo>
                  <a:cubicBezTo>
                    <a:pt x="1891" y="3876"/>
                    <a:pt x="2647" y="4033"/>
                    <a:pt x="3372" y="4569"/>
                  </a:cubicBezTo>
                  <a:cubicBezTo>
                    <a:pt x="4128" y="5073"/>
                    <a:pt x="5041" y="5357"/>
                    <a:pt x="5955" y="5357"/>
                  </a:cubicBezTo>
                  <a:lnTo>
                    <a:pt x="6207" y="5357"/>
                  </a:lnTo>
                  <a:cubicBezTo>
                    <a:pt x="7121" y="5357"/>
                    <a:pt x="8034" y="5073"/>
                    <a:pt x="8790" y="4569"/>
                  </a:cubicBezTo>
                  <a:cubicBezTo>
                    <a:pt x="9515" y="4033"/>
                    <a:pt x="10271" y="3876"/>
                    <a:pt x="11090" y="3876"/>
                  </a:cubicBezTo>
                  <a:cubicBezTo>
                    <a:pt x="11689" y="3876"/>
                    <a:pt x="12161" y="3403"/>
                    <a:pt x="12161" y="2836"/>
                  </a:cubicBezTo>
                  <a:cubicBezTo>
                    <a:pt x="12130" y="1954"/>
                    <a:pt x="11878" y="1166"/>
                    <a:pt x="11468" y="473"/>
                  </a:cubicBezTo>
                  <a:cubicBezTo>
                    <a:pt x="10870" y="1261"/>
                    <a:pt x="9956" y="1765"/>
                    <a:pt x="8885" y="1765"/>
                  </a:cubicBezTo>
                  <a:cubicBezTo>
                    <a:pt x="7625" y="1765"/>
                    <a:pt x="6585" y="1040"/>
                    <a:pt x="60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9" name="Google Shape;9219;p87"/>
            <p:cNvSpPr/>
            <p:nvPr/>
          </p:nvSpPr>
          <p:spPr>
            <a:xfrm>
              <a:off x="-17329050" y="41212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0" name="Google Shape;9220;p87"/>
            <p:cNvSpPr/>
            <p:nvPr/>
          </p:nvSpPr>
          <p:spPr>
            <a:xfrm>
              <a:off x="-17381825" y="4068450"/>
              <a:ext cx="123675" cy="123675"/>
            </a:xfrm>
            <a:custGeom>
              <a:avLst/>
              <a:gdLst/>
              <a:ahLst/>
              <a:cxnLst/>
              <a:rect l="l" t="t" r="r" b="b"/>
              <a:pathLst>
                <a:path w="4947" h="4947" extrusionOk="0">
                  <a:moveTo>
                    <a:pt x="2458" y="1418"/>
                  </a:moveTo>
                  <a:cubicBezTo>
                    <a:pt x="3057" y="1418"/>
                    <a:pt x="3529" y="1891"/>
                    <a:pt x="3529" y="2458"/>
                  </a:cubicBezTo>
                  <a:cubicBezTo>
                    <a:pt x="3529" y="3057"/>
                    <a:pt x="3057" y="3529"/>
                    <a:pt x="2458" y="3529"/>
                  </a:cubicBezTo>
                  <a:cubicBezTo>
                    <a:pt x="1891" y="3529"/>
                    <a:pt x="1418" y="3057"/>
                    <a:pt x="1418" y="2458"/>
                  </a:cubicBezTo>
                  <a:cubicBezTo>
                    <a:pt x="1418" y="1891"/>
                    <a:pt x="1891" y="1418"/>
                    <a:pt x="2458" y="1418"/>
                  </a:cubicBezTo>
                  <a:close/>
                  <a:moveTo>
                    <a:pt x="2458" y="1"/>
                  </a:moveTo>
                  <a:cubicBezTo>
                    <a:pt x="1103" y="1"/>
                    <a:pt x="1" y="1103"/>
                    <a:pt x="1" y="2458"/>
                  </a:cubicBezTo>
                  <a:cubicBezTo>
                    <a:pt x="1" y="3844"/>
                    <a:pt x="1103" y="4947"/>
                    <a:pt x="2458" y="4947"/>
                  </a:cubicBezTo>
                  <a:cubicBezTo>
                    <a:pt x="3844" y="4947"/>
                    <a:pt x="4947" y="3844"/>
                    <a:pt x="4947" y="2458"/>
                  </a:cubicBezTo>
                  <a:cubicBezTo>
                    <a:pt x="4947" y="1103"/>
                    <a:pt x="3844" y="1"/>
                    <a:pt x="24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1" name="Google Shape;9221;p87"/>
            <p:cNvSpPr/>
            <p:nvPr/>
          </p:nvSpPr>
          <p:spPr>
            <a:xfrm>
              <a:off x="-17471625" y="4121225"/>
              <a:ext cx="17375" cy="18150"/>
            </a:xfrm>
            <a:custGeom>
              <a:avLst/>
              <a:gdLst/>
              <a:ahLst/>
              <a:cxnLst/>
              <a:rect l="l" t="t" r="r" b="b"/>
              <a:pathLst>
                <a:path w="695" h="726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8"/>
                    <a:pt x="158" y="725"/>
                    <a:pt x="348" y="725"/>
                  </a:cubicBezTo>
                  <a:cubicBezTo>
                    <a:pt x="537" y="725"/>
                    <a:pt x="694" y="568"/>
                    <a:pt x="694" y="347"/>
                  </a:cubicBezTo>
                  <a:cubicBezTo>
                    <a:pt x="694" y="158"/>
                    <a:pt x="537" y="0"/>
                    <a:pt x="34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2" name="Google Shape;9222;p87"/>
            <p:cNvSpPr/>
            <p:nvPr/>
          </p:nvSpPr>
          <p:spPr>
            <a:xfrm>
              <a:off x="-17525175" y="4068450"/>
              <a:ext cx="124475" cy="123675"/>
            </a:xfrm>
            <a:custGeom>
              <a:avLst/>
              <a:gdLst/>
              <a:ahLst/>
              <a:cxnLst/>
              <a:rect l="l" t="t" r="r" b="b"/>
              <a:pathLst>
                <a:path w="4979" h="4947" extrusionOk="0">
                  <a:moveTo>
                    <a:pt x="2490" y="1418"/>
                  </a:moveTo>
                  <a:cubicBezTo>
                    <a:pt x="3088" y="1418"/>
                    <a:pt x="3561" y="1891"/>
                    <a:pt x="3561" y="2458"/>
                  </a:cubicBezTo>
                  <a:cubicBezTo>
                    <a:pt x="3561" y="3057"/>
                    <a:pt x="3088" y="3529"/>
                    <a:pt x="2490" y="3529"/>
                  </a:cubicBezTo>
                  <a:cubicBezTo>
                    <a:pt x="1891" y="3529"/>
                    <a:pt x="1418" y="3057"/>
                    <a:pt x="1418" y="2458"/>
                  </a:cubicBezTo>
                  <a:cubicBezTo>
                    <a:pt x="1418" y="1891"/>
                    <a:pt x="1891" y="1418"/>
                    <a:pt x="2490" y="1418"/>
                  </a:cubicBezTo>
                  <a:close/>
                  <a:moveTo>
                    <a:pt x="2490" y="1"/>
                  </a:moveTo>
                  <a:cubicBezTo>
                    <a:pt x="1103" y="1"/>
                    <a:pt x="1" y="1103"/>
                    <a:pt x="1" y="2458"/>
                  </a:cubicBezTo>
                  <a:cubicBezTo>
                    <a:pt x="1" y="3844"/>
                    <a:pt x="1103" y="4947"/>
                    <a:pt x="2490" y="4947"/>
                  </a:cubicBezTo>
                  <a:cubicBezTo>
                    <a:pt x="3876" y="4947"/>
                    <a:pt x="4978" y="3844"/>
                    <a:pt x="4978" y="2458"/>
                  </a:cubicBezTo>
                  <a:cubicBezTo>
                    <a:pt x="4978" y="1103"/>
                    <a:pt x="3876" y="1"/>
                    <a:pt x="24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23" name="Google Shape;9223;p87"/>
          <p:cNvGrpSpPr/>
          <p:nvPr/>
        </p:nvGrpSpPr>
        <p:grpSpPr>
          <a:xfrm>
            <a:off x="4706867" y="4456282"/>
            <a:ext cx="457872" cy="599100"/>
            <a:chOff x="-15652200" y="3335975"/>
            <a:chExt cx="232375" cy="304050"/>
          </a:xfrm>
        </p:grpSpPr>
        <p:sp>
          <p:nvSpPr>
            <p:cNvPr id="9224" name="Google Shape;9224;p87"/>
            <p:cNvSpPr/>
            <p:nvPr/>
          </p:nvSpPr>
          <p:spPr>
            <a:xfrm>
              <a:off x="-15652200" y="3403700"/>
              <a:ext cx="36250" cy="168575"/>
            </a:xfrm>
            <a:custGeom>
              <a:avLst/>
              <a:gdLst/>
              <a:ahLst/>
              <a:cxnLst/>
              <a:rect l="l" t="t" r="r" b="b"/>
              <a:pathLst>
                <a:path w="1450" h="6743" extrusionOk="0">
                  <a:moveTo>
                    <a:pt x="0" y="1"/>
                  </a:moveTo>
                  <a:lnTo>
                    <a:pt x="0" y="6743"/>
                  </a:lnTo>
                  <a:lnTo>
                    <a:pt x="1450" y="6018"/>
                  </a:lnTo>
                  <a:lnTo>
                    <a:pt x="1450" y="6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5" name="Google Shape;9225;p87"/>
            <p:cNvSpPr/>
            <p:nvPr/>
          </p:nvSpPr>
          <p:spPr>
            <a:xfrm>
              <a:off x="-15455300" y="3403700"/>
              <a:ext cx="35475" cy="168575"/>
            </a:xfrm>
            <a:custGeom>
              <a:avLst/>
              <a:gdLst/>
              <a:ahLst/>
              <a:cxnLst/>
              <a:rect l="l" t="t" r="r" b="b"/>
              <a:pathLst>
                <a:path w="1419" h="6743" extrusionOk="0">
                  <a:moveTo>
                    <a:pt x="1418" y="1"/>
                  </a:moveTo>
                  <a:lnTo>
                    <a:pt x="1" y="694"/>
                  </a:lnTo>
                  <a:lnTo>
                    <a:pt x="1" y="6018"/>
                  </a:lnTo>
                  <a:lnTo>
                    <a:pt x="1418" y="6743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6" name="Google Shape;9226;p87"/>
            <p:cNvSpPr/>
            <p:nvPr/>
          </p:nvSpPr>
          <p:spPr>
            <a:xfrm>
              <a:off x="-15644325" y="3570675"/>
              <a:ext cx="62250" cy="62250"/>
            </a:xfrm>
            <a:custGeom>
              <a:avLst/>
              <a:gdLst/>
              <a:ahLst/>
              <a:cxnLst/>
              <a:rect l="l" t="t" r="r" b="b"/>
              <a:pathLst>
                <a:path w="2490" h="2490" extrusionOk="0">
                  <a:moveTo>
                    <a:pt x="1418" y="1"/>
                  </a:moveTo>
                  <a:lnTo>
                    <a:pt x="0" y="725"/>
                  </a:lnTo>
                  <a:lnTo>
                    <a:pt x="1765" y="2489"/>
                  </a:lnTo>
                  <a:lnTo>
                    <a:pt x="2489" y="1072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7" name="Google Shape;9227;p87"/>
            <p:cNvSpPr/>
            <p:nvPr/>
          </p:nvSpPr>
          <p:spPr>
            <a:xfrm>
              <a:off x="-15489950" y="3570675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072" y="1"/>
                  </a:moveTo>
                  <a:lnTo>
                    <a:pt x="0" y="1072"/>
                  </a:lnTo>
                  <a:lnTo>
                    <a:pt x="725" y="2489"/>
                  </a:lnTo>
                  <a:lnTo>
                    <a:pt x="2521" y="725"/>
                  </a:lnTo>
                  <a:lnTo>
                    <a:pt x="107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8" name="Google Shape;9228;p87"/>
            <p:cNvSpPr/>
            <p:nvPr/>
          </p:nvSpPr>
          <p:spPr>
            <a:xfrm>
              <a:off x="-15644325" y="3342275"/>
              <a:ext cx="62250" cy="63025"/>
            </a:xfrm>
            <a:custGeom>
              <a:avLst/>
              <a:gdLst/>
              <a:ahLst/>
              <a:cxnLst/>
              <a:rect l="l" t="t" r="r" b="b"/>
              <a:pathLst>
                <a:path w="2490" h="2521" extrusionOk="0">
                  <a:moveTo>
                    <a:pt x="1765" y="0"/>
                  </a:moveTo>
                  <a:lnTo>
                    <a:pt x="0" y="1827"/>
                  </a:lnTo>
                  <a:lnTo>
                    <a:pt x="1418" y="2521"/>
                  </a:lnTo>
                  <a:lnTo>
                    <a:pt x="2489" y="1481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9" name="Google Shape;9229;p87"/>
            <p:cNvSpPr/>
            <p:nvPr/>
          </p:nvSpPr>
          <p:spPr>
            <a:xfrm>
              <a:off x="-15489950" y="3342275"/>
              <a:ext cx="63025" cy="63025"/>
            </a:xfrm>
            <a:custGeom>
              <a:avLst/>
              <a:gdLst/>
              <a:ahLst/>
              <a:cxnLst/>
              <a:rect l="l" t="t" r="r" b="b"/>
              <a:pathLst>
                <a:path w="2521" h="2521" extrusionOk="0">
                  <a:moveTo>
                    <a:pt x="725" y="0"/>
                  </a:moveTo>
                  <a:lnTo>
                    <a:pt x="0" y="1481"/>
                  </a:lnTo>
                  <a:lnTo>
                    <a:pt x="1072" y="2521"/>
                  </a:lnTo>
                  <a:lnTo>
                    <a:pt x="2521" y="1827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0" name="Google Shape;9230;p87"/>
            <p:cNvSpPr/>
            <p:nvPr/>
          </p:nvSpPr>
          <p:spPr>
            <a:xfrm>
              <a:off x="-15584475" y="3604550"/>
              <a:ext cx="96900" cy="35475"/>
            </a:xfrm>
            <a:custGeom>
              <a:avLst/>
              <a:gdLst/>
              <a:ahLst/>
              <a:cxnLst/>
              <a:rect l="l" t="t" r="r" b="b"/>
              <a:pathLst>
                <a:path w="3876" h="1419" extrusionOk="0">
                  <a:moveTo>
                    <a:pt x="725" y="0"/>
                  </a:moveTo>
                  <a:lnTo>
                    <a:pt x="1" y="1418"/>
                  </a:lnTo>
                  <a:lnTo>
                    <a:pt x="3876" y="1418"/>
                  </a:lnTo>
                  <a:lnTo>
                    <a:pt x="31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1" name="Google Shape;9231;p87"/>
            <p:cNvSpPr/>
            <p:nvPr/>
          </p:nvSpPr>
          <p:spPr>
            <a:xfrm>
              <a:off x="-15584475" y="3335975"/>
              <a:ext cx="96900" cy="35450"/>
            </a:xfrm>
            <a:custGeom>
              <a:avLst/>
              <a:gdLst/>
              <a:ahLst/>
              <a:cxnLst/>
              <a:rect l="l" t="t" r="r" b="b"/>
              <a:pathLst>
                <a:path w="3876" h="1418" extrusionOk="0">
                  <a:moveTo>
                    <a:pt x="1" y="0"/>
                  </a:moveTo>
                  <a:lnTo>
                    <a:pt x="725" y="1418"/>
                  </a:lnTo>
                  <a:lnTo>
                    <a:pt x="3151" y="1418"/>
                  </a:lnTo>
                  <a:lnTo>
                    <a:pt x="387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2" name="Google Shape;9232;p87"/>
            <p:cNvSpPr/>
            <p:nvPr/>
          </p:nvSpPr>
          <p:spPr>
            <a:xfrm>
              <a:off x="-15597850" y="3388725"/>
              <a:ext cx="124450" cy="197725"/>
            </a:xfrm>
            <a:custGeom>
              <a:avLst/>
              <a:gdLst/>
              <a:ahLst/>
              <a:cxnLst/>
              <a:rect l="l" t="t" r="r" b="b"/>
              <a:pathLst>
                <a:path w="4978" h="7909" extrusionOk="0">
                  <a:moveTo>
                    <a:pt x="1197" y="1"/>
                  </a:moveTo>
                  <a:lnTo>
                    <a:pt x="1197" y="33"/>
                  </a:lnTo>
                  <a:lnTo>
                    <a:pt x="0" y="1261"/>
                  </a:lnTo>
                  <a:lnTo>
                    <a:pt x="0" y="6712"/>
                  </a:lnTo>
                  <a:lnTo>
                    <a:pt x="1197" y="7909"/>
                  </a:lnTo>
                  <a:lnTo>
                    <a:pt x="3781" y="7909"/>
                  </a:lnTo>
                  <a:lnTo>
                    <a:pt x="4978" y="6712"/>
                  </a:lnTo>
                  <a:lnTo>
                    <a:pt x="4978" y="1230"/>
                  </a:lnTo>
                  <a:lnTo>
                    <a:pt x="378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33" name="Google Shape;9233;p87"/>
          <p:cNvGrpSpPr/>
          <p:nvPr/>
        </p:nvGrpSpPr>
        <p:grpSpPr>
          <a:xfrm>
            <a:off x="1737988" y="2252765"/>
            <a:ext cx="600627" cy="599100"/>
            <a:chOff x="-20946600" y="3317850"/>
            <a:chExt cx="304825" cy="304050"/>
          </a:xfrm>
        </p:grpSpPr>
        <p:sp>
          <p:nvSpPr>
            <p:cNvPr id="9234" name="Google Shape;9234;p87"/>
            <p:cNvSpPr/>
            <p:nvPr/>
          </p:nvSpPr>
          <p:spPr>
            <a:xfrm>
              <a:off x="-20946600" y="3317850"/>
              <a:ext cx="232350" cy="248925"/>
            </a:xfrm>
            <a:custGeom>
              <a:avLst/>
              <a:gdLst/>
              <a:ahLst/>
              <a:cxnLst/>
              <a:rect l="l" t="t" r="r" b="b"/>
              <a:pathLst>
                <a:path w="9294" h="9957" extrusionOk="0">
                  <a:moveTo>
                    <a:pt x="4631" y="1"/>
                  </a:moveTo>
                  <a:cubicBezTo>
                    <a:pt x="3340" y="1"/>
                    <a:pt x="2268" y="977"/>
                    <a:pt x="2142" y="2237"/>
                  </a:cubicBezTo>
                  <a:cubicBezTo>
                    <a:pt x="1292" y="2521"/>
                    <a:pt x="693" y="3340"/>
                    <a:pt x="693" y="4254"/>
                  </a:cubicBezTo>
                  <a:cubicBezTo>
                    <a:pt x="693" y="4695"/>
                    <a:pt x="819" y="5073"/>
                    <a:pt x="1040" y="5451"/>
                  </a:cubicBezTo>
                  <a:cubicBezTo>
                    <a:pt x="378" y="5923"/>
                    <a:pt x="0" y="6648"/>
                    <a:pt x="0" y="7499"/>
                  </a:cubicBezTo>
                  <a:cubicBezTo>
                    <a:pt x="0" y="8853"/>
                    <a:pt x="1134" y="9956"/>
                    <a:pt x="2520" y="9956"/>
                  </a:cubicBezTo>
                  <a:lnTo>
                    <a:pt x="4316" y="9956"/>
                  </a:lnTo>
                  <a:lnTo>
                    <a:pt x="4316" y="8349"/>
                  </a:lnTo>
                  <a:lnTo>
                    <a:pt x="2962" y="7026"/>
                  </a:lnTo>
                  <a:cubicBezTo>
                    <a:pt x="2804" y="6869"/>
                    <a:pt x="2804" y="6648"/>
                    <a:pt x="2962" y="6491"/>
                  </a:cubicBezTo>
                  <a:cubicBezTo>
                    <a:pt x="3040" y="6412"/>
                    <a:pt x="3135" y="6372"/>
                    <a:pt x="3229" y="6372"/>
                  </a:cubicBezTo>
                  <a:cubicBezTo>
                    <a:pt x="3324" y="6372"/>
                    <a:pt x="3418" y="6412"/>
                    <a:pt x="3497" y="6491"/>
                  </a:cubicBezTo>
                  <a:lnTo>
                    <a:pt x="4316" y="7341"/>
                  </a:lnTo>
                  <a:lnTo>
                    <a:pt x="4316" y="5482"/>
                  </a:lnTo>
                  <a:lnTo>
                    <a:pt x="2962" y="4128"/>
                  </a:lnTo>
                  <a:cubicBezTo>
                    <a:pt x="2804" y="3970"/>
                    <a:pt x="2804" y="3781"/>
                    <a:pt x="2962" y="3624"/>
                  </a:cubicBezTo>
                  <a:cubicBezTo>
                    <a:pt x="3040" y="3545"/>
                    <a:pt x="3135" y="3505"/>
                    <a:pt x="3229" y="3505"/>
                  </a:cubicBezTo>
                  <a:cubicBezTo>
                    <a:pt x="3324" y="3505"/>
                    <a:pt x="3418" y="3545"/>
                    <a:pt x="3497" y="3624"/>
                  </a:cubicBezTo>
                  <a:lnTo>
                    <a:pt x="4316" y="4443"/>
                  </a:lnTo>
                  <a:lnTo>
                    <a:pt x="4316" y="2458"/>
                  </a:lnTo>
                  <a:cubicBezTo>
                    <a:pt x="4316" y="2237"/>
                    <a:pt x="4474" y="2080"/>
                    <a:pt x="4663" y="2080"/>
                  </a:cubicBezTo>
                  <a:cubicBezTo>
                    <a:pt x="4852" y="2080"/>
                    <a:pt x="5009" y="2237"/>
                    <a:pt x="5009" y="2458"/>
                  </a:cubicBezTo>
                  <a:lnTo>
                    <a:pt x="5009" y="5860"/>
                  </a:lnTo>
                  <a:lnTo>
                    <a:pt x="5860" y="5041"/>
                  </a:lnTo>
                  <a:cubicBezTo>
                    <a:pt x="5939" y="4963"/>
                    <a:pt x="6025" y="4923"/>
                    <a:pt x="6112" y="4923"/>
                  </a:cubicBezTo>
                  <a:cubicBezTo>
                    <a:pt x="6199" y="4923"/>
                    <a:pt x="6285" y="4963"/>
                    <a:pt x="6364" y="5041"/>
                  </a:cubicBezTo>
                  <a:cubicBezTo>
                    <a:pt x="6522" y="5199"/>
                    <a:pt x="6522" y="5388"/>
                    <a:pt x="6364" y="5545"/>
                  </a:cubicBezTo>
                  <a:lnTo>
                    <a:pt x="5009" y="6900"/>
                  </a:lnTo>
                  <a:lnTo>
                    <a:pt x="5009" y="9956"/>
                  </a:lnTo>
                  <a:lnTo>
                    <a:pt x="6805" y="9956"/>
                  </a:lnTo>
                  <a:cubicBezTo>
                    <a:pt x="8160" y="9956"/>
                    <a:pt x="9294" y="8853"/>
                    <a:pt x="9294" y="7499"/>
                  </a:cubicBezTo>
                  <a:cubicBezTo>
                    <a:pt x="9294" y="6648"/>
                    <a:pt x="8884" y="5923"/>
                    <a:pt x="8223" y="5451"/>
                  </a:cubicBezTo>
                  <a:cubicBezTo>
                    <a:pt x="8443" y="5073"/>
                    <a:pt x="8569" y="4695"/>
                    <a:pt x="8569" y="4254"/>
                  </a:cubicBezTo>
                  <a:cubicBezTo>
                    <a:pt x="8569" y="3340"/>
                    <a:pt x="7971" y="2521"/>
                    <a:pt x="7120" y="2237"/>
                  </a:cubicBezTo>
                  <a:cubicBezTo>
                    <a:pt x="6994" y="977"/>
                    <a:pt x="5923" y="1"/>
                    <a:pt x="46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5" name="Google Shape;9235;p87"/>
            <p:cNvSpPr/>
            <p:nvPr/>
          </p:nvSpPr>
          <p:spPr>
            <a:xfrm>
              <a:off x="-20775700" y="3318650"/>
              <a:ext cx="133925" cy="249700"/>
            </a:xfrm>
            <a:custGeom>
              <a:avLst/>
              <a:gdLst/>
              <a:ahLst/>
              <a:cxnLst/>
              <a:rect l="l" t="t" r="r" b="b"/>
              <a:pathLst>
                <a:path w="5357" h="9988" extrusionOk="0">
                  <a:moveTo>
                    <a:pt x="694" y="0"/>
                  </a:moveTo>
                  <a:cubicBezTo>
                    <a:pt x="473" y="0"/>
                    <a:pt x="253" y="32"/>
                    <a:pt x="1" y="126"/>
                  </a:cubicBezTo>
                  <a:cubicBezTo>
                    <a:pt x="473" y="567"/>
                    <a:pt x="820" y="1103"/>
                    <a:pt x="977" y="1764"/>
                  </a:cubicBezTo>
                  <a:cubicBezTo>
                    <a:pt x="1891" y="2300"/>
                    <a:pt x="2490" y="3245"/>
                    <a:pt x="2490" y="4285"/>
                  </a:cubicBezTo>
                  <a:cubicBezTo>
                    <a:pt x="2490" y="4663"/>
                    <a:pt x="2395" y="4978"/>
                    <a:pt x="2269" y="5293"/>
                  </a:cubicBezTo>
                  <a:cubicBezTo>
                    <a:pt x="2836" y="5860"/>
                    <a:pt x="3183" y="6648"/>
                    <a:pt x="3183" y="7498"/>
                  </a:cubicBezTo>
                  <a:cubicBezTo>
                    <a:pt x="3183" y="8506"/>
                    <a:pt x="2710" y="9389"/>
                    <a:pt x="1985" y="9987"/>
                  </a:cubicBezTo>
                  <a:lnTo>
                    <a:pt x="2836" y="9987"/>
                  </a:lnTo>
                  <a:cubicBezTo>
                    <a:pt x="4222" y="9987"/>
                    <a:pt x="5325" y="8853"/>
                    <a:pt x="5325" y="7498"/>
                  </a:cubicBezTo>
                  <a:cubicBezTo>
                    <a:pt x="5357" y="6679"/>
                    <a:pt x="4915" y="5891"/>
                    <a:pt x="4285" y="5450"/>
                  </a:cubicBezTo>
                  <a:cubicBezTo>
                    <a:pt x="4537" y="5104"/>
                    <a:pt x="4632" y="4694"/>
                    <a:pt x="4632" y="4253"/>
                  </a:cubicBezTo>
                  <a:cubicBezTo>
                    <a:pt x="4632" y="3340"/>
                    <a:pt x="4065" y="2520"/>
                    <a:pt x="3183" y="2237"/>
                  </a:cubicBezTo>
                  <a:cubicBezTo>
                    <a:pt x="3057" y="977"/>
                    <a:pt x="2017" y="0"/>
                    <a:pt x="6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6" name="Google Shape;9236;p87"/>
            <p:cNvSpPr/>
            <p:nvPr/>
          </p:nvSpPr>
          <p:spPr>
            <a:xfrm>
              <a:off x="-20890700" y="3586425"/>
              <a:ext cx="195375" cy="35475"/>
            </a:xfrm>
            <a:custGeom>
              <a:avLst/>
              <a:gdLst/>
              <a:ahLst/>
              <a:cxnLst/>
              <a:rect l="l" t="t" r="r" b="b"/>
              <a:pathLst>
                <a:path w="7815" h="1419" extrusionOk="0">
                  <a:moveTo>
                    <a:pt x="2112" y="1"/>
                  </a:moveTo>
                  <a:lnTo>
                    <a:pt x="2112" y="725"/>
                  </a:lnTo>
                  <a:lnTo>
                    <a:pt x="347" y="725"/>
                  </a:lnTo>
                  <a:cubicBezTo>
                    <a:pt x="158" y="725"/>
                    <a:pt x="1" y="883"/>
                    <a:pt x="1" y="1072"/>
                  </a:cubicBezTo>
                  <a:cubicBezTo>
                    <a:pt x="1" y="1261"/>
                    <a:pt x="158" y="1418"/>
                    <a:pt x="347" y="1418"/>
                  </a:cubicBezTo>
                  <a:lnTo>
                    <a:pt x="7468" y="1418"/>
                  </a:lnTo>
                  <a:cubicBezTo>
                    <a:pt x="7657" y="1418"/>
                    <a:pt x="7814" y="1261"/>
                    <a:pt x="7814" y="1072"/>
                  </a:cubicBezTo>
                  <a:cubicBezTo>
                    <a:pt x="7814" y="883"/>
                    <a:pt x="7625" y="725"/>
                    <a:pt x="7436" y="725"/>
                  </a:cubicBezTo>
                  <a:lnTo>
                    <a:pt x="5672" y="725"/>
                  </a:lnTo>
                  <a:lnTo>
                    <a:pt x="5672" y="1"/>
                  </a:lnTo>
                  <a:lnTo>
                    <a:pt x="4947" y="1"/>
                  </a:lnTo>
                  <a:lnTo>
                    <a:pt x="4947" y="725"/>
                  </a:lnTo>
                  <a:lnTo>
                    <a:pt x="2836" y="725"/>
                  </a:lnTo>
                  <a:lnTo>
                    <a:pt x="283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37" name="Google Shape;9237;p87"/>
          <p:cNvGrpSpPr/>
          <p:nvPr/>
        </p:nvGrpSpPr>
        <p:grpSpPr>
          <a:xfrm>
            <a:off x="1738753" y="2991639"/>
            <a:ext cx="599100" cy="598707"/>
            <a:chOff x="-20945825" y="3692175"/>
            <a:chExt cx="304050" cy="303850"/>
          </a:xfrm>
        </p:grpSpPr>
        <p:sp>
          <p:nvSpPr>
            <p:cNvPr id="9238" name="Google Shape;9238;p87"/>
            <p:cNvSpPr/>
            <p:nvPr/>
          </p:nvSpPr>
          <p:spPr>
            <a:xfrm>
              <a:off x="-20841850" y="3692175"/>
              <a:ext cx="92950" cy="89600"/>
            </a:xfrm>
            <a:custGeom>
              <a:avLst/>
              <a:gdLst/>
              <a:ahLst/>
              <a:cxnLst/>
              <a:rect l="l" t="t" r="r" b="b"/>
              <a:pathLst>
                <a:path w="3718" h="3584" extrusionOk="0">
                  <a:moveTo>
                    <a:pt x="410" y="0"/>
                  </a:moveTo>
                  <a:cubicBezTo>
                    <a:pt x="323" y="0"/>
                    <a:pt x="237" y="40"/>
                    <a:pt x="158" y="118"/>
                  </a:cubicBezTo>
                  <a:cubicBezTo>
                    <a:pt x="0" y="276"/>
                    <a:pt x="0" y="465"/>
                    <a:pt x="158" y="622"/>
                  </a:cubicBezTo>
                  <a:lnTo>
                    <a:pt x="819" y="1221"/>
                  </a:lnTo>
                  <a:cubicBezTo>
                    <a:pt x="630" y="1442"/>
                    <a:pt x="473" y="1788"/>
                    <a:pt x="473" y="2166"/>
                  </a:cubicBezTo>
                  <a:cubicBezTo>
                    <a:pt x="473" y="2954"/>
                    <a:pt x="1103" y="3584"/>
                    <a:pt x="1891" y="3584"/>
                  </a:cubicBezTo>
                  <a:cubicBezTo>
                    <a:pt x="2678" y="3584"/>
                    <a:pt x="3308" y="2954"/>
                    <a:pt x="3308" y="2166"/>
                  </a:cubicBezTo>
                  <a:cubicBezTo>
                    <a:pt x="3308" y="1788"/>
                    <a:pt x="3182" y="1473"/>
                    <a:pt x="2962" y="1221"/>
                  </a:cubicBezTo>
                  <a:lnTo>
                    <a:pt x="3560" y="622"/>
                  </a:lnTo>
                  <a:cubicBezTo>
                    <a:pt x="3718" y="465"/>
                    <a:pt x="3718" y="276"/>
                    <a:pt x="3560" y="118"/>
                  </a:cubicBezTo>
                  <a:cubicBezTo>
                    <a:pt x="3482" y="40"/>
                    <a:pt x="3387" y="0"/>
                    <a:pt x="3293" y="0"/>
                  </a:cubicBezTo>
                  <a:cubicBezTo>
                    <a:pt x="3198" y="0"/>
                    <a:pt x="3103" y="40"/>
                    <a:pt x="3025" y="118"/>
                  </a:cubicBezTo>
                  <a:lnTo>
                    <a:pt x="2332" y="811"/>
                  </a:lnTo>
                  <a:cubicBezTo>
                    <a:pt x="2174" y="780"/>
                    <a:pt x="2017" y="748"/>
                    <a:pt x="1859" y="748"/>
                  </a:cubicBezTo>
                  <a:cubicBezTo>
                    <a:pt x="1702" y="748"/>
                    <a:pt x="1544" y="780"/>
                    <a:pt x="1386" y="811"/>
                  </a:cubicBezTo>
                  <a:lnTo>
                    <a:pt x="662" y="118"/>
                  </a:lnTo>
                  <a:cubicBezTo>
                    <a:pt x="583" y="40"/>
                    <a:pt x="496" y="0"/>
                    <a:pt x="4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9" name="Google Shape;9239;p87"/>
            <p:cNvSpPr/>
            <p:nvPr/>
          </p:nvSpPr>
          <p:spPr>
            <a:xfrm>
              <a:off x="-20945825" y="3746325"/>
              <a:ext cx="304050" cy="70900"/>
            </a:xfrm>
            <a:custGeom>
              <a:avLst/>
              <a:gdLst/>
              <a:ahLst/>
              <a:cxnLst/>
              <a:rect l="l" t="t" r="r" b="b"/>
              <a:pathLst>
                <a:path w="12162" h="2836" extrusionOk="0">
                  <a:moveTo>
                    <a:pt x="1072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1953"/>
                  </a:lnTo>
                  <a:cubicBezTo>
                    <a:pt x="1" y="2426"/>
                    <a:pt x="379" y="2836"/>
                    <a:pt x="851" y="2836"/>
                  </a:cubicBezTo>
                  <a:lnTo>
                    <a:pt x="11311" y="2836"/>
                  </a:lnTo>
                  <a:cubicBezTo>
                    <a:pt x="11783" y="2836"/>
                    <a:pt x="12162" y="2426"/>
                    <a:pt x="12162" y="1953"/>
                  </a:cubicBezTo>
                  <a:lnTo>
                    <a:pt x="12162" y="1071"/>
                  </a:lnTo>
                  <a:cubicBezTo>
                    <a:pt x="12162" y="473"/>
                    <a:pt x="11657" y="0"/>
                    <a:pt x="11059" y="0"/>
                  </a:cubicBezTo>
                  <a:cubicBezTo>
                    <a:pt x="9988" y="0"/>
                    <a:pt x="8916" y="284"/>
                    <a:pt x="8034" y="819"/>
                  </a:cubicBezTo>
                  <a:cubicBezTo>
                    <a:pt x="7719" y="1607"/>
                    <a:pt x="6932" y="2174"/>
                    <a:pt x="6050" y="2174"/>
                  </a:cubicBezTo>
                  <a:cubicBezTo>
                    <a:pt x="5136" y="2174"/>
                    <a:pt x="4411" y="1607"/>
                    <a:pt x="4096" y="819"/>
                  </a:cubicBezTo>
                  <a:cubicBezTo>
                    <a:pt x="3183" y="315"/>
                    <a:pt x="211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0" name="Google Shape;9240;p87"/>
            <p:cNvSpPr/>
            <p:nvPr/>
          </p:nvSpPr>
          <p:spPr>
            <a:xfrm>
              <a:off x="-20814300" y="3864450"/>
              <a:ext cx="39425" cy="131575"/>
            </a:xfrm>
            <a:custGeom>
              <a:avLst/>
              <a:gdLst/>
              <a:ahLst/>
              <a:cxnLst/>
              <a:rect l="l" t="t" r="r" b="b"/>
              <a:pathLst>
                <a:path w="1577" h="5263" extrusionOk="0">
                  <a:moveTo>
                    <a:pt x="789" y="1"/>
                  </a:moveTo>
                  <a:cubicBezTo>
                    <a:pt x="568" y="221"/>
                    <a:pt x="284" y="410"/>
                    <a:pt x="1" y="631"/>
                  </a:cubicBezTo>
                  <a:cubicBezTo>
                    <a:pt x="127" y="757"/>
                    <a:pt x="284" y="852"/>
                    <a:pt x="442" y="883"/>
                  </a:cubicBezTo>
                  <a:lnTo>
                    <a:pt x="442" y="4916"/>
                  </a:lnTo>
                  <a:cubicBezTo>
                    <a:pt x="442" y="5105"/>
                    <a:pt x="600" y="5262"/>
                    <a:pt x="789" y="5262"/>
                  </a:cubicBezTo>
                  <a:cubicBezTo>
                    <a:pt x="978" y="5262"/>
                    <a:pt x="1135" y="5105"/>
                    <a:pt x="1135" y="4916"/>
                  </a:cubicBezTo>
                  <a:lnTo>
                    <a:pt x="1135" y="883"/>
                  </a:lnTo>
                  <a:cubicBezTo>
                    <a:pt x="1293" y="852"/>
                    <a:pt x="1450" y="757"/>
                    <a:pt x="1576" y="631"/>
                  </a:cubicBezTo>
                  <a:cubicBezTo>
                    <a:pt x="1293" y="410"/>
                    <a:pt x="1041" y="221"/>
                    <a:pt x="7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1" name="Google Shape;9241;p87"/>
            <p:cNvSpPr/>
            <p:nvPr/>
          </p:nvSpPr>
          <p:spPr>
            <a:xfrm>
              <a:off x="-20929275" y="3834525"/>
              <a:ext cx="268600" cy="53600"/>
            </a:xfrm>
            <a:custGeom>
              <a:avLst/>
              <a:gdLst/>
              <a:ahLst/>
              <a:cxnLst/>
              <a:rect l="l" t="t" r="r" b="b"/>
              <a:pathLst>
                <a:path w="10744" h="2144" extrusionOk="0">
                  <a:moveTo>
                    <a:pt x="788" y="1"/>
                  </a:moveTo>
                  <a:cubicBezTo>
                    <a:pt x="441" y="1"/>
                    <a:pt x="126" y="284"/>
                    <a:pt x="32" y="631"/>
                  </a:cubicBezTo>
                  <a:cubicBezTo>
                    <a:pt x="0" y="788"/>
                    <a:pt x="0" y="914"/>
                    <a:pt x="0" y="1072"/>
                  </a:cubicBezTo>
                  <a:cubicBezTo>
                    <a:pt x="0" y="1670"/>
                    <a:pt x="473" y="2143"/>
                    <a:pt x="1071" y="2143"/>
                  </a:cubicBezTo>
                  <a:cubicBezTo>
                    <a:pt x="2111" y="2143"/>
                    <a:pt x="3308" y="1828"/>
                    <a:pt x="4253" y="1103"/>
                  </a:cubicBezTo>
                  <a:lnTo>
                    <a:pt x="4285" y="1072"/>
                  </a:lnTo>
                  <a:cubicBezTo>
                    <a:pt x="4537" y="914"/>
                    <a:pt x="4757" y="725"/>
                    <a:pt x="5009" y="473"/>
                  </a:cubicBezTo>
                  <a:lnTo>
                    <a:pt x="5104" y="379"/>
                  </a:lnTo>
                  <a:cubicBezTo>
                    <a:pt x="5167" y="316"/>
                    <a:pt x="5262" y="284"/>
                    <a:pt x="5360" y="284"/>
                  </a:cubicBezTo>
                  <a:cubicBezTo>
                    <a:pt x="5458" y="284"/>
                    <a:pt x="5561" y="316"/>
                    <a:pt x="5640" y="379"/>
                  </a:cubicBezTo>
                  <a:lnTo>
                    <a:pt x="5766" y="473"/>
                  </a:lnTo>
                  <a:cubicBezTo>
                    <a:pt x="5955" y="694"/>
                    <a:pt x="6175" y="914"/>
                    <a:pt x="6459" y="1072"/>
                  </a:cubicBezTo>
                  <a:lnTo>
                    <a:pt x="6490" y="1103"/>
                  </a:lnTo>
                  <a:cubicBezTo>
                    <a:pt x="7341" y="1702"/>
                    <a:pt x="8475" y="2143"/>
                    <a:pt x="9704" y="2143"/>
                  </a:cubicBezTo>
                  <a:cubicBezTo>
                    <a:pt x="10271" y="2143"/>
                    <a:pt x="10743" y="1670"/>
                    <a:pt x="10743" y="1072"/>
                  </a:cubicBezTo>
                  <a:cubicBezTo>
                    <a:pt x="10743" y="914"/>
                    <a:pt x="10743" y="788"/>
                    <a:pt x="10712" y="631"/>
                  </a:cubicBezTo>
                  <a:cubicBezTo>
                    <a:pt x="10712" y="284"/>
                    <a:pt x="10397" y="1"/>
                    <a:pt x="99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42" name="Google Shape;9242;p87"/>
          <p:cNvGrpSpPr/>
          <p:nvPr/>
        </p:nvGrpSpPr>
        <p:grpSpPr>
          <a:xfrm>
            <a:off x="1772890" y="3729923"/>
            <a:ext cx="530825" cy="597524"/>
            <a:chOff x="-20930075" y="4066100"/>
            <a:chExt cx="269400" cy="303250"/>
          </a:xfrm>
        </p:grpSpPr>
        <p:sp>
          <p:nvSpPr>
            <p:cNvPr id="9243" name="Google Shape;9243;p87"/>
            <p:cNvSpPr/>
            <p:nvPr/>
          </p:nvSpPr>
          <p:spPr>
            <a:xfrm>
              <a:off x="-20865475" y="4066100"/>
              <a:ext cx="141775" cy="144150"/>
            </a:xfrm>
            <a:custGeom>
              <a:avLst/>
              <a:gdLst/>
              <a:ahLst/>
              <a:cxnLst/>
              <a:rect l="l" t="t" r="r" b="b"/>
              <a:pathLst>
                <a:path w="5671" h="5766" extrusionOk="0">
                  <a:moveTo>
                    <a:pt x="2836" y="2174"/>
                  </a:moveTo>
                  <a:cubicBezTo>
                    <a:pt x="3245" y="2174"/>
                    <a:pt x="3560" y="2489"/>
                    <a:pt x="3560" y="2867"/>
                  </a:cubicBezTo>
                  <a:cubicBezTo>
                    <a:pt x="3560" y="3277"/>
                    <a:pt x="3245" y="3592"/>
                    <a:pt x="2836" y="3592"/>
                  </a:cubicBezTo>
                  <a:cubicBezTo>
                    <a:pt x="2457" y="3592"/>
                    <a:pt x="2142" y="3277"/>
                    <a:pt x="2142" y="2867"/>
                  </a:cubicBezTo>
                  <a:cubicBezTo>
                    <a:pt x="2142" y="2489"/>
                    <a:pt x="2457" y="2174"/>
                    <a:pt x="2836" y="2174"/>
                  </a:cubicBezTo>
                  <a:close/>
                  <a:moveTo>
                    <a:pt x="2836" y="0"/>
                  </a:moveTo>
                  <a:cubicBezTo>
                    <a:pt x="2457" y="0"/>
                    <a:pt x="2111" y="252"/>
                    <a:pt x="1890" y="599"/>
                  </a:cubicBezTo>
                  <a:cubicBezTo>
                    <a:pt x="1791" y="563"/>
                    <a:pt x="1685" y="545"/>
                    <a:pt x="1577" y="545"/>
                  </a:cubicBezTo>
                  <a:cubicBezTo>
                    <a:pt x="1307" y="545"/>
                    <a:pt x="1031" y="657"/>
                    <a:pt x="851" y="882"/>
                  </a:cubicBezTo>
                  <a:cubicBezTo>
                    <a:pt x="630" y="1071"/>
                    <a:pt x="536" y="1355"/>
                    <a:pt x="536" y="1607"/>
                  </a:cubicBezTo>
                  <a:cubicBezTo>
                    <a:pt x="536" y="1733"/>
                    <a:pt x="536" y="1827"/>
                    <a:pt x="567" y="1922"/>
                  </a:cubicBezTo>
                  <a:cubicBezTo>
                    <a:pt x="189" y="2142"/>
                    <a:pt x="0" y="2489"/>
                    <a:pt x="0" y="2867"/>
                  </a:cubicBezTo>
                  <a:cubicBezTo>
                    <a:pt x="0" y="3308"/>
                    <a:pt x="189" y="3655"/>
                    <a:pt x="567" y="3812"/>
                  </a:cubicBezTo>
                  <a:cubicBezTo>
                    <a:pt x="536" y="3938"/>
                    <a:pt x="536" y="4033"/>
                    <a:pt x="536" y="4127"/>
                  </a:cubicBezTo>
                  <a:cubicBezTo>
                    <a:pt x="536" y="4411"/>
                    <a:pt x="630" y="4694"/>
                    <a:pt x="851" y="4883"/>
                  </a:cubicBezTo>
                  <a:cubicBezTo>
                    <a:pt x="1036" y="5092"/>
                    <a:pt x="1325" y="5216"/>
                    <a:pt x="1603" y="5216"/>
                  </a:cubicBezTo>
                  <a:cubicBezTo>
                    <a:pt x="1702" y="5216"/>
                    <a:pt x="1799" y="5200"/>
                    <a:pt x="1890" y="5167"/>
                  </a:cubicBezTo>
                  <a:cubicBezTo>
                    <a:pt x="2111" y="5513"/>
                    <a:pt x="2457" y="5766"/>
                    <a:pt x="2836" y="5766"/>
                  </a:cubicBezTo>
                  <a:cubicBezTo>
                    <a:pt x="3245" y="5766"/>
                    <a:pt x="3592" y="5513"/>
                    <a:pt x="3781" y="5167"/>
                  </a:cubicBezTo>
                  <a:cubicBezTo>
                    <a:pt x="3889" y="5203"/>
                    <a:pt x="3999" y="5221"/>
                    <a:pt x="4109" y="5221"/>
                  </a:cubicBezTo>
                  <a:cubicBezTo>
                    <a:pt x="4382" y="5221"/>
                    <a:pt x="4649" y="5108"/>
                    <a:pt x="4852" y="4883"/>
                  </a:cubicBezTo>
                  <a:cubicBezTo>
                    <a:pt x="5041" y="4694"/>
                    <a:pt x="5167" y="4411"/>
                    <a:pt x="5167" y="4127"/>
                  </a:cubicBezTo>
                  <a:cubicBezTo>
                    <a:pt x="5167" y="4033"/>
                    <a:pt x="5167" y="3938"/>
                    <a:pt x="5135" y="3812"/>
                  </a:cubicBezTo>
                  <a:cubicBezTo>
                    <a:pt x="5482" y="3623"/>
                    <a:pt x="5671" y="3277"/>
                    <a:pt x="5671" y="2867"/>
                  </a:cubicBezTo>
                  <a:cubicBezTo>
                    <a:pt x="5671" y="2489"/>
                    <a:pt x="5450" y="2142"/>
                    <a:pt x="5135" y="1922"/>
                  </a:cubicBezTo>
                  <a:cubicBezTo>
                    <a:pt x="5167" y="1827"/>
                    <a:pt x="5167" y="1733"/>
                    <a:pt x="5167" y="1607"/>
                  </a:cubicBezTo>
                  <a:cubicBezTo>
                    <a:pt x="5167" y="1355"/>
                    <a:pt x="5041" y="1071"/>
                    <a:pt x="4852" y="882"/>
                  </a:cubicBezTo>
                  <a:cubicBezTo>
                    <a:pt x="4643" y="673"/>
                    <a:pt x="4348" y="550"/>
                    <a:pt x="4069" y="550"/>
                  </a:cubicBezTo>
                  <a:cubicBezTo>
                    <a:pt x="3969" y="550"/>
                    <a:pt x="3872" y="566"/>
                    <a:pt x="3781" y="599"/>
                  </a:cubicBezTo>
                  <a:cubicBezTo>
                    <a:pt x="3592" y="252"/>
                    <a:pt x="3245" y="0"/>
                    <a:pt x="283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4" name="Google Shape;9244;p87"/>
            <p:cNvSpPr/>
            <p:nvPr/>
          </p:nvSpPr>
          <p:spPr>
            <a:xfrm>
              <a:off x="-20930075" y="4191325"/>
              <a:ext cx="269400" cy="178025"/>
            </a:xfrm>
            <a:custGeom>
              <a:avLst/>
              <a:gdLst/>
              <a:ahLst/>
              <a:cxnLst/>
              <a:rect l="l" t="t" r="r" b="b"/>
              <a:pathLst>
                <a:path w="10776" h="7121" extrusionOk="0">
                  <a:moveTo>
                    <a:pt x="379" y="0"/>
                  </a:moveTo>
                  <a:cubicBezTo>
                    <a:pt x="253" y="0"/>
                    <a:pt x="190" y="32"/>
                    <a:pt x="95" y="95"/>
                  </a:cubicBezTo>
                  <a:cubicBezTo>
                    <a:pt x="32" y="189"/>
                    <a:pt x="1" y="252"/>
                    <a:pt x="1" y="378"/>
                  </a:cubicBezTo>
                  <a:cubicBezTo>
                    <a:pt x="1" y="473"/>
                    <a:pt x="190" y="2710"/>
                    <a:pt x="1103" y="3655"/>
                  </a:cubicBezTo>
                  <a:cubicBezTo>
                    <a:pt x="1513" y="4096"/>
                    <a:pt x="1922" y="4285"/>
                    <a:pt x="2364" y="4285"/>
                  </a:cubicBezTo>
                  <a:cubicBezTo>
                    <a:pt x="2679" y="4285"/>
                    <a:pt x="3025" y="4159"/>
                    <a:pt x="3340" y="3907"/>
                  </a:cubicBezTo>
                  <a:lnTo>
                    <a:pt x="4947" y="5514"/>
                  </a:lnTo>
                  <a:lnTo>
                    <a:pt x="4947" y="6427"/>
                  </a:lnTo>
                  <a:lnTo>
                    <a:pt x="2458" y="6427"/>
                  </a:lnTo>
                  <a:cubicBezTo>
                    <a:pt x="2269" y="6427"/>
                    <a:pt x="2112" y="6585"/>
                    <a:pt x="2112" y="6774"/>
                  </a:cubicBezTo>
                  <a:cubicBezTo>
                    <a:pt x="2112" y="6963"/>
                    <a:pt x="2269" y="7120"/>
                    <a:pt x="2458" y="7120"/>
                  </a:cubicBezTo>
                  <a:lnTo>
                    <a:pt x="8192" y="7120"/>
                  </a:lnTo>
                  <a:cubicBezTo>
                    <a:pt x="8381" y="7120"/>
                    <a:pt x="8539" y="6963"/>
                    <a:pt x="8539" y="6774"/>
                  </a:cubicBezTo>
                  <a:cubicBezTo>
                    <a:pt x="8539" y="6585"/>
                    <a:pt x="8381" y="6427"/>
                    <a:pt x="8192" y="6427"/>
                  </a:cubicBezTo>
                  <a:lnTo>
                    <a:pt x="5672" y="6427"/>
                  </a:lnTo>
                  <a:lnTo>
                    <a:pt x="5672" y="6207"/>
                  </a:lnTo>
                  <a:lnTo>
                    <a:pt x="7278" y="4600"/>
                  </a:lnTo>
                  <a:cubicBezTo>
                    <a:pt x="7751" y="4884"/>
                    <a:pt x="8066" y="5010"/>
                    <a:pt x="8413" y="5010"/>
                  </a:cubicBezTo>
                  <a:cubicBezTo>
                    <a:pt x="8854" y="5010"/>
                    <a:pt x="9232" y="4789"/>
                    <a:pt x="9673" y="4380"/>
                  </a:cubicBezTo>
                  <a:cubicBezTo>
                    <a:pt x="10586" y="3466"/>
                    <a:pt x="10775" y="1229"/>
                    <a:pt x="10775" y="1103"/>
                  </a:cubicBezTo>
                  <a:cubicBezTo>
                    <a:pt x="10775" y="977"/>
                    <a:pt x="10744" y="883"/>
                    <a:pt x="10649" y="820"/>
                  </a:cubicBezTo>
                  <a:cubicBezTo>
                    <a:pt x="10586" y="757"/>
                    <a:pt x="10492" y="693"/>
                    <a:pt x="10397" y="693"/>
                  </a:cubicBezTo>
                  <a:cubicBezTo>
                    <a:pt x="10303" y="693"/>
                    <a:pt x="8066" y="883"/>
                    <a:pt x="7121" y="1796"/>
                  </a:cubicBezTo>
                  <a:cubicBezTo>
                    <a:pt x="6365" y="2552"/>
                    <a:pt x="6302" y="3308"/>
                    <a:pt x="6869" y="4033"/>
                  </a:cubicBezTo>
                  <a:lnTo>
                    <a:pt x="5735" y="5167"/>
                  </a:lnTo>
                  <a:lnTo>
                    <a:pt x="5735" y="1324"/>
                  </a:lnTo>
                  <a:cubicBezTo>
                    <a:pt x="5609" y="1387"/>
                    <a:pt x="5514" y="1387"/>
                    <a:pt x="5388" y="1387"/>
                  </a:cubicBezTo>
                  <a:cubicBezTo>
                    <a:pt x="5262" y="1387"/>
                    <a:pt x="5136" y="1387"/>
                    <a:pt x="5041" y="1324"/>
                  </a:cubicBezTo>
                  <a:lnTo>
                    <a:pt x="5041" y="4443"/>
                  </a:lnTo>
                  <a:lnTo>
                    <a:pt x="3876" y="3340"/>
                  </a:lnTo>
                  <a:cubicBezTo>
                    <a:pt x="4474" y="2584"/>
                    <a:pt x="4411" y="1828"/>
                    <a:pt x="3655" y="1103"/>
                  </a:cubicBezTo>
                  <a:cubicBezTo>
                    <a:pt x="2742" y="189"/>
                    <a:pt x="505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45" name="Google Shape;9245;p87"/>
          <p:cNvGrpSpPr/>
          <p:nvPr/>
        </p:nvGrpSpPr>
        <p:grpSpPr>
          <a:xfrm>
            <a:off x="5481184" y="2253132"/>
            <a:ext cx="496688" cy="598361"/>
            <a:chOff x="-18994100" y="3334775"/>
            <a:chExt cx="252075" cy="303675"/>
          </a:xfrm>
        </p:grpSpPr>
        <p:sp>
          <p:nvSpPr>
            <p:cNvPr id="9246" name="Google Shape;9246;p87"/>
            <p:cNvSpPr/>
            <p:nvPr/>
          </p:nvSpPr>
          <p:spPr>
            <a:xfrm>
              <a:off x="-18967300" y="3424975"/>
              <a:ext cx="198500" cy="207150"/>
            </a:xfrm>
            <a:custGeom>
              <a:avLst/>
              <a:gdLst/>
              <a:ahLst/>
              <a:cxnLst/>
              <a:rect l="l" t="t" r="r" b="b"/>
              <a:pathLst>
                <a:path w="7940" h="8286" extrusionOk="0">
                  <a:moveTo>
                    <a:pt x="2552" y="3592"/>
                  </a:moveTo>
                  <a:cubicBezTo>
                    <a:pt x="2772" y="3592"/>
                    <a:pt x="2930" y="3749"/>
                    <a:pt x="2930" y="3938"/>
                  </a:cubicBezTo>
                  <a:cubicBezTo>
                    <a:pt x="2930" y="4096"/>
                    <a:pt x="2772" y="4316"/>
                    <a:pt x="2552" y="4316"/>
                  </a:cubicBezTo>
                  <a:cubicBezTo>
                    <a:pt x="2363" y="4316"/>
                    <a:pt x="2205" y="4159"/>
                    <a:pt x="2205" y="3938"/>
                  </a:cubicBezTo>
                  <a:cubicBezTo>
                    <a:pt x="2205" y="3749"/>
                    <a:pt x="2363" y="3592"/>
                    <a:pt x="2552" y="3592"/>
                  </a:cubicBezTo>
                  <a:close/>
                  <a:moveTo>
                    <a:pt x="5387" y="3592"/>
                  </a:moveTo>
                  <a:cubicBezTo>
                    <a:pt x="5608" y="3592"/>
                    <a:pt x="5765" y="3749"/>
                    <a:pt x="5765" y="3938"/>
                  </a:cubicBezTo>
                  <a:cubicBezTo>
                    <a:pt x="5765" y="4096"/>
                    <a:pt x="5608" y="4316"/>
                    <a:pt x="5387" y="4316"/>
                  </a:cubicBezTo>
                  <a:cubicBezTo>
                    <a:pt x="5198" y="4316"/>
                    <a:pt x="5041" y="4159"/>
                    <a:pt x="5041" y="3938"/>
                  </a:cubicBezTo>
                  <a:cubicBezTo>
                    <a:pt x="5041" y="3749"/>
                    <a:pt x="5198" y="3592"/>
                    <a:pt x="5387" y="3592"/>
                  </a:cubicBezTo>
                  <a:close/>
                  <a:moveTo>
                    <a:pt x="3623" y="0"/>
                  </a:moveTo>
                  <a:cubicBezTo>
                    <a:pt x="3277" y="63"/>
                    <a:pt x="2930" y="126"/>
                    <a:pt x="2583" y="315"/>
                  </a:cubicBezTo>
                  <a:cubicBezTo>
                    <a:pt x="1733" y="725"/>
                    <a:pt x="1166" y="1418"/>
                    <a:pt x="882" y="2332"/>
                  </a:cubicBezTo>
                  <a:cubicBezTo>
                    <a:pt x="882" y="2363"/>
                    <a:pt x="851" y="2363"/>
                    <a:pt x="851" y="2426"/>
                  </a:cubicBezTo>
                  <a:cubicBezTo>
                    <a:pt x="756" y="2741"/>
                    <a:pt x="725" y="3056"/>
                    <a:pt x="725" y="3371"/>
                  </a:cubicBezTo>
                  <a:lnTo>
                    <a:pt x="725" y="3466"/>
                  </a:lnTo>
                  <a:cubicBezTo>
                    <a:pt x="725" y="3749"/>
                    <a:pt x="599" y="4001"/>
                    <a:pt x="410" y="4253"/>
                  </a:cubicBezTo>
                  <a:cubicBezTo>
                    <a:pt x="126" y="4600"/>
                    <a:pt x="0" y="4978"/>
                    <a:pt x="0" y="5356"/>
                  </a:cubicBezTo>
                  <a:cubicBezTo>
                    <a:pt x="0" y="6144"/>
                    <a:pt x="599" y="6900"/>
                    <a:pt x="1575" y="7372"/>
                  </a:cubicBezTo>
                  <a:cubicBezTo>
                    <a:pt x="1733" y="7782"/>
                    <a:pt x="2111" y="8034"/>
                    <a:pt x="2520" y="8286"/>
                  </a:cubicBezTo>
                  <a:lnTo>
                    <a:pt x="3592" y="6711"/>
                  </a:lnTo>
                  <a:lnTo>
                    <a:pt x="3592" y="6238"/>
                  </a:lnTo>
                  <a:lnTo>
                    <a:pt x="2993" y="5640"/>
                  </a:lnTo>
                  <a:cubicBezTo>
                    <a:pt x="2835" y="5482"/>
                    <a:pt x="2835" y="5293"/>
                    <a:pt x="2993" y="5136"/>
                  </a:cubicBezTo>
                  <a:cubicBezTo>
                    <a:pt x="3072" y="5057"/>
                    <a:pt x="3166" y="5017"/>
                    <a:pt x="3261" y="5017"/>
                  </a:cubicBezTo>
                  <a:cubicBezTo>
                    <a:pt x="3355" y="5017"/>
                    <a:pt x="3450" y="5057"/>
                    <a:pt x="3529" y="5136"/>
                  </a:cubicBezTo>
                  <a:lnTo>
                    <a:pt x="4001" y="5608"/>
                  </a:lnTo>
                  <a:lnTo>
                    <a:pt x="4474" y="5136"/>
                  </a:lnTo>
                  <a:cubicBezTo>
                    <a:pt x="4553" y="5057"/>
                    <a:pt x="4639" y="5017"/>
                    <a:pt x="4726" y="5017"/>
                  </a:cubicBezTo>
                  <a:cubicBezTo>
                    <a:pt x="4812" y="5017"/>
                    <a:pt x="4899" y="5057"/>
                    <a:pt x="4978" y="5136"/>
                  </a:cubicBezTo>
                  <a:cubicBezTo>
                    <a:pt x="5135" y="5293"/>
                    <a:pt x="5135" y="5482"/>
                    <a:pt x="4978" y="5640"/>
                  </a:cubicBezTo>
                  <a:lnTo>
                    <a:pt x="4379" y="6238"/>
                  </a:lnTo>
                  <a:lnTo>
                    <a:pt x="4379" y="6711"/>
                  </a:lnTo>
                  <a:lnTo>
                    <a:pt x="5450" y="8286"/>
                  </a:lnTo>
                  <a:cubicBezTo>
                    <a:pt x="5891" y="8097"/>
                    <a:pt x="6238" y="7782"/>
                    <a:pt x="6396" y="7372"/>
                  </a:cubicBezTo>
                  <a:cubicBezTo>
                    <a:pt x="7372" y="6900"/>
                    <a:pt x="7939" y="6144"/>
                    <a:pt x="7939" y="5356"/>
                  </a:cubicBezTo>
                  <a:cubicBezTo>
                    <a:pt x="7939" y="4978"/>
                    <a:pt x="7813" y="4631"/>
                    <a:pt x="7530" y="4253"/>
                  </a:cubicBezTo>
                  <a:cubicBezTo>
                    <a:pt x="7278" y="4001"/>
                    <a:pt x="7183" y="3718"/>
                    <a:pt x="7183" y="3466"/>
                  </a:cubicBezTo>
                  <a:lnTo>
                    <a:pt x="7183" y="3371"/>
                  </a:lnTo>
                  <a:cubicBezTo>
                    <a:pt x="7183" y="3025"/>
                    <a:pt x="7120" y="2710"/>
                    <a:pt x="7057" y="2426"/>
                  </a:cubicBezTo>
                  <a:cubicBezTo>
                    <a:pt x="7057" y="2363"/>
                    <a:pt x="7057" y="2363"/>
                    <a:pt x="7026" y="2332"/>
                  </a:cubicBezTo>
                  <a:cubicBezTo>
                    <a:pt x="6742" y="1418"/>
                    <a:pt x="6144" y="725"/>
                    <a:pt x="5324" y="315"/>
                  </a:cubicBezTo>
                  <a:cubicBezTo>
                    <a:pt x="5009" y="158"/>
                    <a:pt x="4631" y="63"/>
                    <a:pt x="425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7" name="Google Shape;9247;p87"/>
            <p:cNvSpPr/>
            <p:nvPr/>
          </p:nvSpPr>
          <p:spPr>
            <a:xfrm>
              <a:off x="-18885400" y="3610050"/>
              <a:ext cx="35475" cy="28400"/>
            </a:xfrm>
            <a:custGeom>
              <a:avLst/>
              <a:gdLst/>
              <a:ahLst/>
              <a:cxnLst/>
              <a:rect l="l" t="t" r="r" b="b"/>
              <a:pathLst>
                <a:path w="1419" h="1136" extrusionOk="0">
                  <a:moveTo>
                    <a:pt x="694" y="1"/>
                  </a:moveTo>
                  <a:lnTo>
                    <a:pt x="1" y="1072"/>
                  </a:lnTo>
                  <a:cubicBezTo>
                    <a:pt x="221" y="1104"/>
                    <a:pt x="473" y="1135"/>
                    <a:pt x="694" y="1135"/>
                  </a:cubicBezTo>
                  <a:cubicBezTo>
                    <a:pt x="946" y="1135"/>
                    <a:pt x="1166" y="1104"/>
                    <a:pt x="1418" y="1072"/>
                  </a:cubicBezTo>
                  <a:lnTo>
                    <a:pt x="69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8" name="Google Shape;9248;p87"/>
            <p:cNvSpPr/>
            <p:nvPr/>
          </p:nvSpPr>
          <p:spPr>
            <a:xfrm>
              <a:off x="-18994100" y="3334775"/>
              <a:ext cx="96900" cy="140625"/>
            </a:xfrm>
            <a:custGeom>
              <a:avLst/>
              <a:gdLst/>
              <a:ahLst/>
              <a:cxnLst/>
              <a:rect l="l" t="t" r="r" b="b"/>
              <a:pathLst>
                <a:path w="3876" h="5625" extrusionOk="0">
                  <a:moveTo>
                    <a:pt x="855" y="1"/>
                  </a:moveTo>
                  <a:cubicBezTo>
                    <a:pt x="804" y="1"/>
                    <a:pt x="757" y="17"/>
                    <a:pt x="725" y="48"/>
                  </a:cubicBezTo>
                  <a:cubicBezTo>
                    <a:pt x="631" y="80"/>
                    <a:pt x="568" y="143"/>
                    <a:pt x="536" y="237"/>
                  </a:cubicBezTo>
                  <a:cubicBezTo>
                    <a:pt x="1" y="1529"/>
                    <a:pt x="1" y="2978"/>
                    <a:pt x="536" y="4301"/>
                  </a:cubicBezTo>
                  <a:cubicBezTo>
                    <a:pt x="725" y="4774"/>
                    <a:pt x="1009" y="5183"/>
                    <a:pt x="1324" y="5625"/>
                  </a:cubicBezTo>
                  <a:cubicBezTo>
                    <a:pt x="1702" y="4553"/>
                    <a:pt x="2427" y="3734"/>
                    <a:pt x="3372" y="3262"/>
                  </a:cubicBezTo>
                  <a:cubicBezTo>
                    <a:pt x="3529" y="3199"/>
                    <a:pt x="3718" y="3104"/>
                    <a:pt x="3876" y="3073"/>
                  </a:cubicBezTo>
                  <a:cubicBezTo>
                    <a:pt x="3876" y="3041"/>
                    <a:pt x="3844" y="2947"/>
                    <a:pt x="3844" y="2915"/>
                  </a:cubicBezTo>
                  <a:cubicBezTo>
                    <a:pt x="3277" y="1623"/>
                    <a:pt x="2301" y="584"/>
                    <a:pt x="1009" y="48"/>
                  </a:cubicBezTo>
                  <a:cubicBezTo>
                    <a:pt x="962" y="17"/>
                    <a:pt x="907" y="1"/>
                    <a:pt x="8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9" name="Google Shape;9249;p87"/>
            <p:cNvSpPr/>
            <p:nvPr/>
          </p:nvSpPr>
          <p:spPr>
            <a:xfrm>
              <a:off x="-18838150" y="3334775"/>
              <a:ext cx="96125" cy="139850"/>
            </a:xfrm>
            <a:custGeom>
              <a:avLst/>
              <a:gdLst/>
              <a:ahLst/>
              <a:cxnLst/>
              <a:rect l="l" t="t" r="r" b="b"/>
              <a:pathLst>
                <a:path w="3845" h="5594" extrusionOk="0">
                  <a:moveTo>
                    <a:pt x="3010" y="1"/>
                  </a:moveTo>
                  <a:cubicBezTo>
                    <a:pt x="2962" y="1"/>
                    <a:pt x="2915" y="17"/>
                    <a:pt x="2868" y="48"/>
                  </a:cubicBezTo>
                  <a:cubicBezTo>
                    <a:pt x="1576" y="584"/>
                    <a:pt x="536" y="1623"/>
                    <a:pt x="32" y="2915"/>
                  </a:cubicBezTo>
                  <a:cubicBezTo>
                    <a:pt x="1" y="2947"/>
                    <a:pt x="1" y="3041"/>
                    <a:pt x="1" y="3073"/>
                  </a:cubicBezTo>
                  <a:cubicBezTo>
                    <a:pt x="190" y="3104"/>
                    <a:pt x="347" y="3167"/>
                    <a:pt x="568" y="3262"/>
                  </a:cubicBezTo>
                  <a:cubicBezTo>
                    <a:pt x="1513" y="3703"/>
                    <a:pt x="2206" y="4553"/>
                    <a:pt x="2553" y="5593"/>
                  </a:cubicBezTo>
                  <a:cubicBezTo>
                    <a:pt x="2868" y="5183"/>
                    <a:pt x="3151" y="4742"/>
                    <a:pt x="3340" y="4238"/>
                  </a:cubicBezTo>
                  <a:cubicBezTo>
                    <a:pt x="3813" y="3041"/>
                    <a:pt x="3844" y="1497"/>
                    <a:pt x="3340" y="237"/>
                  </a:cubicBezTo>
                  <a:cubicBezTo>
                    <a:pt x="3309" y="143"/>
                    <a:pt x="3214" y="80"/>
                    <a:pt x="3151" y="48"/>
                  </a:cubicBezTo>
                  <a:cubicBezTo>
                    <a:pt x="3104" y="17"/>
                    <a:pt x="3057" y="1"/>
                    <a:pt x="30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50" name="Google Shape;9250;p87"/>
          <p:cNvGrpSpPr/>
          <p:nvPr/>
        </p:nvGrpSpPr>
        <p:grpSpPr>
          <a:xfrm>
            <a:off x="5500593" y="2992991"/>
            <a:ext cx="457872" cy="595997"/>
            <a:chOff x="-18983850" y="3710075"/>
            <a:chExt cx="232375" cy="302475"/>
          </a:xfrm>
        </p:grpSpPr>
        <p:sp>
          <p:nvSpPr>
            <p:cNvPr id="9251" name="Google Shape;9251;p87"/>
            <p:cNvSpPr/>
            <p:nvPr/>
          </p:nvSpPr>
          <p:spPr>
            <a:xfrm>
              <a:off x="-18840500" y="3874700"/>
              <a:ext cx="89025" cy="119750"/>
            </a:xfrm>
            <a:custGeom>
              <a:avLst/>
              <a:gdLst/>
              <a:ahLst/>
              <a:cxnLst/>
              <a:rect l="l" t="t" r="r" b="b"/>
              <a:pathLst>
                <a:path w="3561" h="4790" extrusionOk="0">
                  <a:moveTo>
                    <a:pt x="2300" y="0"/>
                  </a:moveTo>
                  <a:cubicBezTo>
                    <a:pt x="1796" y="883"/>
                    <a:pt x="945" y="1513"/>
                    <a:pt x="0" y="1796"/>
                  </a:cubicBezTo>
                  <a:lnTo>
                    <a:pt x="0" y="1954"/>
                  </a:lnTo>
                  <a:cubicBezTo>
                    <a:pt x="0" y="3529"/>
                    <a:pt x="1324" y="4789"/>
                    <a:pt x="2836" y="4789"/>
                  </a:cubicBezTo>
                  <a:lnTo>
                    <a:pt x="3560" y="4789"/>
                  </a:lnTo>
                  <a:lnTo>
                    <a:pt x="3560" y="4033"/>
                  </a:lnTo>
                  <a:cubicBezTo>
                    <a:pt x="3434" y="4065"/>
                    <a:pt x="3308" y="4065"/>
                    <a:pt x="3214" y="4065"/>
                  </a:cubicBezTo>
                  <a:cubicBezTo>
                    <a:pt x="2993" y="4065"/>
                    <a:pt x="2836" y="4033"/>
                    <a:pt x="2773" y="4033"/>
                  </a:cubicBezTo>
                  <a:cubicBezTo>
                    <a:pt x="1985" y="3844"/>
                    <a:pt x="1418" y="3119"/>
                    <a:pt x="1418" y="2300"/>
                  </a:cubicBezTo>
                  <a:cubicBezTo>
                    <a:pt x="1387" y="2143"/>
                    <a:pt x="1544" y="1985"/>
                    <a:pt x="1733" y="1985"/>
                  </a:cubicBezTo>
                  <a:cubicBezTo>
                    <a:pt x="1954" y="1985"/>
                    <a:pt x="2111" y="2143"/>
                    <a:pt x="2111" y="2332"/>
                  </a:cubicBezTo>
                  <a:cubicBezTo>
                    <a:pt x="2111" y="2804"/>
                    <a:pt x="2426" y="3245"/>
                    <a:pt x="2930" y="3371"/>
                  </a:cubicBezTo>
                  <a:cubicBezTo>
                    <a:pt x="3000" y="3383"/>
                    <a:pt x="3069" y="3390"/>
                    <a:pt x="3141" y="3390"/>
                  </a:cubicBezTo>
                  <a:cubicBezTo>
                    <a:pt x="3266" y="3390"/>
                    <a:pt x="3401" y="3368"/>
                    <a:pt x="3560" y="3308"/>
                  </a:cubicBezTo>
                  <a:lnTo>
                    <a:pt x="3560" y="1954"/>
                  </a:lnTo>
                  <a:cubicBezTo>
                    <a:pt x="3560" y="1072"/>
                    <a:pt x="3056" y="316"/>
                    <a:pt x="23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2" name="Google Shape;9252;p87"/>
            <p:cNvSpPr/>
            <p:nvPr/>
          </p:nvSpPr>
          <p:spPr>
            <a:xfrm>
              <a:off x="-18983850" y="3901475"/>
              <a:ext cx="208750" cy="111075"/>
            </a:xfrm>
            <a:custGeom>
              <a:avLst/>
              <a:gdLst/>
              <a:ahLst/>
              <a:cxnLst/>
              <a:rect l="l" t="t" r="r" b="b"/>
              <a:pathLst>
                <a:path w="8350" h="4443" extrusionOk="0">
                  <a:moveTo>
                    <a:pt x="2111" y="1"/>
                  </a:moveTo>
                  <a:lnTo>
                    <a:pt x="2111" y="1261"/>
                  </a:lnTo>
                  <a:cubicBezTo>
                    <a:pt x="2111" y="2300"/>
                    <a:pt x="2584" y="3151"/>
                    <a:pt x="3340" y="3750"/>
                  </a:cubicBezTo>
                  <a:lnTo>
                    <a:pt x="2017" y="3750"/>
                  </a:lnTo>
                  <a:lnTo>
                    <a:pt x="1387" y="2521"/>
                  </a:lnTo>
                  <a:cubicBezTo>
                    <a:pt x="1317" y="2404"/>
                    <a:pt x="1177" y="2339"/>
                    <a:pt x="1046" y="2339"/>
                  </a:cubicBezTo>
                  <a:cubicBezTo>
                    <a:pt x="1000" y="2339"/>
                    <a:pt x="955" y="2347"/>
                    <a:pt x="914" y="2363"/>
                  </a:cubicBezTo>
                  <a:cubicBezTo>
                    <a:pt x="757" y="2458"/>
                    <a:pt x="662" y="2679"/>
                    <a:pt x="757" y="2836"/>
                  </a:cubicBezTo>
                  <a:lnTo>
                    <a:pt x="1229" y="3750"/>
                  </a:lnTo>
                  <a:lnTo>
                    <a:pt x="347" y="3750"/>
                  </a:lnTo>
                  <a:cubicBezTo>
                    <a:pt x="158" y="3750"/>
                    <a:pt x="0" y="3907"/>
                    <a:pt x="0" y="4096"/>
                  </a:cubicBezTo>
                  <a:cubicBezTo>
                    <a:pt x="0" y="4285"/>
                    <a:pt x="158" y="4443"/>
                    <a:pt x="347" y="4443"/>
                  </a:cubicBezTo>
                  <a:lnTo>
                    <a:pt x="8223" y="4443"/>
                  </a:lnTo>
                  <a:cubicBezTo>
                    <a:pt x="8255" y="4443"/>
                    <a:pt x="8318" y="4443"/>
                    <a:pt x="8349" y="4411"/>
                  </a:cubicBezTo>
                  <a:cubicBezTo>
                    <a:pt x="6459" y="4348"/>
                    <a:pt x="5010" y="2805"/>
                    <a:pt x="5010" y="914"/>
                  </a:cubicBezTo>
                  <a:lnTo>
                    <a:pt x="4632" y="914"/>
                  </a:lnTo>
                  <a:cubicBezTo>
                    <a:pt x="3970" y="914"/>
                    <a:pt x="3340" y="757"/>
                    <a:pt x="2741" y="442"/>
                  </a:cubicBezTo>
                  <a:cubicBezTo>
                    <a:pt x="2521" y="316"/>
                    <a:pt x="2332" y="158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3" name="Google Shape;9253;p87"/>
            <p:cNvSpPr/>
            <p:nvPr/>
          </p:nvSpPr>
          <p:spPr>
            <a:xfrm>
              <a:off x="-18947625" y="3710075"/>
              <a:ext cx="159925" cy="67775"/>
            </a:xfrm>
            <a:custGeom>
              <a:avLst/>
              <a:gdLst/>
              <a:ahLst/>
              <a:cxnLst/>
              <a:rect l="l" t="t" r="r" b="b"/>
              <a:pathLst>
                <a:path w="6397" h="2711" extrusionOk="0">
                  <a:moveTo>
                    <a:pt x="1765" y="1"/>
                  </a:moveTo>
                  <a:cubicBezTo>
                    <a:pt x="788" y="1"/>
                    <a:pt x="1" y="789"/>
                    <a:pt x="1" y="1765"/>
                  </a:cubicBezTo>
                  <a:lnTo>
                    <a:pt x="1" y="2301"/>
                  </a:lnTo>
                  <a:cubicBezTo>
                    <a:pt x="410" y="1954"/>
                    <a:pt x="883" y="1765"/>
                    <a:pt x="1450" y="1765"/>
                  </a:cubicBezTo>
                  <a:cubicBezTo>
                    <a:pt x="2175" y="1765"/>
                    <a:pt x="2805" y="2143"/>
                    <a:pt x="3183" y="2710"/>
                  </a:cubicBezTo>
                  <a:cubicBezTo>
                    <a:pt x="3592" y="2112"/>
                    <a:pt x="4222" y="1765"/>
                    <a:pt x="4978" y="1765"/>
                  </a:cubicBezTo>
                  <a:cubicBezTo>
                    <a:pt x="5514" y="1765"/>
                    <a:pt x="5987" y="1954"/>
                    <a:pt x="6396" y="2301"/>
                  </a:cubicBezTo>
                  <a:lnTo>
                    <a:pt x="6396" y="1765"/>
                  </a:lnTo>
                  <a:cubicBezTo>
                    <a:pt x="6396" y="789"/>
                    <a:pt x="5609" y="1"/>
                    <a:pt x="4600" y="1"/>
                  </a:cubicBezTo>
                  <a:cubicBezTo>
                    <a:pt x="4411" y="1"/>
                    <a:pt x="4254" y="158"/>
                    <a:pt x="4254" y="348"/>
                  </a:cubicBezTo>
                  <a:cubicBezTo>
                    <a:pt x="4254" y="537"/>
                    <a:pt x="4096" y="694"/>
                    <a:pt x="3907" y="694"/>
                  </a:cubicBezTo>
                  <a:lnTo>
                    <a:pt x="2490" y="694"/>
                  </a:lnTo>
                  <a:cubicBezTo>
                    <a:pt x="2301" y="694"/>
                    <a:pt x="2143" y="537"/>
                    <a:pt x="2143" y="348"/>
                  </a:cubicBezTo>
                  <a:cubicBezTo>
                    <a:pt x="2143" y="158"/>
                    <a:pt x="1985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4" name="Google Shape;9254;p87"/>
            <p:cNvSpPr/>
            <p:nvPr/>
          </p:nvSpPr>
          <p:spPr>
            <a:xfrm>
              <a:off x="-18949200" y="3773100"/>
              <a:ext cx="159125" cy="133925"/>
            </a:xfrm>
            <a:custGeom>
              <a:avLst/>
              <a:gdLst/>
              <a:ahLst/>
              <a:cxnLst/>
              <a:rect l="l" t="t" r="r" b="b"/>
              <a:pathLst>
                <a:path w="6365" h="5357" extrusionOk="0">
                  <a:moveTo>
                    <a:pt x="1828" y="1040"/>
                  </a:moveTo>
                  <a:cubicBezTo>
                    <a:pt x="2048" y="1040"/>
                    <a:pt x="2206" y="1198"/>
                    <a:pt x="2206" y="1387"/>
                  </a:cubicBezTo>
                  <a:cubicBezTo>
                    <a:pt x="2206" y="1607"/>
                    <a:pt x="2048" y="1765"/>
                    <a:pt x="1828" y="1765"/>
                  </a:cubicBezTo>
                  <a:cubicBezTo>
                    <a:pt x="1639" y="1765"/>
                    <a:pt x="1481" y="1607"/>
                    <a:pt x="1481" y="1387"/>
                  </a:cubicBezTo>
                  <a:cubicBezTo>
                    <a:pt x="1481" y="1198"/>
                    <a:pt x="1639" y="1040"/>
                    <a:pt x="1828" y="1040"/>
                  </a:cubicBezTo>
                  <a:close/>
                  <a:moveTo>
                    <a:pt x="4663" y="1040"/>
                  </a:moveTo>
                  <a:cubicBezTo>
                    <a:pt x="4884" y="1040"/>
                    <a:pt x="5041" y="1198"/>
                    <a:pt x="5041" y="1387"/>
                  </a:cubicBezTo>
                  <a:cubicBezTo>
                    <a:pt x="5041" y="1607"/>
                    <a:pt x="4884" y="1765"/>
                    <a:pt x="4663" y="1765"/>
                  </a:cubicBezTo>
                  <a:cubicBezTo>
                    <a:pt x="4474" y="1765"/>
                    <a:pt x="4317" y="1607"/>
                    <a:pt x="4317" y="1387"/>
                  </a:cubicBezTo>
                  <a:cubicBezTo>
                    <a:pt x="4317" y="1198"/>
                    <a:pt x="4474" y="1040"/>
                    <a:pt x="4663" y="1040"/>
                  </a:cubicBezTo>
                  <a:close/>
                  <a:moveTo>
                    <a:pt x="2887" y="2126"/>
                  </a:moveTo>
                  <a:cubicBezTo>
                    <a:pt x="3056" y="2126"/>
                    <a:pt x="3188" y="2239"/>
                    <a:pt x="3214" y="2395"/>
                  </a:cubicBezTo>
                  <a:cubicBezTo>
                    <a:pt x="3297" y="2230"/>
                    <a:pt x="3451" y="2137"/>
                    <a:pt x="3594" y="2137"/>
                  </a:cubicBezTo>
                  <a:cubicBezTo>
                    <a:pt x="3615" y="2137"/>
                    <a:pt x="3635" y="2139"/>
                    <a:pt x="3655" y="2143"/>
                  </a:cubicBezTo>
                  <a:cubicBezTo>
                    <a:pt x="3844" y="2237"/>
                    <a:pt x="3939" y="2426"/>
                    <a:pt x="3876" y="2584"/>
                  </a:cubicBezTo>
                  <a:lnTo>
                    <a:pt x="3529" y="3655"/>
                  </a:lnTo>
                  <a:cubicBezTo>
                    <a:pt x="3498" y="3812"/>
                    <a:pt x="3340" y="3875"/>
                    <a:pt x="3183" y="3875"/>
                  </a:cubicBezTo>
                  <a:cubicBezTo>
                    <a:pt x="3025" y="3875"/>
                    <a:pt x="2899" y="3812"/>
                    <a:pt x="2836" y="3655"/>
                  </a:cubicBezTo>
                  <a:lnTo>
                    <a:pt x="2458" y="2584"/>
                  </a:lnTo>
                  <a:cubicBezTo>
                    <a:pt x="2521" y="2426"/>
                    <a:pt x="2584" y="2237"/>
                    <a:pt x="2773" y="2143"/>
                  </a:cubicBezTo>
                  <a:cubicBezTo>
                    <a:pt x="2812" y="2132"/>
                    <a:pt x="2850" y="2126"/>
                    <a:pt x="2887" y="2126"/>
                  </a:cubicBezTo>
                  <a:close/>
                  <a:moveTo>
                    <a:pt x="1418" y="0"/>
                  </a:moveTo>
                  <a:cubicBezTo>
                    <a:pt x="631" y="0"/>
                    <a:pt x="1" y="630"/>
                    <a:pt x="1" y="1418"/>
                  </a:cubicBezTo>
                  <a:lnTo>
                    <a:pt x="1" y="1481"/>
                  </a:lnTo>
                  <a:lnTo>
                    <a:pt x="1" y="2111"/>
                  </a:lnTo>
                  <a:cubicBezTo>
                    <a:pt x="1" y="2269"/>
                    <a:pt x="1" y="2458"/>
                    <a:pt x="32" y="2615"/>
                  </a:cubicBezTo>
                  <a:cubicBezTo>
                    <a:pt x="95" y="2678"/>
                    <a:pt x="95" y="2741"/>
                    <a:pt x="95" y="2773"/>
                  </a:cubicBezTo>
                  <a:cubicBezTo>
                    <a:pt x="158" y="2899"/>
                    <a:pt x="158" y="3025"/>
                    <a:pt x="190" y="3151"/>
                  </a:cubicBezTo>
                  <a:cubicBezTo>
                    <a:pt x="190" y="3182"/>
                    <a:pt x="221" y="3214"/>
                    <a:pt x="221" y="3245"/>
                  </a:cubicBezTo>
                  <a:cubicBezTo>
                    <a:pt x="253" y="3371"/>
                    <a:pt x="347" y="3529"/>
                    <a:pt x="379" y="3655"/>
                  </a:cubicBezTo>
                  <a:cubicBezTo>
                    <a:pt x="379" y="3686"/>
                    <a:pt x="410" y="3686"/>
                    <a:pt x="410" y="3718"/>
                  </a:cubicBezTo>
                  <a:cubicBezTo>
                    <a:pt x="505" y="3875"/>
                    <a:pt x="631" y="4033"/>
                    <a:pt x="694" y="4159"/>
                  </a:cubicBezTo>
                  <a:cubicBezTo>
                    <a:pt x="977" y="4474"/>
                    <a:pt x="1292" y="4758"/>
                    <a:pt x="1639" y="4947"/>
                  </a:cubicBezTo>
                  <a:cubicBezTo>
                    <a:pt x="2111" y="5230"/>
                    <a:pt x="2647" y="5356"/>
                    <a:pt x="3183" y="5356"/>
                  </a:cubicBezTo>
                  <a:cubicBezTo>
                    <a:pt x="4285" y="5356"/>
                    <a:pt x="5262" y="4789"/>
                    <a:pt x="5829" y="3938"/>
                  </a:cubicBezTo>
                  <a:cubicBezTo>
                    <a:pt x="5829" y="3938"/>
                    <a:pt x="5829" y="3875"/>
                    <a:pt x="5861" y="3875"/>
                  </a:cubicBezTo>
                  <a:cubicBezTo>
                    <a:pt x="5955" y="3718"/>
                    <a:pt x="6018" y="3623"/>
                    <a:pt x="6081" y="3434"/>
                  </a:cubicBezTo>
                  <a:cubicBezTo>
                    <a:pt x="6144" y="3403"/>
                    <a:pt x="6144" y="3340"/>
                    <a:pt x="6176" y="3277"/>
                  </a:cubicBezTo>
                  <a:cubicBezTo>
                    <a:pt x="6207" y="3182"/>
                    <a:pt x="6270" y="3025"/>
                    <a:pt x="6302" y="2899"/>
                  </a:cubicBezTo>
                  <a:cubicBezTo>
                    <a:pt x="6302" y="2867"/>
                    <a:pt x="6333" y="2773"/>
                    <a:pt x="6333" y="2741"/>
                  </a:cubicBezTo>
                  <a:cubicBezTo>
                    <a:pt x="6365" y="2552"/>
                    <a:pt x="6365" y="2363"/>
                    <a:pt x="6365" y="2143"/>
                  </a:cubicBezTo>
                  <a:lnTo>
                    <a:pt x="6365" y="1292"/>
                  </a:lnTo>
                  <a:cubicBezTo>
                    <a:pt x="6302" y="567"/>
                    <a:pt x="5703" y="0"/>
                    <a:pt x="4947" y="0"/>
                  </a:cubicBezTo>
                  <a:cubicBezTo>
                    <a:pt x="4159" y="0"/>
                    <a:pt x="3529" y="630"/>
                    <a:pt x="3529" y="1418"/>
                  </a:cubicBezTo>
                  <a:cubicBezTo>
                    <a:pt x="3529" y="1607"/>
                    <a:pt x="3372" y="1765"/>
                    <a:pt x="3183" y="1765"/>
                  </a:cubicBezTo>
                  <a:cubicBezTo>
                    <a:pt x="2994" y="1765"/>
                    <a:pt x="2836" y="1607"/>
                    <a:pt x="2836" y="1418"/>
                  </a:cubicBezTo>
                  <a:cubicBezTo>
                    <a:pt x="2836" y="630"/>
                    <a:pt x="2206" y="0"/>
                    <a:pt x="14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55" name="Google Shape;9255;p87"/>
          <p:cNvGrpSpPr/>
          <p:nvPr/>
        </p:nvGrpSpPr>
        <p:grpSpPr>
          <a:xfrm>
            <a:off x="5429215" y="3729896"/>
            <a:ext cx="600627" cy="597573"/>
            <a:chOff x="-19020075" y="4084200"/>
            <a:chExt cx="304825" cy="303275"/>
          </a:xfrm>
        </p:grpSpPr>
        <p:sp>
          <p:nvSpPr>
            <p:cNvPr id="9256" name="Google Shape;9256;p87"/>
            <p:cNvSpPr/>
            <p:nvPr/>
          </p:nvSpPr>
          <p:spPr>
            <a:xfrm>
              <a:off x="-18962575" y="4274800"/>
              <a:ext cx="103975" cy="94550"/>
            </a:xfrm>
            <a:custGeom>
              <a:avLst/>
              <a:gdLst/>
              <a:ahLst/>
              <a:cxnLst/>
              <a:rect l="l" t="t" r="r" b="b"/>
              <a:pathLst>
                <a:path w="4159" h="3782" extrusionOk="0">
                  <a:moveTo>
                    <a:pt x="3403" y="1"/>
                  </a:moveTo>
                  <a:cubicBezTo>
                    <a:pt x="3151" y="1356"/>
                    <a:pt x="1985" y="2364"/>
                    <a:pt x="599" y="2364"/>
                  </a:cubicBezTo>
                  <a:cubicBezTo>
                    <a:pt x="410" y="2364"/>
                    <a:pt x="221" y="2332"/>
                    <a:pt x="0" y="2301"/>
                  </a:cubicBezTo>
                  <a:lnTo>
                    <a:pt x="0" y="2301"/>
                  </a:lnTo>
                  <a:cubicBezTo>
                    <a:pt x="284" y="3151"/>
                    <a:pt x="1071" y="3781"/>
                    <a:pt x="2048" y="3781"/>
                  </a:cubicBezTo>
                  <a:cubicBezTo>
                    <a:pt x="3214" y="3781"/>
                    <a:pt x="4159" y="2836"/>
                    <a:pt x="4159" y="1671"/>
                  </a:cubicBezTo>
                  <a:cubicBezTo>
                    <a:pt x="4159" y="978"/>
                    <a:pt x="3875" y="410"/>
                    <a:pt x="34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7" name="Google Shape;9257;p87"/>
            <p:cNvSpPr/>
            <p:nvPr/>
          </p:nvSpPr>
          <p:spPr>
            <a:xfrm>
              <a:off x="-18883025" y="4281900"/>
              <a:ext cx="78000" cy="105575"/>
            </a:xfrm>
            <a:custGeom>
              <a:avLst/>
              <a:gdLst/>
              <a:ahLst/>
              <a:cxnLst/>
              <a:rect l="l" t="t" r="r" b="b"/>
              <a:pathLst>
                <a:path w="3120" h="4223" extrusionOk="0">
                  <a:moveTo>
                    <a:pt x="1323" y="0"/>
                  </a:moveTo>
                  <a:lnTo>
                    <a:pt x="1323" y="0"/>
                  </a:lnTo>
                  <a:cubicBezTo>
                    <a:pt x="1544" y="442"/>
                    <a:pt x="1670" y="914"/>
                    <a:pt x="1670" y="1387"/>
                  </a:cubicBezTo>
                  <a:cubicBezTo>
                    <a:pt x="1670" y="2552"/>
                    <a:pt x="977" y="3529"/>
                    <a:pt x="0" y="3970"/>
                  </a:cubicBezTo>
                  <a:cubicBezTo>
                    <a:pt x="284" y="4128"/>
                    <a:pt x="599" y="4222"/>
                    <a:pt x="977" y="4222"/>
                  </a:cubicBezTo>
                  <a:cubicBezTo>
                    <a:pt x="2142" y="4222"/>
                    <a:pt x="3088" y="3277"/>
                    <a:pt x="3088" y="2080"/>
                  </a:cubicBezTo>
                  <a:cubicBezTo>
                    <a:pt x="3119" y="1072"/>
                    <a:pt x="2331" y="189"/>
                    <a:pt x="13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8" name="Google Shape;9258;p87"/>
            <p:cNvSpPr/>
            <p:nvPr/>
          </p:nvSpPr>
          <p:spPr>
            <a:xfrm>
              <a:off x="-18809000" y="4281100"/>
              <a:ext cx="57525" cy="88250"/>
            </a:xfrm>
            <a:custGeom>
              <a:avLst/>
              <a:gdLst/>
              <a:ahLst/>
              <a:cxnLst/>
              <a:rect l="l" t="t" r="r" b="b"/>
              <a:pathLst>
                <a:path w="2301" h="3530" extrusionOk="0">
                  <a:moveTo>
                    <a:pt x="536" y="1"/>
                  </a:moveTo>
                  <a:cubicBezTo>
                    <a:pt x="316" y="1"/>
                    <a:pt x="158" y="32"/>
                    <a:pt x="1" y="64"/>
                  </a:cubicBezTo>
                  <a:cubicBezTo>
                    <a:pt x="568" y="568"/>
                    <a:pt x="883" y="1324"/>
                    <a:pt x="883" y="2112"/>
                  </a:cubicBezTo>
                  <a:cubicBezTo>
                    <a:pt x="883" y="2616"/>
                    <a:pt x="725" y="3088"/>
                    <a:pt x="473" y="3529"/>
                  </a:cubicBezTo>
                  <a:lnTo>
                    <a:pt x="536" y="3529"/>
                  </a:lnTo>
                  <a:cubicBezTo>
                    <a:pt x="1513" y="3529"/>
                    <a:pt x="2300" y="2742"/>
                    <a:pt x="2300" y="1765"/>
                  </a:cubicBezTo>
                  <a:cubicBezTo>
                    <a:pt x="2300" y="820"/>
                    <a:pt x="1513" y="1"/>
                    <a:pt x="5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9" name="Google Shape;9259;p87"/>
            <p:cNvSpPr/>
            <p:nvPr/>
          </p:nvSpPr>
          <p:spPr>
            <a:xfrm>
              <a:off x="-18770400" y="4263000"/>
              <a:ext cx="55150" cy="66975"/>
            </a:xfrm>
            <a:custGeom>
              <a:avLst/>
              <a:gdLst/>
              <a:ahLst/>
              <a:cxnLst/>
              <a:rect l="l" t="t" r="r" b="b"/>
              <a:pathLst>
                <a:path w="2206" h="2679" extrusionOk="0">
                  <a:moveTo>
                    <a:pt x="756" y="0"/>
                  </a:moveTo>
                  <a:cubicBezTo>
                    <a:pt x="473" y="0"/>
                    <a:pt x="189" y="95"/>
                    <a:pt x="0" y="252"/>
                  </a:cubicBezTo>
                  <a:cubicBezTo>
                    <a:pt x="882" y="630"/>
                    <a:pt x="1450" y="1513"/>
                    <a:pt x="1450" y="2521"/>
                  </a:cubicBezTo>
                  <a:lnTo>
                    <a:pt x="1450" y="2678"/>
                  </a:lnTo>
                  <a:cubicBezTo>
                    <a:pt x="1891" y="2458"/>
                    <a:pt x="2206" y="1985"/>
                    <a:pt x="2206" y="1450"/>
                  </a:cubicBezTo>
                  <a:cubicBezTo>
                    <a:pt x="2174" y="662"/>
                    <a:pt x="1544" y="0"/>
                    <a:pt x="75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0" name="Google Shape;9260;p87"/>
            <p:cNvSpPr/>
            <p:nvPr/>
          </p:nvSpPr>
          <p:spPr>
            <a:xfrm>
              <a:off x="-18768050" y="4227550"/>
              <a:ext cx="52025" cy="31525"/>
            </a:xfrm>
            <a:custGeom>
              <a:avLst/>
              <a:gdLst/>
              <a:ahLst/>
              <a:cxnLst/>
              <a:rect l="l" t="t" r="r" b="b"/>
              <a:pathLst>
                <a:path w="2081" h="1261" extrusionOk="0">
                  <a:moveTo>
                    <a:pt x="1009" y="1"/>
                  </a:moveTo>
                  <a:cubicBezTo>
                    <a:pt x="505" y="1"/>
                    <a:pt x="64" y="347"/>
                    <a:pt x="1" y="820"/>
                  </a:cubicBezTo>
                  <a:cubicBezTo>
                    <a:pt x="221" y="757"/>
                    <a:pt x="410" y="725"/>
                    <a:pt x="662" y="725"/>
                  </a:cubicBezTo>
                  <a:cubicBezTo>
                    <a:pt x="1198" y="725"/>
                    <a:pt x="1671" y="946"/>
                    <a:pt x="2080" y="1261"/>
                  </a:cubicBezTo>
                  <a:lnTo>
                    <a:pt x="2080" y="1072"/>
                  </a:lnTo>
                  <a:cubicBezTo>
                    <a:pt x="2080" y="473"/>
                    <a:pt x="1608" y="1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1" name="Google Shape;9261;p87"/>
            <p:cNvSpPr/>
            <p:nvPr/>
          </p:nvSpPr>
          <p:spPr>
            <a:xfrm>
              <a:off x="-19000400" y="4262200"/>
              <a:ext cx="106350" cy="52800"/>
            </a:xfrm>
            <a:custGeom>
              <a:avLst/>
              <a:gdLst/>
              <a:ahLst/>
              <a:cxnLst/>
              <a:rect l="l" t="t" r="r" b="b"/>
              <a:pathLst>
                <a:path w="4254" h="2112" extrusionOk="0">
                  <a:moveTo>
                    <a:pt x="1" y="1"/>
                  </a:moveTo>
                  <a:cubicBezTo>
                    <a:pt x="1" y="1167"/>
                    <a:pt x="946" y="2112"/>
                    <a:pt x="2112" y="2112"/>
                  </a:cubicBezTo>
                  <a:cubicBezTo>
                    <a:pt x="3309" y="2112"/>
                    <a:pt x="4254" y="1230"/>
                    <a:pt x="4254" y="32"/>
                  </a:cubicBezTo>
                  <a:lnTo>
                    <a:pt x="4254" y="32"/>
                  </a:lnTo>
                  <a:cubicBezTo>
                    <a:pt x="3655" y="473"/>
                    <a:pt x="2899" y="757"/>
                    <a:pt x="2112" y="757"/>
                  </a:cubicBezTo>
                  <a:cubicBezTo>
                    <a:pt x="1324" y="757"/>
                    <a:pt x="568" y="473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2" name="Google Shape;9262;p87"/>
            <p:cNvSpPr/>
            <p:nvPr/>
          </p:nvSpPr>
          <p:spPr>
            <a:xfrm>
              <a:off x="-18912175" y="4173200"/>
              <a:ext cx="18125" cy="35475"/>
            </a:xfrm>
            <a:custGeom>
              <a:avLst/>
              <a:gdLst/>
              <a:ahLst/>
              <a:cxnLst/>
              <a:rect l="l" t="t" r="r" b="b"/>
              <a:pathLst>
                <a:path w="725" h="1419" extrusionOk="0">
                  <a:moveTo>
                    <a:pt x="378" y="1"/>
                  </a:moveTo>
                  <a:cubicBezTo>
                    <a:pt x="189" y="1"/>
                    <a:pt x="0" y="284"/>
                    <a:pt x="0" y="725"/>
                  </a:cubicBezTo>
                  <a:cubicBezTo>
                    <a:pt x="0" y="1166"/>
                    <a:pt x="189" y="1418"/>
                    <a:pt x="378" y="1418"/>
                  </a:cubicBezTo>
                  <a:cubicBezTo>
                    <a:pt x="536" y="1418"/>
                    <a:pt x="725" y="1166"/>
                    <a:pt x="725" y="725"/>
                  </a:cubicBezTo>
                  <a:cubicBezTo>
                    <a:pt x="725" y="284"/>
                    <a:pt x="536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3" name="Google Shape;9263;p87"/>
            <p:cNvSpPr/>
            <p:nvPr/>
          </p:nvSpPr>
          <p:spPr>
            <a:xfrm>
              <a:off x="-19001975" y="4173200"/>
              <a:ext cx="18150" cy="35475"/>
            </a:xfrm>
            <a:custGeom>
              <a:avLst/>
              <a:gdLst/>
              <a:ahLst/>
              <a:cxnLst/>
              <a:rect l="l" t="t" r="r" b="b"/>
              <a:pathLst>
                <a:path w="726" h="1419" extrusionOk="0">
                  <a:moveTo>
                    <a:pt x="379" y="1"/>
                  </a:moveTo>
                  <a:cubicBezTo>
                    <a:pt x="221" y="1"/>
                    <a:pt x="1" y="284"/>
                    <a:pt x="1" y="725"/>
                  </a:cubicBezTo>
                  <a:cubicBezTo>
                    <a:pt x="1" y="1166"/>
                    <a:pt x="221" y="1418"/>
                    <a:pt x="379" y="1418"/>
                  </a:cubicBezTo>
                  <a:cubicBezTo>
                    <a:pt x="536" y="1418"/>
                    <a:pt x="725" y="1166"/>
                    <a:pt x="725" y="725"/>
                  </a:cubicBezTo>
                  <a:cubicBezTo>
                    <a:pt x="725" y="284"/>
                    <a:pt x="536" y="1"/>
                    <a:pt x="3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4" name="Google Shape;9264;p87"/>
            <p:cNvSpPr/>
            <p:nvPr/>
          </p:nvSpPr>
          <p:spPr>
            <a:xfrm>
              <a:off x="-19020075" y="4084200"/>
              <a:ext cx="143375" cy="178025"/>
            </a:xfrm>
            <a:custGeom>
              <a:avLst/>
              <a:gdLst/>
              <a:ahLst/>
              <a:cxnLst/>
              <a:rect l="l" t="t" r="r" b="b"/>
              <a:pathLst>
                <a:path w="5735" h="7121" extrusionOk="0">
                  <a:moveTo>
                    <a:pt x="1418" y="1"/>
                  </a:moveTo>
                  <a:cubicBezTo>
                    <a:pt x="630" y="1"/>
                    <a:pt x="0" y="662"/>
                    <a:pt x="0" y="1450"/>
                  </a:cubicBezTo>
                  <a:cubicBezTo>
                    <a:pt x="0" y="1923"/>
                    <a:pt x="221" y="2301"/>
                    <a:pt x="567" y="2584"/>
                  </a:cubicBezTo>
                  <a:cubicBezTo>
                    <a:pt x="315" y="2962"/>
                    <a:pt x="95" y="3435"/>
                    <a:pt x="32" y="3907"/>
                  </a:cubicBezTo>
                  <a:cubicBezTo>
                    <a:pt x="158" y="3277"/>
                    <a:pt x="536" y="2868"/>
                    <a:pt x="1040" y="2868"/>
                  </a:cubicBezTo>
                  <a:cubicBezTo>
                    <a:pt x="1638" y="2868"/>
                    <a:pt x="2111" y="3498"/>
                    <a:pt x="2111" y="4285"/>
                  </a:cubicBezTo>
                  <a:cubicBezTo>
                    <a:pt x="2111" y="5073"/>
                    <a:pt x="1638" y="5703"/>
                    <a:pt x="1040" y="5703"/>
                  </a:cubicBezTo>
                  <a:cubicBezTo>
                    <a:pt x="567" y="5703"/>
                    <a:pt x="158" y="5262"/>
                    <a:pt x="32" y="4632"/>
                  </a:cubicBezTo>
                  <a:lnTo>
                    <a:pt x="32" y="4632"/>
                  </a:lnTo>
                  <a:cubicBezTo>
                    <a:pt x="189" y="6050"/>
                    <a:pt x="1418" y="7121"/>
                    <a:pt x="2867" y="7121"/>
                  </a:cubicBezTo>
                  <a:cubicBezTo>
                    <a:pt x="4316" y="7121"/>
                    <a:pt x="5514" y="6018"/>
                    <a:pt x="5703" y="4632"/>
                  </a:cubicBezTo>
                  <a:lnTo>
                    <a:pt x="5703" y="4632"/>
                  </a:lnTo>
                  <a:cubicBezTo>
                    <a:pt x="5577" y="5262"/>
                    <a:pt x="5199" y="5703"/>
                    <a:pt x="4694" y="5703"/>
                  </a:cubicBezTo>
                  <a:cubicBezTo>
                    <a:pt x="4096" y="5703"/>
                    <a:pt x="3623" y="5073"/>
                    <a:pt x="3623" y="4285"/>
                  </a:cubicBezTo>
                  <a:cubicBezTo>
                    <a:pt x="3623" y="3498"/>
                    <a:pt x="4096" y="2868"/>
                    <a:pt x="4694" y="2868"/>
                  </a:cubicBezTo>
                  <a:cubicBezTo>
                    <a:pt x="5199" y="2868"/>
                    <a:pt x="5577" y="3277"/>
                    <a:pt x="5703" y="3907"/>
                  </a:cubicBezTo>
                  <a:cubicBezTo>
                    <a:pt x="5608" y="3403"/>
                    <a:pt x="5419" y="2962"/>
                    <a:pt x="5136" y="2584"/>
                  </a:cubicBezTo>
                  <a:cubicBezTo>
                    <a:pt x="5514" y="2301"/>
                    <a:pt x="5734" y="1923"/>
                    <a:pt x="5734" y="1450"/>
                  </a:cubicBezTo>
                  <a:cubicBezTo>
                    <a:pt x="5734" y="662"/>
                    <a:pt x="5104" y="1"/>
                    <a:pt x="4316" y="1"/>
                  </a:cubicBezTo>
                  <a:cubicBezTo>
                    <a:pt x="4127" y="1"/>
                    <a:pt x="3970" y="127"/>
                    <a:pt x="3970" y="347"/>
                  </a:cubicBezTo>
                  <a:cubicBezTo>
                    <a:pt x="3970" y="536"/>
                    <a:pt x="4127" y="694"/>
                    <a:pt x="4316" y="694"/>
                  </a:cubicBezTo>
                  <a:cubicBezTo>
                    <a:pt x="4726" y="694"/>
                    <a:pt x="5041" y="1040"/>
                    <a:pt x="5041" y="1450"/>
                  </a:cubicBezTo>
                  <a:cubicBezTo>
                    <a:pt x="5041" y="1702"/>
                    <a:pt x="4883" y="1954"/>
                    <a:pt x="4631" y="2080"/>
                  </a:cubicBezTo>
                  <a:cubicBezTo>
                    <a:pt x="4159" y="1670"/>
                    <a:pt x="3529" y="1450"/>
                    <a:pt x="2867" y="1450"/>
                  </a:cubicBezTo>
                  <a:cubicBezTo>
                    <a:pt x="2206" y="1450"/>
                    <a:pt x="1607" y="1670"/>
                    <a:pt x="1103" y="2080"/>
                  </a:cubicBezTo>
                  <a:cubicBezTo>
                    <a:pt x="851" y="1954"/>
                    <a:pt x="693" y="1702"/>
                    <a:pt x="693" y="1450"/>
                  </a:cubicBezTo>
                  <a:cubicBezTo>
                    <a:pt x="693" y="1040"/>
                    <a:pt x="1008" y="694"/>
                    <a:pt x="1418" y="694"/>
                  </a:cubicBezTo>
                  <a:cubicBezTo>
                    <a:pt x="1607" y="694"/>
                    <a:pt x="1764" y="536"/>
                    <a:pt x="1764" y="347"/>
                  </a:cubicBezTo>
                  <a:cubicBezTo>
                    <a:pt x="1764" y="127"/>
                    <a:pt x="1607" y="1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65" name="Google Shape;9265;p87"/>
          <p:cNvGrpSpPr/>
          <p:nvPr/>
        </p:nvGrpSpPr>
        <p:grpSpPr>
          <a:xfrm>
            <a:off x="9185569" y="2252001"/>
            <a:ext cx="529249" cy="600627"/>
            <a:chOff x="-17149475" y="3309200"/>
            <a:chExt cx="268600" cy="304825"/>
          </a:xfrm>
        </p:grpSpPr>
        <p:sp>
          <p:nvSpPr>
            <p:cNvPr id="9266" name="Google Shape;9266;p87"/>
            <p:cNvSpPr/>
            <p:nvPr/>
          </p:nvSpPr>
          <p:spPr>
            <a:xfrm>
              <a:off x="-17021100" y="3309200"/>
              <a:ext cx="102425" cy="72475"/>
            </a:xfrm>
            <a:custGeom>
              <a:avLst/>
              <a:gdLst/>
              <a:ahLst/>
              <a:cxnLst/>
              <a:rect l="l" t="t" r="r" b="b"/>
              <a:pathLst>
                <a:path w="4097" h="2899" extrusionOk="0">
                  <a:moveTo>
                    <a:pt x="1639" y="0"/>
                  </a:moveTo>
                  <a:cubicBezTo>
                    <a:pt x="914" y="0"/>
                    <a:pt x="284" y="441"/>
                    <a:pt x="1" y="1071"/>
                  </a:cubicBezTo>
                  <a:cubicBezTo>
                    <a:pt x="631" y="1418"/>
                    <a:pt x="1103" y="2111"/>
                    <a:pt x="1230" y="2898"/>
                  </a:cubicBezTo>
                  <a:cubicBezTo>
                    <a:pt x="1356" y="2867"/>
                    <a:pt x="1482" y="2835"/>
                    <a:pt x="1639" y="2835"/>
                  </a:cubicBezTo>
                  <a:cubicBezTo>
                    <a:pt x="2994" y="2835"/>
                    <a:pt x="4096" y="1733"/>
                    <a:pt x="4096" y="347"/>
                  </a:cubicBezTo>
                  <a:cubicBezTo>
                    <a:pt x="4096" y="158"/>
                    <a:pt x="3939" y="0"/>
                    <a:pt x="37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7" name="Google Shape;9267;p87"/>
            <p:cNvSpPr/>
            <p:nvPr/>
          </p:nvSpPr>
          <p:spPr>
            <a:xfrm>
              <a:off x="-17149475" y="3346200"/>
              <a:ext cx="268600" cy="267825"/>
            </a:xfrm>
            <a:custGeom>
              <a:avLst/>
              <a:gdLst/>
              <a:ahLst/>
              <a:cxnLst/>
              <a:rect l="l" t="t" r="r" b="b"/>
              <a:pathLst>
                <a:path w="10744" h="10713" extrusionOk="0">
                  <a:moveTo>
                    <a:pt x="3939" y="1"/>
                  </a:moveTo>
                  <a:cubicBezTo>
                    <a:pt x="3718" y="1"/>
                    <a:pt x="3561" y="158"/>
                    <a:pt x="3561" y="379"/>
                  </a:cubicBezTo>
                  <a:cubicBezTo>
                    <a:pt x="3561" y="568"/>
                    <a:pt x="3718" y="725"/>
                    <a:pt x="3939" y="725"/>
                  </a:cubicBezTo>
                  <a:cubicBezTo>
                    <a:pt x="4506" y="725"/>
                    <a:pt x="4978" y="1198"/>
                    <a:pt x="4978" y="1797"/>
                  </a:cubicBezTo>
                  <a:lnTo>
                    <a:pt x="4978" y="2364"/>
                  </a:lnTo>
                  <a:cubicBezTo>
                    <a:pt x="4569" y="2206"/>
                    <a:pt x="4096" y="2143"/>
                    <a:pt x="3592" y="2143"/>
                  </a:cubicBezTo>
                  <a:cubicBezTo>
                    <a:pt x="1418" y="2143"/>
                    <a:pt x="1" y="3561"/>
                    <a:pt x="1" y="5735"/>
                  </a:cubicBezTo>
                  <a:cubicBezTo>
                    <a:pt x="1" y="8034"/>
                    <a:pt x="1576" y="10712"/>
                    <a:pt x="3592" y="10712"/>
                  </a:cubicBezTo>
                  <a:cubicBezTo>
                    <a:pt x="3813" y="10712"/>
                    <a:pt x="4002" y="10681"/>
                    <a:pt x="4254" y="10649"/>
                  </a:cubicBezTo>
                  <a:cubicBezTo>
                    <a:pt x="4632" y="10523"/>
                    <a:pt x="5002" y="10460"/>
                    <a:pt x="5372" y="10460"/>
                  </a:cubicBezTo>
                  <a:cubicBezTo>
                    <a:pt x="5742" y="10460"/>
                    <a:pt x="6112" y="10523"/>
                    <a:pt x="6491" y="10649"/>
                  </a:cubicBezTo>
                  <a:cubicBezTo>
                    <a:pt x="6680" y="10712"/>
                    <a:pt x="6932" y="10712"/>
                    <a:pt x="7152" y="10712"/>
                  </a:cubicBezTo>
                  <a:cubicBezTo>
                    <a:pt x="9168" y="10712"/>
                    <a:pt x="10744" y="8034"/>
                    <a:pt x="10744" y="5735"/>
                  </a:cubicBezTo>
                  <a:cubicBezTo>
                    <a:pt x="10649" y="3529"/>
                    <a:pt x="9294" y="2143"/>
                    <a:pt x="7121" y="2143"/>
                  </a:cubicBezTo>
                  <a:cubicBezTo>
                    <a:pt x="6617" y="2143"/>
                    <a:pt x="6144" y="2206"/>
                    <a:pt x="5703" y="2364"/>
                  </a:cubicBezTo>
                  <a:lnTo>
                    <a:pt x="5703" y="1797"/>
                  </a:lnTo>
                  <a:cubicBezTo>
                    <a:pt x="5703" y="788"/>
                    <a:pt x="4915" y="1"/>
                    <a:pt x="39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68" name="Google Shape;9268;p87"/>
          <p:cNvGrpSpPr/>
          <p:nvPr/>
        </p:nvGrpSpPr>
        <p:grpSpPr>
          <a:xfrm>
            <a:off x="9150643" y="3010827"/>
            <a:ext cx="599100" cy="560332"/>
            <a:chOff x="-17168375" y="3692750"/>
            <a:chExt cx="304050" cy="284375"/>
          </a:xfrm>
        </p:grpSpPr>
        <p:sp>
          <p:nvSpPr>
            <p:cNvPr id="9269" name="Google Shape;9269;p87"/>
            <p:cNvSpPr/>
            <p:nvPr/>
          </p:nvSpPr>
          <p:spPr>
            <a:xfrm>
              <a:off x="-16963600" y="3694325"/>
              <a:ext cx="99275" cy="92175"/>
            </a:xfrm>
            <a:custGeom>
              <a:avLst/>
              <a:gdLst/>
              <a:ahLst/>
              <a:cxnLst/>
              <a:rect l="l" t="t" r="r" b="b"/>
              <a:pathLst>
                <a:path w="3971" h="3687" extrusionOk="0">
                  <a:moveTo>
                    <a:pt x="1859" y="1"/>
                  </a:moveTo>
                  <a:cubicBezTo>
                    <a:pt x="1072" y="1"/>
                    <a:pt x="379" y="410"/>
                    <a:pt x="1" y="1041"/>
                  </a:cubicBezTo>
                  <a:cubicBezTo>
                    <a:pt x="1387" y="1482"/>
                    <a:pt x="2553" y="2458"/>
                    <a:pt x="3277" y="3687"/>
                  </a:cubicBezTo>
                  <a:cubicBezTo>
                    <a:pt x="3687" y="3277"/>
                    <a:pt x="3970" y="2710"/>
                    <a:pt x="3970" y="2112"/>
                  </a:cubicBezTo>
                  <a:cubicBezTo>
                    <a:pt x="3970" y="915"/>
                    <a:pt x="3025" y="1"/>
                    <a:pt x="18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0" name="Google Shape;9270;p87"/>
            <p:cNvSpPr/>
            <p:nvPr/>
          </p:nvSpPr>
          <p:spPr>
            <a:xfrm>
              <a:off x="-17102225" y="3817525"/>
              <a:ext cx="61475" cy="69650"/>
            </a:xfrm>
            <a:custGeom>
              <a:avLst/>
              <a:gdLst/>
              <a:ahLst/>
              <a:cxnLst/>
              <a:rect l="l" t="t" r="r" b="b"/>
              <a:pathLst>
                <a:path w="2459" h="2786" extrusionOk="0">
                  <a:moveTo>
                    <a:pt x="1293" y="1437"/>
                  </a:moveTo>
                  <a:cubicBezTo>
                    <a:pt x="1482" y="1437"/>
                    <a:pt x="1639" y="1594"/>
                    <a:pt x="1639" y="1783"/>
                  </a:cubicBezTo>
                  <a:cubicBezTo>
                    <a:pt x="1639" y="2004"/>
                    <a:pt x="1482" y="2161"/>
                    <a:pt x="1293" y="2161"/>
                  </a:cubicBezTo>
                  <a:cubicBezTo>
                    <a:pt x="1103" y="2161"/>
                    <a:pt x="946" y="2004"/>
                    <a:pt x="946" y="1783"/>
                  </a:cubicBezTo>
                  <a:cubicBezTo>
                    <a:pt x="946" y="1594"/>
                    <a:pt x="1103" y="1437"/>
                    <a:pt x="1293" y="1437"/>
                  </a:cubicBezTo>
                  <a:close/>
                  <a:moveTo>
                    <a:pt x="1452" y="0"/>
                  </a:moveTo>
                  <a:cubicBezTo>
                    <a:pt x="939" y="0"/>
                    <a:pt x="434" y="473"/>
                    <a:pt x="221" y="1059"/>
                  </a:cubicBezTo>
                  <a:cubicBezTo>
                    <a:pt x="1" y="1720"/>
                    <a:pt x="158" y="2539"/>
                    <a:pt x="725" y="2729"/>
                  </a:cubicBezTo>
                  <a:cubicBezTo>
                    <a:pt x="818" y="2768"/>
                    <a:pt x="916" y="2786"/>
                    <a:pt x="1017" y="2786"/>
                  </a:cubicBezTo>
                  <a:cubicBezTo>
                    <a:pt x="1157" y="2786"/>
                    <a:pt x="1304" y="2752"/>
                    <a:pt x="1450" y="2697"/>
                  </a:cubicBezTo>
                  <a:cubicBezTo>
                    <a:pt x="1576" y="2508"/>
                    <a:pt x="1734" y="2287"/>
                    <a:pt x="1923" y="2098"/>
                  </a:cubicBezTo>
                  <a:cubicBezTo>
                    <a:pt x="1986" y="2004"/>
                    <a:pt x="2112" y="1909"/>
                    <a:pt x="2206" y="1846"/>
                  </a:cubicBezTo>
                  <a:cubicBezTo>
                    <a:pt x="2458" y="1153"/>
                    <a:pt x="2364" y="271"/>
                    <a:pt x="1734" y="51"/>
                  </a:cubicBezTo>
                  <a:cubicBezTo>
                    <a:pt x="1641" y="16"/>
                    <a:pt x="1546" y="0"/>
                    <a:pt x="14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1" name="Google Shape;9271;p87"/>
            <p:cNvSpPr/>
            <p:nvPr/>
          </p:nvSpPr>
          <p:spPr>
            <a:xfrm>
              <a:off x="-17064400" y="3870925"/>
              <a:ext cx="93750" cy="106200"/>
            </a:xfrm>
            <a:custGeom>
              <a:avLst/>
              <a:gdLst/>
              <a:ahLst/>
              <a:cxnLst/>
              <a:rect l="l" t="t" r="r" b="b"/>
              <a:pathLst>
                <a:path w="3750" h="4248" extrusionOk="0">
                  <a:moveTo>
                    <a:pt x="1992" y="0"/>
                  </a:moveTo>
                  <a:cubicBezTo>
                    <a:pt x="1596" y="0"/>
                    <a:pt x="1195" y="152"/>
                    <a:pt x="945" y="435"/>
                  </a:cubicBezTo>
                  <a:cubicBezTo>
                    <a:pt x="221" y="1286"/>
                    <a:pt x="0" y="1727"/>
                    <a:pt x="284" y="4090"/>
                  </a:cubicBezTo>
                  <a:cubicBezTo>
                    <a:pt x="567" y="4216"/>
                    <a:pt x="914" y="4247"/>
                    <a:pt x="1229" y="4247"/>
                  </a:cubicBezTo>
                  <a:lnTo>
                    <a:pt x="1575" y="4247"/>
                  </a:lnTo>
                  <a:lnTo>
                    <a:pt x="1575" y="2609"/>
                  </a:lnTo>
                  <a:lnTo>
                    <a:pt x="1008" y="2010"/>
                  </a:lnTo>
                  <a:cubicBezTo>
                    <a:pt x="914" y="1947"/>
                    <a:pt x="882" y="1853"/>
                    <a:pt x="882" y="1790"/>
                  </a:cubicBezTo>
                  <a:cubicBezTo>
                    <a:pt x="882" y="1191"/>
                    <a:pt x="1355" y="719"/>
                    <a:pt x="1953" y="719"/>
                  </a:cubicBezTo>
                  <a:cubicBezTo>
                    <a:pt x="2552" y="719"/>
                    <a:pt x="3025" y="1191"/>
                    <a:pt x="3025" y="1790"/>
                  </a:cubicBezTo>
                  <a:cubicBezTo>
                    <a:pt x="3025" y="1853"/>
                    <a:pt x="2962" y="1979"/>
                    <a:pt x="2898" y="2010"/>
                  </a:cubicBezTo>
                  <a:lnTo>
                    <a:pt x="2300" y="2609"/>
                  </a:lnTo>
                  <a:lnTo>
                    <a:pt x="2300" y="4247"/>
                  </a:lnTo>
                  <a:lnTo>
                    <a:pt x="2489" y="4247"/>
                  </a:lnTo>
                  <a:cubicBezTo>
                    <a:pt x="2930" y="4247"/>
                    <a:pt x="3277" y="4216"/>
                    <a:pt x="3655" y="4090"/>
                  </a:cubicBezTo>
                  <a:cubicBezTo>
                    <a:pt x="3749" y="2483"/>
                    <a:pt x="3749" y="1664"/>
                    <a:pt x="3434" y="1065"/>
                  </a:cubicBezTo>
                  <a:cubicBezTo>
                    <a:pt x="3308" y="845"/>
                    <a:pt x="3119" y="593"/>
                    <a:pt x="2930" y="372"/>
                  </a:cubicBezTo>
                  <a:cubicBezTo>
                    <a:pt x="2693" y="120"/>
                    <a:pt x="2344" y="0"/>
                    <a:pt x="19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2" name="Google Shape;9272;p87"/>
            <p:cNvSpPr/>
            <p:nvPr/>
          </p:nvSpPr>
          <p:spPr>
            <a:xfrm>
              <a:off x="-17025025" y="3907200"/>
              <a:ext cx="15775" cy="13200"/>
            </a:xfrm>
            <a:custGeom>
              <a:avLst/>
              <a:gdLst/>
              <a:ahLst/>
              <a:cxnLst/>
              <a:rect l="l" t="t" r="r" b="b"/>
              <a:pathLst>
                <a:path w="631" h="528" extrusionOk="0">
                  <a:moveTo>
                    <a:pt x="327" y="0"/>
                  </a:moveTo>
                  <a:cubicBezTo>
                    <a:pt x="189" y="0"/>
                    <a:pt x="48" y="71"/>
                    <a:pt x="0" y="213"/>
                  </a:cubicBezTo>
                  <a:lnTo>
                    <a:pt x="315" y="528"/>
                  </a:lnTo>
                  <a:lnTo>
                    <a:pt x="630" y="213"/>
                  </a:lnTo>
                  <a:cubicBezTo>
                    <a:pt x="599" y="71"/>
                    <a:pt x="465" y="0"/>
                    <a:pt x="3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3" name="Google Shape;9273;p87"/>
            <p:cNvSpPr/>
            <p:nvPr/>
          </p:nvSpPr>
          <p:spPr>
            <a:xfrm>
              <a:off x="-16995100" y="3817825"/>
              <a:ext cx="63025" cy="69900"/>
            </a:xfrm>
            <a:custGeom>
              <a:avLst/>
              <a:gdLst/>
              <a:ahLst/>
              <a:cxnLst/>
              <a:rect l="l" t="t" r="r" b="b"/>
              <a:pathLst>
                <a:path w="2521" h="2796" extrusionOk="0">
                  <a:moveTo>
                    <a:pt x="1292" y="1425"/>
                  </a:moveTo>
                  <a:cubicBezTo>
                    <a:pt x="1481" y="1425"/>
                    <a:pt x="1670" y="1582"/>
                    <a:pt x="1670" y="1771"/>
                  </a:cubicBezTo>
                  <a:cubicBezTo>
                    <a:pt x="1639" y="1992"/>
                    <a:pt x="1481" y="2149"/>
                    <a:pt x="1292" y="2149"/>
                  </a:cubicBezTo>
                  <a:cubicBezTo>
                    <a:pt x="1103" y="2149"/>
                    <a:pt x="946" y="1992"/>
                    <a:pt x="946" y="1771"/>
                  </a:cubicBezTo>
                  <a:cubicBezTo>
                    <a:pt x="946" y="1582"/>
                    <a:pt x="1103" y="1425"/>
                    <a:pt x="1292" y="1425"/>
                  </a:cubicBezTo>
                  <a:close/>
                  <a:moveTo>
                    <a:pt x="1017" y="0"/>
                  </a:moveTo>
                  <a:cubicBezTo>
                    <a:pt x="931" y="0"/>
                    <a:pt x="844" y="12"/>
                    <a:pt x="757" y="39"/>
                  </a:cubicBezTo>
                  <a:cubicBezTo>
                    <a:pt x="158" y="259"/>
                    <a:pt x="0" y="1047"/>
                    <a:pt x="190" y="1708"/>
                  </a:cubicBezTo>
                  <a:cubicBezTo>
                    <a:pt x="347" y="1771"/>
                    <a:pt x="505" y="1897"/>
                    <a:pt x="631" y="2023"/>
                  </a:cubicBezTo>
                  <a:cubicBezTo>
                    <a:pt x="851" y="2244"/>
                    <a:pt x="1072" y="2496"/>
                    <a:pt x="1229" y="2748"/>
                  </a:cubicBezTo>
                  <a:cubicBezTo>
                    <a:pt x="1308" y="2780"/>
                    <a:pt x="1395" y="2795"/>
                    <a:pt x="1481" y="2795"/>
                  </a:cubicBezTo>
                  <a:cubicBezTo>
                    <a:pt x="1568" y="2795"/>
                    <a:pt x="1654" y="2780"/>
                    <a:pt x="1733" y="2748"/>
                  </a:cubicBezTo>
                  <a:cubicBezTo>
                    <a:pt x="2269" y="2527"/>
                    <a:pt x="2521" y="1771"/>
                    <a:pt x="2237" y="1047"/>
                  </a:cubicBezTo>
                  <a:cubicBezTo>
                    <a:pt x="2047" y="477"/>
                    <a:pt x="1553" y="0"/>
                    <a:pt x="101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4" name="Google Shape;9274;p87"/>
            <p:cNvSpPr/>
            <p:nvPr/>
          </p:nvSpPr>
          <p:spPr>
            <a:xfrm>
              <a:off x="-17150275" y="3728200"/>
              <a:ext cx="267825" cy="236300"/>
            </a:xfrm>
            <a:custGeom>
              <a:avLst/>
              <a:gdLst/>
              <a:ahLst/>
              <a:cxnLst/>
              <a:rect l="l" t="t" r="r" b="b"/>
              <a:pathLst>
                <a:path w="10713" h="9452" extrusionOk="0">
                  <a:moveTo>
                    <a:pt x="5325" y="1"/>
                  </a:moveTo>
                  <a:cubicBezTo>
                    <a:pt x="2395" y="1"/>
                    <a:pt x="1" y="2269"/>
                    <a:pt x="1" y="5010"/>
                  </a:cubicBezTo>
                  <a:cubicBezTo>
                    <a:pt x="1" y="6900"/>
                    <a:pt x="1135" y="8601"/>
                    <a:pt x="2899" y="9452"/>
                  </a:cubicBezTo>
                  <a:cubicBezTo>
                    <a:pt x="2773" y="8412"/>
                    <a:pt x="2773" y="7688"/>
                    <a:pt x="2994" y="7089"/>
                  </a:cubicBezTo>
                  <a:lnTo>
                    <a:pt x="2931" y="7089"/>
                  </a:lnTo>
                  <a:cubicBezTo>
                    <a:pt x="2742" y="7089"/>
                    <a:pt x="2584" y="7058"/>
                    <a:pt x="2427" y="7026"/>
                  </a:cubicBezTo>
                  <a:cubicBezTo>
                    <a:pt x="1482" y="6680"/>
                    <a:pt x="1104" y="5482"/>
                    <a:pt x="1482" y="4380"/>
                  </a:cubicBezTo>
                  <a:cubicBezTo>
                    <a:pt x="1822" y="3490"/>
                    <a:pt x="2596" y="2883"/>
                    <a:pt x="3390" y="2883"/>
                  </a:cubicBezTo>
                  <a:cubicBezTo>
                    <a:pt x="3553" y="2883"/>
                    <a:pt x="3716" y="2909"/>
                    <a:pt x="3876" y="2962"/>
                  </a:cubicBezTo>
                  <a:cubicBezTo>
                    <a:pt x="4601" y="3214"/>
                    <a:pt x="5105" y="4002"/>
                    <a:pt x="4947" y="5041"/>
                  </a:cubicBezTo>
                  <a:cubicBezTo>
                    <a:pt x="5073" y="5010"/>
                    <a:pt x="5231" y="5010"/>
                    <a:pt x="5388" y="5010"/>
                  </a:cubicBezTo>
                  <a:cubicBezTo>
                    <a:pt x="5451" y="5010"/>
                    <a:pt x="5546" y="5010"/>
                    <a:pt x="5672" y="5041"/>
                  </a:cubicBezTo>
                  <a:cubicBezTo>
                    <a:pt x="5546" y="4002"/>
                    <a:pt x="6018" y="3246"/>
                    <a:pt x="6712" y="2962"/>
                  </a:cubicBezTo>
                  <a:cubicBezTo>
                    <a:pt x="6883" y="2899"/>
                    <a:pt x="7058" y="2870"/>
                    <a:pt x="7233" y="2870"/>
                  </a:cubicBezTo>
                  <a:cubicBezTo>
                    <a:pt x="8023" y="2870"/>
                    <a:pt x="8802" y="3477"/>
                    <a:pt x="9137" y="4380"/>
                  </a:cubicBezTo>
                  <a:cubicBezTo>
                    <a:pt x="9515" y="5482"/>
                    <a:pt x="9074" y="6680"/>
                    <a:pt x="8161" y="7026"/>
                  </a:cubicBezTo>
                  <a:cubicBezTo>
                    <a:pt x="8003" y="7058"/>
                    <a:pt x="7877" y="7089"/>
                    <a:pt x="7751" y="7089"/>
                  </a:cubicBezTo>
                  <a:cubicBezTo>
                    <a:pt x="7909" y="7688"/>
                    <a:pt x="7909" y="8444"/>
                    <a:pt x="7783" y="9452"/>
                  </a:cubicBezTo>
                  <a:cubicBezTo>
                    <a:pt x="9547" y="8633"/>
                    <a:pt x="10713" y="6900"/>
                    <a:pt x="10713" y="5010"/>
                  </a:cubicBezTo>
                  <a:cubicBezTo>
                    <a:pt x="10681" y="2269"/>
                    <a:pt x="8287" y="1"/>
                    <a:pt x="53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5" name="Google Shape;9275;p87"/>
            <p:cNvSpPr/>
            <p:nvPr/>
          </p:nvSpPr>
          <p:spPr>
            <a:xfrm>
              <a:off x="-17168375" y="3692750"/>
              <a:ext cx="99250" cy="92975"/>
            </a:xfrm>
            <a:custGeom>
              <a:avLst/>
              <a:gdLst/>
              <a:ahLst/>
              <a:cxnLst/>
              <a:rect l="l" t="t" r="r" b="b"/>
              <a:pathLst>
                <a:path w="3970" h="3719" extrusionOk="0">
                  <a:moveTo>
                    <a:pt x="2111" y="1"/>
                  </a:moveTo>
                  <a:cubicBezTo>
                    <a:pt x="946" y="1"/>
                    <a:pt x="0" y="946"/>
                    <a:pt x="0" y="2143"/>
                  </a:cubicBezTo>
                  <a:cubicBezTo>
                    <a:pt x="0" y="2773"/>
                    <a:pt x="284" y="3309"/>
                    <a:pt x="693" y="3718"/>
                  </a:cubicBezTo>
                  <a:cubicBezTo>
                    <a:pt x="1418" y="2521"/>
                    <a:pt x="2552" y="1545"/>
                    <a:pt x="3970" y="1072"/>
                  </a:cubicBezTo>
                  <a:cubicBezTo>
                    <a:pt x="3623" y="442"/>
                    <a:pt x="2899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76" name="Google Shape;9276;p87"/>
          <p:cNvGrpSpPr/>
          <p:nvPr/>
        </p:nvGrpSpPr>
        <p:grpSpPr>
          <a:xfrm>
            <a:off x="9145988" y="3729137"/>
            <a:ext cx="608411" cy="599100"/>
            <a:chOff x="-17170750" y="4058800"/>
            <a:chExt cx="308775" cy="304050"/>
          </a:xfrm>
        </p:grpSpPr>
        <p:sp>
          <p:nvSpPr>
            <p:cNvPr id="9277" name="Google Shape;9277;p87"/>
            <p:cNvSpPr/>
            <p:nvPr/>
          </p:nvSpPr>
          <p:spPr>
            <a:xfrm>
              <a:off x="-17041575" y="4058800"/>
              <a:ext cx="49650" cy="49850"/>
            </a:xfrm>
            <a:custGeom>
              <a:avLst/>
              <a:gdLst/>
              <a:ahLst/>
              <a:cxnLst/>
              <a:rect l="l" t="t" r="r" b="b"/>
              <a:pathLst>
                <a:path w="1986" h="1994" extrusionOk="0">
                  <a:moveTo>
                    <a:pt x="989" y="1"/>
                  </a:moveTo>
                  <a:cubicBezTo>
                    <a:pt x="859" y="1"/>
                    <a:pt x="725" y="56"/>
                    <a:pt x="662" y="166"/>
                  </a:cubicBezTo>
                  <a:lnTo>
                    <a:pt x="1" y="1521"/>
                  </a:lnTo>
                  <a:lnTo>
                    <a:pt x="32" y="1521"/>
                  </a:lnTo>
                  <a:lnTo>
                    <a:pt x="977" y="1993"/>
                  </a:lnTo>
                  <a:lnTo>
                    <a:pt x="1954" y="1521"/>
                  </a:lnTo>
                  <a:lnTo>
                    <a:pt x="1985" y="1521"/>
                  </a:lnTo>
                  <a:lnTo>
                    <a:pt x="1292" y="166"/>
                  </a:lnTo>
                  <a:cubicBezTo>
                    <a:pt x="1245" y="56"/>
                    <a:pt x="1119" y="1"/>
                    <a:pt x="9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8" name="Google Shape;9278;p87"/>
            <p:cNvSpPr/>
            <p:nvPr/>
          </p:nvSpPr>
          <p:spPr>
            <a:xfrm>
              <a:off x="-17041575" y="4312625"/>
              <a:ext cx="49650" cy="50225"/>
            </a:xfrm>
            <a:custGeom>
              <a:avLst/>
              <a:gdLst/>
              <a:ahLst/>
              <a:cxnLst/>
              <a:rect l="l" t="t" r="r" b="b"/>
              <a:pathLst>
                <a:path w="1986" h="2009" extrusionOk="0">
                  <a:moveTo>
                    <a:pt x="977" y="0"/>
                  </a:moveTo>
                  <a:lnTo>
                    <a:pt x="32" y="473"/>
                  </a:lnTo>
                  <a:lnTo>
                    <a:pt x="1" y="473"/>
                  </a:lnTo>
                  <a:lnTo>
                    <a:pt x="662" y="1796"/>
                  </a:lnTo>
                  <a:cubicBezTo>
                    <a:pt x="757" y="1938"/>
                    <a:pt x="891" y="2009"/>
                    <a:pt x="1013" y="2009"/>
                  </a:cubicBezTo>
                  <a:cubicBezTo>
                    <a:pt x="1135" y="2009"/>
                    <a:pt x="1245" y="1938"/>
                    <a:pt x="1292" y="1796"/>
                  </a:cubicBezTo>
                  <a:lnTo>
                    <a:pt x="1985" y="473"/>
                  </a:lnTo>
                  <a:lnTo>
                    <a:pt x="1954" y="473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9" name="Google Shape;9279;p87"/>
            <p:cNvSpPr/>
            <p:nvPr/>
          </p:nvSpPr>
          <p:spPr>
            <a:xfrm>
              <a:off x="-17170750" y="4186600"/>
              <a:ext cx="52800" cy="48075"/>
            </a:xfrm>
            <a:custGeom>
              <a:avLst/>
              <a:gdLst/>
              <a:ahLst/>
              <a:cxnLst/>
              <a:rect l="l" t="t" r="r" b="b"/>
              <a:pathLst>
                <a:path w="2112" h="1923" extrusionOk="0">
                  <a:moveTo>
                    <a:pt x="1639" y="0"/>
                  </a:moveTo>
                  <a:lnTo>
                    <a:pt x="284" y="630"/>
                  </a:lnTo>
                  <a:cubicBezTo>
                    <a:pt x="1" y="788"/>
                    <a:pt x="1" y="1135"/>
                    <a:pt x="284" y="1261"/>
                  </a:cubicBezTo>
                  <a:lnTo>
                    <a:pt x="1639" y="1922"/>
                  </a:lnTo>
                  <a:lnTo>
                    <a:pt x="1639" y="1891"/>
                  </a:lnTo>
                  <a:lnTo>
                    <a:pt x="2112" y="94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0" name="Google Shape;9280;p87"/>
            <p:cNvSpPr/>
            <p:nvPr/>
          </p:nvSpPr>
          <p:spPr>
            <a:xfrm>
              <a:off x="-16914775" y="4185025"/>
              <a:ext cx="52800" cy="49650"/>
            </a:xfrm>
            <a:custGeom>
              <a:avLst/>
              <a:gdLst/>
              <a:ahLst/>
              <a:cxnLst/>
              <a:rect l="l" t="t" r="r" b="b"/>
              <a:pathLst>
                <a:path w="2112" h="1986" extrusionOk="0">
                  <a:moveTo>
                    <a:pt x="474" y="0"/>
                  </a:moveTo>
                  <a:lnTo>
                    <a:pt x="474" y="63"/>
                  </a:lnTo>
                  <a:lnTo>
                    <a:pt x="1" y="1009"/>
                  </a:lnTo>
                  <a:lnTo>
                    <a:pt x="474" y="1954"/>
                  </a:lnTo>
                  <a:lnTo>
                    <a:pt x="474" y="1985"/>
                  </a:lnTo>
                  <a:lnTo>
                    <a:pt x="1828" y="1324"/>
                  </a:lnTo>
                  <a:cubicBezTo>
                    <a:pt x="2112" y="1198"/>
                    <a:pt x="2112" y="851"/>
                    <a:pt x="1828" y="693"/>
                  </a:cubicBezTo>
                  <a:lnTo>
                    <a:pt x="47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1" name="Google Shape;9281;p87"/>
            <p:cNvSpPr/>
            <p:nvPr/>
          </p:nvSpPr>
          <p:spPr>
            <a:xfrm>
              <a:off x="-17127800" y="4273225"/>
              <a:ext cx="47650" cy="46500"/>
            </a:xfrm>
            <a:custGeom>
              <a:avLst/>
              <a:gdLst/>
              <a:ahLst/>
              <a:cxnLst/>
              <a:rect l="l" t="t" r="r" b="b"/>
              <a:pathLst>
                <a:path w="1906" h="1860" extrusionOk="0">
                  <a:moveTo>
                    <a:pt x="551" y="1"/>
                  </a:moveTo>
                  <a:lnTo>
                    <a:pt x="79" y="1419"/>
                  </a:lnTo>
                  <a:cubicBezTo>
                    <a:pt x="0" y="1628"/>
                    <a:pt x="183" y="1859"/>
                    <a:pt x="373" y="1859"/>
                  </a:cubicBezTo>
                  <a:cubicBezTo>
                    <a:pt x="412" y="1859"/>
                    <a:pt x="451" y="1850"/>
                    <a:pt x="488" y="1828"/>
                  </a:cubicBezTo>
                  <a:lnTo>
                    <a:pt x="1906" y="1356"/>
                  </a:lnTo>
                  <a:lnTo>
                    <a:pt x="1906" y="1324"/>
                  </a:lnTo>
                  <a:lnTo>
                    <a:pt x="1591" y="347"/>
                  </a:lnTo>
                  <a:lnTo>
                    <a:pt x="58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2" name="Google Shape;9282;p87"/>
            <p:cNvSpPr/>
            <p:nvPr/>
          </p:nvSpPr>
          <p:spPr>
            <a:xfrm>
              <a:off x="-16952575" y="4100775"/>
              <a:ext cx="47675" cy="47250"/>
            </a:xfrm>
            <a:custGeom>
              <a:avLst/>
              <a:gdLst/>
              <a:ahLst/>
              <a:cxnLst/>
              <a:rect l="l" t="t" r="r" b="b"/>
              <a:pathLst>
                <a:path w="1907" h="1890" extrusionOk="0">
                  <a:moveTo>
                    <a:pt x="1544" y="0"/>
                  </a:moveTo>
                  <a:cubicBezTo>
                    <a:pt x="1503" y="0"/>
                    <a:pt x="1461" y="10"/>
                    <a:pt x="1418" y="31"/>
                  </a:cubicBezTo>
                  <a:lnTo>
                    <a:pt x="1" y="503"/>
                  </a:lnTo>
                  <a:lnTo>
                    <a:pt x="1" y="535"/>
                  </a:lnTo>
                  <a:lnTo>
                    <a:pt x="316" y="1543"/>
                  </a:lnTo>
                  <a:lnTo>
                    <a:pt x="1324" y="1890"/>
                  </a:lnTo>
                  <a:lnTo>
                    <a:pt x="1355" y="1890"/>
                  </a:lnTo>
                  <a:lnTo>
                    <a:pt x="1828" y="472"/>
                  </a:lnTo>
                  <a:cubicBezTo>
                    <a:pt x="1907" y="236"/>
                    <a:pt x="1745" y="0"/>
                    <a:pt x="15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3" name="Google Shape;9283;p87"/>
            <p:cNvSpPr/>
            <p:nvPr/>
          </p:nvSpPr>
          <p:spPr>
            <a:xfrm>
              <a:off x="-16954150" y="4273225"/>
              <a:ext cx="49200" cy="47800"/>
            </a:xfrm>
            <a:custGeom>
              <a:avLst/>
              <a:gdLst/>
              <a:ahLst/>
              <a:cxnLst/>
              <a:rect l="l" t="t" r="r" b="b"/>
              <a:pathLst>
                <a:path w="1968" h="1912" extrusionOk="0">
                  <a:moveTo>
                    <a:pt x="1387" y="1"/>
                  </a:moveTo>
                  <a:lnTo>
                    <a:pt x="379" y="347"/>
                  </a:lnTo>
                  <a:lnTo>
                    <a:pt x="1" y="1356"/>
                  </a:lnTo>
                  <a:lnTo>
                    <a:pt x="1" y="1419"/>
                  </a:lnTo>
                  <a:lnTo>
                    <a:pt x="1418" y="1891"/>
                  </a:lnTo>
                  <a:cubicBezTo>
                    <a:pt x="1460" y="1905"/>
                    <a:pt x="1501" y="1911"/>
                    <a:pt x="1541" y="1911"/>
                  </a:cubicBezTo>
                  <a:cubicBezTo>
                    <a:pt x="1776" y="1911"/>
                    <a:pt x="1967" y="1692"/>
                    <a:pt x="1860" y="1450"/>
                  </a:cubicBezTo>
                  <a:lnTo>
                    <a:pt x="138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4" name="Google Shape;9284;p87"/>
            <p:cNvSpPr/>
            <p:nvPr/>
          </p:nvSpPr>
          <p:spPr>
            <a:xfrm>
              <a:off x="-17128625" y="4101275"/>
              <a:ext cx="48475" cy="46750"/>
            </a:xfrm>
            <a:custGeom>
              <a:avLst/>
              <a:gdLst/>
              <a:ahLst/>
              <a:cxnLst/>
              <a:rect l="l" t="t" r="r" b="b"/>
              <a:pathLst>
                <a:path w="1939" h="1870" extrusionOk="0">
                  <a:moveTo>
                    <a:pt x="433" y="0"/>
                  </a:moveTo>
                  <a:cubicBezTo>
                    <a:pt x="209" y="0"/>
                    <a:pt x="0" y="201"/>
                    <a:pt x="112" y="452"/>
                  </a:cubicBezTo>
                  <a:lnTo>
                    <a:pt x="584" y="1870"/>
                  </a:lnTo>
                  <a:lnTo>
                    <a:pt x="1592" y="1523"/>
                  </a:lnTo>
                  <a:lnTo>
                    <a:pt x="1939" y="483"/>
                  </a:lnTo>
                  <a:lnTo>
                    <a:pt x="521" y="11"/>
                  </a:lnTo>
                  <a:cubicBezTo>
                    <a:pt x="492" y="4"/>
                    <a:pt x="462" y="0"/>
                    <a:pt x="4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5" name="Google Shape;9285;p87"/>
            <p:cNvSpPr/>
            <p:nvPr/>
          </p:nvSpPr>
          <p:spPr>
            <a:xfrm>
              <a:off x="-17043150" y="41834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0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39"/>
                    <a:pt x="473" y="2111"/>
                    <a:pt x="1040" y="2111"/>
                  </a:cubicBezTo>
                  <a:cubicBezTo>
                    <a:pt x="1639" y="2111"/>
                    <a:pt x="2112" y="1639"/>
                    <a:pt x="2112" y="1072"/>
                  </a:cubicBezTo>
                  <a:cubicBezTo>
                    <a:pt x="2112" y="504"/>
                    <a:pt x="1639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6" name="Google Shape;9286;p87"/>
            <p:cNvSpPr/>
            <p:nvPr/>
          </p:nvSpPr>
          <p:spPr>
            <a:xfrm>
              <a:off x="-17070725" y="4111975"/>
              <a:ext cx="44925" cy="60475"/>
            </a:xfrm>
            <a:custGeom>
              <a:avLst/>
              <a:gdLst/>
              <a:ahLst/>
              <a:cxnLst/>
              <a:rect l="l" t="t" r="r" b="b"/>
              <a:pathLst>
                <a:path w="1797" h="2419" extrusionOk="0">
                  <a:moveTo>
                    <a:pt x="722" y="0"/>
                  </a:moveTo>
                  <a:cubicBezTo>
                    <a:pt x="663" y="0"/>
                    <a:pt x="600" y="8"/>
                    <a:pt x="537" y="24"/>
                  </a:cubicBezTo>
                  <a:cubicBezTo>
                    <a:pt x="411" y="55"/>
                    <a:pt x="348" y="150"/>
                    <a:pt x="316" y="244"/>
                  </a:cubicBezTo>
                  <a:lnTo>
                    <a:pt x="1" y="1253"/>
                  </a:lnTo>
                  <a:lnTo>
                    <a:pt x="1167" y="2418"/>
                  </a:lnTo>
                  <a:cubicBezTo>
                    <a:pt x="1356" y="2355"/>
                    <a:pt x="1576" y="2229"/>
                    <a:pt x="1797" y="2198"/>
                  </a:cubicBezTo>
                  <a:lnTo>
                    <a:pt x="1797" y="496"/>
                  </a:lnTo>
                  <a:lnTo>
                    <a:pt x="883" y="24"/>
                  </a:lnTo>
                  <a:cubicBezTo>
                    <a:pt x="836" y="8"/>
                    <a:pt x="781" y="0"/>
                    <a:pt x="7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7" name="Google Shape;9287;p87"/>
            <p:cNvSpPr/>
            <p:nvPr/>
          </p:nvSpPr>
          <p:spPr>
            <a:xfrm>
              <a:off x="-16979350" y="4156675"/>
              <a:ext cx="60675" cy="45700"/>
            </a:xfrm>
            <a:custGeom>
              <a:avLst/>
              <a:gdLst/>
              <a:ahLst/>
              <a:cxnLst/>
              <a:rect l="l" t="t" r="r" b="b"/>
              <a:pathLst>
                <a:path w="2427" h="1828" extrusionOk="0">
                  <a:moveTo>
                    <a:pt x="1166" y="0"/>
                  </a:moveTo>
                  <a:lnTo>
                    <a:pt x="1" y="1166"/>
                  </a:lnTo>
                  <a:cubicBezTo>
                    <a:pt x="127" y="1386"/>
                    <a:pt x="190" y="1575"/>
                    <a:pt x="284" y="1827"/>
                  </a:cubicBezTo>
                  <a:lnTo>
                    <a:pt x="1954" y="1827"/>
                  </a:lnTo>
                  <a:lnTo>
                    <a:pt x="2426" y="914"/>
                  </a:lnTo>
                  <a:cubicBezTo>
                    <a:pt x="2426" y="756"/>
                    <a:pt x="2426" y="630"/>
                    <a:pt x="2395" y="567"/>
                  </a:cubicBezTo>
                  <a:cubicBezTo>
                    <a:pt x="2363" y="441"/>
                    <a:pt x="2269" y="347"/>
                    <a:pt x="2174" y="315"/>
                  </a:cubicBezTo>
                  <a:lnTo>
                    <a:pt x="116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8" name="Google Shape;9288;p87"/>
            <p:cNvSpPr/>
            <p:nvPr/>
          </p:nvSpPr>
          <p:spPr>
            <a:xfrm>
              <a:off x="-17116400" y="4155875"/>
              <a:ext cx="63050" cy="44125"/>
            </a:xfrm>
            <a:custGeom>
              <a:avLst/>
              <a:gdLst/>
              <a:ahLst/>
              <a:cxnLst/>
              <a:rect l="l" t="t" r="r" b="b"/>
              <a:pathLst>
                <a:path w="2522" h="1765" extrusionOk="0">
                  <a:moveTo>
                    <a:pt x="1292" y="1"/>
                  </a:moveTo>
                  <a:lnTo>
                    <a:pt x="316" y="316"/>
                  </a:lnTo>
                  <a:cubicBezTo>
                    <a:pt x="190" y="347"/>
                    <a:pt x="127" y="442"/>
                    <a:pt x="95" y="536"/>
                  </a:cubicBezTo>
                  <a:cubicBezTo>
                    <a:pt x="32" y="662"/>
                    <a:pt x="1" y="788"/>
                    <a:pt x="95" y="851"/>
                  </a:cubicBezTo>
                  <a:lnTo>
                    <a:pt x="568" y="1765"/>
                  </a:lnTo>
                  <a:lnTo>
                    <a:pt x="2238" y="1765"/>
                  </a:lnTo>
                  <a:cubicBezTo>
                    <a:pt x="2301" y="1544"/>
                    <a:pt x="2364" y="1324"/>
                    <a:pt x="2521" y="1135"/>
                  </a:cubicBezTo>
                  <a:lnTo>
                    <a:pt x="129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9" name="Google Shape;9289;p87"/>
            <p:cNvSpPr/>
            <p:nvPr/>
          </p:nvSpPr>
          <p:spPr>
            <a:xfrm>
              <a:off x="-17007700" y="4112450"/>
              <a:ext cx="44925" cy="60775"/>
            </a:xfrm>
            <a:custGeom>
              <a:avLst/>
              <a:gdLst/>
              <a:ahLst/>
              <a:cxnLst/>
              <a:rect l="l" t="t" r="r" b="b"/>
              <a:pathLst>
                <a:path w="1797" h="2431" extrusionOk="0">
                  <a:moveTo>
                    <a:pt x="1042" y="0"/>
                  </a:moveTo>
                  <a:cubicBezTo>
                    <a:pt x="989" y="0"/>
                    <a:pt x="936" y="10"/>
                    <a:pt x="883" y="36"/>
                  </a:cubicBezTo>
                  <a:lnTo>
                    <a:pt x="0" y="509"/>
                  </a:lnTo>
                  <a:lnTo>
                    <a:pt x="0" y="2179"/>
                  </a:lnTo>
                  <a:cubicBezTo>
                    <a:pt x="221" y="2210"/>
                    <a:pt x="410" y="2273"/>
                    <a:pt x="630" y="2431"/>
                  </a:cubicBezTo>
                  <a:lnTo>
                    <a:pt x="1796" y="1265"/>
                  </a:lnTo>
                  <a:lnTo>
                    <a:pt x="1481" y="288"/>
                  </a:lnTo>
                  <a:cubicBezTo>
                    <a:pt x="1450" y="162"/>
                    <a:pt x="1355" y="68"/>
                    <a:pt x="1261" y="36"/>
                  </a:cubicBezTo>
                  <a:cubicBezTo>
                    <a:pt x="1188" y="18"/>
                    <a:pt x="1115" y="0"/>
                    <a:pt x="10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0" name="Google Shape;9290;p87"/>
            <p:cNvSpPr/>
            <p:nvPr/>
          </p:nvSpPr>
          <p:spPr>
            <a:xfrm>
              <a:off x="-17007700" y="4248025"/>
              <a:ext cx="44925" cy="61475"/>
            </a:xfrm>
            <a:custGeom>
              <a:avLst/>
              <a:gdLst/>
              <a:ahLst/>
              <a:cxnLst/>
              <a:rect l="l" t="t" r="r" b="b"/>
              <a:pathLst>
                <a:path w="1797" h="2459" extrusionOk="0">
                  <a:moveTo>
                    <a:pt x="630" y="1"/>
                  </a:moveTo>
                  <a:cubicBezTo>
                    <a:pt x="473" y="95"/>
                    <a:pt x="221" y="221"/>
                    <a:pt x="0" y="253"/>
                  </a:cubicBezTo>
                  <a:lnTo>
                    <a:pt x="0" y="1954"/>
                  </a:lnTo>
                  <a:lnTo>
                    <a:pt x="883" y="2427"/>
                  </a:lnTo>
                  <a:cubicBezTo>
                    <a:pt x="946" y="2458"/>
                    <a:pt x="1009" y="2458"/>
                    <a:pt x="1040" y="2458"/>
                  </a:cubicBezTo>
                  <a:cubicBezTo>
                    <a:pt x="1135" y="2458"/>
                    <a:pt x="1198" y="2427"/>
                    <a:pt x="1261" y="2364"/>
                  </a:cubicBezTo>
                  <a:cubicBezTo>
                    <a:pt x="1324" y="2332"/>
                    <a:pt x="1450" y="2269"/>
                    <a:pt x="1481" y="2175"/>
                  </a:cubicBezTo>
                  <a:lnTo>
                    <a:pt x="1796" y="1198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1" name="Google Shape;9291;p87"/>
            <p:cNvSpPr/>
            <p:nvPr/>
          </p:nvSpPr>
          <p:spPr>
            <a:xfrm>
              <a:off x="-16980125" y="4219675"/>
              <a:ext cx="61450" cy="45700"/>
            </a:xfrm>
            <a:custGeom>
              <a:avLst/>
              <a:gdLst/>
              <a:ahLst/>
              <a:cxnLst/>
              <a:rect l="l" t="t" r="r" b="b"/>
              <a:pathLst>
                <a:path w="2458" h="1828" extrusionOk="0">
                  <a:moveTo>
                    <a:pt x="252" y="1"/>
                  </a:moveTo>
                  <a:cubicBezTo>
                    <a:pt x="221" y="253"/>
                    <a:pt x="158" y="442"/>
                    <a:pt x="0" y="631"/>
                  </a:cubicBezTo>
                  <a:lnTo>
                    <a:pt x="1166" y="1828"/>
                  </a:lnTo>
                  <a:lnTo>
                    <a:pt x="2142" y="1513"/>
                  </a:lnTo>
                  <a:cubicBezTo>
                    <a:pt x="2268" y="1450"/>
                    <a:pt x="2363" y="1387"/>
                    <a:pt x="2394" y="1261"/>
                  </a:cubicBezTo>
                  <a:cubicBezTo>
                    <a:pt x="2426" y="1135"/>
                    <a:pt x="2457" y="1009"/>
                    <a:pt x="2394" y="946"/>
                  </a:cubicBezTo>
                  <a:lnTo>
                    <a:pt x="195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2" name="Google Shape;9292;p87"/>
            <p:cNvSpPr/>
            <p:nvPr/>
          </p:nvSpPr>
          <p:spPr>
            <a:xfrm>
              <a:off x="-17070725" y="4247250"/>
              <a:ext cx="44925" cy="61300"/>
            </a:xfrm>
            <a:custGeom>
              <a:avLst/>
              <a:gdLst/>
              <a:ahLst/>
              <a:cxnLst/>
              <a:rect l="l" t="t" r="r" b="b"/>
              <a:pathLst>
                <a:path w="1797" h="2452" extrusionOk="0">
                  <a:moveTo>
                    <a:pt x="1167" y="0"/>
                  </a:moveTo>
                  <a:lnTo>
                    <a:pt x="1" y="1197"/>
                  </a:lnTo>
                  <a:lnTo>
                    <a:pt x="316" y="2174"/>
                  </a:lnTo>
                  <a:cubicBezTo>
                    <a:pt x="348" y="2300"/>
                    <a:pt x="411" y="2332"/>
                    <a:pt x="505" y="2363"/>
                  </a:cubicBezTo>
                  <a:cubicBezTo>
                    <a:pt x="578" y="2418"/>
                    <a:pt x="641" y="2452"/>
                    <a:pt x="711" y="2452"/>
                  </a:cubicBezTo>
                  <a:cubicBezTo>
                    <a:pt x="762" y="2452"/>
                    <a:pt x="817" y="2434"/>
                    <a:pt x="883" y="2395"/>
                  </a:cubicBezTo>
                  <a:lnTo>
                    <a:pt x="1797" y="1922"/>
                  </a:lnTo>
                  <a:lnTo>
                    <a:pt x="1797" y="284"/>
                  </a:lnTo>
                  <a:cubicBezTo>
                    <a:pt x="1576" y="221"/>
                    <a:pt x="1356" y="158"/>
                    <a:pt x="11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3" name="Google Shape;9293;p87"/>
            <p:cNvSpPr/>
            <p:nvPr/>
          </p:nvSpPr>
          <p:spPr>
            <a:xfrm>
              <a:off x="-17115600" y="4218900"/>
              <a:ext cx="61450" cy="44900"/>
            </a:xfrm>
            <a:custGeom>
              <a:avLst/>
              <a:gdLst/>
              <a:ahLst/>
              <a:cxnLst/>
              <a:rect l="l" t="t" r="r" b="b"/>
              <a:pathLst>
                <a:path w="2458" h="1796" extrusionOk="0">
                  <a:moveTo>
                    <a:pt x="536" y="0"/>
                  </a:moveTo>
                  <a:lnTo>
                    <a:pt x="536" y="32"/>
                  </a:lnTo>
                  <a:lnTo>
                    <a:pt x="63" y="945"/>
                  </a:lnTo>
                  <a:cubicBezTo>
                    <a:pt x="0" y="1071"/>
                    <a:pt x="0" y="1166"/>
                    <a:pt x="63" y="1260"/>
                  </a:cubicBezTo>
                  <a:cubicBezTo>
                    <a:pt x="95" y="1386"/>
                    <a:pt x="158" y="1449"/>
                    <a:pt x="284" y="1481"/>
                  </a:cubicBezTo>
                  <a:lnTo>
                    <a:pt x="1260" y="1796"/>
                  </a:lnTo>
                  <a:lnTo>
                    <a:pt x="2458" y="630"/>
                  </a:lnTo>
                  <a:cubicBezTo>
                    <a:pt x="2332" y="441"/>
                    <a:pt x="2269" y="221"/>
                    <a:pt x="21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294" name="Google Shape;9294;p87"/>
          <p:cNvGrpSpPr/>
          <p:nvPr/>
        </p:nvGrpSpPr>
        <p:grpSpPr>
          <a:xfrm>
            <a:off x="7628517" y="4457811"/>
            <a:ext cx="600627" cy="595997"/>
            <a:chOff x="-15688425" y="3707725"/>
            <a:chExt cx="304825" cy="302475"/>
          </a:xfrm>
        </p:grpSpPr>
        <p:sp>
          <p:nvSpPr>
            <p:cNvPr id="9295" name="Google Shape;9295;p87"/>
            <p:cNvSpPr/>
            <p:nvPr/>
          </p:nvSpPr>
          <p:spPr>
            <a:xfrm>
              <a:off x="-15687650" y="3884950"/>
              <a:ext cx="304050" cy="125250"/>
            </a:xfrm>
            <a:custGeom>
              <a:avLst/>
              <a:gdLst/>
              <a:ahLst/>
              <a:cxnLst/>
              <a:rect l="l" t="t" r="r" b="b"/>
              <a:pathLst>
                <a:path w="12162" h="5010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851" y="725"/>
                  </a:lnTo>
                  <a:lnTo>
                    <a:pt x="1481" y="1922"/>
                  </a:lnTo>
                  <a:cubicBezTo>
                    <a:pt x="1576" y="2048"/>
                    <a:pt x="1702" y="2142"/>
                    <a:pt x="1796" y="2142"/>
                  </a:cubicBezTo>
                  <a:lnTo>
                    <a:pt x="3057" y="2142"/>
                  </a:lnTo>
                  <a:lnTo>
                    <a:pt x="3624" y="2835"/>
                  </a:lnTo>
                  <a:lnTo>
                    <a:pt x="6113" y="2835"/>
                  </a:lnTo>
                  <a:cubicBezTo>
                    <a:pt x="6302" y="2835"/>
                    <a:pt x="6459" y="2993"/>
                    <a:pt x="6459" y="3182"/>
                  </a:cubicBezTo>
                  <a:cubicBezTo>
                    <a:pt x="6459" y="3403"/>
                    <a:pt x="6302" y="3560"/>
                    <a:pt x="6113" y="3560"/>
                  </a:cubicBezTo>
                  <a:lnTo>
                    <a:pt x="4128" y="3560"/>
                  </a:lnTo>
                  <a:lnTo>
                    <a:pt x="5073" y="4852"/>
                  </a:lnTo>
                  <a:cubicBezTo>
                    <a:pt x="5168" y="4915"/>
                    <a:pt x="5231" y="5009"/>
                    <a:pt x="5357" y="5009"/>
                  </a:cubicBezTo>
                  <a:lnTo>
                    <a:pt x="6774" y="5009"/>
                  </a:lnTo>
                  <a:cubicBezTo>
                    <a:pt x="6900" y="5009"/>
                    <a:pt x="7058" y="4915"/>
                    <a:pt x="7089" y="4820"/>
                  </a:cubicBezTo>
                  <a:lnTo>
                    <a:pt x="7719" y="3560"/>
                  </a:lnTo>
                  <a:lnTo>
                    <a:pt x="8948" y="3560"/>
                  </a:lnTo>
                  <a:cubicBezTo>
                    <a:pt x="9043" y="3560"/>
                    <a:pt x="9169" y="3497"/>
                    <a:pt x="9200" y="3403"/>
                  </a:cubicBezTo>
                  <a:lnTo>
                    <a:pt x="10145" y="2079"/>
                  </a:lnTo>
                  <a:lnTo>
                    <a:pt x="8948" y="2079"/>
                  </a:lnTo>
                  <a:lnTo>
                    <a:pt x="8948" y="2142"/>
                  </a:lnTo>
                  <a:cubicBezTo>
                    <a:pt x="8728" y="2142"/>
                    <a:pt x="8570" y="1985"/>
                    <a:pt x="8570" y="1764"/>
                  </a:cubicBezTo>
                  <a:cubicBezTo>
                    <a:pt x="8570" y="1575"/>
                    <a:pt x="8728" y="1418"/>
                    <a:pt x="8948" y="1418"/>
                  </a:cubicBezTo>
                  <a:lnTo>
                    <a:pt x="10712" y="1418"/>
                  </a:lnTo>
                  <a:lnTo>
                    <a:pt x="11248" y="725"/>
                  </a:lnTo>
                  <a:lnTo>
                    <a:pt x="11815" y="725"/>
                  </a:lnTo>
                  <a:cubicBezTo>
                    <a:pt x="12004" y="725"/>
                    <a:pt x="12162" y="567"/>
                    <a:pt x="12162" y="347"/>
                  </a:cubicBezTo>
                  <a:cubicBezTo>
                    <a:pt x="12162" y="158"/>
                    <a:pt x="12004" y="0"/>
                    <a:pt x="118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6" name="Google Shape;9296;p87"/>
            <p:cNvSpPr/>
            <p:nvPr/>
          </p:nvSpPr>
          <p:spPr>
            <a:xfrm>
              <a:off x="-15634875" y="3956600"/>
              <a:ext cx="49650" cy="18150"/>
            </a:xfrm>
            <a:custGeom>
              <a:avLst/>
              <a:gdLst/>
              <a:ahLst/>
              <a:cxnLst/>
              <a:rect l="l" t="t" r="r" b="b"/>
              <a:pathLst>
                <a:path w="198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8"/>
                  </a:cubicBezTo>
                  <a:cubicBezTo>
                    <a:pt x="1" y="568"/>
                    <a:pt x="158" y="726"/>
                    <a:pt x="379" y="726"/>
                  </a:cubicBezTo>
                  <a:lnTo>
                    <a:pt x="1985" y="726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7" name="Google Shape;9297;p87"/>
            <p:cNvSpPr/>
            <p:nvPr/>
          </p:nvSpPr>
          <p:spPr>
            <a:xfrm>
              <a:off x="-15434025" y="3920375"/>
              <a:ext cx="31525" cy="18150"/>
            </a:xfrm>
            <a:custGeom>
              <a:avLst/>
              <a:gdLst/>
              <a:ahLst/>
              <a:cxnLst/>
              <a:rect l="l" t="t" r="r" b="b"/>
              <a:pathLst>
                <a:path w="1261" h="726" extrusionOk="0">
                  <a:moveTo>
                    <a:pt x="567" y="1"/>
                  </a:moveTo>
                  <a:lnTo>
                    <a:pt x="0" y="725"/>
                  </a:lnTo>
                  <a:lnTo>
                    <a:pt x="914" y="725"/>
                  </a:lnTo>
                  <a:cubicBezTo>
                    <a:pt x="1103" y="725"/>
                    <a:pt x="1261" y="568"/>
                    <a:pt x="1261" y="347"/>
                  </a:cubicBezTo>
                  <a:cubicBezTo>
                    <a:pt x="1261" y="158"/>
                    <a:pt x="1103" y="1"/>
                    <a:pt x="9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8" name="Google Shape;9298;p87"/>
            <p:cNvSpPr/>
            <p:nvPr/>
          </p:nvSpPr>
          <p:spPr>
            <a:xfrm>
              <a:off x="-15436400" y="3974725"/>
              <a:ext cx="52800" cy="17350"/>
            </a:xfrm>
            <a:custGeom>
              <a:avLst/>
              <a:gdLst/>
              <a:ahLst/>
              <a:cxnLst/>
              <a:rect l="l" t="t" r="r" b="b"/>
              <a:pathLst>
                <a:path w="2112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765" y="694"/>
                  </a:lnTo>
                  <a:cubicBezTo>
                    <a:pt x="1954" y="694"/>
                    <a:pt x="2112" y="536"/>
                    <a:pt x="2112" y="347"/>
                  </a:cubicBezTo>
                  <a:cubicBezTo>
                    <a:pt x="2112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9" name="Google Shape;9299;p87"/>
            <p:cNvSpPr/>
            <p:nvPr/>
          </p:nvSpPr>
          <p:spPr>
            <a:xfrm>
              <a:off x="-15688425" y="3992050"/>
              <a:ext cx="54350" cy="18150"/>
            </a:xfrm>
            <a:custGeom>
              <a:avLst/>
              <a:gdLst/>
              <a:ahLst/>
              <a:cxnLst/>
              <a:rect l="l" t="t" r="r" b="b"/>
              <a:pathLst>
                <a:path w="217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796" y="725"/>
                  </a:lnTo>
                  <a:cubicBezTo>
                    <a:pt x="1985" y="725"/>
                    <a:pt x="2174" y="568"/>
                    <a:pt x="2174" y="379"/>
                  </a:cubicBezTo>
                  <a:cubicBezTo>
                    <a:pt x="2174" y="158"/>
                    <a:pt x="1985" y="1"/>
                    <a:pt x="17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0" name="Google Shape;9300;p87"/>
            <p:cNvSpPr/>
            <p:nvPr/>
          </p:nvSpPr>
          <p:spPr>
            <a:xfrm>
              <a:off x="-15664800" y="3707725"/>
              <a:ext cx="252850" cy="161475"/>
            </a:xfrm>
            <a:custGeom>
              <a:avLst/>
              <a:gdLst/>
              <a:ahLst/>
              <a:cxnLst/>
              <a:rect l="l" t="t" r="r" b="b"/>
              <a:pathLst>
                <a:path w="10114" h="6459" extrusionOk="0">
                  <a:moveTo>
                    <a:pt x="4443" y="0"/>
                  </a:moveTo>
                  <a:cubicBezTo>
                    <a:pt x="4285" y="0"/>
                    <a:pt x="4159" y="95"/>
                    <a:pt x="4096" y="252"/>
                  </a:cubicBezTo>
                  <a:lnTo>
                    <a:pt x="3686" y="1450"/>
                  </a:lnTo>
                  <a:lnTo>
                    <a:pt x="5136" y="1450"/>
                  </a:lnTo>
                  <a:cubicBezTo>
                    <a:pt x="5356" y="1450"/>
                    <a:pt x="5514" y="1607"/>
                    <a:pt x="5514" y="1828"/>
                  </a:cubicBezTo>
                  <a:cubicBezTo>
                    <a:pt x="5514" y="2017"/>
                    <a:pt x="5356" y="2174"/>
                    <a:pt x="5136" y="2174"/>
                  </a:cubicBezTo>
                  <a:lnTo>
                    <a:pt x="2993" y="2174"/>
                  </a:lnTo>
                  <a:cubicBezTo>
                    <a:pt x="2867" y="2174"/>
                    <a:pt x="2710" y="2237"/>
                    <a:pt x="2678" y="2363"/>
                  </a:cubicBezTo>
                  <a:lnTo>
                    <a:pt x="1985" y="3718"/>
                  </a:lnTo>
                  <a:lnTo>
                    <a:pt x="662" y="4380"/>
                  </a:lnTo>
                  <a:cubicBezTo>
                    <a:pt x="567" y="4411"/>
                    <a:pt x="504" y="4506"/>
                    <a:pt x="473" y="4600"/>
                  </a:cubicBezTo>
                  <a:lnTo>
                    <a:pt x="0" y="6459"/>
                  </a:lnTo>
                  <a:lnTo>
                    <a:pt x="3497" y="6459"/>
                  </a:lnTo>
                  <a:lnTo>
                    <a:pt x="4096" y="3813"/>
                  </a:lnTo>
                  <a:cubicBezTo>
                    <a:pt x="4122" y="3657"/>
                    <a:pt x="4255" y="3544"/>
                    <a:pt x="4406" y="3544"/>
                  </a:cubicBezTo>
                  <a:cubicBezTo>
                    <a:pt x="4439" y="3544"/>
                    <a:pt x="4472" y="3549"/>
                    <a:pt x="4506" y="3560"/>
                  </a:cubicBezTo>
                  <a:cubicBezTo>
                    <a:pt x="4726" y="3592"/>
                    <a:pt x="4821" y="3781"/>
                    <a:pt x="4789" y="3970"/>
                  </a:cubicBezTo>
                  <a:lnTo>
                    <a:pt x="4317" y="6427"/>
                  </a:lnTo>
                  <a:lnTo>
                    <a:pt x="5860" y="6427"/>
                  </a:lnTo>
                  <a:lnTo>
                    <a:pt x="5545" y="5482"/>
                  </a:lnTo>
                  <a:cubicBezTo>
                    <a:pt x="5451" y="5293"/>
                    <a:pt x="5577" y="5073"/>
                    <a:pt x="5766" y="5041"/>
                  </a:cubicBezTo>
                  <a:cubicBezTo>
                    <a:pt x="5811" y="5028"/>
                    <a:pt x="5855" y="5022"/>
                    <a:pt x="5896" y="5022"/>
                  </a:cubicBezTo>
                  <a:cubicBezTo>
                    <a:pt x="6057" y="5022"/>
                    <a:pt x="6182" y="5118"/>
                    <a:pt x="6207" y="5293"/>
                  </a:cubicBezTo>
                  <a:lnTo>
                    <a:pt x="6616" y="6459"/>
                  </a:lnTo>
                  <a:lnTo>
                    <a:pt x="10113" y="6459"/>
                  </a:lnTo>
                  <a:lnTo>
                    <a:pt x="9042" y="3813"/>
                  </a:lnTo>
                  <a:cubicBezTo>
                    <a:pt x="9011" y="3750"/>
                    <a:pt x="8979" y="3655"/>
                    <a:pt x="8885" y="3623"/>
                  </a:cubicBezTo>
                  <a:lnTo>
                    <a:pt x="7562" y="2962"/>
                  </a:lnTo>
                  <a:lnTo>
                    <a:pt x="6175" y="189"/>
                  </a:lnTo>
                  <a:cubicBezTo>
                    <a:pt x="6081" y="95"/>
                    <a:pt x="5986" y="0"/>
                    <a:pt x="586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01" name="Google Shape;9301;p87"/>
          <p:cNvGrpSpPr/>
          <p:nvPr/>
        </p:nvGrpSpPr>
        <p:grpSpPr>
          <a:xfrm>
            <a:off x="2487393" y="2253922"/>
            <a:ext cx="602204" cy="596785"/>
            <a:chOff x="-20572500" y="3319025"/>
            <a:chExt cx="305625" cy="302875"/>
          </a:xfrm>
        </p:grpSpPr>
        <p:sp>
          <p:nvSpPr>
            <p:cNvPr id="9302" name="Google Shape;9302;p87"/>
            <p:cNvSpPr/>
            <p:nvPr/>
          </p:nvSpPr>
          <p:spPr>
            <a:xfrm>
              <a:off x="-20429150" y="3569900"/>
              <a:ext cx="18150" cy="52000"/>
            </a:xfrm>
            <a:custGeom>
              <a:avLst/>
              <a:gdLst/>
              <a:ahLst/>
              <a:cxnLst/>
              <a:rect l="l" t="t" r="r" b="b"/>
              <a:pathLst>
                <a:path w="726" h="2080" extrusionOk="0">
                  <a:moveTo>
                    <a:pt x="347" y="0"/>
                  </a:moveTo>
                  <a:lnTo>
                    <a:pt x="1" y="126"/>
                  </a:lnTo>
                  <a:lnTo>
                    <a:pt x="1" y="1733"/>
                  </a:lnTo>
                  <a:cubicBezTo>
                    <a:pt x="1" y="1922"/>
                    <a:pt x="158" y="2079"/>
                    <a:pt x="347" y="2079"/>
                  </a:cubicBezTo>
                  <a:cubicBezTo>
                    <a:pt x="568" y="2079"/>
                    <a:pt x="725" y="1922"/>
                    <a:pt x="725" y="1733"/>
                  </a:cubicBezTo>
                  <a:lnTo>
                    <a:pt x="725" y="126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3" name="Google Shape;9303;p87"/>
            <p:cNvSpPr/>
            <p:nvPr/>
          </p:nvSpPr>
          <p:spPr>
            <a:xfrm>
              <a:off x="-20572500" y="3319025"/>
              <a:ext cx="305625" cy="267350"/>
            </a:xfrm>
            <a:custGeom>
              <a:avLst/>
              <a:gdLst/>
              <a:ahLst/>
              <a:cxnLst/>
              <a:rect l="l" t="t" r="r" b="b"/>
              <a:pathLst>
                <a:path w="12225" h="10694" extrusionOk="0">
                  <a:moveTo>
                    <a:pt x="6097" y="1"/>
                  </a:moveTo>
                  <a:cubicBezTo>
                    <a:pt x="5979" y="1"/>
                    <a:pt x="5861" y="48"/>
                    <a:pt x="5798" y="143"/>
                  </a:cubicBezTo>
                  <a:lnTo>
                    <a:pt x="5168" y="1119"/>
                  </a:lnTo>
                  <a:cubicBezTo>
                    <a:pt x="4758" y="1749"/>
                    <a:pt x="4034" y="2159"/>
                    <a:pt x="3246" y="2159"/>
                  </a:cubicBezTo>
                  <a:cubicBezTo>
                    <a:pt x="2931" y="2159"/>
                    <a:pt x="2773" y="2537"/>
                    <a:pt x="3025" y="2757"/>
                  </a:cubicBezTo>
                  <a:cubicBezTo>
                    <a:pt x="3593" y="3388"/>
                    <a:pt x="3813" y="4900"/>
                    <a:pt x="3403" y="5813"/>
                  </a:cubicBezTo>
                  <a:cubicBezTo>
                    <a:pt x="2931" y="5656"/>
                    <a:pt x="2490" y="5372"/>
                    <a:pt x="2143" y="5057"/>
                  </a:cubicBezTo>
                  <a:cubicBezTo>
                    <a:pt x="2080" y="4994"/>
                    <a:pt x="2006" y="4966"/>
                    <a:pt x="1932" y="4966"/>
                  </a:cubicBezTo>
                  <a:cubicBezTo>
                    <a:pt x="1823" y="4966"/>
                    <a:pt x="1714" y="5026"/>
                    <a:pt x="1639" y="5120"/>
                  </a:cubicBezTo>
                  <a:cubicBezTo>
                    <a:pt x="1293" y="5624"/>
                    <a:pt x="789" y="6034"/>
                    <a:pt x="221" y="6286"/>
                  </a:cubicBezTo>
                  <a:cubicBezTo>
                    <a:pt x="64" y="6381"/>
                    <a:pt x="1" y="6570"/>
                    <a:pt x="64" y="6759"/>
                  </a:cubicBezTo>
                  <a:cubicBezTo>
                    <a:pt x="284" y="7326"/>
                    <a:pt x="411" y="7956"/>
                    <a:pt x="379" y="8523"/>
                  </a:cubicBezTo>
                  <a:cubicBezTo>
                    <a:pt x="379" y="8743"/>
                    <a:pt x="537" y="8932"/>
                    <a:pt x="726" y="8932"/>
                  </a:cubicBezTo>
                  <a:lnTo>
                    <a:pt x="883" y="8932"/>
                  </a:lnTo>
                  <a:cubicBezTo>
                    <a:pt x="1293" y="8932"/>
                    <a:pt x="1671" y="8964"/>
                    <a:pt x="2049" y="9121"/>
                  </a:cubicBezTo>
                  <a:lnTo>
                    <a:pt x="1482" y="10193"/>
                  </a:lnTo>
                  <a:cubicBezTo>
                    <a:pt x="1349" y="10432"/>
                    <a:pt x="1530" y="10694"/>
                    <a:pt x="1779" y="10694"/>
                  </a:cubicBezTo>
                  <a:cubicBezTo>
                    <a:pt x="1825" y="10694"/>
                    <a:pt x="1874" y="10685"/>
                    <a:pt x="1923" y="10665"/>
                  </a:cubicBezTo>
                  <a:lnTo>
                    <a:pt x="5735" y="9405"/>
                  </a:lnTo>
                  <a:lnTo>
                    <a:pt x="5735" y="9153"/>
                  </a:lnTo>
                  <a:lnTo>
                    <a:pt x="2395" y="7830"/>
                  </a:lnTo>
                  <a:cubicBezTo>
                    <a:pt x="2206" y="7735"/>
                    <a:pt x="2112" y="7546"/>
                    <a:pt x="2206" y="7357"/>
                  </a:cubicBezTo>
                  <a:cubicBezTo>
                    <a:pt x="2252" y="7219"/>
                    <a:pt x="2366" y="7131"/>
                    <a:pt x="2498" y="7131"/>
                  </a:cubicBezTo>
                  <a:cubicBezTo>
                    <a:pt x="2546" y="7131"/>
                    <a:pt x="2597" y="7143"/>
                    <a:pt x="2647" y="7168"/>
                  </a:cubicBezTo>
                  <a:lnTo>
                    <a:pt x="5735" y="8397"/>
                  </a:lnTo>
                  <a:lnTo>
                    <a:pt x="5735" y="3923"/>
                  </a:lnTo>
                  <a:cubicBezTo>
                    <a:pt x="5735" y="3734"/>
                    <a:pt x="5892" y="3577"/>
                    <a:pt x="6081" y="3577"/>
                  </a:cubicBezTo>
                  <a:cubicBezTo>
                    <a:pt x="6302" y="3577"/>
                    <a:pt x="6459" y="3734"/>
                    <a:pt x="6459" y="3923"/>
                  </a:cubicBezTo>
                  <a:lnTo>
                    <a:pt x="6459" y="8397"/>
                  </a:lnTo>
                  <a:lnTo>
                    <a:pt x="9515" y="7168"/>
                  </a:lnTo>
                  <a:cubicBezTo>
                    <a:pt x="9566" y="7143"/>
                    <a:pt x="9619" y="7131"/>
                    <a:pt x="9671" y="7131"/>
                  </a:cubicBezTo>
                  <a:cubicBezTo>
                    <a:pt x="9811" y="7131"/>
                    <a:pt x="9942" y="7219"/>
                    <a:pt x="9988" y="7357"/>
                  </a:cubicBezTo>
                  <a:cubicBezTo>
                    <a:pt x="10083" y="7546"/>
                    <a:pt x="9988" y="7735"/>
                    <a:pt x="9799" y="7830"/>
                  </a:cubicBezTo>
                  <a:lnTo>
                    <a:pt x="6459" y="9153"/>
                  </a:lnTo>
                  <a:lnTo>
                    <a:pt x="6459" y="9405"/>
                  </a:lnTo>
                  <a:lnTo>
                    <a:pt x="10272" y="10665"/>
                  </a:lnTo>
                  <a:cubicBezTo>
                    <a:pt x="10311" y="10685"/>
                    <a:pt x="10352" y="10694"/>
                    <a:pt x="10394" y="10694"/>
                  </a:cubicBezTo>
                  <a:cubicBezTo>
                    <a:pt x="10619" y="10694"/>
                    <a:pt x="10841" y="10432"/>
                    <a:pt x="10681" y="10193"/>
                  </a:cubicBezTo>
                  <a:lnTo>
                    <a:pt x="10146" y="9121"/>
                  </a:lnTo>
                  <a:cubicBezTo>
                    <a:pt x="10492" y="8995"/>
                    <a:pt x="10902" y="8932"/>
                    <a:pt x="11280" y="8932"/>
                  </a:cubicBezTo>
                  <a:lnTo>
                    <a:pt x="11437" y="8932"/>
                  </a:lnTo>
                  <a:cubicBezTo>
                    <a:pt x="11658" y="8932"/>
                    <a:pt x="11847" y="8806"/>
                    <a:pt x="11847" y="8523"/>
                  </a:cubicBezTo>
                  <a:cubicBezTo>
                    <a:pt x="11815" y="7956"/>
                    <a:pt x="11910" y="7326"/>
                    <a:pt x="12162" y="6759"/>
                  </a:cubicBezTo>
                  <a:cubicBezTo>
                    <a:pt x="12225" y="6570"/>
                    <a:pt x="12162" y="6381"/>
                    <a:pt x="12004" y="6286"/>
                  </a:cubicBezTo>
                  <a:cubicBezTo>
                    <a:pt x="11437" y="6034"/>
                    <a:pt x="10933" y="5624"/>
                    <a:pt x="10587" y="5120"/>
                  </a:cubicBezTo>
                  <a:cubicBezTo>
                    <a:pt x="10518" y="5001"/>
                    <a:pt x="10404" y="4946"/>
                    <a:pt x="10293" y="4946"/>
                  </a:cubicBezTo>
                  <a:cubicBezTo>
                    <a:pt x="10200" y="4946"/>
                    <a:pt x="10109" y="4985"/>
                    <a:pt x="10051" y="5057"/>
                  </a:cubicBezTo>
                  <a:cubicBezTo>
                    <a:pt x="9704" y="5372"/>
                    <a:pt x="9263" y="5656"/>
                    <a:pt x="8791" y="5813"/>
                  </a:cubicBezTo>
                  <a:cubicBezTo>
                    <a:pt x="8413" y="4900"/>
                    <a:pt x="8602" y="3325"/>
                    <a:pt x="9200" y="2757"/>
                  </a:cubicBezTo>
                  <a:cubicBezTo>
                    <a:pt x="9421" y="2537"/>
                    <a:pt x="9263" y="2159"/>
                    <a:pt x="8948" y="2159"/>
                  </a:cubicBezTo>
                  <a:cubicBezTo>
                    <a:pt x="8161" y="2159"/>
                    <a:pt x="7468" y="1749"/>
                    <a:pt x="7027" y="1119"/>
                  </a:cubicBezTo>
                  <a:lnTo>
                    <a:pt x="6396" y="143"/>
                  </a:lnTo>
                  <a:cubicBezTo>
                    <a:pt x="6333" y="48"/>
                    <a:pt x="6215" y="1"/>
                    <a:pt x="60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04" name="Google Shape;9304;p87"/>
          <p:cNvGrpSpPr/>
          <p:nvPr/>
        </p:nvGrpSpPr>
        <p:grpSpPr>
          <a:xfrm>
            <a:off x="2488945" y="3073880"/>
            <a:ext cx="599100" cy="434227"/>
            <a:chOff x="-20571700" y="3722875"/>
            <a:chExt cx="304050" cy="220375"/>
          </a:xfrm>
        </p:grpSpPr>
        <p:sp>
          <p:nvSpPr>
            <p:cNvPr id="9305" name="Google Shape;9305;p87"/>
            <p:cNvSpPr/>
            <p:nvPr/>
          </p:nvSpPr>
          <p:spPr>
            <a:xfrm>
              <a:off x="-20333850" y="3728200"/>
              <a:ext cx="66200" cy="35475"/>
            </a:xfrm>
            <a:custGeom>
              <a:avLst/>
              <a:gdLst/>
              <a:ahLst/>
              <a:cxnLst/>
              <a:rect l="l" t="t" r="r" b="b"/>
              <a:pathLst>
                <a:path w="2648" h="1419" extrusionOk="0">
                  <a:moveTo>
                    <a:pt x="2301" y="1"/>
                  </a:moveTo>
                  <a:cubicBezTo>
                    <a:pt x="1324" y="1"/>
                    <a:pt x="411" y="599"/>
                    <a:pt x="1" y="1418"/>
                  </a:cubicBezTo>
                  <a:lnTo>
                    <a:pt x="820" y="1418"/>
                  </a:lnTo>
                  <a:cubicBezTo>
                    <a:pt x="1135" y="1040"/>
                    <a:pt x="1702" y="725"/>
                    <a:pt x="2301" y="725"/>
                  </a:cubicBezTo>
                  <a:cubicBezTo>
                    <a:pt x="2490" y="725"/>
                    <a:pt x="2647" y="568"/>
                    <a:pt x="2647" y="379"/>
                  </a:cubicBezTo>
                  <a:cubicBezTo>
                    <a:pt x="2647" y="158"/>
                    <a:pt x="2490" y="1"/>
                    <a:pt x="230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6" name="Google Shape;9306;p87"/>
            <p:cNvSpPr/>
            <p:nvPr/>
          </p:nvSpPr>
          <p:spPr>
            <a:xfrm>
              <a:off x="-20571700" y="3782550"/>
              <a:ext cx="49650" cy="51225"/>
            </a:xfrm>
            <a:custGeom>
              <a:avLst/>
              <a:gdLst/>
              <a:ahLst/>
              <a:cxnLst/>
              <a:rect l="l" t="t" r="r" b="b"/>
              <a:pathLst>
                <a:path w="1986" h="2049" extrusionOk="0">
                  <a:moveTo>
                    <a:pt x="379" y="0"/>
                  </a:moveTo>
                  <a:cubicBezTo>
                    <a:pt x="189" y="0"/>
                    <a:pt x="32" y="158"/>
                    <a:pt x="32" y="347"/>
                  </a:cubicBezTo>
                  <a:cubicBezTo>
                    <a:pt x="0" y="473"/>
                    <a:pt x="0" y="599"/>
                    <a:pt x="32" y="725"/>
                  </a:cubicBezTo>
                  <a:cubicBezTo>
                    <a:pt x="158" y="1355"/>
                    <a:pt x="662" y="1891"/>
                    <a:pt x="1292" y="2048"/>
                  </a:cubicBezTo>
                  <a:lnTo>
                    <a:pt x="198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7" name="Google Shape;9307;p87"/>
            <p:cNvSpPr/>
            <p:nvPr/>
          </p:nvSpPr>
          <p:spPr>
            <a:xfrm>
              <a:off x="-20320450" y="37825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0" y="0"/>
                  </a:moveTo>
                  <a:cubicBezTo>
                    <a:pt x="442" y="0"/>
                    <a:pt x="1" y="473"/>
                    <a:pt x="1" y="1072"/>
                  </a:cubicBezTo>
                  <a:cubicBezTo>
                    <a:pt x="1" y="1670"/>
                    <a:pt x="442" y="2111"/>
                    <a:pt x="1040" y="2111"/>
                  </a:cubicBezTo>
                  <a:cubicBezTo>
                    <a:pt x="1639" y="2111"/>
                    <a:pt x="2111" y="1670"/>
                    <a:pt x="2111" y="1072"/>
                  </a:cubicBezTo>
                  <a:cubicBezTo>
                    <a:pt x="2111" y="473"/>
                    <a:pt x="1639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8" name="Google Shape;9308;p87"/>
            <p:cNvSpPr/>
            <p:nvPr/>
          </p:nvSpPr>
          <p:spPr>
            <a:xfrm>
              <a:off x="-20571700" y="3722875"/>
              <a:ext cx="178025" cy="220375"/>
            </a:xfrm>
            <a:custGeom>
              <a:avLst/>
              <a:gdLst/>
              <a:ahLst/>
              <a:cxnLst/>
              <a:rect l="l" t="t" r="r" b="b"/>
              <a:pathLst>
                <a:path w="7121" h="8815" extrusionOk="0">
                  <a:moveTo>
                    <a:pt x="4017" y="1"/>
                  </a:moveTo>
                  <a:cubicBezTo>
                    <a:pt x="3729" y="1"/>
                    <a:pt x="3444" y="168"/>
                    <a:pt x="3340" y="497"/>
                  </a:cubicBezTo>
                  <a:lnTo>
                    <a:pt x="820" y="8090"/>
                  </a:lnTo>
                  <a:lnTo>
                    <a:pt x="347" y="8090"/>
                  </a:lnTo>
                  <a:cubicBezTo>
                    <a:pt x="158" y="8090"/>
                    <a:pt x="0" y="8247"/>
                    <a:pt x="0" y="8436"/>
                  </a:cubicBezTo>
                  <a:cubicBezTo>
                    <a:pt x="0" y="8657"/>
                    <a:pt x="158" y="8814"/>
                    <a:pt x="347" y="8814"/>
                  </a:cubicBezTo>
                  <a:lnTo>
                    <a:pt x="1040" y="8814"/>
                  </a:lnTo>
                  <a:cubicBezTo>
                    <a:pt x="1198" y="8814"/>
                    <a:pt x="1324" y="8720"/>
                    <a:pt x="1418" y="8562"/>
                  </a:cubicBezTo>
                  <a:lnTo>
                    <a:pt x="3781" y="1442"/>
                  </a:lnTo>
                  <a:lnTo>
                    <a:pt x="4285" y="5002"/>
                  </a:lnTo>
                  <a:cubicBezTo>
                    <a:pt x="4348" y="5664"/>
                    <a:pt x="4884" y="6199"/>
                    <a:pt x="5545" y="6294"/>
                  </a:cubicBezTo>
                  <a:cubicBezTo>
                    <a:pt x="5583" y="6297"/>
                    <a:pt x="5620" y="6298"/>
                    <a:pt x="5657" y="6298"/>
                  </a:cubicBezTo>
                  <a:cubicBezTo>
                    <a:pt x="6459" y="6298"/>
                    <a:pt x="7121" y="5659"/>
                    <a:pt x="7121" y="4876"/>
                  </a:cubicBezTo>
                  <a:cubicBezTo>
                    <a:pt x="7121" y="4593"/>
                    <a:pt x="7026" y="4372"/>
                    <a:pt x="6932" y="4120"/>
                  </a:cubicBezTo>
                  <a:lnTo>
                    <a:pt x="4632" y="340"/>
                  </a:lnTo>
                  <a:cubicBezTo>
                    <a:pt x="4490" y="113"/>
                    <a:pt x="4252" y="1"/>
                    <a:pt x="401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9" name="Google Shape;9309;p87"/>
            <p:cNvSpPr/>
            <p:nvPr/>
          </p:nvSpPr>
          <p:spPr>
            <a:xfrm>
              <a:off x="-20404725" y="3782550"/>
              <a:ext cx="28375" cy="41775"/>
            </a:xfrm>
            <a:custGeom>
              <a:avLst/>
              <a:gdLst/>
              <a:ahLst/>
              <a:cxnLst/>
              <a:rect l="l" t="t" r="r" b="b"/>
              <a:pathLst>
                <a:path w="1135" h="1671" extrusionOk="0">
                  <a:moveTo>
                    <a:pt x="0" y="0"/>
                  </a:moveTo>
                  <a:lnTo>
                    <a:pt x="820" y="1387"/>
                  </a:lnTo>
                  <a:cubicBezTo>
                    <a:pt x="914" y="1450"/>
                    <a:pt x="914" y="1576"/>
                    <a:pt x="946" y="1670"/>
                  </a:cubicBezTo>
                  <a:cubicBezTo>
                    <a:pt x="1072" y="1513"/>
                    <a:pt x="1135" y="1292"/>
                    <a:pt x="1135" y="1072"/>
                  </a:cubicBezTo>
                  <a:lnTo>
                    <a:pt x="113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0" name="Google Shape;9310;p87"/>
            <p:cNvSpPr/>
            <p:nvPr/>
          </p:nvSpPr>
          <p:spPr>
            <a:xfrm>
              <a:off x="-20502400" y="3887300"/>
              <a:ext cx="1600" cy="25"/>
            </a:xfrm>
            <a:custGeom>
              <a:avLst/>
              <a:gdLst/>
              <a:ahLst/>
              <a:cxnLst/>
              <a:rect l="l" t="t" r="r" b="b"/>
              <a:pathLst>
                <a:path w="64" h="1" extrusionOk="0">
                  <a:moveTo>
                    <a:pt x="64" y="1"/>
                  </a:moveTo>
                  <a:cubicBezTo>
                    <a:pt x="1" y="1"/>
                    <a:pt x="1" y="1"/>
                    <a:pt x="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1" name="Google Shape;9311;p87"/>
            <p:cNvSpPr/>
            <p:nvPr/>
          </p:nvSpPr>
          <p:spPr>
            <a:xfrm>
              <a:off x="-20500825" y="3782550"/>
              <a:ext cx="220575" cy="159125"/>
            </a:xfrm>
            <a:custGeom>
              <a:avLst/>
              <a:gdLst/>
              <a:ahLst/>
              <a:cxnLst/>
              <a:rect l="l" t="t" r="r" b="b"/>
              <a:pathLst>
                <a:path w="8823" h="6365" extrusionOk="0">
                  <a:moveTo>
                    <a:pt x="5703" y="0"/>
                  </a:moveTo>
                  <a:lnTo>
                    <a:pt x="5703" y="1072"/>
                  </a:lnTo>
                  <a:cubicBezTo>
                    <a:pt x="5703" y="1670"/>
                    <a:pt x="5420" y="2174"/>
                    <a:pt x="4979" y="2489"/>
                  </a:cubicBezTo>
                  <a:cubicBezTo>
                    <a:pt x="4979" y="3655"/>
                    <a:pt x="4034" y="4600"/>
                    <a:pt x="2868" y="4600"/>
                  </a:cubicBezTo>
                  <a:cubicBezTo>
                    <a:pt x="1828" y="4600"/>
                    <a:pt x="946" y="3875"/>
                    <a:pt x="789" y="2836"/>
                  </a:cubicBezTo>
                  <a:cubicBezTo>
                    <a:pt x="694" y="2489"/>
                    <a:pt x="694" y="2395"/>
                    <a:pt x="662" y="2111"/>
                  </a:cubicBezTo>
                  <a:cubicBezTo>
                    <a:pt x="631" y="2206"/>
                    <a:pt x="32" y="4065"/>
                    <a:pt x="1" y="4159"/>
                  </a:cubicBezTo>
                  <a:cubicBezTo>
                    <a:pt x="473" y="4632"/>
                    <a:pt x="1104" y="4947"/>
                    <a:pt x="1797" y="4947"/>
                  </a:cubicBezTo>
                  <a:lnTo>
                    <a:pt x="3971" y="4947"/>
                  </a:lnTo>
                  <a:lnTo>
                    <a:pt x="3687" y="5671"/>
                  </a:lnTo>
                  <a:lnTo>
                    <a:pt x="3214" y="5671"/>
                  </a:lnTo>
                  <a:cubicBezTo>
                    <a:pt x="3025" y="5671"/>
                    <a:pt x="2868" y="5829"/>
                    <a:pt x="2868" y="6018"/>
                  </a:cubicBezTo>
                  <a:cubicBezTo>
                    <a:pt x="2868" y="6207"/>
                    <a:pt x="3025" y="6364"/>
                    <a:pt x="3214" y="6364"/>
                  </a:cubicBezTo>
                  <a:lnTo>
                    <a:pt x="3939" y="6364"/>
                  </a:lnTo>
                  <a:cubicBezTo>
                    <a:pt x="4097" y="6364"/>
                    <a:pt x="4191" y="6301"/>
                    <a:pt x="4254" y="6144"/>
                  </a:cubicBezTo>
                  <a:lnTo>
                    <a:pt x="4727" y="4915"/>
                  </a:lnTo>
                  <a:lnTo>
                    <a:pt x="5924" y="4915"/>
                  </a:lnTo>
                  <a:lnTo>
                    <a:pt x="6396" y="6144"/>
                  </a:lnTo>
                  <a:cubicBezTo>
                    <a:pt x="6459" y="6270"/>
                    <a:pt x="6617" y="6364"/>
                    <a:pt x="6711" y="6364"/>
                  </a:cubicBezTo>
                  <a:lnTo>
                    <a:pt x="7436" y="6364"/>
                  </a:lnTo>
                  <a:cubicBezTo>
                    <a:pt x="7625" y="6364"/>
                    <a:pt x="7783" y="6207"/>
                    <a:pt x="7783" y="6018"/>
                  </a:cubicBezTo>
                  <a:cubicBezTo>
                    <a:pt x="7783" y="5829"/>
                    <a:pt x="7625" y="5671"/>
                    <a:pt x="7436" y="5671"/>
                  </a:cubicBezTo>
                  <a:lnTo>
                    <a:pt x="6963" y="5671"/>
                  </a:lnTo>
                  <a:lnTo>
                    <a:pt x="6680" y="4947"/>
                  </a:lnTo>
                  <a:lnTo>
                    <a:pt x="6743" y="4947"/>
                  </a:lnTo>
                  <a:cubicBezTo>
                    <a:pt x="7310" y="4947"/>
                    <a:pt x="7846" y="4632"/>
                    <a:pt x="8066" y="4128"/>
                  </a:cubicBezTo>
                  <a:lnTo>
                    <a:pt x="8822" y="2710"/>
                  </a:lnTo>
                  <a:lnTo>
                    <a:pt x="8822" y="2710"/>
                  </a:lnTo>
                  <a:cubicBezTo>
                    <a:pt x="8633" y="2804"/>
                    <a:pt x="8381" y="2836"/>
                    <a:pt x="8192" y="2836"/>
                  </a:cubicBezTo>
                  <a:cubicBezTo>
                    <a:pt x="7279" y="2836"/>
                    <a:pt x="6491" y="2048"/>
                    <a:pt x="6491" y="1072"/>
                  </a:cubicBezTo>
                  <a:cubicBezTo>
                    <a:pt x="6491" y="662"/>
                    <a:pt x="6648" y="284"/>
                    <a:pt x="68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12" name="Google Shape;9312;p87"/>
          <p:cNvGrpSpPr/>
          <p:nvPr/>
        </p:nvGrpSpPr>
        <p:grpSpPr>
          <a:xfrm>
            <a:off x="2488180" y="3728371"/>
            <a:ext cx="600627" cy="600627"/>
            <a:chOff x="-20571700" y="4066875"/>
            <a:chExt cx="304825" cy="304825"/>
          </a:xfrm>
        </p:grpSpPr>
        <p:sp>
          <p:nvSpPr>
            <p:cNvPr id="9313" name="Google Shape;9313;p87"/>
            <p:cNvSpPr/>
            <p:nvPr/>
          </p:nvSpPr>
          <p:spPr>
            <a:xfrm>
              <a:off x="-20385825" y="4211025"/>
              <a:ext cx="118950" cy="160675"/>
            </a:xfrm>
            <a:custGeom>
              <a:avLst/>
              <a:gdLst/>
              <a:ahLst/>
              <a:cxnLst/>
              <a:rect l="l" t="t" r="r" b="b"/>
              <a:pathLst>
                <a:path w="4758" h="6427" extrusionOk="0">
                  <a:moveTo>
                    <a:pt x="757" y="0"/>
                  </a:moveTo>
                  <a:cubicBezTo>
                    <a:pt x="473" y="0"/>
                    <a:pt x="221" y="63"/>
                    <a:pt x="1" y="189"/>
                  </a:cubicBezTo>
                  <a:lnTo>
                    <a:pt x="2836" y="6427"/>
                  </a:lnTo>
                  <a:lnTo>
                    <a:pt x="4380" y="6427"/>
                  </a:lnTo>
                  <a:cubicBezTo>
                    <a:pt x="4474" y="6427"/>
                    <a:pt x="4600" y="6332"/>
                    <a:pt x="4695" y="6269"/>
                  </a:cubicBezTo>
                  <a:cubicBezTo>
                    <a:pt x="4758" y="6143"/>
                    <a:pt x="4758" y="6017"/>
                    <a:pt x="4695" y="5891"/>
                  </a:cubicBezTo>
                  <a:lnTo>
                    <a:pt x="2111" y="819"/>
                  </a:lnTo>
                  <a:cubicBezTo>
                    <a:pt x="1891" y="315"/>
                    <a:pt x="1387" y="0"/>
                    <a:pt x="75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4" name="Google Shape;9314;p87"/>
            <p:cNvSpPr/>
            <p:nvPr/>
          </p:nvSpPr>
          <p:spPr>
            <a:xfrm>
              <a:off x="-20412600" y="4084875"/>
              <a:ext cx="109500" cy="89925"/>
            </a:xfrm>
            <a:custGeom>
              <a:avLst/>
              <a:gdLst/>
              <a:ahLst/>
              <a:cxnLst/>
              <a:rect l="l" t="t" r="r" b="b"/>
              <a:pathLst>
                <a:path w="4380" h="3597" extrusionOk="0">
                  <a:moveTo>
                    <a:pt x="2203" y="0"/>
                  </a:moveTo>
                  <a:cubicBezTo>
                    <a:pt x="2118" y="0"/>
                    <a:pt x="2029" y="10"/>
                    <a:pt x="1922" y="37"/>
                  </a:cubicBezTo>
                  <a:cubicBezTo>
                    <a:pt x="1261" y="194"/>
                    <a:pt x="788" y="824"/>
                    <a:pt x="788" y="1486"/>
                  </a:cubicBezTo>
                  <a:cubicBezTo>
                    <a:pt x="284" y="1707"/>
                    <a:pt x="0" y="2211"/>
                    <a:pt x="126" y="2715"/>
                  </a:cubicBezTo>
                  <a:cubicBezTo>
                    <a:pt x="252" y="3219"/>
                    <a:pt x="694" y="3597"/>
                    <a:pt x="1198" y="3597"/>
                  </a:cubicBezTo>
                  <a:lnTo>
                    <a:pt x="3308" y="3597"/>
                  </a:lnTo>
                  <a:cubicBezTo>
                    <a:pt x="3876" y="3597"/>
                    <a:pt x="4380" y="3124"/>
                    <a:pt x="4380" y="2526"/>
                  </a:cubicBezTo>
                  <a:cubicBezTo>
                    <a:pt x="4380" y="2179"/>
                    <a:pt x="4222" y="1801"/>
                    <a:pt x="3813" y="1580"/>
                  </a:cubicBezTo>
                  <a:cubicBezTo>
                    <a:pt x="3718" y="1549"/>
                    <a:pt x="3655" y="1423"/>
                    <a:pt x="3624" y="1297"/>
                  </a:cubicBezTo>
                  <a:cubicBezTo>
                    <a:pt x="3561" y="635"/>
                    <a:pt x="3119" y="194"/>
                    <a:pt x="2552" y="37"/>
                  </a:cubicBezTo>
                  <a:cubicBezTo>
                    <a:pt x="2425" y="19"/>
                    <a:pt x="2319" y="0"/>
                    <a:pt x="22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5" name="Google Shape;9315;p87"/>
            <p:cNvSpPr/>
            <p:nvPr/>
          </p:nvSpPr>
          <p:spPr>
            <a:xfrm>
              <a:off x="-20332275" y="4066875"/>
              <a:ext cx="64625" cy="80375"/>
            </a:xfrm>
            <a:custGeom>
              <a:avLst/>
              <a:gdLst/>
              <a:ahLst/>
              <a:cxnLst/>
              <a:rect l="l" t="t" r="r" b="b"/>
              <a:pathLst>
                <a:path w="2585" h="3215" extrusionOk="0">
                  <a:moveTo>
                    <a:pt x="820" y="1"/>
                  </a:moveTo>
                  <a:cubicBezTo>
                    <a:pt x="505" y="1"/>
                    <a:pt x="221" y="95"/>
                    <a:pt x="1" y="253"/>
                  </a:cubicBezTo>
                  <a:cubicBezTo>
                    <a:pt x="253" y="379"/>
                    <a:pt x="505" y="568"/>
                    <a:pt x="726" y="851"/>
                  </a:cubicBezTo>
                  <a:cubicBezTo>
                    <a:pt x="915" y="1103"/>
                    <a:pt x="1072" y="1418"/>
                    <a:pt x="1135" y="1733"/>
                  </a:cubicBezTo>
                  <a:cubicBezTo>
                    <a:pt x="1356" y="1891"/>
                    <a:pt x="1608" y="2174"/>
                    <a:pt x="1702" y="2490"/>
                  </a:cubicBezTo>
                  <a:cubicBezTo>
                    <a:pt x="1797" y="2679"/>
                    <a:pt x="1860" y="2962"/>
                    <a:pt x="1860" y="3214"/>
                  </a:cubicBezTo>
                  <a:cubicBezTo>
                    <a:pt x="2301" y="2899"/>
                    <a:pt x="2584" y="2363"/>
                    <a:pt x="2584" y="1796"/>
                  </a:cubicBezTo>
                  <a:cubicBezTo>
                    <a:pt x="2584" y="788"/>
                    <a:pt x="1797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6" name="Google Shape;9316;p87"/>
            <p:cNvSpPr/>
            <p:nvPr/>
          </p:nvSpPr>
          <p:spPr>
            <a:xfrm>
              <a:off x="-20553575" y="4103900"/>
              <a:ext cx="107925" cy="89025"/>
            </a:xfrm>
            <a:custGeom>
              <a:avLst/>
              <a:gdLst/>
              <a:ahLst/>
              <a:cxnLst/>
              <a:rect l="l" t="t" r="r" b="b"/>
              <a:pathLst>
                <a:path w="4317" h="3561" extrusionOk="0">
                  <a:moveTo>
                    <a:pt x="2174" y="0"/>
                  </a:moveTo>
                  <a:cubicBezTo>
                    <a:pt x="1386" y="0"/>
                    <a:pt x="756" y="630"/>
                    <a:pt x="756" y="1418"/>
                  </a:cubicBezTo>
                  <a:lnTo>
                    <a:pt x="756" y="1481"/>
                  </a:lnTo>
                  <a:cubicBezTo>
                    <a:pt x="284" y="1639"/>
                    <a:pt x="63" y="2048"/>
                    <a:pt x="63" y="2458"/>
                  </a:cubicBezTo>
                  <a:cubicBezTo>
                    <a:pt x="0" y="3088"/>
                    <a:pt x="473" y="3560"/>
                    <a:pt x="1071" y="3560"/>
                  </a:cubicBezTo>
                  <a:lnTo>
                    <a:pt x="3214" y="3560"/>
                  </a:lnTo>
                  <a:cubicBezTo>
                    <a:pt x="3686" y="3560"/>
                    <a:pt x="4159" y="3214"/>
                    <a:pt x="4253" y="2710"/>
                  </a:cubicBezTo>
                  <a:cubicBezTo>
                    <a:pt x="4253" y="2615"/>
                    <a:pt x="4316" y="2552"/>
                    <a:pt x="4316" y="2521"/>
                  </a:cubicBezTo>
                  <a:cubicBezTo>
                    <a:pt x="4316" y="2080"/>
                    <a:pt x="4033" y="1670"/>
                    <a:pt x="3592" y="1481"/>
                  </a:cubicBezTo>
                  <a:cubicBezTo>
                    <a:pt x="3592" y="1135"/>
                    <a:pt x="3529" y="819"/>
                    <a:pt x="3308" y="536"/>
                  </a:cubicBezTo>
                  <a:cubicBezTo>
                    <a:pt x="3056" y="189"/>
                    <a:pt x="2646" y="0"/>
                    <a:pt x="21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7" name="Google Shape;9317;p87"/>
            <p:cNvSpPr/>
            <p:nvPr/>
          </p:nvSpPr>
          <p:spPr>
            <a:xfrm>
              <a:off x="-20515000" y="4168475"/>
              <a:ext cx="119750" cy="91400"/>
            </a:xfrm>
            <a:custGeom>
              <a:avLst/>
              <a:gdLst/>
              <a:ahLst/>
              <a:cxnLst/>
              <a:rect l="l" t="t" r="r" b="b"/>
              <a:pathLst>
                <a:path w="4790" h="3656" extrusionOk="0">
                  <a:moveTo>
                    <a:pt x="3435" y="1"/>
                  </a:moveTo>
                  <a:cubicBezTo>
                    <a:pt x="3435" y="316"/>
                    <a:pt x="3372" y="599"/>
                    <a:pt x="3151" y="914"/>
                  </a:cubicBezTo>
                  <a:cubicBezTo>
                    <a:pt x="2773" y="1450"/>
                    <a:pt x="2206" y="1702"/>
                    <a:pt x="1671" y="1702"/>
                  </a:cubicBezTo>
                  <a:lnTo>
                    <a:pt x="473" y="1702"/>
                  </a:lnTo>
                  <a:lnTo>
                    <a:pt x="1" y="2710"/>
                  </a:lnTo>
                  <a:lnTo>
                    <a:pt x="946" y="3655"/>
                  </a:lnTo>
                  <a:lnTo>
                    <a:pt x="2143" y="2490"/>
                  </a:lnTo>
                  <a:cubicBezTo>
                    <a:pt x="2222" y="2411"/>
                    <a:pt x="2309" y="2371"/>
                    <a:pt x="2395" y="2371"/>
                  </a:cubicBezTo>
                  <a:cubicBezTo>
                    <a:pt x="2482" y="2371"/>
                    <a:pt x="2568" y="2411"/>
                    <a:pt x="2647" y="2490"/>
                  </a:cubicBezTo>
                  <a:lnTo>
                    <a:pt x="3844" y="3655"/>
                  </a:lnTo>
                  <a:lnTo>
                    <a:pt x="4790" y="2710"/>
                  </a:lnTo>
                  <a:lnTo>
                    <a:pt x="3718" y="410"/>
                  </a:lnTo>
                  <a:cubicBezTo>
                    <a:pt x="3624" y="253"/>
                    <a:pt x="3561" y="127"/>
                    <a:pt x="34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8" name="Google Shape;9318;p87"/>
            <p:cNvSpPr/>
            <p:nvPr/>
          </p:nvSpPr>
          <p:spPr>
            <a:xfrm>
              <a:off x="-20571700" y="4250400"/>
              <a:ext cx="233950" cy="120525"/>
            </a:xfrm>
            <a:custGeom>
              <a:avLst/>
              <a:gdLst/>
              <a:ahLst/>
              <a:cxnLst/>
              <a:rect l="l" t="t" r="r" b="b"/>
              <a:pathLst>
                <a:path w="9358" h="4821" extrusionOk="0">
                  <a:moveTo>
                    <a:pt x="4695" y="0"/>
                  </a:moveTo>
                  <a:lnTo>
                    <a:pt x="3497" y="1166"/>
                  </a:lnTo>
                  <a:cubicBezTo>
                    <a:pt x="3419" y="1245"/>
                    <a:pt x="3332" y="1284"/>
                    <a:pt x="3245" y="1284"/>
                  </a:cubicBezTo>
                  <a:cubicBezTo>
                    <a:pt x="3159" y="1284"/>
                    <a:pt x="3072" y="1245"/>
                    <a:pt x="2993" y="1166"/>
                  </a:cubicBezTo>
                  <a:lnTo>
                    <a:pt x="1954" y="158"/>
                  </a:lnTo>
                  <a:lnTo>
                    <a:pt x="32" y="4316"/>
                  </a:lnTo>
                  <a:cubicBezTo>
                    <a:pt x="0" y="4442"/>
                    <a:pt x="0" y="4568"/>
                    <a:pt x="63" y="4694"/>
                  </a:cubicBezTo>
                  <a:cubicBezTo>
                    <a:pt x="158" y="4789"/>
                    <a:pt x="252" y="4820"/>
                    <a:pt x="379" y="4820"/>
                  </a:cubicBezTo>
                  <a:lnTo>
                    <a:pt x="8979" y="4820"/>
                  </a:lnTo>
                  <a:cubicBezTo>
                    <a:pt x="9105" y="4820"/>
                    <a:pt x="9200" y="4757"/>
                    <a:pt x="9294" y="4694"/>
                  </a:cubicBezTo>
                  <a:cubicBezTo>
                    <a:pt x="9357" y="4568"/>
                    <a:pt x="9357" y="4442"/>
                    <a:pt x="9326" y="4316"/>
                  </a:cubicBezTo>
                  <a:lnTo>
                    <a:pt x="7341" y="158"/>
                  </a:lnTo>
                  <a:lnTo>
                    <a:pt x="6333" y="1166"/>
                  </a:lnTo>
                  <a:cubicBezTo>
                    <a:pt x="6270" y="1260"/>
                    <a:pt x="6175" y="1292"/>
                    <a:pt x="6112" y="1292"/>
                  </a:cubicBezTo>
                  <a:cubicBezTo>
                    <a:pt x="6018" y="1292"/>
                    <a:pt x="5892" y="1260"/>
                    <a:pt x="5860" y="1166"/>
                  </a:cubicBezTo>
                  <a:lnTo>
                    <a:pt x="46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19" name="Google Shape;9319;p87"/>
          <p:cNvGrpSpPr/>
          <p:nvPr/>
        </p:nvGrpSpPr>
        <p:grpSpPr>
          <a:xfrm>
            <a:off x="6177116" y="2251012"/>
            <a:ext cx="605307" cy="602597"/>
            <a:chOff x="-18645175" y="3334200"/>
            <a:chExt cx="307200" cy="305825"/>
          </a:xfrm>
        </p:grpSpPr>
        <p:sp>
          <p:nvSpPr>
            <p:cNvPr id="9320" name="Google Shape;9320;p87"/>
            <p:cNvSpPr/>
            <p:nvPr/>
          </p:nvSpPr>
          <p:spPr>
            <a:xfrm>
              <a:off x="-18627850" y="3424975"/>
              <a:ext cx="289875" cy="215050"/>
            </a:xfrm>
            <a:custGeom>
              <a:avLst/>
              <a:gdLst/>
              <a:ahLst/>
              <a:cxnLst/>
              <a:rect l="l" t="t" r="r" b="b"/>
              <a:pathLst>
                <a:path w="11595" h="8602" extrusionOk="0">
                  <a:moveTo>
                    <a:pt x="7530" y="2111"/>
                  </a:moveTo>
                  <a:cubicBezTo>
                    <a:pt x="7719" y="2111"/>
                    <a:pt x="7877" y="2269"/>
                    <a:pt x="7877" y="2458"/>
                  </a:cubicBezTo>
                  <a:lnTo>
                    <a:pt x="7877" y="4568"/>
                  </a:lnTo>
                  <a:cubicBezTo>
                    <a:pt x="7877" y="4789"/>
                    <a:pt x="7719" y="4946"/>
                    <a:pt x="7530" y="4946"/>
                  </a:cubicBezTo>
                  <a:cubicBezTo>
                    <a:pt x="7341" y="4946"/>
                    <a:pt x="7184" y="4789"/>
                    <a:pt x="7184" y="4568"/>
                  </a:cubicBezTo>
                  <a:lnTo>
                    <a:pt x="7184" y="2458"/>
                  </a:lnTo>
                  <a:cubicBezTo>
                    <a:pt x="7184" y="2269"/>
                    <a:pt x="7341" y="2111"/>
                    <a:pt x="7530" y="2111"/>
                  </a:cubicBezTo>
                  <a:close/>
                  <a:moveTo>
                    <a:pt x="2584" y="0"/>
                  </a:moveTo>
                  <a:cubicBezTo>
                    <a:pt x="2364" y="0"/>
                    <a:pt x="2206" y="158"/>
                    <a:pt x="2206" y="347"/>
                  </a:cubicBezTo>
                  <a:lnTo>
                    <a:pt x="2206" y="1764"/>
                  </a:lnTo>
                  <a:lnTo>
                    <a:pt x="2206" y="2489"/>
                  </a:lnTo>
                  <a:cubicBezTo>
                    <a:pt x="2206" y="2678"/>
                    <a:pt x="2364" y="2836"/>
                    <a:pt x="2584" y="2836"/>
                  </a:cubicBezTo>
                  <a:lnTo>
                    <a:pt x="3624" y="2836"/>
                  </a:lnTo>
                  <a:cubicBezTo>
                    <a:pt x="4821" y="2836"/>
                    <a:pt x="5766" y="3781"/>
                    <a:pt x="5766" y="4978"/>
                  </a:cubicBezTo>
                  <a:cubicBezTo>
                    <a:pt x="5766" y="6144"/>
                    <a:pt x="4821" y="7089"/>
                    <a:pt x="3624" y="7089"/>
                  </a:cubicBezTo>
                  <a:lnTo>
                    <a:pt x="3277" y="7089"/>
                  </a:lnTo>
                  <a:cubicBezTo>
                    <a:pt x="2616" y="7089"/>
                    <a:pt x="1986" y="6931"/>
                    <a:pt x="1387" y="6711"/>
                  </a:cubicBezTo>
                  <a:cubicBezTo>
                    <a:pt x="1072" y="7183"/>
                    <a:pt x="694" y="7593"/>
                    <a:pt x="221" y="7908"/>
                  </a:cubicBezTo>
                  <a:cubicBezTo>
                    <a:pt x="95" y="8002"/>
                    <a:pt x="1" y="8160"/>
                    <a:pt x="64" y="8317"/>
                  </a:cubicBezTo>
                  <a:cubicBezTo>
                    <a:pt x="95" y="8475"/>
                    <a:pt x="253" y="8538"/>
                    <a:pt x="410" y="8538"/>
                  </a:cubicBezTo>
                  <a:lnTo>
                    <a:pt x="3624" y="8538"/>
                  </a:lnTo>
                  <a:lnTo>
                    <a:pt x="3624" y="8191"/>
                  </a:lnTo>
                  <a:cubicBezTo>
                    <a:pt x="3624" y="8002"/>
                    <a:pt x="3781" y="7845"/>
                    <a:pt x="4002" y="7845"/>
                  </a:cubicBezTo>
                  <a:cubicBezTo>
                    <a:pt x="4191" y="7845"/>
                    <a:pt x="4348" y="8002"/>
                    <a:pt x="4348" y="8191"/>
                  </a:cubicBezTo>
                  <a:lnTo>
                    <a:pt x="4348" y="8538"/>
                  </a:lnTo>
                  <a:lnTo>
                    <a:pt x="6522" y="8538"/>
                  </a:lnTo>
                  <a:lnTo>
                    <a:pt x="6522" y="6049"/>
                  </a:lnTo>
                  <a:cubicBezTo>
                    <a:pt x="6522" y="5829"/>
                    <a:pt x="6680" y="5671"/>
                    <a:pt x="6869" y="5671"/>
                  </a:cubicBezTo>
                  <a:cubicBezTo>
                    <a:pt x="7058" y="5671"/>
                    <a:pt x="7215" y="5829"/>
                    <a:pt x="7215" y="6049"/>
                  </a:cubicBezTo>
                  <a:lnTo>
                    <a:pt x="7215" y="8601"/>
                  </a:lnTo>
                  <a:lnTo>
                    <a:pt x="11153" y="8601"/>
                  </a:lnTo>
                  <a:cubicBezTo>
                    <a:pt x="11468" y="8538"/>
                    <a:pt x="11595" y="8128"/>
                    <a:pt x="11311" y="7939"/>
                  </a:cubicBezTo>
                  <a:cubicBezTo>
                    <a:pt x="10208" y="7215"/>
                    <a:pt x="9547" y="5986"/>
                    <a:pt x="9389" y="4726"/>
                  </a:cubicBezTo>
                  <a:lnTo>
                    <a:pt x="10681" y="3434"/>
                  </a:lnTo>
                  <a:cubicBezTo>
                    <a:pt x="10775" y="3371"/>
                    <a:pt x="10807" y="3277"/>
                    <a:pt x="10807" y="3182"/>
                  </a:cubicBezTo>
                  <a:lnTo>
                    <a:pt x="10807" y="1764"/>
                  </a:lnTo>
                  <a:cubicBezTo>
                    <a:pt x="10807" y="1563"/>
                    <a:pt x="10625" y="1422"/>
                    <a:pt x="10440" y="1422"/>
                  </a:cubicBezTo>
                  <a:cubicBezTo>
                    <a:pt x="10394" y="1422"/>
                    <a:pt x="10347" y="1431"/>
                    <a:pt x="10303" y="1449"/>
                  </a:cubicBezTo>
                  <a:lnTo>
                    <a:pt x="9389" y="1922"/>
                  </a:lnTo>
                  <a:lnTo>
                    <a:pt x="9389" y="347"/>
                  </a:lnTo>
                  <a:cubicBezTo>
                    <a:pt x="9389" y="158"/>
                    <a:pt x="9232" y="0"/>
                    <a:pt x="9043" y="0"/>
                  </a:cubicBezTo>
                  <a:lnTo>
                    <a:pt x="6522" y="0"/>
                  </a:lnTo>
                  <a:lnTo>
                    <a:pt x="6522" y="3245"/>
                  </a:lnTo>
                  <a:cubicBezTo>
                    <a:pt x="6522" y="3434"/>
                    <a:pt x="6365" y="3592"/>
                    <a:pt x="6144" y="3592"/>
                  </a:cubicBezTo>
                  <a:cubicBezTo>
                    <a:pt x="5955" y="3592"/>
                    <a:pt x="5798" y="3434"/>
                    <a:pt x="5798" y="3245"/>
                  </a:cubicBezTo>
                  <a:lnTo>
                    <a:pt x="5798" y="0"/>
                  </a:lnTo>
                  <a:lnTo>
                    <a:pt x="4348" y="0"/>
                  </a:lnTo>
                  <a:lnTo>
                    <a:pt x="4348" y="1764"/>
                  </a:lnTo>
                  <a:cubicBezTo>
                    <a:pt x="4348" y="1985"/>
                    <a:pt x="4191" y="2143"/>
                    <a:pt x="4002" y="2143"/>
                  </a:cubicBezTo>
                  <a:cubicBezTo>
                    <a:pt x="3781" y="2143"/>
                    <a:pt x="3624" y="1985"/>
                    <a:pt x="3624" y="1764"/>
                  </a:cubicBezTo>
                  <a:lnTo>
                    <a:pt x="362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1" name="Google Shape;9321;p87"/>
            <p:cNvSpPr/>
            <p:nvPr/>
          </p:nvSpPr>
          <p:spPr>
            <a:xfrm>
              <a:off x="-18645175" y="3424975"/>
              <a:ext cx="141800" cy="159900"/>
            </a:xfrm>
            <a:custGeom>
              <a:avLst/>
              <a:gdLst/>
              <a:ahLst/>
              <a:cxnLst/>
              <a:rect l="l" t="t" r="r" b="b"/>
              <a:pathLst>
                <a:path w="5672" h="6396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2489"/>
                  </a:lnTo>
                  <a:cubicBezTo>
                    <a:pt x="1" y="4600"/>
                    <a:pt x="1733" y="6396"/>
                    <a:pt x="3907" y="6396"/>
                  </a:cubicBezTo>
                  <a:lnTo>
                    <a:pt x="4254" y="6396"/>
                  </a:lnTo>
                  <a:cubicBezTo>
                    <a:pt x="5041" y="6396"/>
                    <a:pt x="5671" y="5766"/>
                    <a:pt x="5671" y="4978"/>
                  </a:cubicBezTo>
                  <a:cubicBezTo>
                    <a:pt x="5671" y="4190"/>
                    <a:pt x="5041" y="3560"/>
                    <a:pt x="4254" y="3560"/>
                  </a:cubicBezTo>
                  <a:lnTo>
                    <a:pt x="3183" y="3560"/>
                  </a:lnTo>
                  <a:cubicBezTo>
                    <a:pt x="2584" y="3560"/>
                    <a:pt x="2111" y="3088"/>
                    <a:pt x="2111" y="2489"/>
                  </a:cubicBezTo>
                  <a:lnTo>
                    <a:pt x="2111" y="1764"/>
                  </a:lnTo>
                  <a:cubicBezTo>
                    <a:pt x="2111" y="788"/>
                    <a:pt x="132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2" name="Google Shape;9322;p87"/>
            <p:cNvSpPr/>
            <p:nvPr/>
          </p:nvSpPr>
          <p:spPr>
            <a:xfrm>
              <a:off x="-18466375" y="3334200"/>
              <a:ext cx="54350" cy="71100"/>
            </a:xfrm>
            <a:custGeom>
              <a:avLst/>
              <a:gdLst/>
              <a:ahLst/>
              <a:cxnLst/>
              <a:rect l="l" t="t" r="r" b="b"/>
              <a:pathLst>
                <a:path w="2174" h="2844" extrusionOk="0">
                  <a:moveTo>
                    <a:pt x="1449" y="0"/>
                  </a:moveTo>
                  <a:cubicBezTo>
                    <a:pt x="1371" y="0"/>
                    <a:pt x="1292" y="24"/>
                    <a:pt x="1229" y="71"/>
                  </a:cubicBezTo>
                  <a:cubicBezTo>
                    <a:pt x="1197" y="103"/>
                    <a:pt x="0" y="953"/>
                    <a:pt x="0" y="2150"/>
                  </a:cubicBezTo>
                  <a:cubicBezTo>
                    <a:pt x="0" y="2403"/>
                    <a:pt x="95" y="2623"/>
                    <a:pt x="158" y="2844"/>
                  </a:cubicBezTo>
                  <a:lnTo>
                    <a:pt x="756" y="2844"/>
                  </a:lnTo>
                  <a:cubicBezTo>
                    <a:pt x="882" y="1898"/>
                    <a:pt x="1386" y="1048"/>
                    <a:pt x="2174" y="544"/>
                  </a:cubicBezTo>
                  <a:cubicBezTo>
                    <a:pt x="1954" y="260"/>
                    <a:pt x="1701" y="71"/>
                    <a:pt x="1670" y="71"/>
                  </a:cubicBezTo>
                  <a:cubicBezTo>
                    <a:pt x="1607" y="24"/>
                    <a:pt x="1528" y="0"/>
                    <a:pt x="144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3" name="Google Shape;9323;p87"/>
            <p:cNvSpPr/>
            <p:nvPr/>
          </p:nvSpPr>
          <p:spPr>
            <a:xfrm>
              <a:off x="-18428575" y="3352500"/>
              <a:ext cx="87450" cy="82725"/>
            </a:xfrm>
            <a:custGeom>
              <a:avLst/>
              <a:gdLst/>
              <a:ahLst/>
              <a:cxnLst/>
              <a:rect l="l" t="t" r="r" b="b"/>
              <a:pathLst>
                <a:path w="3498" h="3309" extrusionOk="0">
                  <a:moveTo>
                    <a:pt x="2426" y="1"/>
                  </a:moveTo>
                  <a:cubicBezTo>
                    <a:pt x="1166" y="1"/>
                    <a:pt x="158" y="946"/>
                    <a:pt x="0" y="2112"/>
                  </a:cubicBezTo>
                  <a:lnTo>
                    <a:pt x="1009" y="2112"/>
                  </a:lnTo>
                  <a:cubicBezTo>
                    <a:pt x="1607" y="2112"/>
                    <a:pt x="2080" y="2584"/>
                    <a:pt x="2080" y="3183"/>
                  </a:cubicBezTo>
                  <a:lnTo>
                    <a:pt x="2080" y="3309"/>
                  </a:lnTo>
                  <a:cubicBezTo>
                    <a:pt x="2899" y="2899"/>
                    <a:pt x="3497" y="2049"/>
                    <a:pt x="3497" y="1072"/>
                  </a:cubicBezTo>
                  <a:lnTo>
                    <a:pt x="3497" y="347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4" name="Google Shape;9324;p87"/>
            <p:cNvSpPr/>
            <p:nvPr/>
          </p:nvSpPr>
          <p:spPr>
            <a:xfrm>
              <a:off x="-18645175" y="3334400"/>
              <a:ext cx="70900" cy="70900"/>
            </a:xfrm>
            <a:custGeom>
              <a:avLst/>
              <a:gdLst/>
              <a:ahLst/>
              <a:cxnLst/>
              <a:rect l="l" t="t" r="r" b="b"/>
              <a:pathLst>
                <a:path w="2836" h="2836" extrusionOk="0">
                  <a:moveTo>
                    <a:pt x="1765" y="0"/>
                  </a:moveTo>
                  <a:cubicBezTo>
                    <a:pt x="788" y="0"/>
                    <a:pt x="1" y="788"/>
                    <a:pt x="1" y="1796"/>
                  </a:cubicBezTo>
                  <a:lnTo>
                    <a:pt x="1" y="2489"/>
                  </a:lnTo>
                  <a:cubicBezTo>
                    <a:pt x="1" y="2678"/>
                    <a:pt x="158" y="2836"/>
                    <a:pt x="347" y="2836"/>
                  </a:cubicBezTo>
                  <a:lnTo>
                    <a:pt x="1072" y="2836"/>
                  </a:lnTo>
                  <a:cubicBezTo>
                    <a:pt x="2048" y="2836"/>
                    <a:pt x="2836" y="2048"/>
                    <a:pt x="2836" y="1071"/>
                  </a:cubicBezTo>
                  <a:lnTo>
                    <a:pt x="2836" y="347"/>
                  </a:lnTo>
                  <a:cubicBezTo>
                    <a:pt x="2836" y="158"/>
                    <a:pt x="2679" y="0"/>
                    <a:pt x="24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25" name="Google Shape;9325;p87"/>
          <p:cNvGrpSpPr/>
          <p:nvPr/>
        </p:nvGrpSpPr>
        <p:grpSpPr>
          <a:xfrm>
            <a:off x="6177905" y="2990653"/>
            <a:ext cx="603731" cy="600676"/>
            <a:chOff x="-18645175" y="3708500"/>
            <a:chExt cx="306400" cy="304850"/>
          </a:xfrm>
        </p:grpSpPr>
        <p:sp>
          <p:nvSpPr>
            <p:cNvPr id="9326" name="Google Shape;9326;p87"/>
            <p:cNvSpPr/>
            <p:nvPr/>
          </p:nvSpPr>
          <p:spPr>
            <a:xfrm>
              <a:off x="-18555375" y="38172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7" name="Google Shape;9327;p87"/>
            <p:cNvSpPr/>
            <p:nvPr/>
          </p:nvSpPr>
          <p:spPr>
            <a:xfrm>
              <a:off x="-18501825" y="3894000"/>
              <a:ext cx="18150" cy="16950"/>
            </a:xfrm>
            <a:custGeom>
              <a:avLst/>
              <a:gdLst/>
              <a:ahLst/>
              <a:cxnLst/>
              <a:rect l="l" t="t" r="r" b="b"/>
              <a:pathLst>
                <a:path w="726" h="678" extrusionOk="0">
                  <a:moveTo>
                    <a:pt x="351" y="0"/>
                  </a:moveTo>
                  <a:cubicBezTo>
                    <a:pt x="197" y="0"/>
                    <a:pt x="48" y="79"/>
                    <a:pt x="0" y="237"/>
                  </a:cubicBezTo>
                  <a:lnTo>
                    <a:pt x="379" y="678"/>
                  </a:lnTo>
                  <a:lnTo>
                    <a:pt x="725" y="237"/>
                  </a:lnTo>
                  <a:cubicBezTo>
                    <a:pt x="662" y="79"/>
                    <a:pt x="505" y="0"/>
                    <a:pt x="3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8" name="Google Shape;9328;p87"/>
            <p:cNvSpPr/>
            <p:nvPr/>
          </p:nvSpPr>
          <p:spPr>
            <a:xfrm>
              <a:off x="-18546725" y="3835325"/>
              <a:ext cx="108725" cy="124450"/>
            </a:xfrm>
            <a:custGeom>
              <a:avLst/>
              <a:gdLst/>
              <a:ahLst/>
              <a:cxnLst/>
              <a:rect l="l" t="t" r="r" b="b"/>
              <a:pathLst>
                <a:path w="4349" h="4978" extrusionOk="0">
                  <a:moveTo>
                    <a:pt x="2175" y="0"/>
                  </a:moveTo>
                  <a:cubicBezTo>
                    <a:pt x="1481" y="0"/>
                    <a:pt x="914" y="473"/>
                    <a:pt x="757" y="1134"/>
                  </a:cubicBezTo>
                  <a:lnTo>
                    <a:pt x="221" y="3151"/>
                  </a:lnTo>
                  <a:cubicBezTo>
                    <a:pt x="1" y="4096"/>
                    <a:pt x="725" y="4978"/>
                    <a:pt x="1639" y="4978"/>
                  </a:cubicBezTo>
                  <a:lnTo>
                    <a:pt x="1796" y="4978"/>
                  </a:lnTo>
                  <a:lnTo>
                    <a:pt x="1796" y="3686"/>
                  </a:lnTo>
                  <a:lnTo>
                    <a:pt x="1198" y="2899"/>
                  </a:lnTo>
                  <a:cubicBezTo>
                    <a:pt x="1135" y="2804"/>
                    <a:pt x="1103" y="2741"/>
                    <a:pt x="1103" y="2647"/>
                  </a:cubicBezTo>
                  <a:cubicBezTo>
                    <a:pt x="1103" y="2048"/>
                    <a:pt x="1576" y="1575"/>
                    <a:pt x="2175" y="1575"/>
                  </a:cubicBezTo>
                  <a:cubicBezTo>
                    <a:pt x="2773" y="1575"/>
                    <a:pt x="3246" y="2048"/>
                    <a:pt x="3246" y="2647"/>
                  </a:cubicBezTo>
                  <a:cubicBezTo>
                    <a:pt x="3246" y="2741"/>
                    <a:pt x="3183" y="2804"/>
                    <a:pt x="3151" y="2899"/>
                  </a:cubicBezTo>
                  <a:lnTo>
                    <a:pt x="2521" y="3686"/>
                  </a:lnTo>
                  <a:lnTo>
                    <a:pt x="2521" y="4978"/>
                  </a:lnTo>
                  <a:lnTo>
                    <a:pt x="2679" y="4978"/>
                  </a:lnTo>
                  <a:cubicBezTo>
                    <a:pt x="3624" y="4978"/>
                    <a:pt x="4348" y="4064"/>
                    <a:pt x="4096" y="3151"/>
                  </a:cubicBezTo>
                  <a:lnTo>
                    <a:pt x="3592" y="1134"/>
                  </a:lnTo>
                  <a:cubicBezTo>
                    <a:pt x="3435" y="441"/>
                    <a:pt x="2836" y="0"/>
                    <a:pt x="217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9" name="Google Shape;9329;p87"/>
            <p:cNvSpPr/>
            <p:nvPr/>
          </p:nvSpPr>
          <p:spPr>
            <a:xfrm>
              <a:off x="-18644375" y="3728200"/>
              <a:ext cx="305600" cy="285150"/>
            </a:xfrm>
            <a:custGeom>
              <a:avLst/>
              <a:gdLst/>
              <a:ahLst/>
              <a:cxnLst/>
              <a:rect l="l" t="t" r="r" b="b"/>
              <a:pathLst>
                <a:path w="12224" h="11406" extrusionOk="0">
                  <a:moveTo>
                    <a:pt x="8128" y="2836"/>
                  </a:moveTo>
                  <a:cubicBezTo>
                    <a:pt x="8695" y="2836"/>
                    <a:pt x="9168" y="3309"/>
                    <a:pt x="9168" y="3907"/>
                  </a:cubicBezTo>
                  <a:cubicBezTo>
                    <a:pt x="9257" y="4501"/>
                    <a:pt x="8814" y="4984"/>
                    <a:pt x="8182" y="4984"/>
                  </a:cubicBezTo>
                  <a:cubicBezTo>
                    <a:pt x="8143" y="4984"/>
                    <a:pt x="8105" y="4982"/>
                    <a:pt x="8065" y="4978"/>
                  </a:cubicBezTo>
                  <a:lnTo>
                    <a:pt x="8065" y="4978"/>
                  </a:lnTo>
                  <a:cubicBezTo>
                    <a:pt x="8128" y="5041"/>
                    <a:pt x="8160" y="5136"/>
                    <a:pt x="8160" y="5199"/>
                  </a:cubicBezTo>
                  <a:lnTo>
                    <a:pt x="8664" y="7247"/>
                  </a:lnTo>
                  <a:cubicBezTo>
                    <a:pt x="9011" y="8633"/>
                    <a:pt x="7971" y="9988"/>
                    <a:pt x="6553" y="9988"/>
                  </a:cubicBezTo>
                  <a:lnTo>
                    <a:pt x="5513" y="9988"/>
                  </a:lnTo>
                  <a:cubicBezTo>
                    <a:pt x="4096" y="9988"/>
                    <a:pt x="3025" y="8633"/>
                    <a:pt x="3403" y="7247"/>
                  </a:cubicBezTo>
                  <a:lnTo>
                    <a:pt x="3907" y="5199"/>
                  </a:lnTo>
                  <a:cubicBezTo>
                    <a:pt x="3938" y="5136"/>
                    <a:pt x="3938" y="5041"/>
                    <a:pt x="3970" y="4978"/>
                  </a:cubicBezTo>
                  <a:lnTo>
                    <a:pt x="3970" y="4978"/>
                  </a:lnTo>
                  <a:cubicBezTo>
                    <a:pt x="3934" y="4982"/>
                    <a:pt x="3899" y="4983"/>
                    <a:pt x="3864" y="4983"/>
                  </a:cubicBezTo>
                  <a:cubicBezTo>
                    <a:pt x="3255" y="4983"/>
                    <a:pt x="2804" y="4473"/>
                    <a:pt x="2804" y="3907"/>
                  </a:cubicBezTo>
                  <a:cubicBezTo>
                    <a:pt x="2804" y="3309"/>
                    <a:pt x="3277" y="2836"/>
                    <a:pt x="3875" y="2836"/>
                  </a:cubicBezTo>
                  <a:cubicBezTo>
                    <a:pt x="4411" y="2836"/>
                    <a:pt x="4883" y="3277"/>
                    <a:pt x="4915" y="3844"/>
                  </a:cubicBezTo>
                  <a:cubicBezTo>
                    <a:pt x="5230" y="3624"/>
                    <a:pt x="5608" y="3561"/>
                    <a:pt x="5986" y="3561"/>
                  </a:cubicBezTo>
                  <a:cubicBezTo>
                    <a:pt x="6396" y="3561"/>
                    <a:pt x="6742" y="3687"/>
                    <a:pt x="7057" y="3844"/>
                  </a:cubicBezTo>
                  <a:cubicBezTo>
                    <a:pt x="7089" y="3277"/>
                    <a:pt x="7561" y="2836"/>
                    <a:pt x="8128" y="2836"/>
                  </a:cubicBezTo>
                  <a:close/>
                  <a:moveTo>
                    <a:pt x="4285" y="1"/>
                  </a:moveTo>
                  <a:cubicBezTo>
                    <a:pt x="2710" y="1"/>
                    <a:pt x="1449" y="946"/>
                    <a:pt x="1449" y="2143"/>
                  </a:cubicBezTo>
                  <a:lnTo>
                    <a:pt x="1449" y="2773"/>
                  </a:lnTo>
                  <a:cubicBezTo>
                    <a:pt x="1449" y="4380"/>
                    <a:pt x="945" y="5955"/>
                    <a:pt x="95" y="7310"/>
                  </a:cubicBezTo>
                  <a:cubicBezTo>
                    <a:pt x="0" y="7373"/>
                    <a:pt x="0" y="7530"/>
                    <a:pt x="32" y="7625"/>
                  </a:cubicBezTo>
                  <a:cubicBezTo>
                    <a:pt x="945" y="9893"/>
                    <a:pt x="3182" y="11405"/>
                    <a:pt x="5671" y="11405"/>
                  </a:cubicBezTo>
                  <a:lnTo>
                    <a:pt x="6553" y="11405"/>
                  </a:lnTo>
                  <a:cubicBezTo>
                    <a:pt x="9011" y="11405"/>
                    <a:pt x="11216" y="9893"/>
                    <a:pt x="12161" y="7625"/>
                  </a:cubicBezTo>
                  <a:cubicBezTo>
                    <a:pt x="12224" y="7499"/>
                    <a:pt x="12224" y="7373"/>
                    <a:pt x="12129" y="7310"/>
                  </a:cubicBezTo>
                  <a:cubicBezTo>
                    <a:pt x="11184" y="5955"/>
                    <a:pt x="10680" y="4380"/>
                    <a:pt x="10680" y="2773"/>
                  </a:cubicBezTo>
                  <a:lnTo>
                    <a:pt x="10680" y="2143"/>
                  </a:lnTo>
                  <a:cubicBezTo>
                    <a:pt x="10680" y="946"/>
                    <a:pt x="9420" y="1"/>
                    <a:pt x="7845" y="1"/>
                  </a:cubicBezTo>
                  <a:cubicBezTo>
                    <a:pt x="7183" y="1"/>
                    <a:pt x="6553" y="158"/>
                    <a:pt x="6081" y="473"/>
                  </a:cubicBezTo>
                  <a:cubicBezTo>
                    <a:pt x="5545" y="158"/>
                    <a:pt x="4915" y="1"/>
                    <a:pt x="42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0" name="Google Shape;9330;p87"/>
            <p:cNvSpPr/>
            <p:nvPr/>
          </p:nvSpPr>
          <p:spPr>
            <a:xfrm>
              <a:off x="-18448275" y="38172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5" y="536"/>
                    <a:pt x="725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1" name="Google Shape;9331;p87"/>
            <p:cNvSpPr/>
            <p:nvPr/>
          </p:nvSpPr>
          <p:spPr>
            <a:xfrm>
              <a:off x="-18645175" y="3708500"/>
              <a:ext cx="74050" cy="91400"/>
            </a:xfrm>
            <a:custGeom>
              <a:avLst/>
              <a:gdLst/>
              <a:ahLst/>
              <a:cxnLst/>
              <a:rect l="l" t="t" r="r" b="b"/>
              <a:pathLst>
                <a:path w="2962" h="3656" extrusionOk="0">
                  <a:moveTo>
                    <a:pt x="2111" y="1"/>
                  </a:moveTo>
                  <a:cubicBezTo>
                    <a:pt x="946" y="1"/>
                    <a:pt x="1" y="946"/>
                    <a:pt x="1" y="2143"/>
                  </a:cubicBezTo>
                  <a:cubicBezTo>
                    <a:pt x="1" y="2710"/>
                    <a:pt x="221" y="3277"/>
                    <a:pt x="631" y="3656"/>
                  </a:cubicBezTo>
                  <a:lnTo>
                    <a:pt x="631" y="3498"/>
                  </a:lnTo>
                  <a:lnTo>
                    <a:pt x="631" y="2868"/>
                  </a:lnTo>
                  <a:cubicBezTo>
                    <a:pt x="631" y="1608"/>
                    <a:pt x="1576" y="600"/>
                    <a:pt x="2962" y="190"/>
                  </a:cubicBezTo>
                  <a:cubicBezTo>
                    <a:pt x="2679" y="95"/>
                    <a:pt x="239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2" name="Google Shape;9332;p87"/>
            <p:cNvSpPr/>
            <p:nvPr/>
          </p:nvSpPr>
          <p:spPr>
            <a:xfrm>
              <a:off x="-18415975" y="3710075"/>
              <a:ext cx="74850" cy="92975"/>
            </a:xfrm>
            <a:custGeom>
              <a:avLst/>
              <a:gdLst/>
              <a:ahLst/>
              <a:cxnLst/>
              <a:rect l="l" t="t" r="r" b="b"/>
              <a:pathLst>
                <a:path w="2994" h="3719" extrusionOk="0">
                  <a:moveTo>
                    <a:pt x="883" y="1"/>
                  </a:moveTo>
                  <a:cubicBezTo>
                    <a:pt x="568" y="1"/>
                    <a:pt x="284" y="64"/>
                    <a:pt x="1" y="190"/>
                  </a:cubicBezTo>
                  <a:cubicBezTo>
                    <a:pt x="1292" y="568"/>
                    <a:pt x="2206" y="1608"/>
                    <a:pt x="2206" y="2836"/>
                  </a:cubicBezTo>
                  <a:lnTo>
                    <a:pt x="2206" y="3466"/>
                  </a:lnTo>
                  <a:cubicBezTo>
                    <a:pt x="2206" y="3529"/>
                    <a:pt x="2206" y="3656"/>
                    <a:pt x="2237" y="3719"/>
                  </a:cubicBezTo>
                  <a:cubicBezTo>
                    <a:pt x="2710" y="3340"/>
                    <a:pt x="2993" y="2742"/>
                    <a:pt x="2993" y="2112"/>
                  </a:cubicBezTo>
                  <a:cubicBezTo>
                    <a:pt x="2993" y="946"/>
                    <a:pt x="2048" y="1"/>
                    <a:pt x="8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33" name="Google Shape;9333;p87"/>
          <p:cNvGrpSpPr/>
          <p:nvPr/>
        </p:nvGrpSpPr>
        <p:grpSpPr>
          <a:xfrm>
            <a:off x="6174802" y="3727507"/>
            <a:ext cx="609937" cy="602351"/>
            <a:chOff x="-18647525" y="4082625"/>
            <a:chExt cx="309550" cy="305700"/>
          </a:xfrm>
        </p:grpSpPr>
        <p:sp>
          <p:nvSpPr>
            <p:cNvPr id="9334" name="Google Shape;9334;p87"/>
            <p:cNvSpPr/>
            <p:nvPr/>
          </p:nvSpPr>
          <p:spPr>
            <a:xfrm>
              <a:off x="-18609725" y="4082625"/>
              <a:ext cx="123675" cy="61475"/>
            </a:xfrm>
            <a:custGeom>
              <a:avLst/>
              <a:gdLst/>
              <a:ahLst/>
              <a:cxnLst/>
              <a:rect l="l" t="t" r="r" b="b"/>
              <a:pathLst>
                <a:path w="4947" h="2459" extrusionOk="0">
                  <a:moveTo>
                    <a:pt x="2473" y="1"/>
                  </a:moveTo>
                  <a:cubicBezTo>
                    <a:pt x="2387" y="1"/>
                    <a:pt x="2300" y="32"/>
                    <a:pt x="2237" y="95"/>
                  </a:cubicBezTo>
                  <a:cubicBezTo>
                    <a:pt x="2206" y="127"/>
                    <a:pt x="1576" y="694"/>
                    <a:pt x="1450" y="1481"/>
                  </a:cubicBezTo>
                  <a:cubicBezTo>
                    <a:pt x="1324" y="1418"/>
                    <a:pt x="1166" y="1418"/>
                    <a:pt x="1071" y="1418"/>
                  </a:cubicBezTo>
                  <a:lnTo>
                    <a:pt x="347" y="1418"/>
                  </a:lnTo>
                  <a:cubicBezTo>
                    <a:pt x="158" y="1418"/>
                    <a:pt x="0" y="1576"/>
                    <a:pt x="0" y="1797"/>
                  </a:cubicBezTo>
                  <a:cubicBezTo>
                    <a:pt x="0" y="2017"/>
                    <a:pt x="32" y="2206"/>
                    <a:pt x="126" y="2427"/>
                  </a:cubicBezTo>
                  <a:cubicBezTo>
                    <a:pt x="1008" y="2175"/>
                    <a:pt x="1922" y="2175"/>
                    <a:pt x="2489" y="2175"/>
                  </a:cubicBezTo>
                  <a:cubicBezTo>
                    <a:pt x="3277" y="2175"/>
                    <a:pt x="4096" y="2206"/>
                    <a:pt x="4852" y="2458"/>
                  </a:cubicBezTo>
                  <a:cubicBezTo>
                    <a:pt x="4915" y="2269"/>
                    <a:pt x="4947" y="2017"/>
                    <a:pt x="4947" y="1797"/>
                  </a:cubicBezTo>
                  <a:cubicBezTo>
                    <a:pt x="4947" y="1576"/>
                    <a:pt x="4789" y="1418"/>
                    <a:pt x="4600" y="1418"/>
                  </a:cubicBezTo>
                  <a:lnTo>
                    <a:pt x="3907" y="1418"/>
                  </a:lnTo>
                  <a:cubicBezTo>
                    <a:pt x="3781" y="1418"/>
                    <a:pt x="3623" y="1418"/>
                    <a:pt x="3497" y="1481"/>
                  </a:cubicBezTo>
                  <a:cubicBezTo>
                    <a:pt x="3340" y="694"/>
                    <a:pt x="2710" y="127"/>
                    <a:pt x="2710" y="95"/>
                  </a:cubicBezTo>
                  <a:cubicBezTo>
                    <a:pt x="2647" y="32"/>
                    <a:pt x="2560" y="1"/>
                    <a:pt x="247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5" name="Google Shape;9335;p87"/>
            <p:cNvSpPr/>
            <p:nvPr/>
          </p:nvSpPr>
          <p:spPr>
            <a:xfrm>
              <a:off x="-18647525" y="4155875"/>
              <a:ext cx="148075" cy="195350"/>
            </a:xfrm>
            <a:custGeom>
              <a:avLst/>
              <a:gdLst/>
              <a:ahLst/>
              <a:cxnLst/>
              <a:rect l="l" t="t" r="r" b="b"/>
              <a:pathLst>
                <a:path w="5923" h="7814" extrusionOk="0">
                  <a:moveTo>
                    <a:pt x="1859" y="2836"/>
                  </a:moveTo>
                  <a:cubicBezTo>
                    <a:pt x="2048" y="2836"/>
                    <a:pt x="2205" y="2994"/>
                    <a:pt x="2205" y="3183"/>
                  </a:cubicBezTo>
                  <a:lnTo>
                    <a:pt x="2205" y="3907"/>
                  </a:lnTo>
                  <a:cubicBezTo>
                    <a:pt x="2205" y="4096"/>
                    <a:pt x="2048" y="4254"/>
                    <a:pt x="1859" y="4254"/>
                  </a:cubicBezTo>
                  <a:cubicBezTo>
                    <a:pt x="1670" y="4254"/>
                    <a:pt x="1512" y="4096"/>
                    <a:pt x="1512" y="3907"/>
                  </a:cubicBezTo>
                  <a:lnTo>
                    <a:pt x="1512" y="3183"/>
                  </a:lnTo>
                  <a:cubicBezTo>
                    <a:pt x="1512" y="2994"/>
                    <a:pt x="1670" y="2836"/>
                    <a:pt x="1859" y="2836"/>
                  </a:cubicBezTo>
                  <a:close/>
                  <a:moveTo>
                    <a:pt x="3938" y="1"/>
                  </a:moveTo>
                  <a:cubicBezTo>
                    <a:pt x="2678" y="1"/>
                    <a:pt x="0" y="1"/>
                    <a:pt x="0" y="2836"/>
                  </a:cubicBezTo>
                  <a:cubicBezTo>
                    <a:pt x="0" y="4569"/>
                    <a:pt x="914" y="6774"/>
                    <a:pt x="2205" y="7814"/>
                  </a:cubicBezTo>
                  <a:cubicBezTo>
                    <a:pt x="2016" y="6995"/>
                    <a:pt x="1985" y="6018"/>
                    <a:pt x="2268" y="4915"/>
                  </a:cubicBezTo>
                  <a:cubicBezTo>
                    <a:pt x="2457" y="4222"/>
                    <a:pt x="2741" y="3466"/>
                    <a:pt x="3088" y="2805"/>
                  </a:cubicBezTo>
                  <a:cubicBezTo>
                    <a:pt x="2962" y="2710"/>
                    <a:pt x="2899" y="2647"/>
                    <a:pt x="2899" y="2490"/>
                  </a:cubicBezTo>
                  <a:lnTo>
                    <a:pt x="2899" y="1765"/>
                  </a:lnTo>
                  <a:cubicBezTo>
                    <a:pt x="2899" y="1576"/>
                    <a:pt x="3056" y="1418"/>
                    <a:pt x="3245" y="1418"/>
                  </a:cubicBezTo>
                  <a:cubicBezTo>
                    <a:pt x="3434" y="1418"/>
                    <a:pt x="3592" y="1576"/>
                    <a:pt x="3592" y="1765"/>
                  </a:cubicBezTo>
                  <a:lnTo>
                    <a:pt x="3592" y="1954"/>
                  </a:lnTo>
                  <a:cubicBezTo>
                    <a:pt x="3781" y="1702"/>
                    <a:pt x="4033" y="1450"/>
                    <a:pt x="4222" y="1229"/>
                  </a:cubicBezTo>
                  <a:cubicBezTo>
                    <a:pt x="4726" y="694"/>
                    <a:pt x="5324" y="347"/>
                    <a:pt x="5923" y="190"/>
                  </a:cubicBezTo>
                  <a:cubicBezTo>
                    <a:pt x="5293" y="32"/>
                    <a:pt x="4631" y="1"/>
                    <a:pt x="39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6" name="Google Shape;9336;p87"/>
            <p:cNvSpPr/>
            <p:nvPr/>
          </p:nvSpPr>
          <p:spPr>
            <a:xfrm>
              <a:off x="-18442750" y="4150575"/>
              <a:ext cx="102400" cy="100625"/>
            </a:xfrm>
            <a:custGeom>
              <a:avLst/>
              <a:gdLst/>
              <a:ahLst/>
              <a:cxnLst/>
              <a:rect l="l" t="t" r="r" b="b"/>
              <a:pathLst>
                <a:path w="4096" h="4025" extrusionOk="0">
                  <a:moveTo>
                    <a:pt x="630" y="0"/>
                  </a:moveTo>
                  <a:cubicBezTo>
                    <a:pt x="544" y="0"/>
                    <a:pt x="457" y="39"/>
                    <a:pt x="378" y="118"/>
                  </a:cubicBezTo>
                  <a:cubicBezTo>
                    <a:pt x="221" y="276"/>
                    <a:pt x="95" y="496"/>
                    <a:pt x="0" y="685"/>
                  </a:cubicBezTo>
                  <a:cubicBezTo>
                    <a:pt x="851" y="1063"/>
                    <a:pt x="1481" y="1725"/>
                    <a:pt x="1891" y="2134"/>
                  </a:cubicBezTo>
                  <a:cubicBezTo>
                    <a:pt x="2300" y="2513"/>
                    <a:pt x="2962" y="3206"/>
                    <a:pt x="3371" y="4025"/>
                  </a:cubicBezTo>
                  <a:cubicBezTo>
                    <a:pt x="3560" y="3962"/>
                    <a:pt x="3749" y="3836"/>
                    <a:pt x="3907" y="3647"/>
                  </a:cubicBezTo>
                  <a:cubicBezTo>
                    <a:pt x="4096" y="3552"/>
                    <a:pt x="4096" y="3332"/>
                    <a:pt x="3938" y="3206"/>
                  </a:cubicBezTo>
                  <a:lnTo>
                    <a:pt x="3434" y="2702"/>
                  </a:lnTo>
                  <a:cubicBezTo>
                    <a:pt x="3371" y="2607"/>
                    <a:pt x="3245" y="2544"/>
                    <a:pt x="3119" y="2450"/>
                  </a:cubicBezTo>
                  <a:cubicBezTo>
                    <a:pt x="3560" y="1788"/>
                    <a:pt x="3529" y="937"/>
                    <a:pt x="3529" y="906"/>
                  </a:cubicBezTo>
                  <a:cubicBezTo>
                    <a:pt x="3529" y="717"/>
                    <a:pt x="3371" y="591"/>
                    <a:pt x="3151" y="559"/>
                  </a:cubicBezTo>
                  <a:cubicBezTo>
                    <a:pt x="3147" y="559"/>
                    <a:pt x="3130" y="559"/>
                    <a:pt x="3103" y="559"/>
                  </a:cubicBezTo>
                  <a:cubicBezTo>
                    <a:pt x="2910" y="559"/>
                    <a:pt x="2190" y="583"/>
                    <a:pt x="1639" y="969"/>
                  </a:cubicBezTo>
                  <a:cubicBezTo>
                    <a:pt x="1544" y="843"/>
                    <a:pt x="1481" y="748"/>
                    <a:pt x="1387" y="654"/>
                  </a:cubicBezTo>
                  <a:lnTo>
                    <a:pt x="882" y="118"/>
                  </a:lnTo>
                  <a:cubicBezTo>
                    <a:pt x="804" y="39"/>
                    <a:pt x="717" y="0"/>
                    <a:pt x="6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7" name="Google Shape;9337;p87"/>
            <p:cNvSpPr/>
            <p:nvPr/>
          </p:nvSpPr>
          <p:spPr>
            <a:xfrm>
              <a:off x="-18581375" y="4176775"/>
              <a:ext cx="243400" cy="211550"/>
            </a:xfrm>
            <a:custGeom>
              <a:avLst/>
              <a:gdLst/>
              <a:ahLst/>
              <a:cxnLst/>
              <a:rect l="l" t="t" r="r" b="b"/>
              <a:pathLst>
                <a:path w="9736" h="8462" extrusionOk="0">
                  <a:moveTo>
                    <a:pt x="4191" y="1000"/>
                  </a:moveTo>
                  <a:cubicBezTo>
                    <a:pt x="4277" y="1000"/>
                    <a:pt x="4364" y="1039"/>
                    <a:pt x="4443" y="1118"/>
                  </a:cubicBezTo>
                  <a:cubicBezTo>
                    <a:pt x="4600" y="1275"/>
                    <a:pt x="4600" y="1465"/>
                    <a:pt x="4443" y="1654"/>
                  </a:cubicBezTo>
                  <a:lnTo>
                    <a:pt x="3939" y="2158"/>
                  </a:lnTo>
                  <a:cubicBezTo>
                    <a:pt x="3860" y="2236"/>
                    <a:pt x="3765" y="2276"/>
                    <a:pt x="3675" y="2276"/>
                  </a:cubicBezTo>
                  <a:cubicBezTo>
                    <a:pt x="3584" y="2276"/>
                    <a:pt x="3498" y="2236"/>
                    <a:pt x="3435" y="2158"/>
                  </a:cubicBezTo>
                  <a:cubicBezTo>
                    <a:pt x="3277" y="2000"/>
                    <a:pt x="3277" y="1811"/>
                    <a:pt x="3435" y="1654"/>
                  </a:cubicBezTo>
                  <a:lnTo>
                    <a:pt x="3939" y="1118"/>
                  </a:lnTo>
                  <a:cubicBezTo>
                    <a:pt x="4017" y="1039"/>
                    <a:pt x="4104" y="1000"/>
                    <a:pt x="4191" y="1000"/>
                  </a:cubicBezTo>
                  <a:close/>
                  <a:moveTo>
                    <a:pt x="5230" y="3048"/>
                  </a:moveTo>
                  <a:cubicBezTo>
                    <a:pt x="5317" y="3048"/>
                    <a:pt x="5404" y="3087"/>
                    <a:pt x="5482" y="3166"/>
                  </a:cubicBezTo>
                  <a:cubicBezTo>
                    <a:pt x="5640" y="3323"/>
                    <a:pt x="5640" y="3512"/>
                    <a:pt x="5482" y="3701"/>
                  </a:cubicBezTo>
                  <a:lnTo>
                    <a:pt x="4978" y="4205"/>
                  </a:lnTo>
                  <a:cubicBezTo>
                    <a:pt x="4900" y="4284"/>
                    <a:pt x="4805" y="4324"/>
                    <a:pt x="4710" y="4324"/>
                  </a:cubicBezTo>
                  <a:cubicBezTo>
                    <a:pt x="4616" y="4324"/>
                    <a:pt x="4521" y="4284"/>
                    <a:pt x="4443" y="4205"/>
                  </a:cubicBezTo>
                  <a:cubicBezTo>
                    <a:pt x="4285" y="4048"/>
                    <a:pt x="4285" y="3796"/>
                    <a:pt x="4443" y="3701"/>
                  </a:cubicBezTo>
                  <a:lnTo>
                    <a:pt x="4978" y="3166"/>
                  </a:lnTo>
                  <a:cubicBezTo>
                    <a:pt x="5057" y="3087"/>
                    <a:pt x="5144" y="3048"/>
                    <a:pt x="5230" y="3048"/>
                  </a:cubicBezTo>
                  <a:close/>
                  <a:moveTo>
                    <a:pt x="2674" y="3583"/>
                  </a:moveTo>
                  <a:cubicBezTo>
                    <a:pt x="2765" y="3583"/>
                    <a:pt x="2852" y="3623"/>
                    <a:pt x="2930" y="3701"/>
                  </a:cubicBezTo>
                  <a:cubicBezTo>
                    <a:pt x="3088" y="3796"/>
                    <a:pt x="3088" y="4048"/>
                    <a:pt x="2930" y="4205"/>
                  </a:cubicBezTo>
                  <a:lnTo>
                    <a:pt x="2395" y="4710"/>
                  </a:lnTo>
                  <a:cubicBezTo>
                    <a:pt x="2316" y="4788"/>
                    <a:pt x="2229" y="4828"/>
                    <a:pt x="2143" y="4828"/>
                  </a:cubicBezTo>
                  <a:cubicBezTo>
                    <a:pt x="2056" y="4828"/>
                    <a:pt x="1970" y="4788"/>
                    <a:pt x="1891" y="4710"/>
                  </a:cubicBezTo>
                  <a:cubicBezTo>
                    <a:pt x="1733" y="4552"/>
                    <a:pt x="1733" y="4363"/>
                    <a:pt x="1891" y="4205"/>
                  </a:cubicBezTo>
                  <a:lnTo>
                    <a:pt x="2395" y="3701"/>
                  </a:lnTo>
                  <a:cubicBezTo>
                    <a:pt x="2489" y="3623"/>
                    <a:pt x="2584" y="3583"/>
                    <a:pt x="2674" y="3583"/>
                  </a:cubicBezTo>
                  <a:close/>
                  <a:moveTo>
                    <a:pt x="7207" y="4087"/>
                  </a:moveTo>
                  <a:cubicBezTo>
                    <a:pt x="7302" y="4087"/>
                    <a:pt x="7388" y="4127"/>
                    <a:pt x="7436" y="4205"/>
                  </a:cubicBezTo>
                  <a:cubicBezTo>
                    <a:pt x="7625" y="4363"/>
                    <a:pt x="7625" y="4552"/>
                    <a:pt x="7436" y="4710"/>
                  </a:cubicBezTo>
                  <a:lnTo>
                    <a:pt x="6932" y="5214"/>
                  </a:lnTo>
                  <a:cubicBezTo>
                    <a:pt x="6853" y="5292"/>
                    <a:pt x="6766" y="5332"/>
                    <a:pt x="6680" y="5332"/>
                  </a:cubicBezTo>
                  <a:cubicBezTo>
                    <a:pt x="6593" y="5332"/>
                    <a:pt x="6506" y="5292"/>
                    <a:pt x="6427" y="5214"/>
                  </a:cubicBezTo>
                  <a:cubicBezTo>
                    <a:pt x="6270" y="5056"/>
                    <a:pt x="6270" y="4867"/>
                    <a:pt x="6427" y="4710"/>
                  </a:cubicBezTo>
                  <a:lnTo>
                    <a:pt x="6932" y="4205"/>
                  </a:lnTo>
                  <a:cubicBezTo>
                    <a:pt x="7010" y="4127"/>
                    <a:pt x="7113" y="4087"/>
                    <a:pt x="7207" y="4087"/>
                  </a:cubicBezTo>
                  <a:close/>
                  <a:moveTo>
                    <a:pt x="5388" y="4875"/>
                  </a:moveTo>
                  <a:cubicBezTo>
                    <a:pt x="5474" y="4875"/>
                    <a:pt x="5561" y="4914"/>
                    <a:pt x="5640" y="4993"/>
                  </a:cubicBezTo>
                  <a:cubicBezTo>
                    <a:pt x="5797" y="5151"/>
                    <a:pt x="5797" y="5340"/>
                    <a:pt x="5640" y="5497"/>
                  </a:cubicBezTo>
                  <a:lnTo>
                    <a:pt x="5136" y="6001"/>
                  </a:lnTo>
                  <a:cubicBezTo>
                    <a:pt x="5057" y="6080"/>
                    <a:pt x="4963" y="6119"/>
                    <a:pt x="4868" y="6119"/>
                  </a:cubicBezTo>
                  <a:cubicBezTo>
                    <a:pt x="4773" y="6119"/>
                    <a:pt x="4679" y="6080"/>
                    <a:pt x="4600" y="6001"/>
                  </a:cubicBezTo>
                  <a:cubicBezTo>
                    <a:pt x="4443" y="5844"/>
                    <a:pt x="4443" y="5655"/>
                    <a:pt x="4600" y="5497"/>
                  </a:cubicBezTo>
                  <a:lnTo>
                    <a:pt x="5136" y="4993"/>
                  </a:lnTo>
                  <a:cubicBezTo>
                    <a:pt x="5215" y="4914"/>
                    <a:pt x="5301" y="4875"/>
                    <a:pt x="5388" y="4875"/>
                  </a:cubicBezTo>
                  <a:close/>
                  <a:moveTo>
                    <a:pt x="2674" y="5568"/>
                  </a:moveTo>
                  <a:cubicBezTo>
                    <a:pt x="2765" y="5568"/>
                    <a:pt x="2852" y="5607"/>
                    <a:pt x="2930" y="5686"/>
                  </a:cubicBezTo>
                  <a:cubicBezTo>
                    <a:pt x="3088" y="5844"/>
                    <a:pt x="3088" y="6064"/>
                    <a:pt x="2930" y="6222"/>
                  </a:cubicBezTo>
                  <a:lnTo>
                    <a:pt x="2395" y="6726"/>
                  </a:lnTo>
                  <a:cubicBezTo>
                    <a:pt x="2316" y="6805"/>
                    <a:pt x="2229" y="6844"/>
                    <a:pt x="2143" y="6844"/>
                  </a:cubicBezTo>
                  <a:cubicBezTo>
                    <a:pt x="2056" y="6844"/>
                    <a:pt x="1970" y="6805"/>
                    <a:pt x="1891" y="6726"/>
                  </a:cubicBezTo>
                  <a:cubicBezTo>
                    <a:pt x="1733" y="6568"/>
                    <a:pt x="1733" y="6379"/>
                    <a:pt x="1891" y="6222"/>
                  </a:cubicBezTo>
                  <a:lnTo>
                    <a:pt x="2395" y="5686"/>
                  </a:lnTo>
                  <a:cubicBezTo>
                    <a:pt x="2489" y="5607"/>
                    <a:pt x="2584" y="5568"/>
                    <a:pt x="2674" y="5568"/>
                  </a:cubicBezTo>
                  <a:close/>
                  <a:moveTo>
                    <a:pt x="4065" y="1"/>
                  </a:moveTo>
                  <a:cubicBezTo>
                    <a:pt x="3468" y="1"/>
                    <a:pt x="2828" y="244"/>
                    <a:pt x="2174" y="897"/>
                  </a:cubicBezTo>
                  <a:cubicBezTo>
                    <a:pt x="1355" y="1717"/>
                    <a:pt x="662" y="2977"/>
                    <a:pt x="347" y="4268"/>
                  </a:cubicBezTo>
                  <a:cubicBezTo>
                    <a:pt x="0" y="5781"/>
                    <a:pt x="190" y="7009"/>
                    <a:pt x="914" y="7702"/>
                  </a:cubicBezTo>
                  <a:cubicBezTo>
                    <a:pt x="1466" y="8255"/>
                    <a:pt x="2204" y="8461"/>
                    <a:pt x="2972" y="8461"/>
                  </a:cubicBezTo>
                  <a:cubicBezTo>
                    <a:pt x="3430" y="8461"/>
                    <a:pt x="3900" y="8387"/>
                    <a:pt x="4348" y="8270"/>
                  </a:cubicBezTo>
                  <a:cubicBezTo>
                    <a:pt x="5608" y="7955"/>
                    <a:pt x="6900" y="7230"/>
                    <a:pt x="7719" y="6442"/>
                  </a:cubicBezTo>
                  <a:cubicBezTo>
                    <a:pt x="9736" y="4426"/>
                    <a:pt x="7845" y="2536"/>
                    <a:pt x="6963" y="1654"/>
                  </a:cubicBezTo>
                  <a:cubicBezTo>
                    <a:pt x="6367" y="1057"/>
                    <a:pt x="5310" y="1"/>
                    <a:pt x="40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38" name="Google Shape;9338;p87"/>
          <p:cNvGrpSpPr/>
          <p:nvPr/>
        </p:nvGrpSpPr>
        <p:grpSpPr>
          <a:xfrm>
            <a:off x="9921981" y="2252789"/>
            <a:ext cx="527673" cy="599051"/>
            <a:chOff x="-16775350" y="3309200"/>
            <a:chExt cx="267800" cy="304025"/>
          </a:xfrm>
        </p:grpSpPr>
        <p:sp>
          <p:nvSpPr>
            <p:cNvPr id="9339" name="Google Shape;9339;p87"/>
            <p:cNvSpPr/>
            <p:nvPr/>
          </p:nvSpPr>
          <p:spPr>
            <a:xfrm>
              <a:off x="-16775350" y="3309200"/>
              <a:ext cx="267800" cy="160675"/>
            </a:xfrm>
            <a:custGeom>
              <a:avLst/>
              <a:gdLst/>
              <a:ahLst/>
              <a:cxnLst/>
              <a:rect l="l" t="t" r="r" b="b"/>
              <a:pathLst>
                <a:path w="10712" h="6427" extrusionOk="0">
                  <a:moveTo>
                    <a:pt x="4978" y="1418"/>
                  </a:moveTo>
                  <a:cubicBezTo>
                    <a:pt x="5388" y="1418"/>
                    <a:pt x="5703" y="1733"/>
                    <a:pt x="5703" y="2111"/>
                  </a:cubicBezTo>
                  <a:cubicBezTo>
                    <a:pt x="5703" y="2520"/>
                    <a:pt x="5388" y="2835"/>
                    <a:pt x="4978" y="2835"/>
                  </a:cubicBezTo>
                  <a:cubicBezTo>
                    <a:pt x="4600" y="2835"/>
                    <a:pt x="4285" y="2520"/>
                    <a:pt x="4285" y="2111"/>
                  </a:cubicBezTo>
                  <a:cubicBezTo>
                    <a:pt x="4285" y="1733"/>
                    <a:pt x="4600" y="1418"/>
                    <a:pt x="4978" y="1418"/>
                  </a:cubicBezTo>
                  <a:close/>
                  <a:moveTo>
                    <a:pt x="3182" y="2867"/>
                  </a:moveTo>
                  <a:cubicBezTo>
                    <a:pt x="3781" y="2867"/>
                    <a:pt x="4254" y="3340"/>
                    <a:pt x="4254" y="3938"/>
                  </a:cubicBezTo>
                  <a:cubicBezTo>
                    <a:pt x="4285" y="4505"/>
                    <a:pt x="3781" y="5009"/>
                    <a:pt x="3182" y="5009"/>
                  </a:cubicBezTo>
                  <a:cubicBezTo>
                    <a:pt x="2584" y="5009"/>
                    <a:pt x="2111" y="4537"/>
                    <a:pt x="2111" y="3938"/>
                  </a:cubicBezTo>
                  <a:cubicBezTo>
                    <a:pt x="2111" y="3340"/>
                    <a:pt x="2584" y="2867"/>
                    <a:pt x="3182" y="2867"/>
                  </a:cubicBezTo>
                  <a:close/>
                  <a:moveTo>
                    <a:pt x="5356" y="0"/>
                  </a:moveTo>
                  <a:cubicBezTo>
                    <a:pt x="2395" y="0"/>
                    <a:pt x="0" y="2394"/>
                    <a:pt x="0" y="5356"/>
                  </a:cubicBezTo>
                  <a:cubicBezTo>
                    <a:pt x="0" y="5954"/>
                    <a:pt x="473" y="6427"/>
                    <a:pt x="1040" y="6427"/>
                  </a:cubicBezTo>
                  <a:lnTo>
                    <a:pt x="9609" y="6427"/>
                  </a:lnTo>
                  <a:cubicBezTo>
                    <a:pt x="10208" y="6427"/>
                    <a:pt x="10681" y="5954"/>
                    <a:pt x="10681" y="5356"/>
                  </a:cubicBezTo>
                  <a:cubicBezTo>
                    <a:pt x="10712" y="2394"/>
                    <a:pt x="8286" y="0"/>
                    <a:pt x="535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0" name="Google Shape;9340;p87"/>
            <p:cNvSpPr/>
            <p:nvPr/>
          </p:nvSpPr>
          <p:spPr>
            <a:xfrm>
              <a:off x="-16704475" y="33989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27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27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1" name="Google Shape;9341;p87"/>
            <p:cNvSpPr/>
            <p:nvPr/>
          </p:nvSpPr>
          <p:spPr>
            <a:xfrm>
              <a:off x="-16707625" y="3487200"/>
              <a:ext cx="129200" cy="126025"/>
            </a:xfrm>
            <a:custGeom>
              <a:avLst/>
              <a:gdLst/>
              <a:ahLst/>
              <a:cxnLst/>
              <a:rect l="l" t="t" r="r" b="b"/>
              <a:pathLst>
                <a:path w="5168" h="5041" extrusionOk="0">
                  <a:moveTo>
                    <a:pt x="1135" y="0"/>
                  </a:moveTo>
                  <a:cubicBezTo>
                    <a:pt x="1072" y="725"/>
                    <a:pt x="914" y="1449"/>
                    <a:pt x="631" y="2079"/>
                  </a:cubicBezTo>
                  <a:cubicBezTo>
                    <a:pt x="1" y="3592"/>
                    <a:pt x="1103" y="5041"/>
                    <a:pt x="2584" y="5041"/>
                  </a:cubicBezTo>
                  <a:cubicBezTo>
                    <a:pt x="3939" y="5041"/>
                    <a:pt x="5168" y="3875"/>
                    <a:pt x="4632" y="2237"/>
                  </a:cubicBezTo>
                  <a:cubicBezTo>
                    <a:pt x="4411" y="1449"/>
                    <a:pt x="4222" y="725"/>
                    <a:pt x="40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42" name="Google Shape;9342;p87"/>
          <p:cNvGrpSpPr/>
          <p:nvPr/>
        </p:nvGrpSpPr>
        <p:grpSpPr>
          <a:xfrm>
            <a:off x="9921981" y="2989103"/>
            <a:ext cx="527673" cy="603780"/>
            <a:chOff x="-16775350" y="3683300"/>
            <a:chExt cx="267800" cy="306425"/>
          </a:xfrm>
        </p:grpSpPr>
        <p:sp>
          <p:nvSpPr>
            <p:cNvPr id="9343" name="Google Shape;9343;p87"/>
            <p:cNvSpPr/>
            <p:nvPr/>
          </p:nvSpPr>
          <p:spPr>
            <a:xfrm>
              <a:off x="-16775350" y="3683300"/>
              <a:ext cx="267800" cy="306425"/>
            </a:xfrm>
            <a:custGeom>
              <a:avLst/>
              <a:gdLst/>
              <a:ahLst/>
              <a:cxnLst/>
              <a:rect l="l" t="t" r="r" b="b"/>
              <a:pathLst>
                <a:path w="10712" h="12257" extrusionOk="0">
                  <a:moveTo>
                    <a:pt x="5356" y="1"/>
                  </a:moveTo>
                  <a:cubicBezTo>
                    <a:pt x="2395" y="1"/>
                    <a:pt x="0" y="2395"/>
                    <a:pt x="0" y="5357"/>
                  </a:cubicBezTo>
                  <a:lnTo>
                    <a:pt x="0" y="11847"/>
                  </a:lnTo>
                  <a:cubicBezTo>
                    <a:pt x="0" y="12036"/>
                    <a:pt x="158" y="12193"/>
                    <a:pt x="347" y="12193"/>
                  </a:cubicBezTo>
                  <a:lnTo>
                    <a:pt x="1418" y="12193"/>
                  </a:lnTo>
                  <a:lnTo>
                    <a:pt x="1418" y="11153"/>
                  </a:lnTo>
                  <a:cubicBezTo>
                    <a:pt x="1418" y="10303"/>
                    <a:pt x="1702" y="9578"/>
                    <a:pt x="2206" y="8917"/>
                  </a:cubicBezTo>
                  <a:lnTo>
                    <a:pt x="2741" y="8224"/>
                  </a:lnTo>
                  <a:lnTo>
                    <a:pt x="2017" y="7121"/>
                  </a:lnTo>
                  <a:cubicBezTo>
                    <a:pt x="1607" y="6522"/>
                    <a:pt x="1418" y="5829"/>
                    <a:pt x="1418" y="5136"/>
                  </a:cubicBezTo>
                  <a:cubicBezTo>
                    <a:pt x="1418" y="4128"/>
                    <a:pt x="2080" y="3183"/>
                    <a:pt x="3025" y="2994"/>
                  </a:cubicBezTo>
                  <a:cubicBezTo>
                    <a:pt x="3197" y="2953"/>
                    <a:pt x="3371" y="2933"/>
                    <a:pt x="3544" y="2933"/>
                  </a:cubicBezTo>
                  <a:cubicBezTo>
                    <a:pt x="4034" y="2933"/>
                    <a:pt x="4511" y="3092"/>
                    <a:pt x="4884" y="3372"/>
                  </a:cubicBezTo>
                  <a:cubicBezTo>
                    <a:pt x="5041" y="3529"/>
                    <a:pt x="5199" y="3687"/>
                    <a:pt x="5293" y="3844"/>
                  </a:cubicBezTo>
                  <a:cubicBezTo>
                    <a:pt x="5388" y="3687"/>
                    <a:pt x="5514" y="3561"/>
                    <a:pt x="5671" y="3466"/>
                  </a:cubicBezTo>
                  <a:cubicBezTo>
                    <a:pt x="6052" y="3086"/>
                    <a:pt x="6649" y="2896"/>
                    <a:pt x="7187" y="2896"/>
                  </a:cubicBezTo>
                  <a:cubicBezTo>
                    <a:pt x="7228" y="2896"/>
                    <a:pt x="7269" y="2897"/>
                    <a:pt x="7310" y="2899"/>
                  </a:cubicBezTo>
                  <a:cubicBezTo>
                    <a:pt x="8412" y="3025"/>
                    <a:pt x="9263" y="4002"/>
                    <a:pt x="9263" y="5136"/>
                  </a:cubicBezTo>
                  <a:cubicBezTo>
                    <a:pt x="9263" y="5735"/>
                    <a:pt x="9137" y="6302"/>
                    <a:pt x="8885" y="6837"/>
                  </a:cubicBezTo>
                  <a:cubicBezTo>
                    <a:pt x="8664" y="7404"/>
                    <a:pt x="8349" y="7877"/>
                    <a:pt x="7940" y="8255"/>
                  </a:cubicBezTo>
                  <a:cubicBezTo>
                    <a:pt x="8349" y="8665"/>
                    <a:pt x="8664" y="9137"/>
                    <a:pt x="8885" y="9673"/>
                  </a:cubicBezTo>
                  <a:cubicBezTo>
                    <a:pt x="9137" y="10240"/>
                    <a:pt x="9263" y="10775"/>
                    <a:pt x="9263" y="11374"/>
                  </a:cubicBezTo>
                  <a:lnTo>
                    <a:pt x="9263" y="12256"/>
                  </a:lnTo>
                  <a:lnTo>
                    <a:pt x="10302" y="12256"/>
                  </a:lnTo>
                  <a:cubicBezTo>
                    <a:pt x="10523" y="12256"/>
                    <a:pt x="10681" y="12099"/>
                    <a:pt x="10681" y="11878"/>
                  </a:cubicBezTo>
                  <a:lnTo>
                    <a:pt x="10681" y="5420"/>
                  </a:lnTo>
                  <a:cubicBezTo>
                    <a:pt x="10712" y="2395"/>
                    <a:pt x="8286" y="1"/>
                    <a:pt x="5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4" name="Google Shape;9344;p87"/>
            <p:cNvSpPr/>
            <p:nvPr/>
          </p:nvSpPr>
          <p:spPr>
            <a:xfrm>
              <a:off x="-16648550" y="3847925"/>
              <a:ext cx="13425" cy="21275"/>
            </a:xfrm>
            <a:custGeom>
              <a:avLst/>
              <a:gdLst/>
              <a:ahLst/>
              <a:cxnLst/>
              <a:rect l="l" t="t" r="r" b="b"/>
              <a:pathLst>
                <a:path w="537" h="851" extrusionOk="0">
                  <a:moveTo>
                    <a:pt x="284" y="0"/>
                  </a:moveTo>
                  <a:lnTo>
                    <a:pt x="1" y="252"/>
                  </a:lnTo>
                  <a:lnTo>
                    <a:pt x="284" y="851"/>
                  </a:lnTo>
                  <a:lnTo>
                    <a:pt x="536" y="252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5" name="Google Shape;9345;p87"/>
            <p:cNvSpPr/>
            <p:nvPr/>
          </p:nvSpPr>
          <p:spPr>
            <a:xfrm>
              <a:off x="-16722575" y="3771400"/>
              <a:ext cx="161475" cy="215950"/>
            </a:xfrm>
            <a:custGeom>
              <a:avLst/>
              <a:gdLst/>
              <a:ahLst/>
              <a:cxnLst/>
              <a:rect l="l" t="t" r="r" b="b"/>
              <a:pathLst>
                <a:path w="6459" h="8638" extrusionOk="0">
                  <a:moveTo>
                    <a:pt x="1827" y="1486"/>
                  </a:moveTo>
                  <a:cubicBezTo>
                    <a:pt x="2017" y="1486"/>
                    <a:pt x="2174" y="1644"/>
                    <a:pt x="2174" y="1833"/>
                  </a:cubicBezTo>
                  <a:cubicBezTo>
                    <a:pt x="2174" y="2022"/>
                    <a:pt x="2017" y="2179"/>
                    <a:pt x="1827" y="2179"/>
                  </a:cubicBezTo>
                  <a:cubicBezTo>
                    <a:pt x="1607" y="2179"/>
                    <a:pt x="1449" y="2022"/>
                    <a:pt x="1449" y="1833"/>
                  </a:cubicBezTo>
                  <a:cubicBezTo>
                    <a:pt x="1449" y="1644"/>
                    <a:pt x="1607" y="1486"/>
                    <a:pt x="1827" y="1486"/>
                  </a:cubicBezTo>
                  <a:close/>
                  <a:moveTo>
                    <a:pt x="4663" y="1486"/>
                  </a:moveTo>
                  <a:cubicBezTo>
                    <a:pt x="4852" y="1486"/>
                    <a:pt x="5009" y="1644"/>
                    <a:pt x="5009" y="1833"/>
                  </a:cubicBezTo>
                  <a:cubicBezTo>
                    <a:pt x="5009" y="2022"/>
                    <a:pt x="4852" y="2179"/>
                    <a:pt x="4663" y="2179"/>
                  </a:cubicBezTo>
                  <a:cubicBezTo>
                    <a:pt x="4442" y="2179"/>
                    <a:pt x="4285" y="2022"/>
                    <a:pt x="4285" y="1833"/>
                  </a:cubicBezTo>
                  <a:cubicBezTo>
                    <a:pt x="4285" y="1644"/>
                    <a:pt x="4442" y="1486"/>
                    <a:pt x="4663" y="1486"/>
                  </a:cubicBezTo>
                  <a:close/>
                  <a:moveTo>
                    <a:pt x="3257" y="2219"/>
                  </a:moveTo>
                  <a:cubicBezTo>
                    <a:pt x="3348" y="2219"/>
                    <a:pt x="3434" y="2258"/>
                    <a:pt x="3497" y="2337"/>
                  </a:cubicBezTo>
                  <a:lnTo>
                    <a:pt x="4222" y="3061"/>
                  </a:lnTo>
                  <a:cubicBezTo>
                    <a:pt x="4285" y="3124"/>
                    <a:pt x="4348" y="3282"/>
                    <a:pt x="4253" y="3439"/>
                  </a:cubicBezTo>
                  <a:lnTo>
                    <a:pt x="3560" y="4857"/>
                  </a:lnTo>
                  <a:cubicBezTo>
                    <a:pt x="3466" y="4983"/>
                    <a:pt x="3340" y="5046"/>
                    <a:pt x="3245" y="5046"/>
                  </a:cubicBezTo>
                  <a:cubicBezTo>
                    <a:pt x="3119" y="5046"/>
                    <a:pt x="2962" y="4983"/>
                    <a:pt x="2930" y="4857"/>
                  </a:cubicBezTo>
                  <a:lnTo>
                    <a:pt x="2206" y="3439"/>
                  </a:lnTo>
                  <a:cubicBezTo>
                    <a:pt x="2143" y="3313"/>
                    <a:pt x="2174" y="3124"/>
                    <a:pt x="2300" y="3061"/>
                  </a:cubicBezTo>
                  <a:lnTo>
                    <a:pt x="2993" y="2337"/>
                  </a:lnTo>
                  <a:cubicBezTo>
                    <a:pt x="3072" y="2258"/>
                    <a:pt x="3166" y="2219"/>
                    <a:pt x="3257" y="2219"/>
                  </a:cubicBezTo>
                  <a:close/>
                  <a:moveTo>
                    <a:pt x="5044" y="1"/>
                  </a:moveTo>
                  <a:cubicBezTo>
                    <a:pt x="4682" y="1"/>
                    <a:pt x="4348" y="125"/>
                    <a:pt x="4064" y="352"/>
                  </a:cubicBezTo>
                  <a:cubicBezTo>
                    <a:pt x="3749" y="635"/>
                    <a:pt x="3592" y="1045"/>
                    <a:pt x="3592" y="1423"/>
                  </a:cubicBezTo>
                  <a:cubicBezTo>
                    <a:pt x="3592" y="1612"/>
                    <a:pt x="3434" y="1770"/>
                    <a:pt x="3245" y="1770"/>
                  </a:cubicBezTo>
                  <a:cubicBezTo>
                    <a:pt x="3025" y="1770"/>
                    <a:pt x="2867" y="1612"/>
                    <a:pt x="2867" y="1423"/>
                  </a:cubicBezTo>
                  <a:cubicBezTo>
                    <a:pt x="2867" y="982"/>
                    <a:pt x="2678" y="604"/>
                    <a:pt x="2332" y="320"/>
                  </a:cubicBezTo>
                  <a:cubicBezTo>
                    <a:pt x="2072" y="108"/>
                    <a:pt x="1759" y="1"/>
                    <a:pt x="1419" y="1"/>
                  </a:cubicBezTo>
                  <a:cubicBezTo>
                    <a:pt x="1306" y="1"/>
                    <a:pt x="1190" y="13"/>
                    <a:pt x="1071" y="37"/>
                  </a:cubicBezTo>
                  <a:cubicBezTo>
                    <a:pt x="410" y="194"/>
                    <a:pt x="0" y="887"/>
                    <a:pt x="0" y="1549"/>
                  </a:cubicBezTo>
                  <a:cubicBezTo>
                    <a:pt x="0" y="2085"/>
                    <a:pt x="158" y="2652"/>
                    <a:pt x="473" y="3124"/>
                  </a:cubicBezTo>
                  <a:lnTo>
                    <a:pt x="1386" y="4448"/>
                  </a:lnTo>
                  <a:cubicBezTo>
                    <a:pt x="1449" y="4574"/>
                    <a:pt x="1449" y="4763"/>
                    <a:pt x="1386" y="4889"/>
                  </a:cubicBezTo>
                  <a:lnTo>
                    <a:pt x="662" y="5802"/>
                  </a:lnTo>
                  <a:cubicBezTo>
                    <a:pt x="284" y="6275"/>
                    <a:pt x="32" y="6905"/>
                    <a:pt x="32" y="7566"/>
                  </a:cubicBezTo>
                  <a:lnTo>
                    <a:pt x="32" y="8638"/>
                  </a:lnTo>
                  <a:lnTo>
                    <a:pt x="6459" y="8638"/>
                  </a:lnTo>
                  <a:lnTo>
                    <a:pt x="6459" y="7756"/>
                  </a:lnTo>
                  <a:cubicBezTo>
                    <a:pt x="6459" y="7283"/>
                    <a:pt x="6396" y="6779"/>
                    <a:pt x="6175" y="6338"/>
                  </a:cubicBezTo>
                  <a:cubicBezTo>
                    <a:pt x="5860" y="5708"/>
                    <a:pt x="5545" y="5424"/>
                    <a:pt x="5136" y="4920"/>
                  </a:cubicBezTo>
                  <a:cubicBezTo>
                    <a:pt x="4978" y="4794"/>
                    <a:pt x="4978" y="4574"/>
                    <a:pt x="5136" y="4416"/>
                  </a:cubicBezTo>
                  <a:cubicBezTo>
                    <a:pt x="5608" y="3943"/>
                    <a:pt x="5860" y="3691"/>
                    <a:pt x="6144" y="2967"/>
                  </a:cubicBezTo>
                  <a:cubicBezTo>
                    <a:pt x="6333" y="2526"/>
                    <a:pt x="6427" y="2022"/>
                    <a:pt x="6427" y="1549"/>
                  </a:cubicBezTo>
                  <a:cubicBezTo>
                    <a:pt x="6427" y="793"/>
                    <a:pt x="5860" y="100"/>
                    <a:pt x="5167" y="5"/>
                  </a:cubicBezTo>
                  <a:cubicBezTo>
                    <a:pt x="5126" y="2"/>
                    <a:pt x="5085" y="1"/>
                    <a:pt x="504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46" name="Google Shape;9346;p87"/>
          <p:cNvGrpSpPr/>
          <p:nvPr/>
        </p:nvGrpSpPr>
        <p:grpSpPr>
          <a:xfrm>
            <a:off x="9884715" y="3729160"/>
            <a:ext cx="602204" cy="599051"/>
            <a:chOff x="-16794250" y="4058225"/>
            <a:chExt cx="305625" cy="304025"/>
          </a:xfrm>
        </p:grpSpPr>
        <p:sp>
          <p:nvSpPr>
            <p:cNvPr id="9347" name="Google Shape;9347;p87"/>
            <p:cNvSpPr/>
            <p:nvPr/>
          </p:nvSpPr>
          <p:spPr>
            <a:xfrm>
              <a:off x="-16793475" y="4309475"/>
              <a:ext cx="70925" cy="17350"/>
            </a:xfrm>
            <a:custGeom>
              <a:avLst/>
              <a:gdLst/>
              <a:ahLst/>
              <a:cxnLst/>
              <a:rect l="l" t="t" r="r" b="b"/>
              <a:pathLst>
                <a:path w="2837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2490" y="693"/>
                  </a:lnTo>
                  <a:cubicBezTo>
                    <a:pt x="2679" y="693"/>
                    <a:pt x="2836" y="536"/>
                    <a:pt x="2836" y="347"/>
                  </a:cubicBezTo>
                  <a:cubicBezTo>
                    <a:pt x="2836" y="158"/>
                    <a:pt x="2679" y="0"/>
                    <a:pt x="24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8" name="Google Shape;9348;p87"/>
            <p:cNvSpPr/>
            <p:nvPr/>
          </p:nvSpPr>
          <p:spPr>
            <a:xfrm>
              <a:off x="-16758025" y="4344900"/>
              <a:ext cx="89800" cy="17350"/>
            </a:xfrm>
            <a:custGeom>
              <a:avLst/>
              <a:gdLst/>
              <a:ahLst/>
              <a:cxnLst/>
              <a:rect l="l" t="t" r="r" b="b"/>
              <a:pathLst>
                <a:path w="3592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3245" y="694"/>
                  </a:lnTo>
                  <a:cubicBezTo>
                    <a:pt x="3435" y="694"/>
                    <a:pt x="3592" y="536"/>
                    <a:pt x="3592" y="347"/>
                  </a:cubicBezTo>
                  <a:cubicBezTo>
                    <a:pt x="3592" y="158"/>
                    <a:pt x="3435" y="1"/>
                    <a:pt x="32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9" name="Google Shape;9349;p87"/>
            <p:cNvSpPr/>
            <p:nvPr/>
          </p:nvSpPr>
          <p:spPr>
            <a:xfrm>
              <a:off x="-16615475" y="4344900"/>
              <a:ext cx="89825" cy="17350"/>
            </a:xfrm>
            <a:custGeom>
              <a:avLst/>
              <a:gdLst/>
              <a:ahLst/>
              <a:cxnLst/>
              <a:rect l="l" t="t" r="r" b="b"/>
              <a:pathLst>
                <a:path w="3593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3246" y="694"/>
                  </a:lnTo>
                  <a:cubicBezTo>
                    <a:pt x="3435" y="694"/>
                    <a:pt x="3592" y="536"/>
                    <a:pt x="3592" y="347"/>
                  </a:cubicBezTo>
                  <a:cubicBezTo>
                    <a:pt x="3592" y="158"/>
                    <a:pt x="3435" y="1"/>
                    <a:pt x="324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0" name="Google Shape;9350;p87"/>
            <p:cNvSpPr/>
            <p:nvPr/>
          </p:nvSpPr>
          <p:spPr>
            <a:xfrm>
              <a:off x="-16561900" y="4309475"/>
              <a:ext cx="71700" cy="17350"/>
            </a:xfrm>
            <a:custGeom>
              <a:avLst/>
              <a:gdLst/>
              <a:ahLst/>
              <a:cxnLst/>
              <a:rect l="l" t="t" r="r" b="b"/>
              <a:pathLst>
                <a:path w="286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2521" y="693"/>
                  </a:lnTo>
                  <a:cubicBezTo>
                    <a:pt x="2710" y="693"/>
                    <a:pt x="2867" y="536"/>
                    <a:pt x="2867" y="347"/>
                  </a:cubicBezTo>
                  <a:cubicBezTo>
                    <a:pt x="2867" y="158"/>
                    <a:pt x="2710" y="0"/>
                    <a:pt x="25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1" name="Google Shape;9351;p87"/>
            <p:cNvSpPr/>
            <p:nvPr/>
          </p:nvSpPr>
          <p:spPr>
            <a:xfrm>
              <a:off x="-16704475" y="4309475"/>
              <a:ext cx="125275" cy="17350"/>
            </a:xfrm>
            <a:custGeom>
              <a:avLst/>
              <a:gdLst/>
              <a:ahLst/>
              <a:cxnLst/>
              <a:rect l="l" t="t" r="r" b="b"/>
              <a:pathLst>
                <a:path w="501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4632" y="693"/>
                  </a:lnTo>
                  <a:cubicBezTo>
                    <a:pt x="4821" y="693"/>
                    <a:pt x="5010" y="536"/>
                    <a:pt x="5010" y="347"/>
                  </a:cubicBezTo>
                  <a:cubicBezTo>
                    <a:pt x="5010" y="158"/>
                    <a:pt x="4821" y="0"/>
                    <a:pt x="46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2" name="Google Shape;9352;p87"/>
            <p:cNvSpPr/>
            <p:nvPr/>
          </p:nvSpPr>
          <p:spPr>
            <a:xfrm>
              <a:off x="-16704475" y="4074750"/>
              <a:ext cx="126050" cy="165425"/>
            </a:xfrm>
            <a:custGeom>
              <a:avLst/>
              <a:gdLst/>
              <a:ahLst/>
              <a:cxnLst/>
              <a:rect l="l" t="t" r="r" b="b"/>
              <a:pathLst>
                <a:path w="5042" h="6617" extrusionOk="0">
                  <a:moveTo>
                    <a:pt x="1072" y="2931"/>
                  </a:moveTo>
                  <a:cubicBezTo>
                    <a:pt x="1261" y="2931"/>
                    <a:pt x="1419" y="3088"/>
                    <a:pt x="1419" y="3277"/>
                  </a:cubicBezTo>
                  <a:lnTo>
                    <a:pt x="1419" y="5483"/>
                  </a:lnTo>
                  <a:cubicBezTo>
                    <a:pt x="1419" y="5672"/>
                    <a:pt x="1261" y="5829"/>
                    <a:pt x="1072" y="5829"/>
                  </a:cubicBezTo>
                  <a:cubicBezTo>
                    <a:pt x="851" y="5829"/>
                    <a:pt x="694" y="5672"/>
                    <a:pt x="694" y="5483"/>
                  </a:cubicBezTo>
                  <a:lnTo>
                    <a:pt x="694" y="3277"/>
                  </a:lnTo>
                  <a:cubicBezTo>
                    <a:pt x="694" y="3088"/>
                    <a:pt x="851" y="2931"/>
                    <a:pt x="1072" y="2931"/>
                  </a:cubicBezTo>
                  <a:close/>
                  <a:moveTo>
                    <a:pt x="3939" y="2931"/>
                  </a:moveTo>
                  <a:cubicBezTo>
                    <a:pt x="4128" y="2931"/>
                    <a:pt x="4285" y="3088"/>
                    <a:pt x="4285" y="3277"/>
                  </a:cubicBezTo>
                  <a:lnTo>
                    <a:pt x="4285" y="5483"/>
                  </a:lnTo>
                  <a:cubicBezTo>
                    <a:pt x="4285" y="5672"/>
                    <a:pt x="4128" y="5829"/>
                    <a:pt x="3939" y="5829"/>
                  </a:cubicBezTo>
                  <a:cubicBezTo>
                    <a:pt x="3718" y="5829"/>
                    <a:pt x="3561" y="5672"/>
                    <a:pt x="3561" y="5483"/>
                  </a:cubicBezTo>
                  <a:lnTo>
                    <a:pt x="3561" y="3277"/>
                  </a:lnTo>
                  <a:cubicBezTo>
                    <a:pt x="3561" y="3088"/>
                    <a:pt x="3718" y="2931"/>
                    <a:pt x="3939" y="2931"/>
                  </a:cubicBezTo>
                  <a:close/>
                  <a:moveTo>
                    <a:pt x="1" y="1"/>
                  </a:moveTo>
                  <a:lnTo>
                    <a:pt x="1" y="6554"/>
                  </a:lnTo>
                  <a:cubicBezTo>
                    <a:pt x="116" y="6542"/>
                    <a:pt x="240" y="6535"/>
                    <a:pt x="366" y="6535"/>
                  </a:cubicBezTo>
                  <a:cubicBezTo>
                    <a:pt x="584" y="6535"/>
                    <a:pt x="809" y="6557"/>
                    <a:pt x="1009" y="6617"/>
                  </a:cubicBezTo>
                  <a:cubicBezTo>
                    <a:pt x="1293" y="6207"/>
                    <a:pt x="1671" y="5924"/>
                    <a:pt x="2143" y="5829"/>
                  </a:cubicBezTo>
                  <a:lnTo>
                    <a:pt x="2143" y="3939"/>
                  </a:lnTo>
                  <a:cubicBezTo>
                    <a:pt x="2143" y="3750"/>
                    <a:pt x="2332" y="3592"/>
                    <a:pt x="2521" y="3592"/>
                  </a:cubicBezTo>
                  <a:cubicBezTo>
                    <a:pt x="2710" y="3592"/>
                    <a:pt x="2868" y="3750"/>
                    <a:pt x="2868" y="3939"/>
                  </a:cubicBezTo>
                  <a:lnTo>
                    <a:pt x="2868" y="5829"/>
                  </a:lnTo>
                  <a:cubicBezTo>
                    <a:pt x="3340" y="5955"/>
                    <a:pt x="3750" y="6239"/>
                    <a:pt x="4002" y="6617"/>
                  </a:cubicBezTo>
                  <a:cubicBezTo>
                    <a:pt x="4207" y="6555"/>
                    <a:pt x="4439" y="6507"/>
                    <a:pt x="4672" y="6507"/>
                  </a:cubicBezTo>
                  <a:cubicBezTo>
                    <a:pt x="4796" y="6507"/>
                    <a:pt x="4921" y="6521"/>
                    <a:pt x="5042" y="6554"/>
                  </a:cubicBezTo>
                  <a:lnTo>
                    <a:pt x="5042" y="1"/>
                  </a:lnTo>
                  <a:lnTo>
                    <a:pt x="4285" y="1"/>
                  </a:lnTo>
                  <a:lnTo>
                    <a:pt x="4285" y="1796"/>
                  </a:lnTo>
                  <a:cubicBezTo>
                    <a:pt x="4285" y="1985"/>
                    <a:pt x="4128" y="2143"/>
                    <a:pt x="3939" y="2143"/>
                  </a:cubicBezTo>
                  <a:cubicBezTo>
                    <a:pt x="3718" y="2143"/>
                    <a:pt x="3561" y="1985"/>
                    <a:pt x="3561" y="1796"/>
                  </a:cubicBezTo>
                  <a:lnTo>
                    <a:pt x="3561" y="1"/>
                  </a:lnTo>
                  <a:lnTo>
                    <a:pt x="2868" y="1"/>
                  </a:lnTo>
                  <a:lnTo>
                    <a:pt x="2868" y="2490"/>
                  </a:lnTo>
                  <a:cubicBezTo>
                    <a:pt x="2868" y="2679"/>
                    <a:pt x="2710" y="2836"/>
                    <a:pt x="2521" y="2836"/>
                  </a:cubicBezTo>
                  <a:cubicBezTo>
                    <a:pt x="2301" y="2836"/>
                    <a:pt x="2143" y="2679"/>
                    <a:pt x="2143" y="2490"/>
                  </a:cubicBezTo>
                  <a:lnTo>
                    <a:pt x="2143" y="1"/>
                  </a:lnTo>
                  <a:lnTo>
                    <a:pt x="1450" y="1"/>
                  </a:lnTo>
                  <a:lnTo>
                    <a:pt x="1450" y="1796"/>
                  </a:lnTo>
                  <a:cubicBezTo>
                    <a:pt x="1450" y="1985"/>
                    <a:pt x="1293" y="2143"/>
                    <a:pt x="1103" y="2143"/>
                  </a:cubicBezTo>
                  <a:cubicBezTo>
                    <a:pt x="883" y="2143"/>
                    <a:pt x="725" y="1985"/>
                    <a:pt x="725" y="1796"/>
                  </a:cubicBezTo>
                  <a:lnTo>
                    <a:pt x="725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3" name="Google Shape;9353;p87"/>
            <p:cNvSpPr/>
            <p:nvPr/>
          </p:nvSpPr>
          <p:spPr>
            <a:xfrm>
              <a:off x="-16725725" y="4237800"/>
              <a:ext cx="164625" cy="53575"/>
            </a:xfrm>
            <a:custGeom>
              <a:avLst/>
              <a:gdLst/>
              <a:ahLst/>
              <a:cxnLst/>
              <a:rect l="l" t="t" r="r" b="b"/>
              <a:pathLst>
                <a:path w="6585" h="2143" extrusionOk="0">
                  <a:moveTo>
                    <a:pt x="3308" y="0"/>
                  </a:moveTo>
                  <a:cubicBezTo>
                    <a:pt x="2867" y="0"/>
                    <a:pt x="2458" y="252"/>
                    <a:pt x="2300" y="693"/>
                  </a:cubicBezTo>
                  <a:cubicBezTo>
                    <a:pt x="2232" y="830"/>
                    <a:pt x="2082" y="933"/>
                    <a:pt x="1921" y="933"/>
                  </a:cubicBezTo>
                  <a:cubicBezTo>
                    <a:pt x="1859" y="933"/>
                    <a:pt x="1795" y="917"/>
                    <a:pt x="1733" y="882"/>
                  </a:cubicBezTo>
                  <a:cubicBezTo>
                    <a:pt x="1570" y="774"/>
                    <a:pt x="1377" y="721"/>
                    <a:pt x="1181" y="721"/>
                  </a:cubicBezTo>
                  <a:cubicBezTo>
                    <a:pt x="809" y="721"/>
                    <a:pt x="427" y="910"/>
                    <a:pt x="221" y="1260"/>
                  </a:cubicBezTo>
                  <a:cubicBezTo>
                    <a:pt x="63" y="1512"/>
                    <a:pt x="0" y="1827"/>
                    <a:pt x="126" y="2143"/>
                  </a:cubicBezTo>
                  <a:lnTo>
                    <a:pt x="6522" y="2143"/>
                  </a:lnTo>
                  <a:cubicBezTo>
                    <a:pt x="6585" y="1890"/>
                    <a:pt x="6585" y="1575"/>
                    <a:pt x="6459" y="1292"/>
                  </a:cubicBezTo>
                  <a:cubicBezTo>
                    <a:pt x="6292" y="918"/>
                    <a:pt x="5893" y="708"/>
                    <a:pt x="5487" y="708"/>
                  </a:cubicBezTo>
                  <a:cubicBezTo>
                    <a:pt x="5278" y="708"/>
                    <a:pt x="5066" y="764"/>
                    <a:pt x="4883" y="882"/>
                  </a:cubicBezTo>
                  <a:cubicBezTo>
                    <a:pt x="4820" y="924"/>
                    <a:pt x="4747" y="945"/>
                    <a:pt x="4675" y="945"/>
                  </a:cubicBezTo>
                  <a:cubicBezTo>
                    <a:pt x="4530" y="945"/>
                    <a:pt x="4390" y="861"/>
                    <a:pt x="4348" y="693"/>
                  </a:cubicBezTo>
                  <a:cubicBezTo>
                    <a:pt x="4190" y="252"/>
                    <a:pt x="378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4" name="Google Shape;9354;p87"/>
            <p:cNvSpPr/>
            <p:nvPr/>
          </p:nvSpPr>
          <p:spPr>
            <a:xfrm>
              <a:off x="-16559550" y="4058225"/>
              <a:ext cx="70925" cy="233150"/>
            </a:xfrm>
            <a:custGeom>
              <a:avLst/>
              <a:gdLst/>
              <a:ahLst/>
              <a:cxnLst/>
              <a:rect l="l" t="t" r="r" b="b"/>
              <a:pathLst>
                <a:path w="2837" h="9326" extrusionOk="0">
                  <a:moveTo>
                    <a:pt x="694" y="0"/>
                  </a:moveTo>
                  <a:cubicBezTo>
                    <a:pt x="284" y="0"/>
                    <a:pt x="1" y="315"/>
                    <a:pt x="1" y="725"/>
                  </a:cubicBezTo>
                  <a:lnTo>
                    <a:pt x="1" y="7530"/>
                  </a:lnTo>
                  <a:cubicBezTo>
                    <a:pt x="127" y="7719"/>
                    <a:pt x="347" y="7908"/>
                    <a:pt x="442" y="8160"/>
                  </a:cubicBezTo>
                  <a:cubicBezTo>
                    <a:pt x="662" y="8506"/>
                    <a:pt x="694" y="8947"/>
                    <a:pt x="599" y="9326"/>
                  </a:cubicBezTo>
                  <a:lnTo>
                    <a:pt x="2458" y="9326"/>
                  </a:lnTo>
                  <a:cubicBezTo>
                    <a:pt x="2647" y="9326"/>
                    <a:pt x="2836" y="9168"/>
                    <a:pt x="2836" y="8979"/>
                  </a:cubicBezTo>
                  <a:lnTo>
                    <a:pt x="2836" y="2520"/>
                  </a:lnTo>
                  <a:cubicBezTo>
                    <a:pt x="2836" y="2048"/>
                    <a:pt x="2521" y="1670"/>
                    <a:pt x="2112" y="1512"/>
                  </a:cubicBezTo>
                  <a:lnTo>
                    <a:pt x="2112" y="6112"/>
                  </a:lnTo>
                  <a:cubicBezTo>
                    <a:pt x="2112" y="6301"/>
                    <a:pt x="1954" y="6459"/>
                    <a:pt x="1765" y="6459"/>
                  </a:cubicBezTo>
                  <a:cubicBezTo>
                    <a:pt x="1576" y="6459"/>
                    <a:pt x="1387" y="6301"/>
                    <a:pt x="1387" y="6112"/>
                  </a:cubicBezTo>
                  <a:lnTo>
                    <a:pt x="1387" y="725"/>
                  </a:lnTo>
                  <a:cubicBezTo>
                    <a:pt x="1387" y="315"/>
                    <a:pt x="1040" y="0"/>
                    <a:pt x="6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5" name="Google Shape;9355;p87"/>
            <p:cNvSpPr/>
            <p:nvPr/>
          </p:nvSpPr>
          <p:spPr>
            <a:xfrm>
              <a:off x="-16794250" y="4059000"/>
              <a:ext cx="70900" cy="232375"/>
            </a:xfrm>
            <a:custGeom>
              <a:avLst/>
              <a:gdLst/>
              <a:ahLst/>
              <a:cxnLst/>
              <a:rect l="l" t="t" r="r" b="b"/>
              <a:pathLst>
                <a:path w="2836" h="9295" extrusionOk="0">
                  <a:moveTo>
                    <a:pt x="2111" y="1"/>
                  </a:moveTo>
                  <a:cubicBezTo>
                    <a:pt x="1733" y="1"/>
                    <a:pt x="1418" y="316"/>
                    <a:pt x="1418" y="725"/>
                  </a:cubicBezTo>
                  <a:lnTo>
                    <a:pt x="1418" y="6113"/>
                  </a:lnTo>
                  <a:cubicBezTo>
                    <a:pt x="1418" y="6302"/>
                    <a:pt x="1260" y="6459"/>
                    <a:pt x="1071" y="6459"/>
                  </a:cubicBezTo>
                  <a:cubicBezTo>
                    <a:pt x="851" y="6459"/>
                    <a:pt x="693" y="6302"/>
                    <a:pt x="693" y="6113"/>
                  </a:cubicBezTo>
                  <a:lnTo>
                    <a:pt x="693" y="1513"/>
                  </a:lnTo>
                  <a:cubicBezTo>
                    <a:pt x="284" y="1670"/>
                    <a:pt x="0" y="2048"/>
                    <a:pt x="0" y="2521"/>
                  </a:cubicBezTo>
                  <a:lnTo>
                    <a:pt x="0" y="8979"/>
                  </a:lnTo>
                  <a:cubicBezTo>
                    <a:pt x="0" y="9137"/>
                    <a:pt x="158" y="9295"/>
                    <a:pt x="347" y="9295"/>
                  </a:cubicBezTo>
                  <a:lnTo>
                    <a:pt x="2174" y="9295"/>
                  </a:lnTo>
                  <a:cubicBezTo>
                    <a:pt x="2080" y="8885"/>
                    <a:pt x="2111" y="8444"/>
                    <a:pt x="2363" y="8034"/>
                  </a:cubicBezTo>
                  <a:cubicBezTo>
                    <a:pt x="2489" y="7845"/>
                    <a:pt x="2647" y="7688"/>
                    <a:pt x="2836" y="7530"/>
                  </a:cubicBezTo>
                  <a:lnTo>
                    <a:pt x="2836" y="725"/>
                  </a:lnTo>
                  <a:cubicBezTo>
                    <a:pt x="2836" y="316"/>
                    <a:pt x="2489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356" name="Google Shape;9356;p87"/>
          <p:cNvSpPr/>
          <p:nvPr/>
        </p:nvSpPr>
        <p:spPr>
          <a:xfrm>
            <a:off x="10656273" y="2252112"/>
            <a:ext cx="603731" cy="600627"/>
          </a:xfrm>
          <a:custGeom>
            <a:avLst/>
            <a:gdLst/>
            <a:ahLst/>
            <a:cxnLst/>
            <a:rect l="l" t="t" r="r" b="b"/>
            <a:pathLst>
              <a:path w="12256" h="12193" extrusionOk="0">
                <a:moveTo>
                  <a:pt x="5324" y="2899"/>
                </a:moveTo>
                <a:cubicBezTo>
                  <a:pt x="5513" y="2899"/>
                  <a:pt x="5671" y="3056"/>
                  <a:pt x="5671" y="3245"/>
                </a:cubicBezTo>
                <a:lnTo>
                  <a:pt x="5671" y="3970"/>
                </a:lnTo>
                <a:cubicBezTo>
                  <a:pt x="5671" y="4159"/>
                  <a:pt x="5513" y="4316"/>
                  <a:pt x="5324" y="4316"/>
                </a:cubicBezTo>
                <a:cubicBezTo>
                  <a:pt x="5104" y="4316"/>
                  <a:pt x="4946" y="4159"/>
                  <a:pt x="4946" y="3970"/>
                </a:cubicBezTo>
                <a:lnTo>
                  <a:pt x="4946" y="3245"/>
                </a:lnTo>
                <a:cubicBezTo>
                  <a:pt x="4946" y="3056"/>
                  <a:pt x="5104" y="2899"/>
                  <a:pt x="5324" y="2899"/>
                </a:cubicBezTo>
                <a:close/>
                <a:moveTo>
                  <a:pt x="6742" y="2899"/>
                </a:moveTo>
                <a:cubicBezTo>
                  <a:pt x="6931" y="2899"/>
                  <a:pt x="7089" y="3056"/>
                  <a:pt x="7089" y="3245"/>
                </a:cubicBezTo>
                <a:lnTo>
                  <a:pt x="7089" y="3970"/>
                </a:lnTo>
                <a:cubicBezTo>
                  <a:pt x="7089" y="4159"/>
                  <a:pt x="6931" y="4316"/>
                  <a:pt x="6742" y="4316"/>
                </a:cubicBezTo>
                <a:cubicBezTo>
                  <a:pt x="6522" y="4316"/>
                  <a:pt x="6364" y="4159"/>
                  <a:pt x="6364" y="3970"/>
                </a:cubicBezTo>
                <a:lnTo>
                  <a:pt x="6364" y="3245"/>
                </a:lnTo>
                <a:cubicBezTo>
                  <a:pt x="6364" y="3056"/>
                  <a:pt x="6522" y="2899"/>
                  <a:pt x="6742" y="2899"/>
                </a:cubicBezTo>
                <a:close/>
                <a:moveTo>
                  <a:pt x="6017" y="5041"/>
                </a:moveTo>
                <a:cubicBezTo>
                  <a:pt x="6206" y="5041"/>
                  <a:pt x="6364" y="5198"/>
                  <a:pt x="6364" y="5387"/>
                </a:cubicBezTo>
                <a:lnTo>
                  <a:pt x="6364" y="6081"/>
                </a:lnTo>
                <a:cubicBezTo>
                  <a:pt x="6364" y="6301"/>
                  <a:pt x="6206" y="6427"/>
                  <a:pt x="6017" y="6427"/>
                </a:cubicBezTo>
                <a:cubicBezTo>
                  <a:pt x="5828" y="6427"/>
                  <a:pt x="5671" y="6301"/>
                  <a:pt x="5671" y="6081"/>
                </a:cubicBezTo>
                <a:lnTo>
                  <a:pt x="5671" y="5387"/>
                </a:lnTo>
                <a:cubicBezTo>
                  <a:pt x="5671" y="5198"/>
                  <a:pt x="5828" y="5041"/>
                  <a:pt x="6017" y="5041"/>
                </a:cubicBezTo>
                <a:close/>
                <a:moveTo>
                  <a:pt x="5324" y="7183"/>
                </a:moveTo>
                <a:cubicBezTo>
                  <a:pt x="5513" y="7183"/>
                  <a:pt x="5671" y="7341"/>
                  <a:pt x="5671" y="7561"/>
                </a:cubicBezTo>
                <a:lnTo>
                  <a:pt x="5671" y="8254"/>
                </a:lnTo>
                <a:cubicBezTo>
                  <a:pt x="5671" y="8443"/>
                  <a:pt x="5513" y="8601"/>
                  <a:pt x="5324" y="8601"/>
                </a:cubicBezTo>
                <a:cubicBezTo>
                  <a:pt x="5104" y="8601"/>
                  <a:pt x="4946" y="8443"/>
                  <a:pt x="4946" y="8254"/>
                </a:cubicBezTo>
                <a:lnTo>
                  <a:pt x="4946" y="7561"/>
                </a:lnTo>
                <a:cubicBezTo>
                  <a:pt x="4946" y="7341"/>
                  <a:pt x="5104" y="7183"/>
                  <a:pt x="5324" y="7183"/>
                </a:cubicBezTo>
                <a:close/>
                <a:moveTo>
                  <a:pt x="6742" y="7183"/>
                </a:moveTo>
                <a:cubicBezTo>
                  <a:pt x="6931" y="7183"/>
                  <a:pt x="7089" y="7341"/>
                  <a:pt x="7089" y="7561"/>
                </a:cubicBezTo>
                <a:lnTo>
                  <a:pt x="7089" y="8254"/>
                </a:lnTo>
                <a:cubicBezTo>
                  <a:pt x="7089" y="8443"/>
                  <a:pt x="6931" y="8601"/>
                  <a:pt x="6742" y="8601"/>
                </a:cubicBezTo>
                <a:cubicBezTo>
                  <a:pt x="6522" y="8601"/>
                  <a:pt x="6364" y="8443"/>
                  <a:pt x="6364" y="8254"/>
                </a:cubicBezTo>
                <a:lnTo>
                  <a:pt x="6364" y="7561"/>
                </a:lnTo>
                <a:cubicBezTo>
                  <a:pt x="6364" y="7341"/>
                  <a:pt x="6522" y="7183"/>
                  <a:pt x="6742" y="7183"/>
                </a:cubicBezTo>
                <a:close/>
                <a:moveTo>
                  <a:pt x="6017" y="9326"/>
                </a:moveTo>
                <a:cubicBezTo>
                  <a:pt x="6206" y="9326"/>
                  <a:pt x="6364" y="9483"/>
                  <a:pt x="6364" y="9672"/>
                </a:cubicBezTo>
                <a:lnTo>
                  <a:pt x="6364" y="10397"/>
                </a:lnTo>
                <a:cubicBezTo>
                  <a:pt x="6364" y="10586"/>
                  <a:pt x="6206" y="10743"/>
                  <a:pt x="6017" y="10743"/>
                </a:cubicBezTo>
                <a:cubicBezTo>
                  <a:pt x="5828" y="10743"/>
                  <a:pt x="5671" y="10586"/>
                  <a:pt x="5671" y="10397"/>
                </a:cubicBezTo>
                <a:lnTo>
                  <a:pt x="5671" y="9672"/>
                </a:lnTo>
                <a:cubicBezTo>
                  <a:pt x="5671" y="9483"/>
                  <a:pt x="5828" y="9326"/>
                  <a:pt x="6017" y="9326"/>
                </a:cubicBezTo>
                <a:close/>
                <a:moveTo>
                  <a:pt x="1418" y="0"/>
                </a:moveTo>
                <a:cubicBezTo>
                  <a:pt x="630" y="0"/>
                  <a:pt x="0" y="630"/>
                  <a:pt x="0" y="1418"/>
                </a:cubicBezTo>
                <a:lnTo>
                  <a:pt x="0" y="4631"/>
                </a:lnTo>
                <a:cubicBezTo>
                  <a:pt x="0" y="6396"/>
                  <a:pt x="1449" y="7876"/>
                  <a:pt x="3245" y="7876"/>
                </a:cubicBezTo>
                <a:lnTo>
                  <a:pt x="3623" y="7876"/>
                </a:lnTo>
                <a:lnTo>
                  <a:pt x="3623" y="11499"/>
                </a:lnTo>
                <a:lnTo>
                  <a:pt x="2552" y="11499"/>
                </a:lnTo>
                <a:cubicBezTo>
                  <a:pt x="2363" y="11499"/>
                  <a:pt x="2205" y="11657"/>
                  <a:pt x="2205" y="11846"/>
                </a:cubicBezTo>
                <a:cubicBezTo>
                  <a:pt x="2205" y="12035"/>
                  <a:pt x="2363" y="12193"/>
                  <a:pt x="2552" y="12193"/>
                </a:cubicBezTo>
                <a:lnTo>
                  <a:pt x="9704" y="12193"/>
                </a:lnTo>
                <a:cubicBezTo>
                  <a:pt x="9893" y="12193"/>
                  <a:pt x="10050" y="12035"/>
                  <a:pt x="10050" y="11846"/>
                </a:cubicBezTo>
                <a:cubicBezTo>
                  <a:pt x="10050" y="11657"/>
                  <a:pt x="9893" y="11499"/>
                  <a:pt x="9704" y="11499"/>
                </a:cubicBezTo>
                <a:lnTo>
                  <a:pt x="8632" y="11499"/>
                </a:lnTo>
                <a:lnTo>
                  <a:pt x="8632" y="10743"/>
                </a:lnTo>
                <a:lnTo>
                  <a:pt x="9010" y="10743"/>
                </a:lnTo>
                <a:cubicBezTo>
                  <a:pt x="10775" y="10743"/>
                  <a:pt x="12255" y="9294"/>
                  <a:pt x="12255" y="7498"/>
                </a:cubicBezTo>
                <a:lnTo>
                  <a:pt x="12255" y="5041"/>
                </a:lnTo>
                <a:cubicBezTo>
                  <a:pt x="12129" y="4253"/>
                  <a:pt x="11499" y="3623"/>
                  <a:pt x="10712" y="3623"/>
                </a:cubicBezTo>
                <a:cubicBezTo>
                  <a:pt x="9924" y="3623"/>
                  <a:pt x="9294" y="4253"/>
                  <a:pt x="9294" y="5041"/>
                </a:cubicBezTo>
                <a:lnTo>
                  <a:pt x="9294" y="7498"/>
                </a:lnTo>
                <a:cubicBezTo>
                  <a:pt x="9294" y="7719"/>
                  <a:pt x="9136" y="7876"/>
                  <a:pt x="8947" y="7876"/>
                </a:cubicBezTo>
                <a:lnTo>
                  <a:pt x="8538" y="7876"/>
                </a:lnTo>
                <a:lnTo>
                  <a:pt x="8538" y="3214"/>
                </a:lnTo>
                <a:cubicBezTo>
                  <a:pt x="8538" y="1827"/>
                  <a:pt x="7435" y="725"/>
                  <a:pt x="6049" y="725"/>
                </a:cubicBezTo>
                <a:cubicBezTo>
                  <a:pt x="4694" y="725"/>
                  <a:pt x="3592" y="1827"/>
                  <a:pt x="3592" y="3214"/>
                </a:cubicBezTo>
                <a:lnTo>
                  <a:pt x="3592" y="4978"/>
                </a:lnTo>
                <a:lnTo>
                  <a:pt x="3182" y="4978"/>
                </a:lnTo>
                <a:cubicBezTo>
                  <a:pt x="2993" y="4978"/>
                  <a:pt x="2835" y="4820"/>
                  <a:pt x="2835" y="4631"/>
                </a:cubicBezTo>
                <a:lnTo>
                  <a:pt x="2835" y="1418"/>
                </a:lnTo>
                <a:cubicBezTo>
                  <a:pt x="2835" y="630"/>
                  <a:pt x="2205" y="0"/>
                  <a:pt x="141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357" name="Google Shape;9357;p87"/>
          <p:cNvGrpSpPr/>
          <p:nvPr/>
        </p:nvGrpSpPr>
        <p:grpSpPr>
          <a:xfrm>
            <a:off x="3219938" y="2252765"/>
            <a:ext cx="609937" cy="599100"/>
            <a:chOff x="-20199150" y="3317850"/>
            <a:chExt cx="309550" cy="304050"/>
          </a:xfrm>
        </p:grpSpPr>
        <p:sp>
          <p:nvSpPr>
            <p:cNvPr id="9358" name="Google Shape;9358;p87"/>
            <p:cNvSpPr/>
            <p:nvPr/>
          </p:nvSpPr>
          <p:spPr>
            <a:xfrm>
              <a:off x="-20161350" y="3507675"/>
              <a:ext cx="68550" cy="43325"/>
            </a:xfrm>
            <a:custGeom>
              <a:avLst/>
              <a:gdLst/>
              <a:ahLst/>
              <a:cxnLst/>
              <a:rect l="l" t="t" r="r" b="b"/>
              <a:pathLst>
                <a:path w="2742" h="1733" extrusionOk="0">
                  <a:moveTo>
                    <a:pt x="2647" y="0"/>
                  </a:moveTo>
                  <a:cubicBezTo>
                    <a:pt x="2174" y="158"/>
                    <a:pt x="1639" y="284"/>
                    <a:pt x="1072" y="284"/>
                  </a:cubicBezTo>
                  <a:cubicBezTo>
                    <a:pt x="788" y="284"/>
                    <a:pt x="505" y="252"/>
                    <a:pt x="221" y="221"/>
                  </a:cubicBezTo>
                  <a:cubicBezTo>
                    <a:pt x="64" y="567"/>
                    <a:pt x="1" y="945"/>
                    <a:pt x="1" y="1386"/>
                  </a:cubicBezTo>
                  <a:cubicBezTo>
                    <a:pt x="1" y="1575"/>
                    <a:pt x="158" y="1733"/>
                    <a:pt x="347" y="1733"/>
                  </a:cubicBezTo>
                  <a:cubicBezTo>
                    <a:pt x="1292" y="1733"/>
                    <a:pt x="2174" y="1292"/>
                    <a:pt x="2741" y="630"/>
                  </a:cubicBezTo>
                  <a:cubicBezTo>
                    <a:pt x="2710" y="441"/>
                    <a:pt x="2678" y="189"/>
                    <a:pt x="26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9" name="Google Shape;9359;p87"/>
            <p:cNvSpPr/>
            <p:nvPr/>
          </p:nvSpPr>
          <p:spPr>
            <a:xfrm>
              <a:off x="-20161350" y="3389525"/>
              <a:ext cx="68550" cy="43350"/>
            </a:xfrm>
            <a:custGeom>
              <a:avLst/>
              <a:gdLst/>
              <a:ahLst/>
              <a:cxnLst/>
              <a:rect l="l" t="t" r="r" b="b"/>
              <a:pathLst>
                <a:path w="2742" h="1734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757"/>
                    <a:pt x="64" y="1166"/>
                    <a:pt x="221" y="1544"/>
                  </a:cubicBezTo>
                  <a:cubicBezTo>
                    <a:pt x="505" y="1513"/>
                    <a:pt x="788" y="1481"/>
                    <a:pt x="1072" y="1481"/>
                  </a:cubicBezTo>
                  <a:cubicBezTo>
                    <a:pt x="1639" y="1481"/>
                    <a:pt x="2174" y="1576"/>
                    <a:pt x="2647" y="1733"/>
                  </a:cubicBezTo>
                  <a:cubicBezTo>
                    <a:pt x="2678" y="1544"/>
                    <a:pt x="2741" y="1292"/>
                    <a:pt x="2741" y="1103"/>
                  </a:cubicBezTo>
                  <a:cubicBezTo>
                    <a:pt x="2174" y="442"/>
                    <a:pt x="1292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0" name="Google Shape;9360;p87"/>
            <p:cNvSpPr/>
            <p:nvPr/>
          </p:nvSpPr>
          <p:spPr>
            <a:xfrm>
              <a:off x="-20199150" y="3443075"/>
              <a:ext cx="97675" cy="53225"/>
            </a:xfrm>
            <a:custGeom>
              <a:avLst/>
              <a:gdLst/>
              <a:ahLst/>
              <a:cxnLst/>
              <a:rect l="l" t="t" r="r" b="b"/>
              <a:pathLst>
                <a:path w="3907" h="2129" extrusionOk="0">
                  <a:moveTo>
                    <a:pt x="2584" y="1"/>
                  </a:moveTo>
                  <a:cubicBezTo>
                    <a:pt x="1260" y="1"/>
                    <a:pt x="252" y="725"/>
                    <a:pt x="221" y="788"/>
                  </a:cubicBezTo>
                  <a:cubicBezTo>
                    <a:pt x="0" y="914"/>
                    <a:pt x="0" y="1230"/>
                    <a:pt x="221" y="1324"/>
                  </a:cubicBezTo>
                  <a:cubicBezTo>
                    <a:pt x="252" y="1387"/>
                    <a:pt x="1260" y="2112"/>
                    <a:pt x="2584" y="2112"/>
                  </a:cubicBezTo>
                  <a:cubicBezTo>
                    <a:pt x="2669" y="2123"/>
                    <a:pt x="2754" y="2128"/>
                    <a:pt x="2839" y="2128"/>
                  </a:cubicBezTo>
                  <a:cubicBezTo>
                    <a:pt x="3224" y="2128"/>
                    <a:pt x="3597" y="2020"/>
                    <a:pt x="3907" y="1891"/>
                  </a:cubicBezTo>
                  <a:cubicBezTo>
                    <a:pt x="3844" y="1639"/>
                    <a:pt x="3718" y="1450"/>
                    <a:pt x="3592" y="1230"/>
                  </a:cubicBezTo>
                  <a:cubicBezTo>
                    <a:pt x="3560" y="1103"/>
                    <a:pt x="3560" y="1009"/>
                    <a:pt x="3592" y="914"/>
                  </a:cubicBezTo>
                  <a:cubicBezTo>
                    <a:pt x="3718" y="662"/>
                    <a:pt x="3844" y="473"/>
                    <a:pt x="3907" y="221"/>
                  </a:cubicBezTo>
                  <a:cubicBezTo>
                    <a:pt x="3529" y="127"/>
                    <a:pt x="3088" y="1"/>
                    <a:pt x="258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1" name="Google Shape;9361;p87"/>
            <p:cNvSpPr/>
            <p:nvPr/>
          </p:nvSpPr>
          <p:spPr>
            <a:xfrm>
              <a:off x="-20091250" y="3479325"/>
              <a:ext cx="92175" cy="142575"/>
            </a:xfrm>
            <a:custGeom>
              <a:avLst/>
              <a:gdLst/>
              <a:ahLst/>
              <a:cxnLst/>
              <a:rect l="l" t="t" r="r" b="b"/>
              <a:pathLst>
                <a:path w="3687" h="5703" extrusionOk="0">
                  <a:moveTo>
                    <a:pt x="190" y="0"/>
                  </a:moveTo>
                  <a:cubicBezTo>
                    <a:pt x="946" y="1638"/>
                    <a:pt x="883" y="3592"/>
                    <a:pt x="95" y="5198"/>
                  </a:cubicBezTo>
                  <a:cubicBezTo>
                    <a:pt x="0" y="5450"/>
                    <a:pt x="158" y="5702"/>
                    <a:pt x="442" y="5702"/>
                  </a:cubicBezTo>
                  <a:lnTo>
                    <a:pt x="3245" y="5702"/>
                  </a:lnTo>
                  <a:cubicBezTo>
                    <a:pt x="3529" y="5702"/>
                    <a:pt x="3687" y="5450"/>
                    <a:pt x="3592" y="5198"/>
                  </a:cubicBezTo>
                  <a:cubicBezTo>
                    <a:pt x="2741" y="3592"/>
                    <a:pt x="2741" y="1607"/>
                    <a:pt x="34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2" name="Google Shape;9362;p87"/>
            <p:cNvSpPr/>
            <p:nvPr/>
          </p:nvSpPr>
          <p:spPr>
            <a:xfrm>
              <a:off x="-20090475" y="3317850"/>
              <a:ext cx="91400" cy="142575"/>
            </a:xfrm>
            <a:custGeom>
              <a:avLst/>
              <a:gdLst/>
              <a:ahLst/>
              <a:cxnLst/>
              <a:rect l="l" t="t" r="r" b="b"/>
              <a:pathLst>
                <a:path w="3656" h="5703" extrusionOk="0">
                  <a:moveTo>
                    <a:pt x="411" y="1"/>
                  </a:moveTo>
                  <a:cubicBezTo>
                    <a:pt x="285" y="1"/>
                    <a:pt x="159" y="95"/>
                    <a:pt x="64" y="158"/>
                  </a:cubicBezTo>
                  <a:cubicBezTo>
                    <a:pt x="1" y="284"/>
                    <a:pt x="1" y="410"/>
                    <a:pt x="64" y="505"/>
                  </a:cubicBezTo>
                  <a:cubicBezTo>
                    <a:pt x="915" y="2143"/>
                    <a:pt x="915" y="4096"/>
                    <a:pt x="159" y="5703"/>
                  </a:cubicBezTo>
                  <a:lnTo>
                    <a:pt x="3467" y="5703"/>
                  </a:lnTo>
                  <a:cubicBezTo>
                    <a:pt x="2710" y="4065"/>
                    <a:pt x="2710" y="2143"/>
                    <a:pt x="3530" y="505"/>
                  </a:cubicBezTo>
                  <a:cubicBezTo>
                    <a:pt x="3656" y="284"/>
                    <a:pt x="3467" y="1"/>
                    <a:pt x="32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3" name="Google Shape;9363;p87"/>
            <p:cNvSpPr/>
            <p:nvPr/>
          </p:nvSpPr>
          <p:spPr>
            <a:xfrm>
              <a:off x="-19984925" y="3389525"/>
              <a:ext cx="94550" cy="107925"/>
            </a:xfrm>
            <a:custGeom>
              <a:avLst/>
              <a:gdLst/>
              <a:ahLst/>
              <a:cxnLst/>
              <a:rect l="l" t="t" r="r" b="b"/>
              <a:pathLst>
                <a:path w="3782" h="4317" extrusionOk="0">
                  <a:moveTo>
                    <a:pt x="473" y="1"/>
                  </a:moveTo>
                  <a:cubicBezTo>
                    <a:pt x="190" y="1"/>
                    <a:pt x="1" y="316"/>
                    <a:pt x="158" y="568"/>
                  </a:cubicBezTo>
                  <a:cubicBezTo>
                    <a:pt x="946" y="1702"/>
                    <a:pt x="946" y="3119"/>
                    <a:pt x="253" y="4317"/>
                  </a:cubicBezTo>
                  <a:lnTo>
                    <a:pt x="3529" y="4317"/>
                  </a:lnTo>
                  <a:cubicBezTo>
                    <a:pt x="2868" y="3151"/>
                    <a:pt x="2868" y="1702"/>
                    <a:pt x="3624" y="568"/>
                  </a:cubicBezTo>
                  <a:cubicBezTo>
                    <a:pt x="3781" y="316"/>
                    <a:pt x="3624" y="1"/>
                    <a:pt x="33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4" name="Google Shape;9364;p87"/>
            <p:cNvSpPr/>
            <p:nvPr/>
          </p:nvSpPr>
          <p:spPr>
            <a:xfrm>
              <a:off x="-19984125" y="3514750"/>
              <a:ext cx="94525" cy="107150"/>
            </a:xfrm>
            <a:custGeom>
              <a:avLst/>
              <a:gdLst/>
              <a:ahLst/>
              <a:cxnLst/>
              <a:rect l="l" t="t" r="r" b="b"/>
              <a:pathLst>
                <a:path w="3781" h="4286" extrusionOk="0">
                  <a:moveTo>
                    <a:pt x="221" y="1"/>
                  </a:moveTo>
                  <a:cubicBezTo>
                    <a:pt x="914" y="1135"/>
                    <a:pt x="914" y="2647"/>
                    <a:pt x="158" y="3750"/>
                  </a:cubicBezTo>
                  <a:cubicBezTo>
                    <a:pt x="0" y="3970"/>
                    <a:pt x="158" y="4285"/>
                    <a:pt x="473" y="4285"/>
                  </a:cubicBezTo>
                  <a:lnTo>
                    <a:pt x="3308" y="4285"/>
                  </a:lnTo>
                  <a:cubicBezTo>
                    <a:pt x="3592" y="4285"/>
                    <a:pt x="3781" y="3970"/>
                    <a:pt x="3623" y="3750"/>
                  </a:cubicBezTo>
                  <a:cubicBezTo>
                    <a:pt x="2836" y="2584"/>
                    <a:pt x="2804" y="1135"/>
                    <a:pt x="34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65" name="Google Shape;9365;p87"/>
          <p:cNvGrpSpPr/>
          <p:nvPr/>
        </p:nvGrpSpPr>
        <p:grpSpPr>
          <a:xfrm>
            <a:off x="3223041" y="2990482"/>
            <a:ext cx="603731" cy="601021"/>
            <a:chOff x="-20199150" y="3693150"/>
            <a:chExt cx="306400" cy="305025"/>
          </a:xfrm>
        </p:grpSpPr>
        <p:sp>
          <p:nvSpPr>
            <p:cNvPr id="9366" name="Google Shape;9366;p87"/>
            <p:cNvSpPr/>
            <p:nvPr/>
          </p:nvSpPr>
          <p:spPr>
            <a:xfrm>
              <a:off x="-20182625" y="3762250"/>
              <a:ext cx="227650" cy="212650"/>
            </a:xfrm>
            <a:custGeom>
              <a:avLst/>
              <a:gdLst/>
              <a:ahLst/>
              <a:cxnLst/>
              <a:rect l="l" t="t" r="r" b="b"/>
              <a:pathLst>
                <a:path w="9106" h="8506" extrusionOk="0">
                  <a:moveTo>
                    <a:pt x="1862" y="1"/>
                  </a:moveTo>
                  <a:cubicBezTo>
                    <a:pt x="1462" y="1"/>
                    <a:pt x="1056" y="148"/>
                    <a:pt x="726" y="466"/>
                  </a:cubicBezTo>
                  <a:cubicBezTo>
                    <a:pt x="1" y="1222"/>
                    <a:pt x="158" y="2514"/>
                    <a:pt x="1104" y="3018"/>
                  </a:cubicBezTo>
                  <a:lnTo>
                    <a:pt x="4097" y="4687"/>
                  </a:lnTo>
                  <a:lnTo>
                    <a:pt x="5735" y="7680"/>
                  </a:lnTo>
                  <a:cubicBezTo>
                    <a:pt x="6024" y="8223"/>
                    <a:pt x="6562" y="8506"/>
                    <a:pt x="7117" y="8506"/>
                  </a:cubicBezTo>
                  <a:cubicBezTo>
                    <a:pt x="7529" y="8506"/>
                    <a:pt x="7951" y="8349"/>
                    <a:pt x="8287" y="8027"/>
                  </a:cubicBezTo>
                  <a:cubicBezTo>
                    <a:pt x="9106" y="7239"/>
                    <a:pt x="8854" y="5853"/>
                    <a:pt x="7783" y="5412"/>
                  </a:cubicBezTo>
                  <a:lnTo>
                    <a:pt x="4632" y="4152"/>
                  </a:lnTo>
                  <a:lnTo>
                    <a:pt x="3372" y="1001"/>
                  </a:lnTo>
                  <a:cubicBezTo>
                    <a:pt x="3102" y="366"/>
                    <a:pt x="2491" y="1"/>
                    <a:pt x="18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7" name="Google Shape;9367;p87"/>
            <p:cNvSpPr/>
            <p:nvPr/>
          </p:nvSpPr>
          <p:spPr>
            <a:xfrm>
              <a:off x="-20077075" y="3785225"/>
              <a:ext cx="97700" cy="91075"/>
            </a:xfrm>
            <a:custGeom>
              <a:avLst/>
              <a:gdLst/>
              <a:ahLst/>
              <a:cxnLst/>
              <a:rect l="l" t="t" r="r" b="b"/>
              <a:pathLst>
                <a:path w="3908" h="3643" extrusionOk="0">
                  <a:moveTo>
                    <a:pt x="1187" y="1"/>
                  </a:moveTo>
                  <a:cubicBezTo>
                    <a:pt x="799" y="1"/>
                    <a:pt x="395" y="94"/>
                    <a:pt x="1" y="303"/>
                  </a:cubicBezTo>
                  <a:lnTo>
                    <a:pt x="946" y="2697"/>
                  </a:lnTo>
                  <a:lnTo>
                    <a:pt x="3372" y="3642"/>
                  </a:lnTo>
                  <a:cubicBezTo>
                    <a:pt x="3907" y="2571"/>
                    <a:pt x="3624" y="1469"/>
                    <a:pt x="2931" y="713"/>
                  </a:cubicBezTo>
                  <a:cubicBezTo>
                    <a:pt x="2473" y="275"/>
                    <a:pt x="1852" y="1"/>
                    <a:pt x="11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8" name="Google Shape;9368;p87"/>
            <p:cNvSpPr/>
            <p:nvPr/>
          </p:nvSpPr>
          <p:spPr>
            <a:xfrm>
              <a:off x="-20051875" y="3693150"/>
              <a:ext cx="159125" cy="176850"/>
            </a:xfrm>
            <a:custGeom>
              <a:avLst/>
              <a:gdLst/>
              <a:ahLst/>
              <a:cxnLst/>
              <a:rect l="l" t="t" r="r" b="b"/>
              <a:pathLst>
                <a:path w="6365" h="7074" extrusionOk="0">
                  <a:moveTo>
                    <a:pt x="3159" y="1"/>
                  </a:moveTo>
                  <a:cubicBezTo>
                    <a:pt x="3104" y="1"/>
                    <a:pt x="3057" y="16"/>
                    <a:pt x="3025" y="48"/>
                  </a:cubicBezTo>
                  <a:lnTo>
                    <a:pt x="190" y="1466"/>
                  </a:lnTo>
                  <a:cubicBezTo>
                    <a:pt x="64" y="1529"/>
                    <a:pt x="1" y="1655"/>
                    <a:pt x="1" y="1781"/>
                  </a:cubicBezTo>
                  <a:lnTo>
                    <a:pt x="1" y="2978"/>
                  </a:lnTo>
                  <a:cubicBezTo>
                    <a:pt x="54" y="2975"/>
                    <a:pt x="107" y="2974"/>
                    <a:pt x="159" y="2974"/>
                  </a:cubicBezTo>
                  <a:cubicBezTo>
                    <a:pt x="727" y="2974"/>
                    <a:pt x="1246" y="3128"/>
                    <a:pt x="1765" y="3387"/>
                  </a:cubicBezTo>
                  <a:lnTo>
                    <a:pt x="2206" y="2631"/>
                  </a:lnTo>
                  <a:cubicBezTo>
                    <a:pt x="2249" y="2524"/>
                    <a:pt x="2379" y="2461"/>
                    <a:pt x="2507" y="2461"/>
                  </a:cubicBezTo>
                  <a:cubicBezTo>
                    <a:pt x="2568" y="2461"/>
                    <a:pt x="2628" y="2475"/>
                    <a:pt x="2679" y="2505"/>
                  </a:cubicBezTo>
                  <a:cubicBezTo>
                    <a:pt x="2836" y="2600"/>
                    <a:pt x="2899" y="2820"/>
                    <a:pt x="2773" y="2978"/>
                  </a:cubicBezTo>
                  <a:lnTo>
                    <a:pt x="2301" y="3828"/>
                  </a:lnTo>
                  <a:cubicBezTo>
                    <a:pt x="2553" y="4017"/>
                    <a:pt x="2679" y="4080"/>
                    <a:pt x="2899" y="4490"/>
                  </a:cubicBezTo>
                  <a:lnTo>
                    <a:pt x="3813" y="4238"/>
                  </a:lnTo>
                  <a:cubicBezTo>
                    <a:pt x="3832" y="4235"/>
                    <a:pt x="3852" y="4233"/>
                    <a:pt x="3872" y="4233"/>
                  </a:cubicBezTo>
                  <a:cubicBezTo>
                    <a:pt x="4045" y="4233"/>
                    <a:pt x="4226" y="4352"/>
                    <a:pt x="4254" y="4522"/>
                  </a:cubicBezTo>
                  <a:cubicBezTo>
                    <a:pt x="4285" y="4711"/>
                    <a:pt x="4159" y="4931"/>
                    <a:pt x="3970" y="4963"/>
                  </a:cubicBezTo>
                  <a:lnTo>
                    <a:pt x="3183" y="5152"/>
                  </a:lnTo>
                  <a:cubicBezTo>
                    <a:pt x="3372" y="5750"/>
                    <a:pt x="3435" y="6412"/>
                    <a:pt x="3214" y="7073"/>
                  </a:cubicBezTo>
                  <a:cubicBezTo>
                    <a:pt x="3340" y="7042"/>
                    <a:pt x="6050" y="5719"/>
                    <a:pt x="6176" y="5624"/>
                  </a:cubicBezTo>
                  <a:cubicBezTo>
                    <a:pt x="6302" y="5561"/>
                    <a:pt x="6365" y="5435"/>
                    <a:pt x="6365" y="5309"/>
                  </a:cubicBezTo>
                  <a:lnTo>
                    <a:pt x="6365" y="1718"/>
                  </a:lnTo>
                  <a:cubicBezTo>
                    <a:pt x="6365" y="1623"/>
                    <a:pt x="6302" y="1497"/>
                    <a:pt x="6176" y="1466"/>
                  </a:cubicBezTo>
                  <a:lnTo>
                    <a:pt x="3340" y="48"/>
                  </a:lnTo>
                  <a:cubicBezTo>
                    <a:pt x="3277" y="16"/>
                    <a:pt x="3214" y="1"/>
                    <a:pt x="31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9" name="Google Shape;9369;p87"/>
            <p:cNvSpPr/>
            <p:nvPr/>
          </p:nvSpPr>
          <p:spPr>
            <a:xfrm>
              <a:off x="-20155825" y="3861300"/>
              <a:ext cx="92950" cy="92175"/>
            </a:xfrm>
            <a:custGeom>
              <a:avLst/>
              <a:gdLst/>
              <a:ahLst/>
              <a:cxnLst/>
              <a:rect l="l" t="t" r="r" b="b"/>
              <a:pathLst>
                <a:path w="3718" h="3687" extrusionOk="0">
                  <a:moveTo>
                    <a:pt x="221" y="1"/>
                  </a:moveTo>
                  <a:lnTo>
                    <a:pt x="63" y="158"/>
                  </a:lnTo>
                  <a:lnTo>
                    <a:pt x="0" y="190"/>
                  </a:lnTo>
                  <a:lnTo>
                    <a:pt x="3529" y="3687"/>
                  </a:lnTo>
                  <a:lnTo>
                    <a:pt x="3560" y="3655"/>
                  </a:lnTo>
                  <a:lnTo>
                    <a:pt x="3718" y="3498"/>
                  </a:lnTo>
                  <a:lnTo>
                    <a:pt x="2457" y="1230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0" name="Google Shape;9370;p87"/>
            <p:cNvSpPr/>
            <p:nvPr/>
          </p:nvSpPr>
          <p:spPr>
            <a:xfrm>
              <a:off x="-20199150" y="3918025"/>
              <a:ext cx="81150" cy="80150"/>
            </a:xfrm>
            <a:custGeom>
              <a:avLst/>
              <a:gdLst/>
              <a:ahLst/>
              <a:cxnLst/>
              <a:rect l="l" t="t" r="r" b="b"/>
              <a:pathLst>
                <a:path w="3246" h="3206" extrusionOk="0">
                  <a:moveTo>
                    <a:pt x="851" y="0"/>
                  </a:moveTo>
                  <a:lnTo>
                    <a:pt x="851" y="0"/>
                  </a:lnTo>
                  <a:cubicBezTo>
                    <a:pt x="756" y="536"/>
                    <a:pt x="851" y="1134"/>
                    <a:pt x="1071" y="1670"/>
                  </a:cubicBezTo>
                  <a:lnTo>
                    <a:pt x="158" y="2584"/>
                  </a:lnTo>
                  <a:cubicBezTo>
                    <a:pt x="0" y="2741"/>
                    <a:pt x="0" y="2930"/>
                    <a:pt x="158" y="3088"/>
                  </a:cubicBezTo>
                  <a:cubicBezTo>
                    <a:pt x="237" y="3166"/>
                    <a:pt x="331" y="3206"/>
                    <a:pt x="426" y="3206"/>
                  </a:cubicBezTo>
                  <a:cubicBezTo>
                    <a:pt x="520" y="3206"/>
                    <a:pt x="615" y="3166"/>
                    <a:pt x="693" y="3088"/>
                  </a:cubicBezTo>
                  <a:lnTo>
                    <a:pt x="1607" y="2174"/>
                  </a:lnTo>
                  <a:cubicBezTo>
                    <a:pt x="2017" y="2332"/>
                    <a:pt x="2458" y="2458"/>
                    <a:pt x="2899" y="2458"/>
                  </a:cubicBezTo>
                  <a:cubicBezTo>
                    <a:pt x="3025" y="2458"/>
                    <a:pt x="3119" y="2426"/>
                    <a:pt x="3245" y="2426"/>
                  </a:cubicBezTo>
                  <a:lnTo>
                    <a:pt x="85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1" name="Google Shape;9371;p87"/>
            <p:cNvSpPr/>
            <p:nvPr/>
          </p:nvSpPr>
          <p:spPr>
            <a:xfrm>
              <a:off x="-20173950" y="3880200"/>
              <a:ext cx="92175" cy="92200"/>
            </a:xfrm>
            <a:custGeom>
              <a:avLst/>
              <a:gdLst/>
              <a:ahLst/>
              <a:cxnLst/>
              <a:rect l="l" t="t" r="r" b="b"/>
              <a:pathLst>
                <a:path w="3687" h="3688" extrusionOk="0">
                  <a:moveTo>
                    <a:pt x="316" y="1"/>
                  </a:moveTo>
                  <a:cubicBezTo>
                    <a:pt x="189" y="222"/>
                    <a:pt x="63" y="442"/>
                    <a:pt x="0" y="663"/>
                  </a:cubicBezTo>
                  <a:lnTo>
                    <a:pt x="3025" y="3687"/>
                  </a:lnTo>
                  <a:cubicBezTo>
                    <a:pt x="3245" y="3624"/>
                    <a:pt x="3498" y="3498"/>
                    <a:pt x="3687" y="3372"/>
                  </a:cubicBezTo>
                  <a:lnTo>
                    <a:pt x="31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72" name="Google Shape;9372;p87"/>
          <p:cNvGrpSpPr/>
          <p:nvPr/>
        </p:nvGrpSpPr>
        <p:grpSpPr>
          <a:xfrm>
            <a:off x="3223806" y="3727583"/>
            <a:ext cx="602204" cy="602204"/>
            <a:chOff x="-20197575" y="4066875"/>
            <a:chExt cx="305625" cy="305625"/>
          </a:xfrm>
        </p:grpSpPr>
        <p:sp>
          <p:nvSpPr>
            <p:cNvPr id="9373" name="Google Shape;9373;p87"/>
            <p:cNvSpPr/>
            <p:nvPr/>
          </p:nvSpPr>
          <p:spPr>
            <a:xfrm>
              <a:off x="-20089675" y="4066875"/>
              <a:ext cx="89025" cy="92175"/>
            </a:xfrm>
            <a:custGeom>
              <a:avLst/>
              <a:gdLst/>
              <a:ahLst/>
              <a:cxnLst/>
              <a:rect l="l" t="t" r="r" b="b"/>
              <a:pathLst>
                <a:path w="3561" h="3687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946" y="725"/>
                    <a:pt x="1418" y="1229"/>
                    <a:pt x="1418" y="1828"/>
                  </a:cubicBezTo>
                  <a:lnTo>
                    <a:pt x="1418" y="3687"/>
                  </a:lnTo>
                  <a:cubicBezTo>
                    <a:pt x="1544" y="3624"/>
                    <a:pt x="1670" y="3592"/>
                    <a:pt x="1765" y="3592"/>
                  </a:cubicBezTo>
                  <a:cubicBezTo>
                    <a:pt x="1891" y="3592"/>
                    <a:pt x="2017" y="3624"/>
                    <a:pt x="2143" y="3687"/>
                  </a:cubicBezTo>
                  <a:lnTo>
                    <a:pt x="2143" y="1828"/>
                  </a:lnTo>
                  <a:cubicBezTo>
                    <a:pt x="2143" y="1229"/>
                    <a:pt x="2615" y="725"/>
                    <a:pt x="3182" y="725"/>
                  </a:cubicBezTo>
                  <a:cubicBezTo>
                    <a:pt x="3403" y="725"/>
                    <a:pt x="3561" y="568"/>
                    <a:pt x="3561" y="379"/>
                  </a:cubicBezTo>
                  <a:cubicBezTo>
                    <a:pt x="3561" y="158"/>
                    <a:pt x="3403" y="1"/>
                    <a:pt x="3182" y="1"/>
                  </a:cubicBezTo>
                  <a:cubicBezTo>
                    <a:pt x="2615" y="1"/>
                    <a:pt x="2080" y="284"/>
                    <a:pt x="1765" y="725"/>
                  </a:cubicBezTo>
                  <a:cubicBezTo>
                    <a:pt x="1450" y="284"/>
                    <a:pt x="94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4" name="Google Shape;9374;p87"/>
            <p:cNvSpPr/>
            <p:nvPr/>
          </p:nvSpPr>
          <p:spPr>
            <a:xfrm>
              <a:off x="-20024300" y="4085775"/>
              <a:ext cx="132350" cy="125250"/>
            </a:xfrm>
            <a:custGeom>
              <a:avLst/>
              <a:gdLst/>
              <a:ahLst/>
              <a:cxnLst/>
              <a:rect l="l" t="t" r="r" b="b"/>
              <a:pathLst>
                <a:path w="5294" h="5010" extrusionOk="0">
                  <a:moveTo>
                    <a:pt x="2741" y="2175"/>
                  </a:moveTo>
                  <a:cubicBezTo>
                    <a:pt x="2930" y="2175"/>
                    <a:pt x="3119" y="2332"/>
                    <a:pt x="3119" y="2521"/>
                  </a:cubicBezTo>
                  <a:cubicBezTo>
                    <a:pt x="3119" y="2710"/>
                    <a:pt x="2930" y="2868"/>
                    <a:pt x="2741" y="2868"/>
                  </a:cubicBezTo>
                  <a:cubicBezTo>
                    <a:pt x="2552" y="2868"/>
                    <a:pt x="2395" y="2710"/>
                    <a:pt x="2395" y="2521"/>
                  </a:cubicBezTo>
                  <a:cubicBezTo>
                    <a:pt x="2395" y="2332"/>
                    <a:pt x="2552" y="2175"/>
                    <a:pt x="2741" y="2175"/>
                  </a:cubicBezTo>
                  <a:close/>
                  <a:moveTo>
                    <a:pt x="1985" y="3592"/>
                  </a:moveTo>
                  <a:cubicBezTo>
                    <a:pt x="2206" y="3592"/>
                    <a:pt x="2363" y="3750"/>
                    <a:pt x="2363" y="3939"/>
                  </a:cubicBezTo>
                  <a:cubicBezTo>
                    <a:pt x="2395" y="4128"/>
                    <a:pt x="2206" y="4285"/>
                    <a:pt x="1985" y="4285"/>
                  </a:cubicBezTo>
                  <a:cubicBezTo>
                    <a:pt x="1796" y="4285"/>
                    <a:pt x="1639" y="4128"/>
                    <a:pt x="1639" y="3939"/>
                  </a:cubicBezTo>
                  <a:cubicBezTo>
                    <a:pt x="1639" y="3750"/>
                    <a:pt x="1796" y="3592"/>
                    <a:pt x="1985" y="3592"/>
                  </a:cubicBezTo>
                  <a:close/>
                  <a:moveTo>
                    <a:pt x="4915" y="1"/>
                  </a:moveTo>
                  <a:cubicBezTo>
                    <a:pt x="2710" y="1"/>
                    <a:pt x="820" y="1355"/>
                    <a:pt x="0" y="3246"/>
                  </a:cubicBezTo>
                  <a:cubicBezTo>
                    <a:pt x="158" y="3435"/>
                    <a:pt x="252" y="3655"/>
                    <a:pt x="252" y="3939"/>
                  </a:cubicBezTo>
                  <a:lnTo>
                    <a:pt x="252" y="5010"/>
                  </a:lnTo>
                  <a:lnTo>
                    <a:pt x="2899" y="5010"/>
                  </a:lnTo>
                  <a:cubicBezTo>
                    <a:pt x="3340" y="5010"/>
                    <a:pt x="3718" y="4695"/>
                    <a:pt x="3812" y="4254"/>
                  </a:cubicBezTo>
                  <a:cubicBezTo>
                    <a:pt x="4632" y="4096"/>
                    <a:pt x="5293" y="3403"/>
                    <a:pt x="5293" y="2490"/>
                  </a:cubicBezTo>
                  <a:lnTo>
                    <a:pt x="5293" y="347"/>
                  </a:lnTo>
                  <a:cubicBezTo>
                    <a:pt x="5262" y="158"/>
                    <a:pt x="5104" y="1"/>
                    <a:pt x="49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5" name="Google Shape;9375;p87"/>
            <p:cNvSpPr/>
            <p:nvPr/>
          </p:nvSpPr>
          <p:spPr>
            <a:xfrm>
              <a:off x="-19983350" y="4263775"/>
              <a:ext cx="18925" cy="18150"/>
            </a:xfrm>
            <a:custGeom>
              <a:avLst/>
              <a:gdLst/>
              <a:ahLst/>
              <a:cxnLst/>
              <a:rect l="l" t="t" r="r" b="b"/>
              <a:pathLst>
                <a:path w="757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47"/>
                  </a:cubicBezTo>
                  <a:cubicBezTo>
                    <a:pt x="757" y="221"/>
                    <a:pt x="568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6" name="Google Shape;9376;p87"/>
            <p:cNvSpPr/>
            <p:nvPr/>
          </p:nvSpPr>
          <p:spPr>
            <a:xfrm>
              <a:off x="-20035325" y="4228350"/>
              <a:ext cx="125250" cy="143350"/>
            </a:xfrm>
            <a:custGeom>
              <a:avLst/>
              <a:gdLst/>
              <a:ahLst/>
              <a:cxnLst/>
              <a:rect l="l" t="t" r="r" b="b"/>
              <a:pathLst>
                <a:path w="5010" h="5734" extrusionOk="0">
                  <a:moveTo>
                    <a:pt x="2426" y="756"/>
                  </a:moveTo>
                  <a:cubicBezTo>
                    <a:pt x="3025" y="756"/>
                    <a:pt x="3497" y="1229"/>
                    <a:pt x="3497" y="1827"/>
                  </a:cubicBezTo>
                  <a:cubicBezTo>
                    <a:pt x="3560" y="2363"/>
                    <a:pt x="3025" y="2899"/>
                    <a:pt x="2426" y="2899"/>
                  </a:cubicBezTo>
                  <a:cubicBezTo>
                    <a:pt x="1859" y="2899"/>
                    <a:pt x="1387" y="2426"/>
                    <a:pt x="1387" y="1827"/>
                  </a:cubicBezTo>
                  <a:cubicBezTo>
                    <a:pt x="1387" y="1229"/>
                    <a:pt x="1859" y="756"/>
                    <a:pt x="2426" y="756"/>
                  </a:cubicBezTo>
                  <a:close/>
                  <a:moveTo>
                    <a:pt x="693" y="0"/>
                  </a:moveTo>
                  <a:lnTo>
                    <a:pt x="693" y="2489"/>
                  </a:lnTo>
                  <a:cubicBezTo>
                    <a:pt x="693" y="2962"/>
                    <a:pt x="378" y="3371"/>
                    <a:pt x="0" y="3529"/>
                  </a:cubicBezTo>
                  <a:lnTo>
                    <a:pt x="0" y="4663"/>
                  </a:lnTo>
                  <a:cubicBezTo>
                    <a:pt x="0" y="5261"/>
                    <a:pt x="473" y="5734"/>
                    <a:pt x="1071" y="5734"/>
                  </a:cubicBezTo>
                  <a:cubicBezTo>
                    <a:pt x="1639" y="5734"/>
                    <a:pt x="2111" y="5261"/>
                    <a:pt x="2111" y="4663"/>
                  </a:cubicBezTo>
                  <a:cubicBezTo>
                    <a:pt x="2111" y="4474"/>
                    <a:pt x="2269" y="4316"/>
                    <a:pt x="2489" y="4316"/>
                  </a:cubicBezTo>
                  <a:cubicBezTo>
                    <a:pt x="3182" y="4316"/>
                    <a:pt x="3812" y="4033"/>
                    <a:pt x="4285" y="3529"/>
                  </a:cubicBezTo>
                  <a:cubicBezTo>
                    <a:pt x="4758" y="2993"/>
                    <a:pt x="5010" y="2331"/>
                    <a:pt x="4947" y="1670"/>
                  </a:cubicBezTo>
                  <a:cubicBezTo>
                    <a:pt x="4884" y="725"/>
                    <a:pt x="4127" y="0"/>
                    <a:pt x="32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7" name="Google Shape;9377;p87"/>
            <p:cNvSpPr/>
            <p:nvPr/>
          </p:nvSpPr>
          <p:spPr>
            <a:xfrm>
              <a:off x="-20054225" y="4175575"/>
              <a:ext cx="18125" cy="125250"/>
            </a:xfrm>
            <a:custGeom>
              <a:avLst/>
              <a:gdLst/>
              <a:ahLst/>
              <a:cxnLst/>
              <a:rect l="l" t="t" r="r" b="b"/>
              <a:pathLst>
                <a:path w="725" h="501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4632"/>
                  </a:lnTo>
                  <a:cubicBezTo>
                    <a:pt x="0" y="4852"/>
                    <a:pt x="158" y="5010"/>
                    <a:pt x="347" y="5010"/>
                  </a:cubicBezTo>
                  <a:cubicBezTo>
                    <a:pt x="567" y="5010"/>
                    <a:pt x="725" y="4852"/>
                    <a:pt x="725" y="4632"/>
                  </a:cubicBezTo>
                  <a:lnTo>
                    <a:pt x="725" y="347"/>
                  </a:ln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8" name="Google Shape;9378;p87"/>
            <p:cNvSpPr/>
            <p:nvPr/>
          </p:nvSpPr>
          <p:spPr>
            <a:xfrm>
              <a:off x="-20197575" y="4085775"/>
              <a:ext cx="132350" cy="125250"/>
            </a:xfrm>
            <a:custGeom>
              <a:avLst/>
              <a:gdLst/>
              <a:ahLst/>
              <a:cxnLst/>
              <a:rect l="l" t="t" r="r" b="b"/>
              <a:pathLst>
                <a:path w="5294" h="5010" extrusionOk="0">
                  <a:moveTo>
                    <a:pt x="2521" y="2175"/>
                  </a:moveTo>
                  <a:cubicBezTo>
                    <a:pt x="2710" y="2175"/>
                    <a:pt x="2867" y="2332"/>
                    <a:pt x="2867" y="2521"/>
                  </a:cubicBezTo>
                  <a:cubicBezTo>
                    <a:pt x="2867" y="2710"/>
                    <a:pt x="2710" y="2868"/>
                    <a:pt x="2521" y="2868"/>
                  </a:cubicBezTo>
                  <a:cubicBezTo>
                    <a:pt x="2300" y="2868"/>
                    <a:pt x="2143" y="2710"/>
                    <a:pt x="2143" y="2521"/>
                  </a:cubicBezTo>
                  <a:cubicBezTo>
                    <a:pt x="2174" y="2332"/>
                    <a:pt x="2300" y="2175"/>
                    <a:pt x="2521" y="2175"/>
                  </a:cubicBezTo>
                  <a:close/>
                  <a:moveTo>
                    <a:pt x="3245" y="3592"/>
                  </a:moveTo>
                  <a:cubicBezTo>
                    <a:pt x="3466" y="3592"/>
                    <a:pt x="3623" y="3750"/>
                    <a:pt x="3623" y="3939"/>
                  </a:cubicBezTo>
                  <a:cubicBezTo>
                    <a:pt x="3623" y="4128"/>
                    <a:pt x="3466" y="4285"/>
                    <a:pt x="3245" y="4285"/>
                  </a:cubicBezTo>
                  <a:cubicBezTo>
                    <a:pt x="3056" y="4285"/>
                    <a:pt x="2899" y="4128"/>
                    <a:pt x="2899" y="3939"/>
                  </a:cubicBezTo>
                  <a:cubicBezTo>
                    <a:pt x="2867" y="3750"/>
                    <a:pt x="3056" y="3592"/>
                    <a:pt x="3245" y="3592"/>
                  </a:cubicBezTo>
                  <a:close/>
                  <a:moveTo>
                    <a:pt x="378" y="1"/>
                  </a:moveTo>
                  <a:cubicBezTo>
                    <a:pt x="189" y="1"/>
                    <a:pt x="32" y="158"/>
                    <a:pt x="32" y="347"/>
                  </a:cubicBezTo>
                  <a:lnTo>
                    <a:pt x="32" y="2490"/>
                  </a:lnTo>
                  <a:cubicBezTo>
                    <a:pt x="0" y="3403"/>
                    <a:pt x="662" y="4096"/>
                    <a:pt x="1481" y="4254"/>
                  </a:cubicBezTo>
                  <a:cubicBezTo>
                    <a:pt x="1576" y="4695"/>
                    <a:pt x="1954" y="5010"/>
                    <a:pt x="2395" y="5010"/>
                  </a:cubicBezTo>
                  <a:lnTo>
                    <a:pt x="5041" y="5010"/>
                  </a:lnTo>
                  <a:lnTo>
                    <a:pt x="5041" y="3939"/>
                  </a:lnTo>
                  <a:cubicBezTo>
                    <a:pt x="5041" y="3655"/>
                    <a:pt x="5136" y="3435"/>
                    <a:pt x="5293" y="3246"/>
                  </a:cubicBezTo>
                  <a:cubicBezTo>
                    <a:pt x="4474" y="1355"/>
                    <a:pt x="2584" y="1"/>
                    <a:pt x="3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9" name="Google Shape;9379;p87"/>
            <p:cNvSpPr/>
            <p:nvPr/>
          </p:nvSpPr>
          <p:spPr>
            <a:xfrm>
              <a:off x="-20179475" y="4229925"/>
              <a:ext cx="125275" cy="142575"/>
            </a:xfrm>
            <a:custGeom>
              <a:avLst/>
              <a:gdLst/>
              <a:ahLst/>
              <a:cxnLst/>
              <a:rect l="l" t="t" r="r" b="b"/>
              <a:pathLst>
                <a:path w="5011" h="5703" extrusionOk="0">
                  <a:moveTo>
                    <a:pt x="2521" y="693"/>
                  </a:moveTo>
                  <a:cubicBezTo>
                    <a:pt x="3120" y="693"/>
                    <a:pt x="3592" y="1166"/>
                    <a:pt x="3592" y="1764"/>
                  </a:cubicBezTo>
                  <a:cubicBezTo>
                    <a:pt x="3592" y="2300"/>
                    <a:pt x="3120" y="2836"/>
                    <a:pt x="2521" y="2836"/>
                  </a:cubicBezTo>
                  <a:cubicBezTo>
                    <a:pt x="1954" y="2836"/>
                    <a:pt x="1482" y="2363"/>
                    <a:pt x="1482" y="1764"/>
                  </a:cubicBezTo>
                  <a:cubicBezTo>
                    <a:pt x="1482" y="1166"/>
                    <a:pt x="1954" y="693"/>
                    <a:pt x="2521" y="693"/>
                  </a:cubicBezTo>
                  <a:close/>
                  <a:moveTo>
                    <a:pt x="1797" y="0"/>
                  </a:moveTo>
                  <a:cubicBezTo>
                    <a:pt x="883" y="0"/>
                    <a:pt x="95" y="693"/>
                    <a:pt x="64" y="1638"/>
                  </a:cubicBezTo>
                  <a:cubicBezTo>
                    <a:pt x="1" y="2363"/>
                    <a:pt x="253" y="2962"/>
                    <a:pt x="726" y="3497"/>
                  </a:cubicBezTo>
                  <a:cubicBezTo>
                    <a:pt x="1198" y="4001"/>
                    <a:pt x="1828" y="4285"/>
                    <a:pt x="2521" y="4285"/>
                  </a:cubicBezTo>
                  <a:cubicBezTo>
                    <a:pt x="2742" y="4285"/>
                    <a:pt x="2899" y="4442"/>
                    <a:pt x="2899" y="4631"/>
                  </a:cubicBezTo>
                  <a:cubicBezTo>
                    <a:pt x="2899" y="5230"/>
                    <a:pt x="3372" y="5702"/>
                    <a:pt x="3939" y="5702"/>
                  </a:cubicBezTo>
                  <a:cubicBezTo>
                    <a:pt x="4538" y="5702"/>
                    <a:pt x="5010" y="5230"/>
                    <a:pt x="5010" y="4631"/>
                  </a:cubicBezTo>
                  <a:lnTo>
                    <a:pt x="5010" y="3497"/>
                  </a:lnTo>
                  <a:cubicBezTo>
                    <a:pt x="4601" y="3340"/>
                    <a:pt x="4317" y="2899"/>
                    <a:pt x="4317" y="2458"/>
                  </a:cubicBezTo>
                  <a:lnTo>
                    <a:pt x="431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0" name="Google Shape;9380;p87"/>
            <p:cNvSpPr/>
            <p:nvPr/>
          </p:nvSpPr>
          <p:spPr>
            <a:xfrm>
              <a:off x="-20125125" y="426377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47"/>
                  </a:cubicBezTo>
                  <a:cubicBezTo>
                    <a:pt x="725" y="221"/>
                    <a:pt x="568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81" name="Google Shape;9381;p87"/>
          <p:cNvGrpSpPr/>
          <p:nvPr/>
        </p:nvGrpSpPr>
        <p:grpSpPr>
          <a:xfrm>
            <a:off x="6933429" y="2250027"/>
            <a:ext cx="599100" cy="604568"/>
            <a:chOff x="-18271050" y="3333200"/>
            <a:chExt cx="304050" cy="306825"/>
          </a:xfrm>
        </p:grpSpPr>
        <p:sp>
          <p:nvSpPr>
            <p:cNvPr id="9382" name="Google Shape;9382;p87"/>
            <p:cNvSpPr/>
            <p:nvPr/>
          </p:nvSpPr>
          <p:spPr>
            <a:xfrm>
              <a:off x="-18271050" y="3407650"/>
              <a:ext cx="63025" cy="79575"/>
            </a:xfrm>
            <a:custGeom>
              <a:avLst/>
              <a:gdLst/>
              <a:ahLst/>
              <a:cxnLst/>
              <a:rect l="l" t="t" r="r" b="b"/>
              <a:pathLst>
                <a:path w="2521" h="3183" extrusionOk="0">
                  <a:moveTo>
                    <a:pt x="1765" y="0"/>
                  </a:moveTo>
                  <a:cubicBezTo>
                    <a:pt x="788" y="0"/>
                    <a:pt x="0" y="788"/>
                    <a:pt x="0" y="1764"/>
                  </a:cubicBezTo>
                  <a:cubicBezTo>
                    <a:pt x="0" y="2363"/>
                    <a:pt x="284" y="2867"/>
                    <a:pt x="694" y="3182"/>
                  </a:cubicBezTo>
                  <a:cubicBezTo>
                    <a:pt x="694" y="1733"/>
                    <a:pt x="1544" y="567"/>
                    <a:pt x="2521" y="158"/>
                  </a:cubicBezTo>
                  <a:cubicBezTo>
                    <a:pt x="2300" y="32"/>
                    <a:pt x="2048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3" name="Google Shape;9383;p87"/>
            <p:cNvSpPr/>
            <p:nvPr/>
          </p:nvSpPr>
          <p:spPr>
            <a:xfrm>
              <a:off x="-18030050" y="3406850"/>
              <a:ext cx="63050" cy="79575"/>
            </a:xfrm>
            <a:custGeom>
              <a:avLst/>
              <a:gdLst/>
              <a:ahLst/>
              <a:cxnLst/>
              <a:rect l="l" t="t" r="r" b="b"/>
              <a:pathLst>
                <a:path w="2522" h="3183" extrusionOk="0">
                  <a:moveTo>
                    <a:pt x="757" y="1"/>
                  </a:moveTo>
                  <a:cubicBezTo>
                    <a:pt x="474" y="1"/>
                    <a:pt x="253" y="64"/>
                    <a:pt x="1" y="158"/>
                  </a:cubicBezTo>
                  <a:cubicBezTo>
                    <a:pt x="978" y="568"/>
                    <a:pt x="1828" y="1733"/>
                    <a:pt x="1828" y="3183"/>
                  </a:cubicBezTo>
                  <a:cubicBezTo>
                    <a:pt x="2238" y="2868"/>
                    <a:pt x="2521" y="2332"/>
                    <a:pt x="2521" y="1765"/>
                  </a:cubicBezTo>
                  <a:cubicBezTo>
                    <a:pt x="2521" y="788"/>
                    <a:pt x="1734" y="1"/>
                    <a:pt x="7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4" name="Google Shape;9384;p87"/>
            <p:cNvSpPr/>
            <p:nvPr/>
          </p:nvSpPr>
          <p:spPr>
            <a:xfrm>
              <a:off x="-18136375" y="3549400"/>
              <a:ext cx="35475" cy="32325"/>
            </a:xfrm>
            <a:custGeom>
              <a:avLst/>
              <a:gdLst/>
              <a:ahLst/>
              <a:cxnLst/>
              <a:rect l="l" t="t" r="r" b="b"/>
              <a:pathLst>
                <a:path w="1419" h="1293" extrusionOk="0">
                  <a:moveTo>
                    <a:pt x="725" y="1"/>
                  </a:moveTo>
                  <a:cubicBezTo>
                    <a:pt x="347" y="1"/>
                    <a:pt x="95" y="222"/>
                    <a:pt x="1" y="600"/>
                  </a:cubicBezTo>
                  <a:lnTo>
                    <a:pt x="725" y="1293"/>
                  </a:lnTo>
                  <a:lnTo>
                    <a:pt x="1419" y="600"/>
                  </a:lnTo>
                  <a:cubicBezTo>
                    <a:pt x="1355" y="285"/>
                    <a:pt x="1072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5" name="Google Shape;9385;p87"/>
            <p:cNvSpPr/>
            <p:nvPr/>
          </p:nvSpPr>
          <p:spPr>
            <a:xfrm>
              <a:off x="-18233250" y="3423625"/>
              <a:ext cx="230800" cy="216400"/>
            </a:xfrm>
            <a:custGeom>
              <a:avLst/>
              <a:gdLst/>
              <a:ahLst/>
              <a:cxnLst/>
              <a:rect l="l" t="t" r="r" b="b"/>
              <a:pathLst>
                <a:path w="9232" h="8656" extrusionOk="0">
                  <a:moveTo>
                    <a:pt x="2427" y="2890"/>
                  </a:moveTo>
                  <a:cubicBezTo>
                    <a:pt x="2616" y="2890"/>
                    <a:pt x="2773" y="3047"/>
                    <a:pt x="2773" y="3268"/>
                  </a:cubicBezTo>
                  <a:cubicBezTo>
                    <a:pt x="2773" y="3457"/>
                    <a:pt x="2616" y="3614"/>
                    <a:pt x="2427" y="3614"/>
                  </a:cubicBezTo>
                  <a:cubicBezTo>
                    <a:pt x="2238" y="3614"/>
                    <a:pt x="2080" y="3457"/>
                    <a:pt x="2080" y="3268"/>
                  </a:cubicBezTo>
                  <a:cubicBezTo>
                    <a:pt x="2080" y="3047"/>
                    <a:pt x="2238" y="2890"/>
                    <a:pt x="2427" y="2890"/>
                  </a:cubicBezTo>
                  <a:close/>
                  <a:moveTo>
                    <a:pt x="6711" y="2890"/>
                  </a:moveTo>
                  <a:cubicBezTo>
                    <a:pt x="6900" y="2890"/>
                    <a:pt x="7089" y="3047"/>
                    <a:pt x="7089" y="3268"/>
                  </a:cubicBezTo>
                  <a:cubicBezTo>
                    <a:pt x="7058" y="3457"/>
                    <a:pt x="6900" y="3614"/>
                    <a:pt x="6711" y="3614"/>
                  </a:cubicBezTo>
                  <a:cubicBezTo>
                    <a:pt x="6522" y="3614"/>
                    <a:pt x="6365" y="3457"/>
                    <a:pt x="6365" y="3268"/>
                  </a:cubicBezTo>
                  <a:cubicBezTo>
                    <a:pt x="6365" y="3047"/>
                    <a:pt x="6522" y="2890"/>
                    <a:pt x="6711" y="2890"/>
                  </a:cubicBezTo>
                  <a:close/>
                  <a:moveTo>
                    <a:pt x="2066" y="0"/>
                  </a:moveTo>
                  <a:cubicBezTo>
                    <a:pt x="1647" y="0"/>
                    <a:pt x="1224" y="147"/>
                    <a:pt x="883" y="464"/>
                  </a:cubicBezTo>
                  <a:cubicBezTo>
                    <a:pt x="316" y="999"/>
                    <a:pt x="1" y="1724"/>
                    <a:pt x="1" y="2543"/>
                  </a:cubicBezTo>
                  <a:cubicBezTo>
                    <a:pt x="1" y="4528"/>
                    <a:pt x="1765" y="8308"/>
                    <a:pt x="4285" y="8655"/>
                  </a:cubicBezTo>
                  <a:lnTo>
                    <a:pt x="4285" y="6985"/>
                  </a:lnTo>
                  <a:lnTo>
                    <a:pt x="3372" y="6103"/>
                  </a:lnTo>
                  <a:lnTo>
                    <a:pt x="3340" y="6040"/>
                  </a:lnTo>
                  <a:cubicBezTo>
                    <a:pt x="3246" y="5977"/>
                    <a:pt x="3214" y="5883"/>
                    <a:pt x="3214" y="5820"/>
                  </a:cubicBezTo>
                  <a:cubicBezTo>
                    <a:pt x="3214" y="5032"/>
                    <a:pt x="3844" y="4402"/>
                    <a:pt x="4632" y="4402"/>
                  </a:cubicBezTo>
                  <a:cubicBezTo>
                    <a:pt x="5420" y="4402"/>
                    <a:pt x="6050" y="5032"/>
                    <a:pt x="6050" y="5820"/>
                  </a:cubicBezTo>
                  <a:cubicBezTo>
                    <a:pt x="6050" y="5883"/>
                    <a:pt x="6018" y="6009"/>
                    <a:pt x="5924" y="6040"/>
                  </a:cubicBezTo>
                  <a:lnTo>
                    <a:pt x="4947" y="6985"/>
                  </a:lnTo>
                  <a:lnTo>
                    <a:pt x="4947" y="8655"/>
                  </a:lnTo>
                  <a:cubicBezTo>
                    <a:pt x="7436" y="8340"/>
                    <a:pt x="9232" y="4559"/>
                    <a:pt x="9232" y="2543"/>
                  </a:cubicBezTo>
                  <a:cubicBezTo>
                    <a:pt x="9232" y="1724"/>
                    <a:pt x="8917" y="999"/>
                    <a:pt x="8349" y="464"/>
                  </a:cubicBezTo>
                  <a:cubicBezTo>
                    <a:pt x="7984" y="157"/>
                    <a:pt x="7553" y="14"/>
                    <a:pt x="7131" y="14"/>
                  </a:cubicBezTo>
                  <a:cubicBezTo>
                    <a:pt x="6425" y="14"/>
                    <a:pt x="5747" y="415"/>
                    <a:pt x="5451" y="1125"/>
                  </a:cubicBezTo>
                  <a:lnTo>
                    <a:pt x="5230" y="1755"/>
                  </a:lnTo>
                  <a:cubicBezTo>
                    <a:pt x="5104" y="2039"/>
                    <a:pt x="4852" y="2197"/>
                    <a:pt x="4600" y="2197"/>
                  </a:cubicBezTo>
                  <a:cubicBezTo>
                    <a:pt x="4317" y="2197"/>
                    <a:pt x="4033" y="2039"/>
                    <a:pt x="3970" y="1755"/>
                  </a:cubicBezTo>
                  <a:lnTo>
                    <a:pt x="3718" y="1125"/>
                  </a:lnTo>
                  <a:cubicBezTo>
                    <a:pt x="3461" y="414"/>
                    <a:pt x="2771" y="0"/>
                    <a:pt x="206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6" name="Google Shape;9386;p87"/>
            <p:cNvSpPr/>
            <p:nvPr/>
          </p:nvSpPr>
          <p:spPr>
            <a:xfrm>
              <a:off x="-18231675" y="3333200"/>
              <a:ext cx="220575" cy="125650"/>
            </a:xfrm>
            <a:custGeom>
              <a:avLst/>
              <a:gdLst/>
              <a:ahLst/>
              <a:cxnLst/>
              <a:rect l="l" t="t" r="r" b="b"/>
              <a:pathLst>
                <a:path w="8823" h="5026" extrusionOk="0">
                  <a:moveTo>
                    <a:pt x="3088" y="1088"/>
                  </a:moveTo>
                  <a:cubicBezTo>
                    <a:pt x="3277" y="1088"/>
                    <a:pt x="3435" y="1245"/>
                    <a:pt x="3435" y="1434"/>
                  </a:cubicBezTo>
                  <a:lnTo>
                    <a:pt x="3435" y="2159"/>
                  </a:lnTo>
                  <a:cubicBezTo>
                    <a:pt x="3435" y="2348"/>
                    <a:pt x="3277" y="2506"/>
                    <a:pt x="3088" y="2506"/>
                  </a:cubicBezTo>
                  <a:cubicBezTo>
                    <a:pt x="2868" y="2506"/>
                    <a:pt x="2710" y="2348"/>
                    <a:pt x="2710" y="2159"/>
                  </a:cubicBezTo>
                  <a:lnTo>
                    <a:pt x="2710" y="1434"/>
                  </a:lnTo>
                  <a:cubicBezTo>
                    <a:pt x="2710" y="1245"/>
                    <a:pt x="2868" y="1088"/>
                    <a:pt x="3088" y="1088"/>
                  </a:cubicBezTo>
                  <a:close/>
                  <a:moveTo>
                    <a:pt x="5955" y="1088"/>
                  </a:moveTo>
                  <a:cubicBezTo>
                    <a:pt x="6144" y="1088"/>
                    <a:pt x="6302" y="1245"/>
                    <a:pt x="6302" y="1434"/>
                  </a:cubicBezTo>
                  <a:lnTo>
                    <a:pt x="6302" y="2159"/>
                  </a:lnTo>
                  <a:cubicBezTo>
                    <a:pt x="6302" y="2348"/>
                    <a:pt x="6144" y="2506"/>
                    <a:pt x="5955" y="2506"/>
                  </a:cubicBezTo>
                  <a:cubicBezTo>
                    <a:pt x="5735" y="2506"/>
                    <a:pt x="5577" y="2348"/>
                    <a:pt x="5577" y="2159"/>
                  </a:cubicBezTo>
                  <a:lnTo>
                    <a:pt x="5577" y="1434"/>
                  </a:lnTo>
                  <a:cubicBezTo>
                    <a:pt x="5577" y="1245"/>
                    <a:pt x="5735" y="1088"/>
                    <a:pt x="5955" y="1088"/>
                  </a:cubicBezTo>
                  <a:close/>
                  <a:moveTo>
                    <a:pt x="4537" y="1781"/>
                  </a:moveTo>
                  <a:cubicBezTo>
                    <a:pt x="4726" y="1781"/>
                    <a:pt x="4884" y="1938"/>
                    <a:pt x="4884" y="2159"/>
                  </a:cubicBezTo>
                  <a:lnTo>
                    <a:pt x="4884" y="2852"/>
                  </a:lnTo>
                  <a:cubicBezTo>
                    <a:pt x="4884" y="3041"/>
                    <a:pt x="4726" y="3199"/>
                    <a:pt x="4537" y="3199"/>
                  </a:cubicBezTo>
                  <a:cubicBezTo>
                    <a:pt x="4317" y="3199"/>
                    <a:pt x="4159" y="3041"/>
                    <a:pt x="4159" y="2852"/>
                  </a:cubicBezTo>
                  <a:lnTo>
                    <a:pt x="4159" y="2159"/>
                  </a:lnTo>
                  <a:cubicBezTo>
                    <a:pt x="4159" y="1938"/>
                    <a:pt x="4317" y="1781"/>
                    <a:pt x="4537" y="1781"/>
                  </a:cubicBezTo>
                  <a:close/>
                  <a:moveTo>
                    <a:pt x="4427" y="1"/>
                  </a:moveTo>
                  <a:cubicBezTo>
                    <a:pt x="4372" y="1"/>
                    <a:pt x="4317" y="17"/>
                    <a:pt x="4254" y="48"/>
                  </a:cubicBezTo>
                  <a:lnTo>
                    <a:pt x="3655" y="395"/>
                  </a:lnTo>
                  <a:lnTo>
                    <a:pt x="2994" y="237"/>
                  </a:lnTo>
                  <a:cubicBezTo>
                    <a:pt x="2964" y="230"/>
                    <a:pt x="2934" y="226"/>
                    <a:pt x="2905" y="226"/>
                  </a:cubicBezTo>
                  <a:cubicBezTo>
                    <a:pt x="2810" y="226"/>
                    <a:pt x="2719" y="267"/>
                    <a:pt x="2647" y="363"/>
                  </a:cubicBezTo>
                  <a:lnTo>
                    <a:pt x="2175" y="836"/>
                  </a:lnTo>
                  <a:lnTo>
                    <a:pt x="1481" y="867"/>
                  </a:lnTo>
                  <a:cubicBezTo>
                    <a:pt x="1387" y="867"/>
                    <a:pt x="1261" y="962"/>
                    <a:pt x="1166" y="1088"/>
                  </a:cubicBezTo>
                  <a:lnTo>
                    <a:pt x="851" y="1655"/>
                  </a:lnTo>
                  <a:cubicBezTo>
                    <a:pt x="599" y="1749"/>
                    <a:pt x="127" y="1875"/>
                    <a:pt x="1" y="2096"/>
                  </a:cubicBezTo>
                  <a:cubicBezTo>
                    <a:pt x="851" y="2159"/>
                    <a:pt x="1450" y="2380"/>
                    <a:pt x="1922" y="2821"/>
                  </a:cubicBezTo>
                  <a:cubicBezTo>
                    <a:pt x="2994" y="2821"/>
                    <a:pt x="3907" y="3451"/>
                    <a:pt x="4285" y="4396"/>
                  </a:cubicBezTo>
                  <a:lnTo>
                    <a:pt x="4537" y="5026"/>
                  </a:lnTo>
                  <a:lnTo>
                    <a:pt x="4726" y="4396"/>
                  </a:lnTo>
                  <a:cubicBezTo>
                    <a:pt x="5104" y="3451"/>
                    <a:pt x="6018" y="2821"/>
                    <a:pt x="7058" y="2821"/>
                  </a:cubicBezTo>
                  <a:cubicBezTo>
                    <a:pt x="7486" y="2421"/>
                    <a:pt x="7992" y="2150"/>
                    <a:pt x="8623" y="2150"/>
                  </a:cubicBezTo>
                  <a:cubicBezTo>
                    <a:pt x="8688" y="2150"/>
                    <a:pt x="8754" y="2153"/>
                    <a:pt x="8822" y="2159"/>
                  </a:cubicBezTo>
                  <a:cubicBezTo>
                    <a:pt x="8791" y="2033"/>
                    <a:pt x="8696" y="1938"/>
                    <a:pt x="8633" y="1907"/>
                  </a:cubicBezTo>
                  <a:lnTo>
                    <a:pt x="8003" y="1655"/>
                  </a:lnTo>
                  <a:lnTo>
                    <a:pt x="7688" y="1088"/>
                  </a:lnTo>
                  <a:cubicBezTo>
                    <a:pt x="7656" y="962"/>
                    <a:pt x="7530" y="867"/>
                    <a:pt x="7373" y="867"/>
                  </a:cubicBezTo>
                  <a:lnTo>
                    <a:pt x="6711" y="836"/>
                  </a:lnTo>
                  <a:lnTo>
                    <a:pt x="6239" y="363"/>
                  </a:lnTo>
                  <a:cubicBezTo>
                    <a:pt x="6144" y="300"/>
                    <a:pt x="5987" y="237"/>
                    <a:pt x="5861" y="237"/>
                  </a:cubicBezTo>
                  <a:lnTo>
                    <a:pt x="5199" y="395"/>
                  </a:lnTo>
                  <a:lnTo>
                    <a:pt x="4600" y="48"/>
                  </a:lnTo>
                  <a:cubicBezTo>
                    <a:pt x="4537" y="17"/>
                    <a:pt x="4482" y="1"/>
                    <a:pt x="44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87" name="Google Shape;9387;p87"/>
          <p:cNvGrpSpPr/>
          <p:nvPr/>
        </p:nvGrpSpPr>
        <p:grpSpPr>
          <a:xfrm>
            <a:off x="6934192" y="2992229"/>
            <a:ext cx="597573" cy="597524"/>
            <a:chOff x="-18270275" y="3710875"/>
            <a:chExt cx="303275" cy="303250"/>
          </a:xfrm>
        </p:grpSpPr>
        <p:sp>
          <p:nvSpPr>
            <p:cNvPr id="9388" name="Google Shape;9388;p87"/>
            <p:cNvSpPr/>
            <p:nvPr/>
          </p:nvSpPr>
          <p:spPr>
            <a:xfrm>
              <a:off x="-18240325" y="3896975"/>
              <a:ext cx="59875" cy="71475"/>
            </a:xfrm>
            <a:custGeom>
              <a:avLst/>
              <a:gdLst/>
              <a:ahLst/>
              <a:cxnLst/>
              <a:rect l="l" t="t" r="r" b="b"/>
              <a:pathLst>
                <a:path w="2395" h="2859" extrusionOk="0">
                  <a:moveTo>
                    <a:pt x="1520" y="0"/>
                  </a:moveTo>
                  <a:cubicBezTo>
                    <a:pt x="1300" y="0"/>
                    <a:pt x="1085" y="84"/>
                    <a:pt x="945" y="244"/>
                  </a:cubicBezTo>
                  <a:lnTo>
                    <a:pt x="0" y="1189"/>
                  </a:lnTo>
                  <a:cubicBezTo>
                    <a:pt x="725" y="1220"/>
                    <a:pt x="1418" y="1567"/>
                    <a:pt x="1827" y="2165"/>
                  </a:cubicBezTo>
                  <a:cubicBezTo>
                    <a:pt x="1827" y="2165"/>
                    <a:pt x="2048" y="2386"/>
                    <a:pt x="2395" y="2859"/>
                  </a:cubicBezTo>
                  <a:cubicBezTo>
                    <a:pt x="2395" y="2670"/>
                    <a:pt x="2363" y="2512"/>
                    <a:pt x="2363" y="2354"/>
                  </a:cubicBezTo>
                  <a:lnTo>
                    <a:pt x="2363" y="811"/>
                  </a:lnTo>
                  <a:cubicBezTo>
                    <a:pt x="2363" y="496"/>
                    <a:pt x="2205" y="244"/>
                    <a:pt x="1890" y="86"/>
                  </a:cubicBezTo>
                  <a:cubicBezTo>
                    <a:pt x="1775" y="28"/>
                    <a:pt x="1647" y="0"/>
                    <a:pt x="15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9" name="Google Shape;9389;p87"/>
            <p:cNvSpPr/>
            <p:nvPr/>
          </p:nvSpPr>
          <p:spPr>
            <a:xfrm>
              <a:off x="-18254500" y="3765100"/>
              <a:ext cx="267800" cy="249025"/>
            </a:xfrm>
            <a:custGeom>
              <a:avLst/>
              <a:gdLst/>
              <a:ahLst/>
              <a:cxnLst/>
              <a:rect l="l" t="t" r="r" b="b"/>
              <a:pathLst>
                <a:path w="10712" h="9961" extrusionOk="0">
                  <a:moveTo>
                    <a:pt x="2583" y="2880"/>
                  </a:moveTo>
                  <a:cubicBezTo>
                    <a:pt x="2670" y="2880"/>
                    <a:pt x="2757" y="2919"/>
                    <a:pt x="2835" y="2998"/>
                  </a:cubicBezTo>
                  <a:lnTo>
                    <a:pt x="3560" y="3691"/>
                  </a:lnTo>
                  <a:cubicBezTo>
                    <a:pt x="3718" y="3849"/>
                    <a:pt x="3718" y="4038"/>
                    <a:pt x="3560" y="4195"/>
                  </a:cubicBezTo>
                  <a:cubicBezTo>
                    <a:pt x="3466" y="4290"/>
                    <a:pt x="3403" y="4321"/>
                    <a:pt x="3308" y="4321"/>
                  </a:cubicBezTo>
                  <a:cubicBezTo>
                    <a:pt x="3245" y="4321"/>
                    <a:pt x="3119" y="4290"/>
                    <a:pt x="3088" y="4195"/>
                  </a:cubicBezTo>
                  <a:lnTo>
                    <a:pt x="2363" y="3502"/>
                  </a:lnTo>
                  <a:cubicBezTo>
                    <a:pt x="2174" y="3345"/>
                    <a:pt x="2174" y="3093"/>
                    <a:pt x="2331" y="2998"/>
                  </a:cubicBezTo>
                  <a:cubicBezTo>
                    <a:pt x="2410" y="2919"/>
                    <a:pt x="2497" y="2880"/>
                    <a:pt x="2583" y="2880"/>
                  </a:cubicBezTo>
                  <a:close/>
                  <a:moveTo>
                    <a:pt x="8286" y="2880"/>
                  </a:moveTo>
                  <a:cubicBezTo>
                    <a:pt x="8372" y="2880"/>
                    <a:pt x="8459" y="2919"/>
                    <a:pt x="8538" y="2998"/>
                  </a:cubicBezTo>
                  <a:cubicBezTo>
                    <a:pt x="8695" y="3156"/>
                    <a:pt x="8695" y="3345"/>
                    <a:pt x="8538" y="3502"/>
                  </a:cubicBezTo>
                  <a:lnTo>
                    <a:pt x="7845" y="4195"/>
                  </a:lnTo>
                  <a:cubicBezTo>
                    <a:pt x="7750" y="4290"/>
                    <a:pt x="7687" y="4321"/>
                    <a:pt x="7593" y="4321"/>
                  </a:cubicBezTo>
                  <a:cubicBezTo>
                    <a:pt x="7530" y="4321"/>
                    <a:pt x="7404" y="4290"/>
                    <a:pt x="7372" y="4195"/>
                  </a:cubicBezTo>
                  <a:cubicBezTo>
                    <a:pt x="7183" y="4038"/>
                    <a:pt x="7183" y="3817"/>
                    <a:pt x="7341" y="3691"/>
                  </a:cubicBezTo>
                  <a:lnTo>
                    <a:pt x="8034" y="2998"/>
                  </a:lnTo>
                  <a:cubicBezTo>
                    <a:pt x="8113" y="2919"/>
                    <a:pt x="8199" y="2880"/>
                    <a:pt x="8286" y="2880"/>
                  </a:cubicBezTo>
                  <a:close/>
                  <a:moveTo>
                    <a:pt x="5272" y="0"/>
                  </a:moveTo>
                  <a:cubicBezTo>
                    <a:pt x="3911" y="0"/>
                    <a:pt x="2618" y="504"/>
                    <a:pt x="1607" y="1486"/>
                  </a:cubicBezTo>
                  <a:cubicBezTo>
                    <a:pt x="567" y="2526"/>
                    <a:pt x="0" y="3849"/>
                    <a:pt x="0" y="5361"/>
                  </a:cubicBezTo>
                  <a:lnTo>
                    <a:pt x="0" y="5897"/>
                  </a:lnTo>
                  <a:lnTo>
                    <a:pt x="977" y="4983"/>
                  </a:lnTo>
                  <a:cubicBezTo>
                    <a:pt x="1267" y="4693"/>
                    <a:pt x="1651" y="4534"/>
                    <a:pt x="2044" y="4534"/>
                  </a:cubicBezTo>
                  <a:cubicBezTo>
                    <a:pt x="2291" y="4534"/>
                    <a:pt x="2541" y="4597"/>
                    <a:pt x="2772" y="4731"/>
                  </a:cubicBezTo>
                  <a:cubicBezTo>
                    <a:pt x="3277" y="4983"/>
                    <a:pt x="3623" y="5519"/>
                    <a:pt x="3623" y="6086"/>
                  </a:cubicBezTo>
                  <a:lnTo>
                    <a:pt x="3623" y="7629"/>
                  </a:lnTo>
                  <a:cubicBezTo>
                    <a:pt x="3623" y="8575"/>
                    <a:pt x="4190" y="9709"/>
                    <a:pt x="5041" y="9961"/>
                  </a:cubicBezTo>
                  <a:lnTo>
                    <a:pt x="5041" y="8701"/>
                  </a:lnTo>
                  <a:lnTo>
                    <a:pt x="4411" y="7913"/>
                  </a:lnTo>
                  <a:cubicBezTo>
                    <a:pt x="4379" y="7818"/>
                    <a:pt x="4348" y="7755"/>
                    <a:pt x="4348" y="7661"/>
                  </a:cubicBezTo>
                  <a:cubicBezTo>
                    <a:pt x="4348" y="7062"/>
                    <a:pt x="4820" y="6590"/>
                    <a:pt x="5387" y="6590"/>
                  </a:cubicBezTo>
                  <a:cubicBezTo>
                    <a:pt x="5986" y="6590"/>
                    <a:pt x="6459" y="7062"/>
                    <a:pt x="6459" y="7661"/>
                  </a:cubicBezTo>
                  <a:cubicBezTo>
                    <a:pt x="6459" y="7755"/>
                    <a:pt x="6427" y="7818"/>
                    <a:pt x="6396" y="7913"/>
                  </a:cubicBezTo>
                  <a:lnTo>
                    <a:pt x="5765" y="8701"/>
                  </a:lnTo>
                  <a:lnTo>
                    <a:pt x="5765" y="9961"/>
                  </a:lnTo>
                  <a:cubicBezTo>
                    <a:pt x="6616" y="9709"/>
                    <a:pt x="7183" y="8575"/>
                    <a:pt x="7183" y="7629"/>
                  </a:cubicBezTo>
                  <a:lnTo>
                    <a:pt x="7183" y="6086"/>
                  </a:lnTo>
                  <a:cubicBezTo>
                    <a:pt x="7183" y="5519"/>
                    <a:pt x="7498" y="4983"/>
                    <a:pt x="8034" y="4731"/>
                  </a:cubicBezTo>
                  <a:cubicBezTo>
                    <a:pt x="8265" y="4597"/>
                    <a:pt x="8511" y="4534"/>
                    <a:pt x="8752" y="4534"/>
                  </a:cubicBezTo>
                  <a:cubicBezTo>
                    <a:pt x="9135" y="4534"/>
                    <a:pt x="9508" y="4693"/>
                    <a:pt x="9798" y="4983"/>
                  </a:cubicBezTo>
                  <a:lnTo>
                    <a:pt x="10712" y="5897"/>
                  </a:lnTo>
                  <a:lnTo>
                    <a:pt x="10712" y="5550"/>
                  </a:lnTo>
                  <a:cubicBezTo>
                    <a:pt x="10712" y="2557"/>
                    <a:pt x="8380" y="68"/>
                    <a:pt x="5513" y="5"/>
                  </a:cubicBezTo>
                  <a:cubicBezTo>
                    <a:pt x="5433" y="2"/>
                    <a:pt x="5352" y="0"/>
                    <a:pt x="52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0" name="Google Shape;9390;p87"/>
            <p:cNvSpPr/>
            <p:nvPr/>
          </p:nvSpPr>
          <p:spPr>
            <a:xfrm>
              <a:off x="-18057600" y="3896625"/>
              <a:ext cx="61450" cy="71825"/>
            </a:xfrm>
            <a:custGeom>
              <a:avLst/>
              <a:gdLst/>
              <a:ahLst/>
              <a:cxnLst/>
              <a:rect l="l" t="t" r="r" b="b"/>
              <a:pathLst>
                <a:path w="2458" h="2873" extrusionOk="0">
                  <a:moveTo>
                    <a:pt x="885" y="0"/>
                  </a:moveTo>
                  <a:cubicBezTo>
                    <a:pt x="760" y="0"/>
                    <a:pt x="630" y="32"/>
                    <a:pt x="504" y="100"/>
                  </a:cubicBezTo>
                  <a:cubicBezTo>
                    <a:pt x="252" y="258"/>
                    <a:pt x="32" y="510"/>
                    <a:pt x="32" y="825"/>
                  </a:cubicBezTo>
                  <a:lnTo>
                    <a:pt x="32" y="2368"/>
                  </a:lnTo>
                  <a:cubicBezTo>
                    <a:pt x="32" y="2526"/>
                    <a:pt x="32" y="2684"/>
                    <a:pt x="0" y="2873"/>
                  </a:cubicBezTo>
                  <a:lnTo>
                    <a:pt x="32" y="2841"/>
                  </a:lnTo>
                  <a:lnTo>
                    <a:pt x="567" y="2179"/>
                  </a:lnTo>
                  <a:cubicBezTo>
                    <a:pt x="630" y="2053"/>
                    <a:pt x="725" y="1959"/>
                    <a:pt x="819" y="1864"/>
                  </a:cubicBezTo>
                  <a:cubicBezTo>
                    <a:pt x="1260" y="1455"/>
                    <a:pt x="1828" y="1171"/>
                    <a:pt x="2458" y="1171"/>
                  </a:cubicBezTo>
                  <a:lnTo>
                    <a:pt x="1450" y="258"/>
                  </a:lnTo>
                  <a:cubicBezTo>
                    <a:pt x="1309" y="97"/>
                    <a:pt x="1104" y="0"/>
                    <a:pt x="8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1" name="Google Shape;9391;p87"/>
            <p:cNvSpPr/>
            <p:nvPr/>
          </p:nvSpPr>
          <p:spPr>
            <a:xfrm>
              <a:off x="-18127700" y="3949125"/>
              <a:ext cx="18125" cy="16975"/>
            </a:xfrm>
            <a:custGeom>
              <a:avLst/>
              <a:gdLst/>
              <a:ahLst/>
              <a:cxnLst/>
              <a:rect l="l" t="t" r="r" b="b"/>
              <a:pathLst>
                <a:path w="725" h="679" extrusionOk="0">
                  <a:moveTo>
                    <a:pt x="351" y="1"/>
                  </a:moveTo>
                  <a:cubicBezTo>
                    <a:pt x="197" y="1"/>
                    <a:pt x="48" y="79"/>
                    <a:pt x="0" y="237"/>
                  </a:cubicBezTo>
                  <a:lnTo>
                    <a:pt x="378" y="678"/>
                  </a:lnTo>
                  <a:lnTo>
                    <a:pt x="725" y="237"/>
                  </a:lnTo>
                  <a:cubicBezTo>
                    <a:pt x="662" y="79"/>
                    <a:pt x="504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2" name="Google Shape;9392;p87"/>
            <p:cNvSpPr/>
            <p:nvPr/>
          </p:nvSpPr>
          <p:spPr>
            <a:xfrm>
              <a:off x="-18270275" y="3710875"/>
              <a:ext cx="107150" cy="98475"/>
            </a:xfrm>
            <a:custGeom>
              <a:avLst/>
              <a:gdLst/>
              <a:ahLst/>
              <a:cxnLst/>
              <a:rect l="l" t="t" r="r" b="b"/>
              <a:pathLst>
                <a:path w="4286" h="3939" extrusionOk="0">
                  <a:moveTo>
                    <a:pt x="347" y="0"/>
                  </a:moveTo>
                  <a:cubicBezTo>
                    <a:pt x="158" y="0"/>
                    <a:pt x="32" y="189"/>
                    <a:pt x="32" y="379"/>
                  </a:cubicBezTo>
                  <a:lnTo>
                    <a:pt x="1" y="1103"/>
                  </a:lnTo>
                  <a:cubicBezTo>
                    <a:pt x="1" y="2174"/>
                    <a:pt x="474" y="3214"/>
                    <a:pt x="1230" y="3939"/>
                  </a:cubicBezTo>
                  <a:cubicBezTo>
                    <a:pt x="1387" y="3655"/>
                    <a:pt x="1576" y="3403"/>
                    <a:pt x="1860" y="3182"/>
                  </a:cubicBezTo>
                  <a:cubicBezTo>
                    <a:pt x="2553" y="2521"/>
                    <a:pt x="3403" y="2017"/>
                    <a:pt x="4286" y="1733"/>
                  </a:cubicBezTo>
                  <a:cubicBezTo>
                    <a:pt x="3593" y="694"/>
                    <a:pt x="2364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3" name="Google Shape;9393;p87"/>
            <p:cNvSpPr/>
            <p:nvPr/>
          </p:nvSpPr>
          <p:spPr>
            <a:xfrm>
              <a:off x="-18074925" y="3710875"/>
              <a:ext cx="107925" cy="99275"/>
            </a:xfrm>
            <a:custGeom>
              <a:avLst/>
              <a:gdLst/>
              <a:ahLst/>
              <a:cxnLst/>
              <a:rect l="l" t="t" r="r" b="b"/>
              <a:pathLst>
                <a:path w="4317" h="3971" extrusionOk="0">
                  <a:moveTo>
                    <a:pt x="3245" y="0"/>
                  </a:moveTo>
                  <a:cubicBezTo>
                    <a:pt x="1953" y="0"/>
                    <a:pt x="725" y="662"/>
                    <a:pt x="0" y="1733"/>
                  </a:cubicBezTo>
                  <a:cubicBezTo>
                    <a:pt x="1197" y="2111"/>
                    <a:pt x="2269" y="2899"/>
                    <a:pt x="3056" y="3970"/>
                  </a:cubicBezTo>
                  <a:cubicBezTo>
                    <a:pt x="3844" y="3214"/>
                    <a:pt x="4316" y="2206"/>
                    <a:pt x="4316" y="1103"/>
                  </a:cubicBezTo>
                  <a:lnTo>
                    <a:pt x="4316" y="379"/>
                  </a:lnTo>
                  <a:cubicBezTo>
                    <a:pt x="4316" y="189"/>
                    <a:pt x="4159" y="0"/>
                    <a:pt x="39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94" name="Google Shape;9394;p87"/>
          <p:cNvGrpSpPr/>
          <p:nvPr/>
        </p:nvGrpSpPr>
        <p:grpSpPr>
          <a:xfrm>
            <a:off x="7005595" y="3729896"/>
            <a:ext cx="454768" cy="597573"/>
            <a:chOff x="-18234025" y="4084200"/>
            <a:chExt cx="230800" cy="303275"/>
          </a:xfrm>
        </p:grpSpPr>
        <p:sp>
          <p:nvSpPr>
            <p:cNvPr id="9395" name="Google Shape;9395;p87"/>
            <p:cNvSpPr/>
            <p:nvPr/>
          </p:nvSpPr>
          <p:spPr>
            <a:xfrm>
              <a:off x="-18234025" y="4246450"/>
              <a:ext cx="230800" cy="141025"/>
            </a:xfrm>
            <a:custGeom>
              <a:avLst/>
              <a:gdLst/>
              <a:ahLst/>
              <a:cxnLst/>
              <a:rect l="l" t="t" r="r" b="b"/>
              <a:pathLst>
                <a:path w="9232" h="5641" extrusionOk="0">
                  <a:moveTo>
                    <a:pt x="1796" y="1"/>
                  </a:moveTo>
                  <a:lnTo>
                    <a:pt x="0" y="851"/>
                  </a:lnTo>
                  <a:cubicBezTo>
                    <a:pt x="221" y="3687"/>
                    <a:pt x="2048" y="5640"/>
                    <a:pt x="4631" y="5640"/>
                  </a:cubicBezTo>
                  <a:cubicBezTo>
                    <a:pt x="7183" y="5640"/>
                    <a:pt x="9042" y="3687"/>
                    <a:pt x="9231" y="851"/>
                  </a:cubicBezTo>
                  <a:lnTo>
                    <a:pt x="7467" y="1"/>
                  </a:lnTo>
                  <a:lnTo>
                    <a:pt x="6207" y="631"/>
                  </a:lnTo>
                  <a:cubicBezTo>
                    <a:pt x="6144" y="647"/>
                    <a:pt x="6081" y="654"/>
                    <a:pt x="6025" y="654"/>
                  </a:cubicBezTo>
                  <a:cubicBezTo>
                    <a:pt x="5970" y="654"/>
                    <a:pt x="5923" y="647"/>
                    <a:pt x="5892" y="631"/>
                  </a:cubicBezTo>
                  <a:lnTo>
                    <a:pt x="4631" y="1"/>
                  </a:lnTo>
                  <a:lnTo>
                    <a:pt x="3371" y="631"/>
                  </a:lnTo>
                  <a:cubicBezTo>
                    <a:pt x="3308" y="647"/>
                    <a:pt x="3245" y="654"/>
                    <a:pt x="3190" y="654"/>
                  </a:cubicBezTo>
                  <a:cubicBezTo>
                    <a:pt x="3135" y="654"/>
                    <a:pt x="3088" y="647"/>
                    <a:pt x="3056" y="631"/>
                  </a:cubicBezTo>
                  <a:lnTo>
                    <a:pt x="179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6" name="Google Shape;9396;p87"/>
            <p:cNvSpPr/>
            <p:nvPr/>
          </p:nvSpPr>
          <p:spPr>
            <a:xfrm>
              <a:off x="-18200175" y="4156675"/>
              <a:ext cx="161500" cy="87450"/>
            </a:xfrm>
            <a:custGeom>
              <a:avLst/>
              <a:gdLst/>
              <a:ahLst/>
              <a:cxnLst/>
              <a:rect l="l" t="t" r="r" b="b"/>
              <a:pathLst>
                <a:path w="6460" h="3498" extrusionOk="0">
                  <a:moveTo>
                    <a:pt x="2206" y="1040"/>
                  </a:moveTo>
                  <a:cubicBezTo>
                    <a:pt x="2395" y="1040"/>
                    <a:pt x="2553" y="1197"/>
                    <a:pt x="2553" y="1386"/>
                  </a:cubicBezTo>
                  <a:cubicBezTo>
                    <a:pt x="2553" y="1575"/>
                    <a:pt x="2395" y="1733"/>
                    <a:pt x="2206" y="1733"/>
                  </a:cubicBezTo>
                  <a:cubicBezTo>
                    <a:pt x="2017" y="1733"/>
                    <a:pt x="1860" y="1575"/>
                    <a:pt x="1860" y="1386"/>
                  </a:cubicBezTo>
                  <a:cubicBezTo>
                    <a:pt x="1860" y="1197"/>
                    <a:pt x="2017" y="1040"/>
                    <a:pt x="2206" y="1040"/>
                  </a:cubicBezTo>
                  <a:close/>
                  <a:moveTo>
                    <a:pt x="4317" y="1040"/>
                  </a:moveTo>
                  <a:cubicBezTo>
                    <a:pt x="4538" y="1040"/>
                    <a:pt x="4695" y="1197"/>
                    <a:pt x="4695" y="1386"/>
                  </a:cubicBezTo>
                  <a:cubicBezTo>
                    <a:pt x="4695" y="1575"/>
                    <a:pt x="4538" y="1733"/>
                    <a:pt x="4317" y="1733"/>
                  </a:cubicBezTo>
                  <a:cubicBezTo>
                    <a:pt x="4128" y="1733"/>
                    <a:pt x="3971" y="1575"/>
                    <a:pt x="3971" y="1386"/>
                  </a:cubicBezTo>
                  <a:cubicBezTo>
                    <a:pt x="3971" y="1197"/>
                    <a:pt x="4128" y="1040"/>
                    <a:pt x="4317" y="1040"/>
                  </a:cubicBezTo>
                  <a:close/>
                  <a:moveTo>
                    <a:pt x="1765" y="0"/>
                  </a:moveTo>
                  <a:lnTo>
                    <a:pt x="284" y="504"/>
                  </a:lnTo>
                  <a:cubicBezTo>
                    <a:pt x="127" y="914"/>
                    <a:pt x="1" y="1355"/>
                    <a:pt x="1" y="1764"/>
                  </a:cubicBezTo>
                  <a:cubicBezTo>
                    <a:pt x="1" y="2174"/>
                    <a:pt x="64" y="2521"/>
                    <a:pt x="190" y="2867"/>
                  </a:cubicBezTo>
                  <a:cubicBezTo>
                    <a:pt x="253" y="2851"/>
                    <a:pt x="300" y="2843"/>
                    <a:pt x="347" y="2843"/>
                  </a:cubicBezTo>
                  <a:cubicBezTo>
                    <a:pt x="395" y="2843"/>
                    <a:pt x="442" y="2851"/>
                    <a:pt x="505" y="2867"/>
                  </a:cubicBezTo>
                  <a:lnTo>
                    <a:pt x="1765" y="3497"/>
                  </a:lnTo>
                  <a:lnTo>
                    <a:pt x="2836" y="2962"/>
                  </a:lnTo>
                  <a:lnTo>
                    <a:pt x="2836" y="2458"/>
                  </a:lnTo>
                  <a:cubicBezTo>
                    <a:pt x="2836" y="2237"/>
                    <a:pt x="2994" y="2079"/>
                    <a:pt x="3183" y="2079"/>
                  </a:cubicBezTo>
                  <a:cubicBezTo>
                    <a:pt x="3403" y="2079"/>
                    <a:pt x="3561" y="2237"/>
                    <a:pt x="3561" y="2458"/>
                  </a:cubicBezTo>
                  <a:lnTo>
                    <a:pt x="3561" y="2962"/>
                  </a:lnTo>
                  <a:lnTo>
                    <a:pt x="4695" y="3497"/>
                  </a:lnTo>
                  <a:lnTo>
                    <a:pt x="5955" y="2867"/>
                  </a:lnTo>
                  <a:cubicBezTo>
                    <a:pt x="6003" y="2851"/>
                    <a:pt x="6050" y="2843"/>
                    <a:pt x="6101" y="2843"/>
                  </a:cubicBezTo>
                  <a:cubicBezTo>
                    <a:pt x="6152" y="2843"/>
                    <a:pt x="6207" y="2851"/>
                    <a:pt x="6270" y="2867"/>
                  </a:cubicBezTo>
                  <a:cubicBezTo>
                    <a:pt x="6365" y="2521"/>
                    <a:pt x="6459" y="2174"/>
                    <a:pt x="6459" y="1764"/>
                  </a:cubicBezTo>
                  <a:cubicBezTo>
                    <a:pt x="6459" y="1323"/>
                    <a:pt x="6365" y="914"/>
                    <a:pt x="6176" y="504"/>
                  </a:cubicBezTo>
                  <a:lnTo>
                    <a:pt x="4695" y="0"/>
                  </a:lnTo>
                  <a:lnTo>
                    <a:pt x="3372" y="630"/>
                  </a:lnTo>
                  <a:cubicBezTo>
                    <a:pt x="3325" y="646"/>
                    <a:pt x="3270" y="654"/>
                    <a:pt x="3214" y="654"/>
                  </a:cubicBezTo>
                  <a:cubicBezTo>
                    <a:pt x="3159" y="654"/>
                    <a:pt x="3104" y="646"/>
                    <a:pt x="3057" y="630"/>
                  </a:cubicBezTo>
                  <a:lnTo>
                    <a:pt x="176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7" name="Google Shape;9397;p87"/>
            <p:cNvSpPr/>
            <p:nvPr/>
          </p:nvSpPr>
          <p:spPr>
            <a:xfrm>
              <a:off x="-18211200" y="4084200"/>
              <a:ext cx="185125" cy="71700"/>
            </a:xfrm>
            <a:custGeom>
              <a:avLst/>
              <a:gdLst/>
              <a:ahLst/>
              <a:cxnLst/>
              <a:rect l="l" t="t" r="r" b="b"/>
              <a:pathLst>
                <a:path w="7405" h="2868" extrusionOk="0">
                  <a:moveTo>
                    <a:pt x="3718" y="1"/>
                  </a:moveTo>
                  <a:cubicBezTo>
                    <a:pt x="2301" y="1"/>
                    <a:pt x="914" y="1040"/>
                    <a:pt x="1" y="2868"/>
                  </a:cubicBezTo>
                  <a:lnTo>
                    <a:pt x="2175" y="2143"/>
                  </a:lnTo>
                  <a:cubicBezTo>
                    <a:pt x="2206" y="2127"/>
                    <a:pt x="2246" y="2119"/>
                    <a:pt x="2293" y="2119"/>
                  </a:cubicBezTo>
                  <a:cubicBezTo>
                    <a:pt x="2340" y="2119"/>
                    <a:pt x="2395" y="2127"/>
                    <a:pt x="2458" y="2143"/>
                  </a:cubicBezTo>
                  <a:lnTo>
                    <a:pt x="3718" y="2773"/>
                  </a:lnTo>
                  <a:lnTo>
                    <a:pt x="4979" y="2143"/>
                  </a:lnTo>
                  <a:cubicBezTo>
                    <a:pt x="5010" y="2127"/>
                    <a:pt x="5057" y="2119"/>
                    <a:pt x="5105" y="2119"/>
                  </a:cubicBezTo>
                  <a:cubicBezTo>
                    <a:pt x="5152" y="2119"/>
                    <a:pt x="5199" y="2127"/>
                    <a:pt x="5231" y="2143"/>
                  </a:cubicBezTo>
                  <a:lnTo>
                    <a:pt x="7404" y="2868"/>
                  </a:lnTo>
                  <a:cubicBezTo>
                    <a:pt x="6491" y="1040"/>
                    <a:pt x="5136" y="1"/>
                    <a:pt x="37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398" name="Google Shape;9398;p87"/>
          <p:cNvGrpSpPr/>
          <p:nvPr/>
        </p:nvGrpSpPr>
        <p:grpSpPr>
          <a:xfrm>
            <a:off x="3155669" y="4455521"/>
            <a:ext cx="599100" cy="600627"/>
            <a:chOff x="-16419350" y="3308400"/>
            <a:chExt cx="304050" cy="304825"/>
          </a:xfrm>
        </p:grpSpPr>
        <p:sp>
          <p:nvSpPr>
            <p:cNvPr id="9399" name="Google Shape;9399;p87"/>
            <p:cNvSpPr/>
            <p:nvPr/>
          </p:nvSpPr>
          <p:spPr>
            <a:xfrm>
              <a:off x="-16222450" y="3344625"/>
              <a:ext cx="53600" cy="67775"/>
            </a:xfrm>
            <a:custGeom>
              <a:avLst/>
              <a:gdLst/>
              <a:ahLst/>
              <a:cxnLst/>
              <a:rect l="l" t="t" r="r" b="b"/>
              <a:pathLst>
                <a:path w="2144" h="2711" extrusionOk="0">
                  <a:moveTo>
                    <a:pt x="1072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576"/>
                    <a:pt x="284" y="1954"/>
                    <a:pt x="725" y="2112"/>
                  </a:cubicBezTo>
                  <a:lnTo>
                    <a:pt x="725" y="2710"/>
                  </a:lnTo>
                  <a:cubicBezTo>
                    <a:pt x="946" y="2584"/>
                    <a:pt x="1198" y="2521"/>
                    <a:pt x="1419" y="2427"/>
                  </a:cubicBezTo>
                  <a:lnTo>
                    <a:pt x="1419" y="2080"/>
                  </a:lnTo>
                  <a:cubicBezTo>
                    <a:pt x="1860" y="1923"/>
                    <a:pt x="2143" y="1544"/>
                    <a:pt x="2143" y="1072"/>
                  </a:cubicBezTo>
                  <a:cubicBezTo>
                    <a:pt x="2143" y="473"/>
                    <a:pt x="1671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0" name="Google Shape;9400;p87"/>
            <p:cNvSpPr/>
            <p:nvPr/>
          </p:nvSpPr>
          <p:spPr>
            <a:xfrm>
              <a:off x="-16365000" y="3346200"/>
              <a:ext cx="52800" cy="66975"/>
            </a:xfrm>
            <a:custGeom>
              <a:avLst/>
              <a:gdLst/>
              <a:ahLst/>
              <a:cxnLst/>
              <a:rect l="l" t="t" r="r" b="b"/>
              <a:pathLst>
                <a:path w="2112" h="2679" extrusionOk="0">
                  <a:moveTo>
                    <a:pt x="1072" y="1"/>
                  </a:moveTo>
                  <a:cubicBezTo>
                    <a:pt x="473" y="1"/>
                    <a:pt x="0" y="473"/>
                    <a:pt x="0" y="1072"/>
                  </a:cubicBezTo>
                  <a:cubicBezTo>
                    <a:pt x="0" y="1513"/>
                    <a:pt x="284" y="1891"/>
                    <a:pt x="694" y="2049"/>
                  </a:cubicBezTo>
                  <a:lnTo>
                    <a:pt x="694" y="2395"/>
                  </a:lnTo>
                  <a:cubicBezTo>
                    <a:pt x="946" y="2490"/>
                    <a:pt x="1166" y="2553"/>
                    <a:pt x="1418" y="2679"/>
                  </a:cubicBezTo>
                  <a:lnTo>
                    <a:pt x="1418" y="2080"/>
                  </a:lnTo>
                  <a:cubicBezTo>
                    <a:pt x="1859" y="1923"/>
                    <a:pt x="2111" y="1544"/>
                    <a:pt x="2111" y="1072"/>
                  </a:cubicBezTo>
                  <a:cubicBezTo>
                    <a:pt x="2111" y="473"/>
                    <a:pt x="1639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1" name="Google Shape;9401;p87"/>
            <p:cNvSpPr/>
            <p:nvPr/>
          </p:nvSpPr>
          <p:spPr>
            <a:xfrm>
              <a:off x="-16419350" y="3417100"/>
              <a:ext cx="142575" cy="160700"/>
            </a:xfrm>
            <a:custGeom>
              <a:avLst/>
              <a:gdLst/>
              <a:ahLst/>
              <a:cxnLst/>
              <a:rect l="l" t="t" r="r" b="b"/>
              <a:pathLst>
                <a:path w="5703" h="642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71"/>
                  </a:lnTo>
                  <a:cubicBezTo>
                    <a:pt x="1" y="4033"/>
                    <a:pt x="2395" y="6427"/>
                    <a:pt x="5356" y="6427"/>
                  </a:cubicBezTo>
                  <a:lnTo>
                    <a:pt x="5703" y="6427"/>
                  </a:lnTo>
                  <a:lnTo>
                    <a:pt x="5703" y="4001"/>
                  </a:lnTo>
                  <a:cubicBezTo>
                    <a:pt x="5703" y="2773"/>
                    <a:pt x="5073" y="1575"/>
                    <a:pt x="4065" y="914"/>
                  </a:cubicBezTo>
                  <a:cubicBezTo>
                    <a:pt x="3277" y="378"/>
                    <a:pt x="2206" y="0"/>
                    <a:pt x="11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2" name="Google Shape;9402;p87"/>
            <p:cNvSpPr/>
            <p:nvPr/>
          </p:nvSpPr>
          <p:spPr>
            <a:xfrm>
              <a:off x="-16258675" y="3417100"/>
              <a:ext cx="143375" cy="161475"/>
            </a:xfrm>
            <a:custGeom>
              <a:avLst/>
              <a:gdLst/>
              <a:ahLst/>
              <a:cxnLst/>
              <a:rect l="l" t="t" r="r" b="b"/>
              <a:pathLst>
                <a:path w="5735" h="6459" extrusionOk="0">
                  <a:moveTo>
                    <a:pt x="4632" y="0"/>
                  </a:moveTo>
                  <a:cubicBezTo>
                    <a:pt x="3529" y="0"/>
                    <a:pt x="2521" y="347"/>
                    <a:pt x="1702" y="914"/>
                  </a:cubicBezTo>
                  <a:cubicBezTo>
                    <a:pt x="631" y="1575"/>
                    <a:pt x="1" y="2773"/>
                    <a:pt x="1" y="4033"/>
                  </a:cubicBezTo>
                  <a:lnTo>
                    <a:pt x="1" y="6459"/>
                  </a:lnTo>
                  <a:lnTo>
                    <a:pt x="347" y="6459"/>
                  </a:lnTo>
                  <a:cubicBezTo>
                    <a:pt x="3309" y="6459"/>
                    <a:pt x="5703" y="4064"/>
                    <a:pt x="5703" y="1103"/>
                  </a:cubicBezTo>
                  <a:lnTo>
                    <a:pt x="5703" y="410"/>
                  </a:lnTo>
                  <a:cubicBezTo>
                    <a:pt x="5735" y="158"/>
                    <a:pt x="5577" y="0"/>
                    <a:pt x="53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3" name="Google Shape;9403;p87"/>
            <p:cNvSpPr/>
            <p:nvPr/>
          </p:nvSpPr>
          <p:spPr>
            <a:xfrm>
              <a:off x="-16310650" y="3308400"/>
              <a:ext cx="86650" cy="155975"/>
            </a:xfrm>
            <a:custGeom>
              <a:avLst/>
              <a:gdLst/>
              <a:ahLst/>
              <a:cxnLst/>
              <a:rect l="l" t="t" r="r" b="b"/>
              <a:pathLst>
                <a:path w="3466" h="6239" extrusionOk="0">
                  <a:moveTo>
                    <a:pt x="1733" y="1"/>
                  </a:moveTo>
                  <a:cubicBezTo>
                    <a:pt x="1134" y="1"/>
                    <a:pt x="662" y="473"/>
                    <a:pt x="662" y="1040"/>
                  </a:cubicBezTo>
                  <a:cubicBezTo>
                    <a:pt x="662" y="1513"/>
                    <a:pt x="977" y="1922"/>
                    <a:pt x="1355" y="2080"/>
                  </a:cubicBezTo>
                  <a:lnTo>
                    <a:pt x="1355" y="3088"/>
                  </a:lnTo>
                  <a:cubicBezTo>
                    <a:pt x="1103" y="3340"/>
                    <a:pt x="504" y="3844"/>
                    <a:pt x="0" y="4600"/>
                  </a:cubicBezTo>
                  <a:cubicBezTo>
                    <a:pt x="662" y="5041"/>
                    <a:pt x="1260" y="5577"/>
                    <a:pt x="1733" y="6238"/>
                  </a:cubicBezTo>
                  <a:cubicBezTo>
                    <a:pt x="2206" y="5577"/>
                    <a:pt x="2773" y="5041"/>
                    <a:pt x="3466" y="4600"/>
                  </a:cubicBezTo>
                  <a:cubicBezTo>
                    <a:pt x="2930" y="3844"/>
                    <a:pt x="2363" y="3340"/>
                    <a:pt x="2080" y="3088"/>
                  </a:cubicBezTo>
                  <a:lnTo>
                    <a:pt x="2080" y="2080"/>
                  </a:lnTo>
                  <a:cubicBezTo>
                    <a:pt x="2521" y="1922"/>
                    <a:pt x="2773" y="1513"/>
                    <a:pt x="2773" y="1040"/>
                  </a:cubicBezTo>
                  <a:cubicBezTo>
                    <a:pt x="2773" y="473"/>
                    <a:pt x="2300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4" name="Google Shape;9404;p87"/>
            <p:cNvSpPr/>
            <p:nvPr/>
          </p:nvSpPr>
          <p:spPr>
            <a:xfrm>
              <a:off x="-16327975" y="3589575"/>
              <a:ext cx="51200" cy="23650"/>
            </a:xfrm>
            <a:custGeom>
              <a:avLst/>
              <a:gdLst/>
              <a:ahLst/>
              <a:cxnLst/>
              <a:rect l="l" t="t" r="r" b="b"/>
              <a:pathLst>
                <a:path w="2048" h="946" extrusionOk="0">
                  <a:moveTo>
                    <a:pt x="0" y="1"/>
                  </a:moveTo>
                  <a:lnTo>
                    <a:pt x="0" y="1"/>
                  </a:lnTo>
                  <a:cubicBezTo>
                    <a:pt x="221" y="536"/>
                    <a:pt x="725" y="946"/>
                    <a:pt x="1355" y="946"/>
                  </a:cubicBezTo>
                  <a:lnTo>
                    <a:pt x="1481" y="946"/>
                  </a:lnTo>
                  <a:cubicBezTo>
                    <a:pt x="1827" y="914"/>
                    <a:pt x="2048" y="631"/>
                    <a:pt x="2048" y="316"/>
                  </a:cubicBezTo>
                  <a:lnTo>
                    <a:pt x="2048" y="253"/>
                  </a:lnTo>
                  <a:lnTo>
                    <a:pt x="1701" y="253"/>
                  </a:lnTo>
                  <a:cubicBezTo>
                    <a:pt x="1103" y="253"/>
                    <a:pt x="567" y="158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5" name="Google Shape;9405;p87"/>
            <p:cNvSpPr/>
            <p:nvPr/>
          </p:nvSpPr>
          <p:spPr>
            <a:xfrm>
              <a:off x="-16258675" y="3589575"/>
              <a:ext cx="51225" cy="23650"/>
            </a:xfrm>
            <a:custGeom>
              <a:avLst/>
              <a:gdLst/>
              <a:ahLst/>
              <a:cxnLst/>
              <a:rect l="l" t="t" r="r" b="b"/>
              <a:pathLst>
                <a:path w="2049" h="946" extrusionOk="0">
                  <a:moveTo>
                    <a:pt x="2048" y="1"/>
                  </a:moveTo>
                  <a:lnTo>
                    <a:pt x="2048" y="1"/>
                  </a:lnTo>
                  <a:cubicBezTo>
                    <a:pt x="1481" y="158"/>
                    <a:pt x="946" y="253"/>
                    <a:pt x="347" y="253"/>
                  </a:cubicBezTo>
                  <a:lnTo>
                    <a:pt x="1" y="253"/>
                  </a:lnTo>
                  <a:cubicBezTo>
                    <a:pt x="1" y="631"/>
                    <a:pt x="284" y="946"/>
                    <a:pt x="662" y="946"/>
                  </a:cubicBezTo>
                  <a:lnTo>
                    <a:pt x="694" y="946"/>
                  </a:lnTo>
                  <a:cubicBezTo>
                    <a:pt x="1324" y="946"/>
                    <a:pt x="1859" y="568"/>
                    <a:pt x="20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06" name="Google Shape;9406;p87"/>
          <p:cNvGrpSpPr/>
          <p:nvPr/>
        </p:nvGrpSpPr>
        <p:grpSpPr>
          <a:xfrm>
            <a:off x="6184409" y="4453898"/>
            <a:ext cx="527673" cy="603829"/>
            <a:chOff x="-16401225" y="3683275"/>
            <a:chExt cx="267800" cy="306450"/>
          </a:xfrm>
        </p:grpSpPr>
        <p:sp>
          <p:nvSpPr>
            <p:cNvPr id="9407" name="Google Shape;9407;p87"/>
            <p:cNvSpPr/>
            <p:nvPr/>
          </p:nvSpPr>
          <p:spPr>
            <a:xfrm>
              <a:off x="-16257875" y="3826650"/>
              <a:ext cx="70900" cy="72500"/>
            </a:xfrm>
            <a:custGeom>
              <a:avLst/>
              <a:gdLst/>
              <a:ahLst/>
              <a:cxnLst/>
              <a:rect l="l" t="t" r="r" b="b"/>
              <a:pathLst>
                <a:path w="2836" h="2900" extrusionOk="0">
                  <a:moveTo>
                    <a:pt x="567" y="1"/>
                  </a:moveTo>
                  <a:cubicBezTo>
                    <a:pt x="630" y="158"/>
                    <a:pt x="725" y="347"/>
                    <a:pt x="725" y="568"/>
                  </a:cubicBezTo>
                  <a:cubicBezTo>
                    <a:pt x="725" y="631"/>
                    <a:pt x="662" y="725"/>
                    <a:pt x="630" y="788"/>
                  </a:cubicBezTo>
                  <a:lnTo>
                    <a:pt x="0" y="1576"/>
                  </a:lnTo>
                  <a:cubicBezTo>
                    <a:pt x="32" y="2332"/>
                    <a:pt x="662" y="2899"/>
                    <a:pt x="1418" y="2899"/>
                  </a:cubicBezTo>
                  <a:cubicBezTo>
                    <a:pt x="2205" y="2899"/>
                    <a:pt x="2836" y="2269"/>
                    <a:pt x="2836" y="1481"/>
                  </a:cubicBezTo>
                  <a:cubicBezTo>
                    <a:pt x="2836" y="631"/>
                    <a:pt x="2205" y="1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8" name="Google Shape;9408;p87"/>
            <p:cNvSpPr/>
            <p:nvPr/>
          </p:nvSpPr>
          <p:spPr>
            <a:xfrm>
              <a:off x="-16275200" y="3832375"/>
              <a:ext cx="16550" cy="16350"/>
            </a:xfrm>
            <a:custGeom>
              <a:avLst/>
              <a:gdLst/>
              <a:ahLst/>
              <a:cxnLst/>
              <a:rect l="l" t="t" r="r" b="b"/>
              <a:pathLst>
                <a:path w="662" h="654" extrusionOk="0">
                  <a:moveTo>
                    <a:pt x="319" y="0"/>
                  </a:moveTo>
                  <a:cubicBezTo>
                    <a:pt x="173" y="0"/>
                    <a:pt x="32" y="71"/>
                    <a:pt x="0" y="213"/>
                  </a:cubicBezTo>
                  <a:lnTo>
                    <a:pt x="347" y="654"/>
                  </a:lnTo>
                  <a:lnTo>
                    <a:pt x="662" y="213"/>
                  </a:lnTo>
                  <a:cubicBezTo>
                    <a:pt x="614" y="71"/>
                    <a:pt x="465" y="0"/>
                    <a:pt x="3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9" name="Google Shape;9409;p87"/>
            <p:cNvSpPr/>
            <p:nvPr/>
          </p:nvSpPr>
          <p:spPr>
            <a:xfrm>
              <a:off x="-16347675" y="3825875"/>
              <a:ext cx="70900" cy="70900"/>
            </a:xfrm>
            <a:custGeom>
              <a:avLst/>
              <a:gdLst/>
              <a:ahLst/>
              <a:cxnLst/>
              <a:rect l="l" t="t" r="r" b="b"/>
              <a:pathLst>
                <a:path w="2836" h="2836" extrusionOk="0">
                  <a:moveTo>
                    <a:pt x="1418" y="0"/>
                  </a:moveTo>
                  <a:cubicBezTo>
                    <a:pt x="631" y="0"/>
                    <a:pt x="1" y="630"/>
                    <a:pt x="1" y="1418"/>
                  </a:cubicBezTo>
                  <a:cubicBezTo>
                    <a:pt x="1" y="2205"/>
                    <a:pt x="631" y="2836"/>
                    <a:pt x="1418" y="2836"/>
                  </a:cubicBezTo>
                  <a:cubicBezTo>
                    <a:pt x="2174" y="2836"/>
                    <a:pt x="2773" y="2237"/>
                    <a:pt x="2836" y="1544"/>
                  </a:cubicBezTo>
                  <a:lnTo>
                    <a:pt x="2206" y="788"/>
                  </a:lnTo>
                  <a:cubicBezTo>
                    <a:pt x="2174" y="725"/>
                    <a:pt x="2143" y="630"/>
                    <a:pt x="2143" y="536"/>
                  </a:cubicBezTo>
                  <a:cubicBezTo>
                    <a:pt x="2143" y="347"/>
                    <a:pt x="2174" y="158"/>
                    <a:pt x="23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0" name="Google Shape;9410;p87"/>
            <p:cNvSpPr/>
            <p:nvPr/>
          </p:nvSpPr>
          <p:spPr>
            <a:xfrm>
              <a:off x="-16338225" y="3907775"/>
              <a:ext cx="35475" cy="81950"/>
            </a:xfrm>
            <a:custGeom>
              <a:avLst/>
              <a:gdLst/>
              <a:ahLst/>
              <a:cxnLst/>
              <a:rect l="l" t="t" r="r" b="b"/>
              <a:pathLst>
                <a:path w="1419" h="3278" extrusionOk="0">
                  <a:moveTo>
                    <a:pt x="1" y="1"/>
                  </a:moveTo>
                  <a:lnTo>
                    <a:pt x="1" y="1796"/>
                  </a:lnTo>
                  <a:cubicBezTo>
                    <a:pt x="1" y="2206"/>
                    <a:pt x="158" y="2553"/>
                    <a:pt x="410" y="2836"/>
                  </a:cubicBezTo>
                  <a:cubicBezTo>
                    <a:pt x="694" y="3120"/>
                    <a:pt x="1040" y="3277"/>
                    <a:pt x="1418" y="3277"/>
                  </a:cubicBezTo>
                  <a:lnTo>
                    <a:pt x="1418" y="347"/>
                  </a:lnTo>
                  <a:cubicBezTo>
                    <a:pt x="1292" y="379"/>
                    <a:pt x="1166" y="379"/>
                    <a:pt x="1103" y="379"/>
                  </a:cubicBezTo>
                  <a:cubicBezTo>
                    <a:pt x="662" y="316"/>
                    <a:pt x="253" y="190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1" name="Google Shape;9411;p87"/>
            <p:cNvSpPr/>
            <p:nvPr/>
          </p:nvSpPr>
          <p:spPr>
            <a:xfrm>
              <a:off x="-16231900" y="3906200"/>
              <a:ext cx="35475" cy="81150"/>
            </a:xfrm>
            <a:custGeom>
              <a:avLst/>
              <a:gdLst/>
              <a:ahLst/>
              <a:cxnLst/>
              <a:rect l="l" t="t" r="r" b="b"/>
              <a:pathLst>
                <a:path w="1419" h="3246" extrusionOk="0">
                  <a:moveTo>
                    <a:pt x="1419" y="1"/>
                  </a:moveTo>
                  <a:cubicBezTo>
                    <a:pt x="1135" y="253"/>
                    <a:pt x="725" y="379"/>
                    <a:pt x="347" y="379"/>
                  </a:cubicBezTo>
                  <a:cubicBezTo>
                    <a:pt x="221" y="379"/>
                    <a:pt x="95" y="379"/>
                    <a:pt x="1" y="316"/>
                  </a:cubicBezTo>
                  <a:lnTo>
                    <a:pt x="1" y="3246"/>
                  </a:lnTo>
                  <a:cubicBezTo>
                    <a:pt x="788" y="3246"/>
                    <a:pt x="1419" y="2584"/>
                    <a:pt x="1419" y="1796"/>
                  </a:cubicBezTo>
                  <a:lnTo>
                    <a:pt x="14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2" name="Google Shape;9412;p87"/>
            <p:cNvSpPr/>
            <p:nvPr/>
          </p:nvSpPr>
          <p:spPr>
            <a:xfrm>
              <a:off x="-16285450" y="3891250"/>
              <a:ext cx="35475" cy="59875"/>
            </a:xfrm>
            <a:custGeom>
              <a:avLst/>
              <a:gdLst/>
              <a:ahLst/>
              <a:cxnLst/>
              <a:rect l="l" t="t" r="r" b="b"/>
              <a:pathLst>
                <a:path w="1419" h="2395" extrusionOk="0">
                  <a:moveTo>
                    <a:pt x="725" y="0"/>
                  </a:moveTo>
                  <a:cubicBezTo>
                    <a:pt x="505" y="252"/>
                    <a:pt x="284" y="504"/>
                    <a:pt x="0" y="662"/>
                  </a:cubicBezTo>
                  <a:lnTo>
                    <a:pt x="0" y="2268"/>
                  </a:lnTo>
                  <a:cubicBezTo>
                    <a:pt x="252" y="2363"/>
                    <a:pt x="473" y="2394"/>
                    <a:pt x="725" y="2394"/>
                  </a:cubicBezTo>
                  <a:cubicBezTo>
                    <a:pt x="946" y="2394"/>
                    <a:pt x="1198" y="2363"/>
                    <a:pt x="1418" y="2268"/>
                  </a:cubicBezTo>
                  <a:lnTo>
                    <a:pt x="1418" y="662"/>
                  </a:lnTo>
                  <a:cubicBezTo>
                    <a:pt x="1135" y="504"/>
                    <a:pt x="914" y="315"/>
                    <a:pt x="7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3" name="Google Shape;9413;p87"/>
            <p:cNvSpPr/>
            <p:nvPr/>
          </p:nvSpPr>
          <p:spPr>
            <a:xfrm>
              <a:off x="-16401225" y="3683275"/>
              <a:ext cx="267800" cy="249725"/>
            </a:xfrm>
            <a:custGeom>
              <a:avLst/>
              <a:gdLst/>
              <a:ahLst/>
              <a:cxnLst/>
              <a:rect l="l" t="t" r="r" b="b"/>
              <a:pathLst>
                <a:path w="10712" h="9989" extrusionOk="0">
                  <a:moveTo>
                    <a:pt x="3214" y="2900"/>
                  </a:moveTo>
                  <a:cubicBezTo>
                    <a:pt x="3403" y="2900"/>
                    <a:pt x="3560" y="3058"/>
                    <a:pt x="3560" y="3278"/>
                  </a:cubicBezTo>
                  <a:cubicBezTo>
                    <a:pt x="3560" y="3467"/>
                    <a:pt x="3403" y="3625"/>
                    <a:pt x="3214" y="3625"/>
                  </a:cubicBezTo>
                  <a:cubicBezTo>
                    <a:pt x="3025" y="3625"/>
                    <a:pt x="2867" y="3467"/>
                    <a:pt x="2867" y="3278"/>
                  </a:cubicBezTo>
                  <a:cubicBezTo>
                    <a:pt x="2867" y="3058"/>
                    <a:pt x="3025" y="2900"/>
                    <a:pt x="3214" y="2900"/>
                  </a:cubicBezTo>
                  <a:close/>
                  <a:moveTo>
                    <a:pt x="7498" y="2900"/>
                  </a:moveTo>
                  <a:cubicBezTo>
                    <a:pt x="7719" y="2900"/>
                    <a:pt x="7876" y="3058"/>
                    <a:pt x="7876" y="3278"/>
                  </a:cubicBezTo>
                  <a:cubicBezTo>
                    <a:pt x="7876" y="3467"/>
                    <a:pt x="7719" y="3625"/>
                    <a:pt x="7498" y="3625"/>
                  </a:cubicBezTo>
                  <a:cubicBezTo>
                    <a:pt x="7309" y="3625"/>
                    <a:pt x="7152" y="3467"/>
                    <a:pt x="7152" y="3278"/>
                  </a:cubicBezTo>
                  <a:cubicBezTo>
                    <a:pt x="7152" y="3058"/>
                    <a:pt x="7309" y="2900"/>
                    <a:pt x="7498" y="2900"/>
                  </a:cubicBezTo>
                  <a:close/>
                  <a:moveTo>
                    <a:pt x="5322" y="0"/>
                  </a:moveTo>
                  <a:cubicBezTo>
                    <a:pt x="5281" y="0"/>
                    <a:pt x="5240" y="1"/>
                    <a:pt x="5199" y="2"/>
                  </a:cubicBezTo>
                  <a:cubicBezTo>
                    <a:pt x="2300" y="65"/>
                    <a:pt x="0" y="2585"/>
                    <a:pt x="0" y="5578"/>
                  </a:cubicBezTo>
                  <a:lnTo>
                    <a:pt x="0" y="8225"/>
                  </a:lnTo>
                  <a:cubicBezTo>
                    <a:pt x="0" y="9201"/>
                    <a:pt x="788" y="9989"/>
                    <a:pt x="1764" y="9989"/>
                  </a:cubicBezTo>
                  <a:lnTo>
                    <a:pt x="1764" y="8319"/>
                  </a:lnTo>
                  <a:cubicBezTo>
                    <a:pt x="1512" y="7941"/>
                    <a:pt x="1418" y="7563"/>
                    <a:pt x="1418" y="7122"/>
                  </a:cubicBezTo>
                  <a:cubicBezTo>
                    <a:pt x="1418" y="5956"/>
                    <a:pt x="2363" y="5011"/>
                    <a:pt x="3529" y="5011"/>
                  </a:cubicBezTo>
                  <a:lnTo>
                    <a:pt x="7089" y="5011"/>
                  </a:lnTo>
                  <a:cubicBezTo>
                    <a:pt x="8255" y="5011"/>
                    <a:pt x="9200" y="5956"/>
                    <a:pt x="9200" y="7122"/>
                  </a:cubicBezTo>
                  <a:cubicBezTo>
                    <a:pt x="9200" y="7563"/>
                    <a:pt x="9074" y="7941"/>
                    <a:pt x="8853" y="8319"/>
                  </a:cubicBezTo>
                  <a:lnTo>
                    <a:pt x="8853" y="9989"/>
                  </a:lnTo>
                  <a:cubicBezTo>
                    <a:pt x="9830" y="9989"/>
                    <a:pt x="10617" y="9201"/>
                    <a:pt x="10617" y="8225"/>
                  </a:cubicBezTo>
                  <a:lnTo>
                    <a:pt x="10617" y="5389"/>
                  </a:lnTo>
                  <a:cubicBezTo>
                    <a:pt x="10712" y="3940"/>
                    <a:pt x="10113" y="2554"/>
                    <a:pt x="9074" y="1546"/>
                  </a:cubicBezTo>
                  <a:cubicBezTo>
                    <a:pt x="8063" y="535"/>
                    <a:pt x="6754" y="0"/>
                    <a:pt x="53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14" name="Google Shape;9414;p87"/>
          <p:cNvGrpSpPr/>
          <p:nvPr/>
        </p:nvGrpSpPr>
        <p:grpSpPr>
          <a:xfrm>
            <a:off x="10671673" y="3729416"/>
            <a:ext cx="600627" cy="597573"/>
            <a:chOff x="-16419350" y="4058200"/>
            <a:chExt cx="304825" cy="303275"/>
          </a:xfrm>
        </p:grpSpPr>
        <p:sp>
          <p:nvSpPr>
            <p:cNvPr id="9415" name="Google Shape;9415;p87"/>
            <p:cNvSpPr/>
            <p:nvPr/>
          </p:nvSpPr>
          <p:spPr>
            <a:xfrm>
              <a:off x="-16347675" y="42023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6" name="Google Shape;9416;p87"/>
            <p:cNvSpPr/>
            <p:nvPr/>
          </p:nvSpPr>
          <p:spPr>
            <a:xfrm>
              <a:off x="-16400450" y="4166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7" name="Google Shape;9417;p87"/>
            <p:cNvSpPr/>
            <p:nvPr/>
          </p:nvSpPr>
          <p:spPr>
            <a:xfrm>
              <a:off x="-16389425" y="4058200"/>
              <a:ext cx="220575" cy="106950"/>
            </a:xfrm>
            <a:custGeom>
              <a:avLst/>
              <a:gdLst/>
              <a:ahLst/>
              <a:cxnLst/>
              <a:rect l="l" t="t" r="r" b="b"/>
              <a:pathLst>
                <a:path w="8823" h="4278" extrusionOk="0">
                  <a:moveTo>
                    <a:pt x="6621" y="0"/>
                  </a:moveTo>
                  <a:cubicBezTo>
                    <a:pt x="6312" y="0"/>
                    <a:pt x="6008" y="97"/>
                    <a:pt x="5766" y="285"/>
                  </a:cubicBezTo>
                  <a:cubicBezTo>
                    <a:pt x="5703" y="348"/>
                    <a:pt x="5609" y="411"/>
                    <a:pt x="5546" y="474"/>
                  </a:cubicBezTo>
                  <a:cubicBezTo>
                    <a:pt x="5451" y="411"/>
                    <a:pt x="5388" y="316"/>
                    <a:pt x="5294" y="285"/>
                  </a:cubicBezTo>
                  <a:cubicBezTo>
                    <a:pt x="5057" y="111"/>
                    <a:pt x="4758" y="25"/>
                    <a:pt x="4459" y="25"/>
                  </a:cubicBezTo>
                  <a:cubicBezTo>
                    <a:pt x="4159" y="25"/>
                    <a:pt x="3860" y="111"/>
                    <a:pt x="3624" y="285"/>
                  </a:cubicBezTo>
                  <a:cubicBezTo>
                    <a:pt x="3529" y="348"/>
                    <a:pt x="3466" y="411"/>
                    <a:pt x="3372" y="474"/>
                  </a:cubicBezTo>
                  <a:cubicBezTo>
                    <a:pt x="3309" y="411"/>
                    <a:pt x="3214" y="316"/>
                    <a:pt x="3151" y="285"/>
                  </a:cubicBezTo>
                  <a:cubicBezTo>
                    <a:pt x="2915" y="101"/>
                    <a:pt x="2618" y="10"/>
                    <a:pt x="2316" y="10"/>
                  </a:cubicBezTo>
                  <a:cubicBezTo>
                    <a:pt x="1894" y="10"/>
                    <a:pt x="1460" y="188"/>
                    <a:pt x="1166" y="537"/>
                  </a:cubicBezTo>
                  <a:cubicBezTo>
                    <a:pt x="1103" y="631"/>
                    <a:pt x="1072" y="757"/>
                    <a:pt x="977" y="820"/>
                  </a:cubicBezTo>
                  <a:cubicBezTo>
                    <a:pt x="1" y="1356"/>
                    <a:pt x="1" y="2931"/>
                    <a:pt x="1103" y="3435"/>
                  </a:cubicBezTo>
                  <a:cubicBezTo>
                    <a:pt x="1166" y="3624"/>
                    <a:pt x="1356" y="3876"/>
                    <a:pt x="1513" y="3971"/>
                  </a:cubicBezTo>
                  <a:cubicBezTo>
                    <a:pt x="1781" y="4144"/>
                    <a:pt x="2088" y="4231"/>
                    <a:pt x="2387" y="4231"/>
                  </a:cubicBezTo>
                  <a:cubicBezTo>
                    <a:pt x="2687" y="4231"/>
                    <a:pt x="2978" y="4144"/>
                    <a:pt x="3214" y="3971"/>
                  </a:cubicBezTo>
                  <a:cubicBezTo>
                    <a:pt x="3277" y="3939"/>
                    <a:pt x="3356" y="3923"/>
                    <a:pt x="3435" y="3923"/>
                  </a:cubicBezTo>
                  <a:cubicBezTo>
                    <a:pt x="3514" y="3923"/>
                    <a:pt x="3592" y="3939"/>
                    <a:pt x="3655" y="3971"/>
                  </a:cubicBezTo>
                  <a:cubicBezTo>
                    <a:pt x="3907" y="4175"/>
                    <a:pt x="4215" y="4278"/>
                    <a:pt x="4518" y="4278"/>
                  </a:cubicBezTo>
                  <a:cubicBezTo>
                    <a:pt x="4821" y="4278"/>
                    <a:pt x="5120" y="4175"/>
                    <a:pt x="5357" y="3971"/>
                  </a:cubicBezTo>
                  <a:cubicBezTo>
                    <a:pt x="5404" y="3939"/>
                    <a:pt x="5483" y="3923"/>
                    <a:pt x="5561" y="3923"/>
                  </a:cubicBezTo>
                  <a:cubicBezTo>
                    <a:pt x="5640" y="3923"/>
                    <a:pt x="5719" y="3939"/>
                    <a:pt x="5766" y="3971"/>
                  </a:cubicBezTo>
                  <a:cubicBezTo>
                    <a:pt x="6018" y="4166"/>
                    <a:pt x="6312" y="4256"/>
                    <a:pt x="6604" y="4256"/>
                  </a:cubicBezTo>
                  <a:cubicBezTo>
                    <a:pt x="7114" y="4256"/>
                    <a:pt x="7616" y="3979"/>
                    <a:pt x="7877" y="3498"/>
                  </a:cubicBezTo>
                  <a:cubicBezTo>
                    <a:pt x="7909" y="3435"/>
                    <a:pt x="7940" y="3404"/>
                    <a:pt x="8035" y="3341"/>
                  </a:cubicBezTo>
                  <a:cubicBezTo>
                    <a:pt x="8507" y="3120"/>
                    <a:pt x="8822" y="2616"/>
                    <a:pt x="8728" y="1986"/>
                  </a:cubicBezTo>
                  <a:cubicBezTo>
                    <a:pt x="8696" y="1576"/>
                    <a:pt x="8507" y="1198"/>
                    <a:pt x="8129" y="946"/>
                  </a:cubicBezTo>
                  <a:cubicBezTo>
                    <a:pt x="8066" y="915"/>
                    <a:pt x="8035" y="883"/>
                    <a:pt x="7940" y="820"/>
                  </a:cubicBezTo>
                  <a:cubicBezTo>
                    <a:pt x="7909" y="694"/>
                    <a:pt x="7814" y="631"/>
                    <a:pt x="7751" y="537"/>
                  </a:cubicBezTo>
                  <a:cubicBezTo>
                    <a:pt x="7462" y="175"/>
                    <a:pt x="7038" y="0"/>
                    <a:pt x="662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8" name="Google Shape;9418;p87"/>
            <p:cNvSpPr/>
            <p:nvPr/>
          </p:nvSpPr>
          <p:spPr>
            <a:xfrm>
              <a:off x="-16298850" y="4178725"/>
              <a:ext cx="41000" cy="47275"/>
            </a:xfrm>
            <a:custGeom>
              <a:avLst/>
              <a:gdLst/>
              <a:ahLst/>
              <a:cxnLst/>
              <a:rect l="l" t="t" r="r" b="b"/>
              <a:pathLst>
                <a:path w="1640" h="1891" extrusionOk="0">
                  <a:moveTo>
                    <a:pt x="1" y="0"/>
                  </a:moveTo>
                  <a:cubicBezTo>
                    <a:pt x="158" y="252"/>
                    <a:pt x="221" y="630"/>
                    <a:pt x="221" y="945"/>
                  </a:cubicBezTo>
                  <a:cubicBezTo>
                    <a:pt x="221" y="1292"/>
                    <a:pt x="158" y="1607"/>
                    <a:pt x="1" y="1891"/>
                  </a:cubicBezTo>
                  <a:cubicBezTo>
                    <a:pt x="473" y="1733"/>
                    <a:pt x="946" y="1670"/>
                    <a:pt x="1419" y="1670"/>
                  </a:cubicBezTo>
                  <a:cubicBezTo>
                    <a:pt x="1576" y="1450"/>
                    <a:pt x="1639" y="1197"/>
                    <a:pt x="1639" y="945"/>
                  </a:cubicBezTo>
                  <a:cubicBezTo>
                    <a:pt x="1639" y="662"/>
                    <a:pt x="1576" y="378"/>
                    <a:pt x="1419" y="158"/>
                  </a:cubicBezTo>
                  <a:cubicBezTo>
                    <a:pt x="1272" y="187"/>
                    <a:pt x="1120" y="201"/>
                    <a:pt x="967" y="201"/>
                  </a:cubicBezTo>
                  <a:cubicBezTo>
                    <a:pt x="626" y="201"/>
                    <a:pt x="284" y="131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9" name="Google Shape;9419;p87"/>
            <p:cNvSpPr/>
            <p:nvPr/>
          </p:nvSpPr>
          <p:spPr>
            <a:xfrm>
              <a:off x="-16246075" y="4178725"/>
              <a:ext cx="41775" cy="55150"/>
            </a:xfrm>
            <a:custGeom>
              <a:avLst/>
              <a:gdLst/>
              <a:ahLst/>
              <a:cxnLst/>
              <a:rect l="l" t="t" r="r" b="b"/>
              <a:pathLst>
                <a:path w="1671" h="2206" extrusionOk="0">
                  <a:moveTo>
                    <a:pt x="1" y="0"/>
                  </a:moveTo>
                  <a:lnTo>
                    <a:pt x="1" y="0"/>
                  </a:lnTo>
                  <a:cubicBezTo>
                    <a:pt x="158" y="252"/>
                    <a:pt x="253" y="630"/>
                    <a:pt x="253" y="945"/>
                  </a:cubicBezTo>
                  <a:cubicBezTo>
                    <a:pt x="253" y="1197"/>
                    <a:pt x="190" y="1481"/>
                    <a:pt x="95" y="1765"/>
                  </a:cubicBezTo>
                  <a:cubicBezTo>
                    <a:pt x="505" y="1828"/>
                    <a:pt x="914" y="1954"/>
                    <a:pt x="1292" y="2206"/>
                  </a:cubicBezTo>
                  <a:cubicBezTo>
                    <a:pt x="1576" y="1891"/>
                    <a:pt x="1670" y="1355"/>
                    <a:pt x="1670" y="945"/>
                  </a:cubicBezTo>
                  <a:cubicBezTo>
                    <a:pt x="1670" y="662"/>
                    <a:pt x="1576" y="378"/>
                    <a:pt x="1418" y="158"/>
                  </a:cubicBezTo>
                  <a:cubicBezTo>
                    <a:pt x="1261" y="189"/>
                    <a:pt x="1103" y="221"/>
                    <a:pt x="946" y="221"/>
                  </a:cubicBezTo>
                  <a:cubicBezTo>
                    <a:pt x="631" y="221"/>
                    <a:pt x="316" y="158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0" name="Google Shape;9420;p87"/>
            <p:cNvSpPr/>
            <p:nvPr/>
          </p:nvSpPr>
          <p:spPr>
            <a:xfrm>
              <a:off x="-16419350" y="4122000"/>
              <a:ext cx="304050" cy="188725"/>
            </a:xfrm>
            <a:custGeom>
              <a:avLst/>
              <a:gdLst/>
              <a:ahLst/>
              <a:cxnLst/>
              <a:rect l="l" t="t" r="r" b="b"/>
              <a:pathLst>
                <a:path w="12162" h="7549" extrusionOk="0">
                  <a:moveTo>
                    <a:pt x="10712" y="1"/>
                  </a:moveTo>
                  <a:cubicBezTo>
                    <a:pt x="10586" y="600"/>
                    <a:pt x="10271" y="1135"/>
                    <a:pt x="9736" y="1450"/>
                  </a:cubicBezTo>
                  <a:cubicBezTo>
                    <a:pt x="9578" y="1734"/>
                    <a:pt x="9326" y="1986"/>
                    <a:pt x="9074" y="2143"/>
                  </a:cubicBezTo>
                  <a:cubicBezTo>
                    <a:pt x="9263" y="2458"/>
                    <a:pt x="9326" y="2805"/>
                    <a:pt x="9326" y="3183"/>
                  </a:cubicBezTo>
                  <a:cubicBezTo>
                    <a:pt x="9326" y="4065"/>
                    <a:pt x="9011" y="4821"/>
                    <a:pt x="8507" y="5168"/>
                  </a:cubicBezTo>
                  <a:cubicBezTo>
                    <a:pt x="8444" y="5199"/>
                    <a:pt x="8373" y="5215"/>
                    <a:pt x="8306" y="5215"/>
                  </a:cubicBezTo>
                  <a:cubicBezTo>
                    <a:pt x="8239" y="5215"/>
                    <a:pt x="8176" y="5199"/>
                    <a:pt x="8129" y="5168"/>
                  </a:cubicBezTo>
                  <a:cubicBezTo>
                    <a:pt x="7515" y="4805"/>
                    <a:pt x="6814" y="4624"/>
                    <a:pt x="6124" y="4624"/>
                  </a:cubicBezTo>
                  <a:cubicBezTo>
                    <a:pt x="5435" y="4624"/>
                    <a:pt x="4758" y="4805"/>
                    <a:pt x="4191" y="5168"/>
                  </a:cubicBezTo>
                  <a:cubicBezTo>
                    <a:pt x="4134" y="5213"/>
                    <a:pt x="4077" y="5230"/>
                    <a:pt x="4022" y="5230"/>
                  </a:cubicBezTo>
                  <a:cubicBezTo>
                    <a:pt x="3924" y="5230"/>
                    <a:pt x="3830" y="5177"/>
                    <a:pt x="3750" y="5136"/>
                  </a:cubicBezTo>
                  <a:cubicBezTo>
                    <a:pt x="3163" y="4757"/>
                    <a:pt x="2501" y="4557"/>
                    <a:pt x="1831" y="4557"/>
                  </a:cubicBezTo>
                  <a:cubicBezTo>
                    <a:pt x="1277" y="4557"/>
                    <a:pt x="717" y="4694"/>
                    <a:pt x="190" y="4979"/>
                  </a:cubicBezTo>
                  <a:cubicBezTo>
                    <a:pt x="95" y="5042"/>
                    <a:pt x="1" y="5168"/>
                    <a:pt x="1" y="5294"/>
                  </a:cubicBezTo>
                  <a:lnTo>
                    <a:pt x="1" y="7436"/>
                  </a:lnTo>
                  <a:cubicBezTo>
                    <a:pt x="316" y="7405"/>
                    <a:pt x="725" y="7247"/>
                    <a:pt x="977" y="7027"/>
                  </a:cubicBezTo>
                  <a:cubicBezTo>
                    <a:pt x="1240" y="6826"/>
                    <a:pt x="1533" y="6723"/>
                    <a:pt x="1823" y="6723"/>
                  </a:cubicBezTo>
                  <a:cubicBezTo>
                    <a:pt x="2124" y="6723"/>
                    <a:pt x="2422" y="6833"/>
                    <a:pt x="2679" y="7058"/>
                  </a:cubicBezTo>
                  <a:cubicBezTo>
                    <a:pt x="3072" y="7373"/>
                    <a:pt x="3529" y="7531"/>
                    <a:pt x="3986" y="7531"/>
                  </a:cubicBezTo>
                  <a:cubicBezTo>
                    <a:pt x="4443" y="7531"/>
                    <a:pt x="4900" y="7373"/>
                    <a:pt x="5293" y="7058"/>
                  </a:cubicBezTo>
                  <a:cubicBezTo>
                    <a:pt x="5545" y="6869"/>
                    <a:pt x="5837" y="6775"/>
                    <a:pt x="6128" y="6775"/>
                  </a:cubicBezTo>
                  <a:cubicBezTo>
                    <a:pt x="6420" y="6775"/>
                    <a:pt x="6711" y="6869"/>
                    <a:pt x="6963" y="7058"/>
                  </a:cubicBezTo>
                  <a:cubicBezTo>
                    <a:pt x="7474" y="7358"/>
                    <a:pt x="7985" y="7549"/>
                    <a:pt x="8524" y="7549"/>
                  </a:cubicBezTo>
                  <a:cubicBezTo>
                    <a:pt x="8948" y="7549"/>
                    <a:pt x="9390" y="7430"/>
                    <a:pt x="9862" y="7153"/>
                  </a:cubicBezTo>
                  <a:cubicBezTo>
                    <a:pt x="11153" y="6428"/>
                    <a:pt x="12162" y="4821"/>
                    <a:pt x="12162" y="3151"/>
                  </a:cubicBezTo>
                  <a:cubicBezTo>
                    <a:pt x="12162" y="1923"/>
                    <a:pt x="11626" y="789"/>
                    <a:pt x="1071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1" name="Google Shape;9421;p87"/>
            <p:cNvSpPr/>
            <p:nvPr/>
          </p:nvSpPr>
          <p:spPr>
            <a:xfrm>
              <a:off x="-16419350" y="4263775"/>
              <a:ext cx="304825" cy="97700"/>
            </a:xfrm>
            <a:custGeom>
              <a:avLst/>
              <a:gdLst/>
              <a:ahLst/>
              <a:cxnLst/>
              <a:rect l="l" t="t" r="r" b="b"/>
              <a:pathLst>
                <a:path w="12193" h="3908" extrusionOk="0">
                  <a:moveTo>
                    <a:pt x="12193" y="1"/>
                  </a:moveTo>
                  <a:cubicBezTo>
                    <a:pt x="11689" y="914"/>
                    <a:pt x="10996" y="1639"/>
                    <a:pt x="10208" y="2112"/>
                  </a:cubicBezTo>
                  <a:cubicBezTo>
                    <a:pt x="9626" y="2424"/>
                    <a:pt x="9064" y="2570"/>
                    <a:pt x="8515" y="2570"/>
                  </a:cubicBezTo>
                  <a:cubicBezTo>
                    <a:pt x="7845" y="2570"/>
                    <a:pt x="7194" y="2352"/>
                    <a:pt x="6554" y="1954"/>
                  </a:cubicBezTo>
                  <a:cubicBezTo>
                    <a:pt x="6402" y="1819"/>
                    <a:pt x="6241" y="1756"/>
                    <a:pt x="6085" y="1756"/>
                  </a:cubicBezTo>
                  <a:cubicBezTo>
                    <a:pt x="5951" y="1756"/>
                    <a:pt x="5820" y="1803"/>
                    <a:pt x="5703" y="1891"/>
                  </a:cubicBezTo>
                  <a:cubicBezTo>
                    <a:pt x="5199" y="2316"/>
                    <a:pt x="4592" y="2529"/>
                    <a:pt x="3986" y="2529"/>
                  </a:cubicBezTo>
                  <a:cubicBezTo>
                    <a:pt x="3380" y="2529"/>
                    <a:pt x="2773" y="2316"/>
                    <a:pt x="2269" y="1891"/>
                  </a:cubicBezTo>
                  <a:cubicBezTo>
                    <a:pt x="2143" y="1797"/>
                    <a:pt x="2001" y="1749"/>
                    <a:pt x="1863" y="1749"/>
                  </a:cubicBezTo>
                  <a:cubicBezTo>
                    <a:pt x="1725" y="1749"/>
                    <a:pt x="1592" y="1797"/>
                    <a:pt x="1481" y="1891"/>
                  </a:cubicBezTo>
                  <a:cubicBezTo>
                    <a:pt x="1040" y="2269"/>
                    <a:pt x="505" y="2427"/>
                    <a:pt x="1" y="2490"/>
                  </a:cubicBezTo>
                  <a:lnTo>
                    <a:pt x="1" y="3561"/>
                  </a:lnTo>
                  <a:cubicBezTo>
                    <a:pt x="1" y="3750"/>
                    <a:pt x="158" y="3907"/>
                    <a:pt x="379" y="3907"/>
                  </a:cubicBezTo>
                  <a:lnTo>
                    <a:pt x="11815" y="3907"/>
                  </a:lnTo>
                  <a:cubicBezTo>
                    <a:pt x="12004" y="3907"/>
                    <a:pt x="12193" y="3750"/>
                    <a:pt x="12193" y="3561"/>
                  </a:cubicBezTo>
                  <a:lnTo>
                    <a:pt x="1219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22" name="Google Shape;9422;p87"/>
          <p:cNvGrpSpPr/>
          <p:nvPr/>
        </p:nvGrpSpPr>
        <p:grpSpPr>
          <a:xfrm>
            <a:off x="5374191" y="4457441"/>
            <a:ext cx="600676" cy="596785"/>
            <a:chOff x="-15296200" y="3326900"/>
            <a:chExt cx="304850" cy="302875"/>
          </a:xfrm>
        </p:grpSpPr>
        <p:sp>
          <p:nvSpPr>
            <p:cNvPr id="9423" name="Google Shape;9423;p87"/>
            <p:cNvSpPr/>
            <p:nvPr/>
          </p:nvSpPr>
          <p:spPr>
            <a:xfrm>
              <a:off x="-15182775" y="3326900"/>
              <a:ext cx="77200" cy="157175"/>
            </a:xfrm>
            <a:custGeom>
              <a:avLst/>
              <a:gdLst/>
              <a:ahLst/>
              <a:cxnLst/>
              <a:rect l="l" t="t" r="r" b="b"/>
              <a:pathLst>
                <a:path w="3088" h="6287" extrusionOk="0">
                  <a:moveTo>
                    <a:pt x="1556" y="1"/>
                  </a:moveTo>
                  <a:cubicBezTo>
                    <a:pt x="1434" y="1"/>
                    <a:pt x="1308" y="48"/>
                    <a:pt x="1229" y="143"/>
                  </a:cubicBezTo>
                  <a:cubicBezTo>
                    <a:pt x="1198" y="237"/>
                    <a:pt x="410" y="1560"/>
                    <a:pt x="0" y="3451"/>
                  </a:cubicBezTo>
                  <a:cubicBezTo>
                    <a:pt x="630" y="4333"/>
                    <a:pt x="1166" y="5278"/>
                    <a:pt x="1544" y="6286"/>
                  </a:cubicBezTo>
                  <a:cubicBezTo>
                    <a:pt x="1954" y="5309"/>
                    <a:pt x="2458" y="4364"/>
                    <a:pt x="3088" y="3451"/>
                  </a:cubicBezTo>
                  <a:cubicBezTo>
                    <a:pt x="2678" y="1529"/>
                    <a:pt x="1891" y="237"/>
                    <a:pt x="1859" y="143"/>
                  </a:cubicBezTo>
                  <a:cubicBezTo>
                    <a:pt x="1796" y="48"/>
                    <a:pt x="1678" y="1"/>
                    <a:pt x="15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4" name="Google Shape;9424;p87"/>
            <p:cNvSpPr/>
            <p:nvPr/>
          </p:nvSpPr>
          <p:spPr>
            <a:xfrm>
              <a:off x="-15260825" y="3363175"/>
              <a:ext cx="108800" cy="199650"/>
            </a:xfrm>
            <a:custGeom>
              <a:avLst/>
              <a:gdLst/>
              <a:ahLst/>
              <a:cxnLst/>
              <a:rect l="l" t="t" r="r" b="b"/>
              <a:pathLst>
                <a:path w="4352" h="7986" extrusionOk="0">
                  <a:moveTo>
                    <a:pt x="432" y="1"/>
                  </a:moveTo>
                  <a:cubicBezTo>
                    <a:pt x="212" y="1"/>
                    <a:pt x="0" y="182"/>
                    <a:pt x="66" y="424"/>
                  </a:cubicBezTo>
                  <a:lnTo>
                    <a:pt x="949" y="3638"/>
                  </a:lnTo>
                  <a:cubicBezTo>
                    <a:pt x="1075" y="4047"/>
                    <a:pt x="1201" y="4520"/>
                    <a:pt x="1264" y="4961"/>
                  </a:cubicBezTo>
                  <a:cubicBezTo>
                    <a:pt x="1642" y="5497"/>
                    <a:pt x="2051" y="6001"/>
                    <a:pt x="2587" y="6410"/>
                  </a:cubicBezTo>
                  <a:cubicBezTo>
                    <a:pt x="3406" y="7072"/>
                    <a:pt x="3721" y="7292"/>
                    <a:pt x="4351" y="7986"/>
                  </a:cubicBezTo>
                  <a:lnTo>
                    <a:pt x="4351" y="6064"/>
                  </a:lnTo>
                  <a:cubicBezTo>
                    <a:pt x="4351" y="6001"/>
                    <a:pt x="4351" y="5938"/>
                    <a:pt x="4320" y="5906"/>
                  </a:cubicBezTo>
                  <a:cubicBezTo>
                    <a:pt x="3721" y="4205"/>
                    <a:pt x="2839" y="2693"/>
                    <a:pt x="1705" y="1338"/>
                  </a:cubicBezTo>
                  <a:lnTo>
                    <a:pt x="697" y="109"/>
                  </a:lnTo>
                  <a:cubicBezTo>
                    <a:pt x="621" y="34"/>
                    <a:pt x="526" y="1"/>
                    <a:pt x="4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5" name="Google Shape;9425;p87"/>
            <p:cNvSpPr/>
            <p:nvPr/>
          </p:nvSpPr>
          <p:spPr>
            <a:xfrm>
              <a:off x="-15135525" y="3362475"/>
              <a:ext cx="109325" cy="200350"/>
            </a:xfrm>
            <a:custGeom>
              <a:avLst/>
              <a:gdLst/>
              <a:ahLst/>
              <a:cxnLst/>
              <a:rect l="l" t="t" r="r" b="b"/>
              <a:pathLst>
                <a:path w="4373" h="8014" extrusionOk="0">
                  <a:moveTo>
                    <a:pt x="3945" y="1"/>
                  </a:moveTo>
                  <a:cubicBezTo>
                    <a:pt x="3846" y="1"/>
                    <a:pt x="3742" y="41"/>
                    <a:pt x="3655" y="137"/>
                  </a:cubicBezTo>
                  <a:lnTo>
                    <a:pt x="2647" y="1366"/>
                  </a:lnTo>
                  <a:cubicBezTo>
                    <a:pt x="1513" y="2721"/>
                    <a:pt x="599" y="4296"/>
                    <a:pt x="32" y="5934"/>
                  </a:cubicBezTo>
                  <a:cubicBezTo>
                    <a:pt x="32" y="5966"/>
                    <a:pt x="1" y="6060"/>
                    <a:pt x="1" y="6092"/>
                  </a:cubicBezTo>
                  <a:lnTo>
                    <a:pt x="1" y="8014"/>
                  </a:lnTo>
                  <a:cubicBezTo>
                    <a:pt x="631" y="7320"/>
                    <a:pt x="914" y="7163"/>
                    <a:pt x="1765" y="6438"/>
                  </a:cubicBezTo>
                  <a:cubicBezTo>
                    <a:pt x="2301" y="6060"/>
                    <a:pt x="2710" y="5525"/>
                    <a:pt x="3088" y="4989"/>
                  </a:cubicBezTo>
                  <a:cubicBezTo>
                    <a:pt x="3151" y="4517"/>
                    <a:pt x="3246" y="4075"/>
                    <a:pt x="3403" y="3666"/>
                  </a:cubicBezTo>
                  <a:lnTo>
                    <a:pt x="4285" y="452"/>
                  </a:lnTo>
                  <a:cubicBezTo>
                    <a:pt x="4373" y="211"/>
                    <a:pt x="4171" y="1"/>
                    <a:pt x="39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6" name="Google Shape;9426;p87"/>
            <p:cNvSpPr/>
            <p:nvPr/>
          </p:nvSpPr>
          <p:spPr>
            <a:xfrm>
              <a:off x="-15296200" y="3416600"/>
              <a:ext cx="143375" cy="213175"/>
            </a:xfrm>
            <a:custGeom>
              <a:avLst/>
              <a:gdLst/>
              <a:ahLst/>
              <a:cxnLst/>
              <a:rect l="l" t="t" r="r" b="b"/>
              <a:pathLst>
                <a:path w="5735" h="8527" extrusionOk="0">
                  <a:moveTo>
                    <a:pt x="346" y="0"/>
                  </a:moveTo>
                  <a:cubicBezTo>
                    <a:pt x="170" y="0"/>
                    <a:pt x="1" y="123"/>
                    <a:pt x="1" y="335"/>
                  </a:cubicBezTo>
                  <a:lnTo>
                    <a:pt x="1" y="3171"/>
                  </a:lnTo>
                  <a:cubicBezTo>
                    <a:pt x="1" y="6132"/>
                    <a:pt x="2458" y="8526"/>
                    <a:pt x="5357" y="8526"/>
                  </a:cubicBezTo>
                  <a:lnTo>
                    <a:pt x="5735" y="8526"/>
                  </a:lnTo>
                  <a:lnTo>
                    <a:pt x="5735" y="7581"/>
                  </a:lnTo>
                  <a:cubicBezTo>
                    <a:pt x="5735" y="7172"/>
                    <a:pt x="5577" y="6731"/>
                    <a:pt x="5262" y="6384"/>
                  </a:cubicBezTo>
                  <a:cubicBezTo>
                    <a:pt x="4695" y="5723"/>
                    <a:pt x="4254" y="5471"/>
                    <a:pt x="3529" y="4840"/>
                  </a:cubicBezTo>
                  <a:cubicBezTo>
                    <a:pt x="2584" y="4084"/>
                    <a:pt x="1828" y="3108"/>
                    <a:pt x="1387" y="2005"/>
                  </a:cubicBezTo>
                  <a:lnTo>
                    <a:pt x="694" y="241"/>
                  </a:lnTo>
                  <a:cubicBezTo>
                    <a:pt x="625" y="75"/>
                    <a:pt x="483" y="0"/>
                    <a:pt x="34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7" name="Google Shape;9427;p87"/>
            <p:cNvSpPr/>
            <p:nvPr/>
          </p:nvSpPr>
          <p:spPr>
            <a:xfrm>
              <a:off x="-15134725" y="3416100"/>
              <a:ext cx="143375" cy="213675"/>
            </a:xfrm>
            <a:custGeom>
              <a:avLst/>
              <a:gdLst/>
              <a:ahLst/>
              <a:cxnLst/>
              <a:rect l="l" t="t" r="r" b="b"/>
              <a:pathLst>
                <a:path w="5735" h="8547" extrusionOk="0">
                  <a:moveTo>
                    <a:pt x="5357" y="1"/>
                  </a:moveTo>
                  <a:cubicBezTo>
                    <a:pt x="5224" y="1"/>
                    <a:pt x="5094" y="71"/>
                    <a:pt x="5041" y="229"/>
                  </a:cubicBezTo>
                  <a:lnTo>
                    <a:pt x="4348" y="2025"/>
                  </a:lnTo>
                  <a:cubicBezTo>
                    <a:pt x="3907" y="3128"/>
                    <a:pt x="3151" y="4104"/>
                    <a:pt x="2206" y="4860"/>
                  </a:cubicBezTo>
                  <a:cubicBezTo>
                    <a:pt x="1481" y="5427"/>
                    <a:pt x="1040" y="5743"/>
                    <a:pt x="473" y="6341"/>
                  </a:cubicBezTo>
                  <a:cubicBezTo>
                    <a:pt x="158" y="6688"/>
                    <a:pt x="0" y="7129"/>
                    <a:pt x="0" y="7601"/>
                  </a:cubicBezTo>
                  <a:lnTo>
                    <a:pt x="0" y="8546"/>
                  </a:lnTo>
                  <a:lnTo>
                    <a:pt x="378" y="8546"/>
                  </a:lnTo>
                  <a:cubicBezTo>
                    <a:pt x="3308" y="8546"/>
                    <a:pt x="5734" y="6152"/>
                    <a:pt x="5734" y="3191"/>
                  </a:cubicBezTo>
                  <a:lnTo>
                    <a:pt x="5734" y="355"/>
                  </a:lnTo>
                  <a:cubicBezTo>
                    <a:pt x="5734" y="136"/>
                    <a:pt x="5543" y="1"/>
                    <a:pt x="53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28" name="Google Shape;9428;p87"/>
          <p:cNvGrpSpPr/>
          <p:nvPr/>
        </p:nvGrpSpPr>
        <p:grpSpPr>
          <a:xfrm>
            <a:off x="3928395" y="2275841"/>
            <a:ext cx="648755" cy="552944"/>
            <a:chOff x="-19835275" y="3330250"/>
            <a:chExt cx="329250" cy="280625"/>
          </a:xfrm>
        </p:grpSpPr>
        <p:sp>
          <p:nvSpPr>
            <p:cNvPr id="9429" name="Google Shape;9429;p87"/>
            <p:cNvSpPr/>
            <p:nvPr/>
          </p:nvSpPr>
          <p:spPr>
            <a:xfrm>
              <a:off x="-19768325" y="3361750"/>
              <a:ext cx="197725" cy="249125"/>
            </a:xfrm>
            <a:custGeom>
              <a:avLst/>
              <a:gdLst/>
              <a:ahLst/>
              <a:cxnLst/>
              <a:rect l="l" t="t" r="r" b="b"/>
              <a:pathLst>
                <a:path w="7909" h="9965" extrusionOk="0">
                  <a:moveTo>
                    <a:pt x="3927" y="1"/>
                  </a:moveTo>
                  <a:cubicBezTo>
                    <a:pt x="3797" y="1"/>
                    <a:pt x="3671" y="56"/>
                    <a:pt x="3624" y="166"/>
                  </a:cubicBezTo>
                  <a:lnTo>
                    <a:pt x="1103" y="5302"/>
                  </a:lnTo>
                  <a:cubicBezTo>
                    <a:pt x="1" y="7412"/>
                    <a:pt x="1607" y="9964"/>
                    <a:pt x="3970" y="9964"/>
                  </a:cubicBezTo>
                  <a:cubicBezTo>
                    <a:pt x="6333" y="9964"/>
                    <a:pt x="7908" y="7412"/>
                    <a:pt x="6837" y="5302"/>
                  </a:cubicBezTo>
                  <a:lnTo>
                    <a:pt x="4254" y="166"/>
                  </a:lnTo>
                  <a:cubicBezTo>
                    <a:pt x="4191" y="56"/>
                    <a:pt x="4057" y="1"/>
                    <a:pt x="39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0" name="Google Shape;9430;p87"/>
            <p:cNvSpPr/>
            <p:nvPr/>
          </p:nvSpPr>
          <p:spPr>
            <a:xfrm>
              <a:off x="-1962262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1683" y="1"/>
                  </a:moveTo>
                  <a:cubicBezTo>
                    <a:pt x="1553" y="1"/>
                    <a:pt x="1419" y="56"/>
                    <a:pt x="1356" y="166"/>
                  </a:cubicBezTo>
                  <a:lnTo>
                    <a:pt x="1" y="2939"/>
                  </a:lnTo>
                  <a:lnTo>
                    <a:pt x="1608" y="6215"/>
                  </a:lnTo>
                  <a:cubicBezTo>
                    <a:pt x="1828" y="6625"/>
                    <a:pt x="1954" y="7097"/>
                    <a:pt x="1986" y="7570"/>
                  </a:cubicBezTo>
                  <a:cubicBezTo>
                    <a:pt x="3687" y="7381"/>
                    <a:pt x="4664" y="5585"/>
                    <a:pt x="3876" y="4010"/>
                  </a:cubicBezTo>
                  <a:lnTo>
                    <a:pt x="1986" y="166"/>
                  </a:lnTo>
                  <a:cubicBezTo>
                    <a:pt x="1938" y="56"/>
                    <a:pt x="1812" y="1"/>
                    <a:pt x="16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1" name="Google Shape;9431;p87"/>
            <p:cNvSpPr/>
            <p:nvPr/>
          </p:nvSpPr>
          <p:spPr>
            <a:xfrm>
              <a:off x="-1983527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2982" y="1"/>
                  </a:moveTo>
                  <a:cubicBezTo>
                    <a:pt x="2852" y="1"/>
                    <a:pt x="2726" y="56"/>
                    <a:pt x="2679" y="166"/>
                  </a:cubicBezTo>
                  <a:lnTo>
                    <a:pt x="788" y="4010"/>
                  </a:lnTo>
                  <a:cubicBezTo>
                    <a:pt x="1" y="5522"/>
                    <a:pt x="977" y="7381"/>
                    <a:pt x="2679" y="7570"/>
                  </a:cubicBezTo>
                  <a:cubicBezTo>
                    <a:pt x="2710" y="7097"/>
                    <a:pt x="2868" y="6593"/>
                    <a:pt x="3057" y="6152"/>
                  </a:cubicBezTo>
                  <a:lnTo>
                    <a:pt x="4663" y="2876"/>
                  </a:lnTo>
                  <a:lnTo>
                    <a:pt x="3309" y="166"/>
                  </a:lnTo>
                  <a:cubicBezTo>
                    <a:pt x="3246" y="56"/>
                    <a:pt x="3112" y="1"/>
                    <a:pt x="29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32" name="Google Shape;9432;p87"/>
          <p:cNvGrpSpPr/>
          <p:nvPr/>
        </p:nvGrpSpPr>
        <p:grpSpPr>
          <a:xfrm>
            <a:off x="3952434" y="2991294"/>
            <a:ext cx="600676" cy="599396"/>
            <a:chOff x="-19822675" y="3692750"/>
            <a:chExt cx="304850" cy="304200"/>
          </a:xfrm>
        </p:grpSpPr>
        <p:sp>
          <p:nvSpPr>
            <p:cNvPr id="9433" name="Google Shape;9433;p87"/>
            <p:cNvSpPr/>
            <p:nvPr/>
          </p:nvSpPr>
          <p:spPr>
            <a:xfrm>
              <a:off x="-19715550" y="3692750"/>
              <a:ext cx="90600" cy="60675"/>
            </a:xfrm>
            <a:custGeom>
              <a:avLst/>
              <a:gdLst/>
              <a:ahLst/>
              <a:cxnLst/>
              <a:rect l="l" t="t" r="r" b="b"/>
              <a:pathLst>
                <a:path w="3624" h="2427" extrusionOk="0">
                  <a:moveTo>
                    <a:pt x="441" y="1"/>
                  </a:moveTo>
                  <a:cubicBezTo>
                    <a:pt x="252" y="1"/>
                    <a:pt x="95" y="158"/>
                    <a:pt x="95" y="379"/>
                  </a:cubicBezTo>
                  <a:cubicBezTo>
                    <a:pt x="0" y="946"/>
                    <a:pt x="315" y="1482"/>
                    <a:pt x="756" y="1828"/>
                  </a:cubicBezTo>
                  <a:cubicBezTo>
                    <a:pt x="567" y="1986"/>
                    <a:pt x="347" y="2175"/>
                    <a:pt x="252" y="2427"/>
                  </a:cubicBezTo>
                  <a:cubicBezTo>
                    <a:pt x="756" y="2269"/>
                    <a:pt x="1261" y="2175"/>
                    <a:pt x="1828" y="2175"/>
                  </a:cubicBezTo>
                  <a:cubicBezTo>
                    <a:pt x="2363" y="2175"/>
                    <a:pt x="2867" y="2238"/>
                    <a:pt x="3403" y="2427"/>
                  </a:cubicBezTo>
                  <a:cubicBezTo>
                    <a:pt x="3277" y="2175"/>
                    <a:pt x="3088" y="1986"/>
                    <a:pt x="2867" y="1828"/>
                  </a:cubicBezTo>
                  <a:cubicBezTo>
                    <a:pt x="3308" y="1513"/>
                    <a:pt x="3623" y="946"/>
                    <a:pt x="3623" y="379"/>
                  </a:cubicBezTo>
                  <a:cubicBezTo>
                    <a:pt x="3623" y="158"/>
                    <a:pt x="3466" y="1"/>
                    <a:pt x="3277" y="1"/>
                  </a:cubicBezTo>
                  <a:cubicBezTo>
                    <a:pt x="3088" y="1"/>
                    <a:pt x="2930" y="158"/>
                    <a:pt x="2930" y="379"/>
                  </a:cubicBezTo>
                  <a:cubicBezTo>
                    <a:pt x="2930" y="946"/>
                    <a:pt x="2458" y="1482"/>
                    <a:pt x="1859" y="1482"/>
                  </a:cubicBezTo>
                  <a:cubicBezTo>
                    <a:pt x="1261" y="1482"/>
                    <a:pt x="788" y="946"/>
                    <a:pt x="788" y="379"/>
                  </a:cubicBezTo>
                  <a:cubicBezTo>
                    <a:pt x="788" y="158"/>
                    <a:pt x="630" y="1"/>
                    <a:pt x="4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4" name="Google Shape;9434;p87"/>
            <p:cNvSpPr/>
            <p:nvPr/>
          </p:nvSpPr>
          <p:spPr>
            <a:xfrm>
              <a:off x="-19660425" y="3766200"/>
              <a:ext cx="142600" cy="230750"/>
            </a:xfrm>
            <a:custGeom>
              <a:avLst/>
              <a:gdLst/>
              <a:ahLst/>
              <a:cxnLst/>
              <a:rect l="l" t="t" r="r" b="b"/>
              <a:pathLst>
                <a:path w="5704" h="9230" extrusionOk="0">
                  <a:moveTo>
                    <a:pt x="1733" y="3521"/>
                  </a:moveTo>
                  <a:cubicBezTo>
                    <a:pt x="1922" y="3521"/>
                    <a:pt x="2080" y="3679"/>
                    <a:pt x="2080" y="3899"/>
                  </a:cubicBezTo>
                  <a:cubicBezTo>
                    <a:pt x="2080" y="4088"/>
                    <a:pt x="1922" y="4246"/>
                    <a:pt x="1733" y="4246"/>
                  </a:cubicBezTo>
                  <a:cubicBezTo>
                    <a:pt x="1544" y="4246"/>
                    <a:pt x="1387" y="4088"/>
                    <a:pt x="1387" y="3899"/>
                  </a:cubicBezTo>
                  <a:cubicBezTo>
                    <a:pt x="1387" y="3679"/>
                    <a:pt x="1544" y="3521"/>
                    <a:pt x="1733" y="3521"/>
                  </a:cubicBezTo>
                  <a:close/>
                  <a:moveTo>
                    <a:pt x="2080" y="4939"/>
                  </a:moveTo>
                  <a:cubicBezTo>
                    <a:pt x="2490" y="4939"/>
                    <a:pt x="2805" y="5254"/>
                    <a:pt x="2805" y="5664"/>
                  </a:cubicBezTo>
                  <a:cubicBezTo>
                    <a:pt x="2805" y="6042"/>
                    <a:pt x="2490" y="6357"/>
                    <a:pt x="2080" y="6357"/>
                  </a:cubicBezTo>
                  <a:cubicBezTo>
                    <a:pt x="1702" y="6357"/>
                    <a:pt x="1387" y="6042"/>
                    <a:pt x="1387" y="5664"/>
                  </a:cubicBezTo>
                  <a:cubicBezTo>
                    <a:pt x="1387" y="5254"/>
                    <a:pt x="1702" y="4939"/>
                    <a:pt x="2080" y="4939"/>
                  </a:cubicBezTo>
                  <a:close/>
                  <a:moveTo>
                    <a:pt x="5346" y="0"/>
                  </a:moveTo>
                  <a:cubicBezTo>
                    <a:pt x="5207" y="0"/>
                    <a:pt x="5057" y="65"/>
                    <a:pt x="5010" y="182"/>
                  </a:cubicBezTo>
                  <a:lnTo>
                    <a:pt x="4348" y="1474"/>
                  </a:lnTo>
                  <a:lnTo>
                    <a:pt x="3309" y="1883"/>
                  </a:lnTo>
                  <a:cubicBezTo>
                    <a:pt x="3088" y="1568"/>
                    <a:pt x="2805" y="1253"/>
                    <a:pt x="2490" y="1001"/>
                  </a:cubicBezTo>
                  <a:cubicBezTo>
                    <a:pt x="2017" y="1946"/>
                    <a:pt x="1103" y="2671"/>
                    <a:pt x="1" y="2797"/>
                  </a:cubicBezTo>
                  <a:lnTo>
                    <a:pt x="1387" y="8877"/>
                  </a:lnTo>
                  <a:cubicBezTo>
                    <a:pt x="2175" y="8562"/>
                    <a:pt x="2805" y="8027"/>
                    <a:pt x="3309" y="7365"/>
                  </a:cubicBezTo>
                  <a:lnTo>
                    <a:pt x="4348" y="7743"/>
                  </a:lnTo>
                  <a:lnTo>
                    <a:pt x="5010" y="9035"/>
                  </a:lnTo>
                  <a:cubicBezTo>
                    <a:pt x="5078" y="9149"/>
                    <a:pt x="5213" y="9230"/>
                    <a:pt x="5342" y="9230"/>
                  </a:cubicBezTo>
                  <a:cubicBezTo>
                    <a:pt x="5391" y="9230"/>
                    <a:pt x="5439" y="9218"/>
                    <a:pt x="5483" y="9192"/>
                  </a:cubicBezTo>
                  <a:cubicBezTo>
                    <a:pt x="5640" y="9129"/>
                    <a:pt x="5703" y="8877"/>
                    <a:pt x="5640" y="8720"/>
                  </a:cubicBezTo>
                  <a:lnTo>
                    <a:pt x="4915" y="7270"/>
                  </a:lnTo>
                  <a:cubicBezTo>
                    <a:pt x="4884" y="7207"/>
                    <a:pt x="4821" y="7113"/>
                    <a:pt x="4726" y="7113"/>
                  </a:cubicBezTo>
                  <a:lnTo>
                    <a:pt x="3718" y="6735"/>
                  </a:lnTo>
                  <a:cubicBezTo>
                    <a:pt x="4002" y="6168"/>
                    <a:pt x="4128" y="5569"/>
                    <a:pt x="4222" y="4939"/>
                  </a:cubicBezTo>
                  <a:lnTo>
                    <a:pt x="5325" y="4939"/>
                  </a:lnTo>
                  <a:cubicBezTo>
                    <a:pt x="5514" y="4939"/>
                    <a:pt x="5672" y="4782"/>
                    <a:pt x="5672" y="4592"/>
                  </a:cubicBezTo>
                  <a:cubicBezTo>
                    <a:pt x="5672" y="4403"/>
                    <a:pt x="5514" y="4246"/>
                    <a:pt x="5325" y="4246"/>
                  </a:cubicBezTo>
                  <a:lnTo>
                    <a:pt x="4222" y="4246"/>
                  </a:lnTo>
                  <a:cubicBezTo>
                    <a:pt x="4191" y="3616"/>
                    <a:pt x="4002" y="2986"/>
                    <a:pt x="3718" y="2482"/>
                  </a:cubicBezTo>
                  <a:lnTo>
                    <a:pt x="4726" y="2072"/>
                  </a:lnTo>
                  <a:cubicBezTo>
                    <a:pt x="4821" y="2041"/>
                    <a:pt x="4884" y="2009"/>
                    <a:pt x="4915" y="1915"/>
                  </a:cubicBezTo>
                  <a:lnTo>
                    <a:pt x="5640" y="497"/>
                  </a:lnTo>
                  <a:cubicBezTo>
                    <a:pt x="5703" y="339"/>
                    <a:pt x="5640" y="119"/>
                    <a:pt x="5483" y="24"/>
                  </a:cubicBezTo>
                  <a:cubicBezTo>
                    <a:pt x="5442" y="8"/>
                    <a:pt x="5395" y="0"/>
                    <a:pt x="534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5" name="Google Shape;9435;p87"/>
            <p:cNvSpPr/>
            <p:nvPr/>
          </p:nvSpPr>
          <p:spPr>
            <a:xfrm>
              <a:off x="-19728150" y="3763650"/>
              <a:ext cx="114225" cy="54375"/>
            </a:xfrm>
            <a:custGeom>
              <a:avLst/>
              <a:gdLst/>
              <a:ahLst/>
              <a:cxnLst/>
              <a:rect l="l" t="t" r="r" b="b"/>
              <a:pathLst>
                <a:path w="4569" h="2175" extrusionOk="0">
                  <a:moveTo>
                    <a:pt x="2269" y="0"/>
                  </a:moveTo>
                  <a:cubicBezTo>
                    <a:pt x="1449" y="0"/>
                    <a:pt x="662" y="252"/>
                    <a:pt x="0" y="630"/>
                  </a:cubicBezTo>
                  <a:cubicBezTo>
                    <a:pt x="126" y="914"/>
                    <a:pt x="315" y="1197"/>
                    <a:pt x="504" y="1418"/>
                  </a:cubicBezTo>
                  <a:cubicBezTo>
                    <a:pt x="977" y="1891"/>
                    <a:pt x="1607" y="2174"/>
                    <a:pt x="2269" y="2174"/>
                  </a:cubicBezTo>
                  <a:cubicBezTo>
                    <a:pt x="3308" y="2174"/>
                    <a:pt x="4222" y="1544"/>
                    <a:pt x="4568" y="630"/>
                  </a:cubicBezTo>
                  <a:cubicBezTo>
                    <a:pt x="3907" y="252"/>
                    <a:pt x="3119" y="0"/>
                    <a:pt x="226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6" name="Google Shape;9436;p87"/>
            <p:cNvSpPr/>
            <p:nvPr/>
          </p:nvSpPr>
          <p:spPr>
            <a:xfrm>
              <a:off x="-19695075" y="3868400"/>
              <a:ext cx="48075" cy="110300"/>
            </a:xfrm>
            <a:custGeom>
              <a:avLst/>
              <a:gdLst/>
              <a:ahLst/>
              <a:cxnLst/>
              <a:rect l="l" t="t" r="r" b="b"/>
              <a:pathLst>
                <a:path w="1923" h="4412" extrusionOk="0">
                  <a:moveTo>
                    <a:pt x="977" y="0"/>
                  </a:moveTo>
                  <a:lnTo>
                    <a:pt x="0" y="4285"/>
                  </a:lnTo>
                  <a:cubicBezTo>
                    <a:pt x="316" y="4380"/>
                    <a:pt x="631" y="4411"/>
                    <a:pt x="977" y="4411"/>
                  </a:cubicBezTo>
                  <a:cubicBezTo>
                    <a:pt x="1261" y="4411"/>
                    <a:pt x="1576" y="4380"/>
                    <a:pt x="1922" y="4285"/>
                  </a:cubicBezTo>
                  <a:lnTo>
                    <a:pt x="97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7" name="Google Shape;9437;p87"/>
            <p:cNvSpPr/>
            <p:nvPr/>
          </p:nvSpPr>
          <p:spPr>
            <a:xfrm>
              <a:off x="-19822675" y="3764250"/>
              <a:ext cx="142575" cy="229550"/>
            </a:xfrm>
            <a:custGeom>
              <a:avLst/>
              <a:gdLst/>
              <a:ahLst/>
              <a:cxnLst/>
              <a:rect l="l" t="t" r="r" b="b"/>
              <a:pathLst>
                <a:path w="5703" h="9182" extrusionOk="0">
                  <a:moveTo>
                    <a:pt x="3939" y="3599"/>
                  </a:moveTo>
                  <a:cubicBezTo>
                    <a:pt x="4128" y="3599"/>
                    <a:pt x="4285" y="3757"/>
                    <a:pt x="4285" y="3977"/>
                  </a:cubicBezTo>
                  <a:cubicBezTo>
                    <a:pt x="4285" y="4166"/>
                    <a:pt x="4128" y="4324"/>
                    <a:pt x="3939" y="4324"/>
                  </a:cubicBezTo>
                  <a:cubicBezTo>
                    <a:pt x="3750" y="4324"/>
                    <a:pt x="3592" y="4166"/>
                    <a:pt x="3592" y="3977"/>
                  </a:cubicBezTo>
                  <a:cubicBezTo>
                    <a:pt x="3592" y="3757"/>
                    <a:pt x="3750" y="3599"/>
                    <a:pt x="3939" y="3599"/>
                  </a:cubicBezTo>
                  <a:close/>
                  <a:moveTo>
                    <a:pt x="3592" y="5017"/>
                  </a:moveTo>
                  <a:cubicBezTo>
                    <a:pt x="3970" y="5017"/>
                    <a:pt x="4285" y="5332"/>
                    <a:pt x="4285" y="5742"/>
                  </a:cubicBezTo>
                  <a:cubicBezTo>
                    <a:pt x="4285" y="6120"/>
                    <a:pt x="3970" y="6435"/>
                    <a:pt x="3592" y="6435"/>
                  </a:cubicBezTo>
                  <a:cubicBezTo>
                    <a:pt x="3183" y="6435"/>
                    <a:pt x="2868" y="6120"/>
                    <a:pt x="2868" y="5742"/>
                  </a:cubicBezTo>
                  <a:cubicBezTo>
                    <a:pt x="2868" y="5332"/>
                    <a:pt x="3183" y="5017"/>
                    <a:pt x="3592" y="5017"/>
                  </a:cubicBezTo>
                  <a:close/>
                  <a:moveTo>
                    <a:pt x="371" y="1"/>
                  </a:moveTo>
                  <a:cubicBezTo>
                    <a:pt x="318" y="1"/>
                    <a:pt x="266" y="12"/>
                    <a:pt x="221" y="39"/>
                  </a:cubicBezTo>
                  <a:cubicBezTo>
                    <a:pt x="64" y="102"/>
                    <a:pt x="1" y="354"/>
                    <a:pt x="64" y="480"/>
                  </a:cubicBezTo>
                  <a:lnTo>
                    <a:pt x="788" y="1930"/>
                  </a:lnTo>
                  <a:cubicBezTo>
                    <a:pt x="820" y="1993"/>
                    <a:pt x="914" y="2056"/>
                    <a:pt x="977" y="2056"/>
                  </a:cubicBezTo>
                  <a:lnTo>
                    <a:pt x="2017" y="2465"/>
                  </a:lnTo>
                  <a:cubicBezTo>
                    <a:pt x="1733" y="3001"/>
                    <a:pt x="1576" y="3599"/>
                    <a:pt x="1481" y="4229"/>
                  </a:cubicBezTo>
                  <a:lnTo>
                    <a:pt x="379" y="4229"/>
                  </a:lnTo>
                  <a:cubicBezTo>
                    <a:pt x="190" y="4229"/>
                    <a:pt x="32" y="4387"/>
                    <a:pt x="32" y="4576"/>
                  </a:cubicBezTo>
                  <a:cubicBezTo>
                    <a:pt x="32" y="4797"/>
                    <a:pt x="190" y="4954"/>
                    <a:pt x="379" y="4954"/>
                  </a:cubicBezTo>
                  <a:lnTo>
                    <a:pt x="1481" y="4954"/>
                  </a:lnTo>
                  <a:cubicBezTo>
                    <a:pt x="1544" y="5584"/>
                    <a:pt x="1733" y="6151"/>
                    <a:pt x="2017" y="6718"/>
                  </a:cubicBezTo>
                  <a:lnTo>
                    <a:pt x="977" y="7096"/>
                  </a:lnTo>
                  <a:cubicBezTo>
                    <a:pt x="914" y="7159"/>
                    <a:pt x="820" y="7191"/>
                    <a:pt x="788" y="7254"/>
                  </a:cubicBezTo>
                  <a:lnTo>
                    <a:pt x="64" y="8672"/>
                  </a:lnTo>
                  <a:cubicBezTo>
                    <a:pt x="1" y="8829"/>
                    <a:pt x="64" y="9081"/>
                    <a:pt x="221" y="9144"/>
                  </a:cubicBezTo>
                  <a:cubicBezTo>
                    <a:pt x="282" y="9170"/>
                    <a:pt x="340" y="9182"/>
                    <a:pt x="394" y="9182"/>
                  </a:cubicBezTo>
                  <a:cubicBezTo>
                    <a:pt x="536" y="9182"/>
                    <a:pt x="648" y="9101"/>
                    <a:pt x="694" y="8987"/>
                  </a:cubicBezTo>
                  <a:lnTo>
                    <a:pt x="1387" y="7695"/>
                  </a:lnTo>
                  <a:lnTo>
                    <a:pt x="2395" y="7317"/>
                  </a:lnTo>
                  <a:cubicBezTo>
                    <a:pt x="2868" y="7979"/>
                    <a:pt x="3529" y="8483"/>
                    <a:pt x="4317" y="8829"/>
                  </a:cubicBezTo>
                  <a:lnTo>
                    <a:pt x="5703" y="2749"/>
                  </a:lnTo>
                  <a:cubicBezTo>
                    <a:pt x="4947" y="2749"/>
                    <a:pt x="4285" y="2434"/>
                    <a:pt x="3813" y="1930"/>
                  </a:cubicBezTo>
                  <a:cubicBezTo>
                    <a:pt x="3529" y="1646"/>
                    <a:pt x="3340" y="1362"/>
                    <a:pt x="3214" y="1016"/>
                  </a:cubicBezTo>
                  <a:cubicBezTo>
                    <a:pt x="2899" y="1236"/>
                    <a:pt x="2647" y="1552"/>
                    <a:pt x="2395" y="1867"/>
                  </a:cubicBezTo>
                  <a:lnTo>
                    <a:pt x="1387" y="1489"/>
                  </a:lnTo>
                  <a:lnTo>
                    <a:pt x="694" y="165"/>
                  </a:lnTo>
                  <a:cubicBezTo>
                    <a:pt x="649" y="75"/>
                    <a:pt x="506" y="1"/>
                    <a:pt x="3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38" name="Google Shape;9438;p87"/>
          <p:cNvGrpSpPr/>
          <p:nvPr/>
        </p:nvGrpSpPr>
        <p:grpSpPr>
          <a:xfrm>
            <a:off x="3953222" y="3728371"/>
            <a:ext cx="599100" cy="600627"/>
            <a:chOff x="-19822675" y="4066875"/>
            <a:chExt cx="304050" cy="304825"/>
          </a:xfrm>
        </p:grpSpPr>
        <p:sp>
          <p:nvSpPr>
            <p:cNvPr id="9439" name="Google Shape;9439;p87"/>
            <p:cNvSpPr/>
            <p:nvPr/>
          </p:nvSpPr>
          <p:spPr>
            <a:xfrm>
              <a:off x="-19803775" y="4086925"/>
              <a:ext cx="71700" cy="68975"/>
            </a:xfrm>
            <a:custGeom>
              <a:avLst/>
              <a:gdLst/>
              <a:ahLst/>
              <a:cxnLst/>
              <a:rect l="l" t="t" r="r" b="b"/>
              <a:pathLst>
                <a:path w="2868" h="2759" extrusionOk="0">
                  <a:moveTo>
                    <a:pt x="1829" y="1"/>
                  </a:moveTo>
                  <a:cubicBezTo>
                    <a:pt x="1712" y="1"/>
                    <a:pt x="1595" y="17"/>
                    <a:pt x="1482" y="49"/>
                  </a:cubicBezTo>
                  <a:cubicBezTo>
                    <a:pt x="536" y="270"/>
                    <a:pt x="64" y="1467"/>
                    <a:pt x="1" y="2759"/>
                  </a:cubicBezTo>
                  <a:lnTo>
                    <a:pt x="2143" y="2759"/>
                  </a:lnTo>
                  <a:cubicBezTo>
                    <a:pt x="2238" y="1971"/>
                    <a:pt x="2458" y="1089"/>
                    <a:pt x="2868" y="364"/>
                  </a:cubicBezTo>
                  <a:cubicBezTo>
                    <a:pt x="2517" y="131"/>
                    <a:pt x="2167" y="1"/>
                    <a:pt x="18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0" name="Google Shape;9440;p87"/>
            <p:cNvSpPr/>
            <p:nvPr/>
          </p:nvSpPr>
          <p:spPr>
            <a:xfrm>
              <a:off x="-19822675" y="4174775"/>
              <a:ext cx="304050" cy="124475"/>
            </a:xfrm>
            <a:custGeom>
              <a:avLst/>
              <a:gdLst/>
              <a:ahLst/>
              <a:cxnLst/>
              <a:rect l="l" t="t" r="r" b="b"/>
              <a:pathLst>
                <a:path w="12162" h="4979" extrusionOk="0">
                  <a:moveTo>
                    <a:pt x="3939" y="1450"/>
                  </a:moveTo>
                  <a:cubicBezTo>
                    <a:pt x="4128" y="1450"/>
                    <a:pt x="4285" y="1608"/>
                    <a:pt x="4285" y="1797"/>
                  </a:cubicBezTo>
                  <a:cubicBezTo>
                    <a:pt x="4285" y="1986"/>
                    <a:pt x="4128" y="2143"/>
                    <a:pt x="3939" y="2143"/>
                  </a:cubicBezTo>
                  <a:lnTo>
                    <a:pt x="2521" y="2143"/>
                  </a:lnTo>
                  <a:cubicBezTo>
                    <a:pt x="2332" y="2143"/>
                    <a:pt x="2175" y="1986"/>
                    <a:pt x="2175" y="1797"/>
                  </a:cubicBezTo>
                  <a:cubicBezTo>
                    <a:pt x="2175" y="1608"/>
                    <a:pt x="2332" y="1450"/>
                    <a:pt x="2521" y="1450"/>
                  </a:cubicBezTo>
                  <a:close/>
                  <a:moveTo>
                    <a:pt x="6774" y="1450"/>
                  </a:moveTo>
                  <a:cubicBezTo>
                    <a:pt x="6963" y="1450"/>
                    <a:pt x="7121" y="1608"/>
                    <a:pt x="7121" y="1797"/>
                  </a:cubicBezTo>
                  <a:cubicBezTo>
                    <a:pt x="7121" y="1986"/>
                    <a:pt x="6963" y="2143"/>
                    <a:pt x="6774" y="2143"/>
                  </a:cubicBezTo>
                  <a:lnTo>
                    <a:pt x="5357" y="2143"/>
                  </a:lnTo>
                  <a:cubicBezTo>
                    <a:pt x="5167" y="2143"/>
                    <a:pt x="5010" y="1986"/>
                    <a:pt x="5010" y="1797"/>
                  </a:cubicBezTo>
                  <a:cubicBezTo>
                    <a:pt x="5010" y="1608"/>
                    <a:pt x="5167" y="1450"/>
                    <a:pt x="5357" y="1450"/>
                  </a:cubicBezTo>
                  <a:close/>
                  <a:moveTo>
                    <a:pt x="9641" y="1450"/>
                  </a:moveTo>
                  <a:cubicBezTo>
                    <a:pt x="9830" y="1450"/>
                    <a:pt x="9988" y="1608"/>
                    <a:pt x="9988" y="1797"/>
                  </a:cubicBezTo>
                  <a:cubicBezTo>
                    <a:pt x="9988" y="1986"/>
                    <a:pt x="9830" y="2143"/>
                    <a:pt x="9641" y="2143"/>
                  </a:cubicBezTo>
                  <a:lnTo>
                    <a:pt x="8223" y="2143"/>
                  </a:lnTo>
                  <a:cubicBezTo>
                    <a:pt x="8034" y="2143"/>
                    <a:pt x="7877" y="1986"/>
                    <a:pt x="7877" y="1797"/>
                  </a:cubicBezTo>
                  <a:cubicBezTo>
                    <a:pt x="7877" y="1608"/>
                    <a:pt x="8034" y="1450"/>
                    <a:pt x="8223" y="1450"/>
                  </a:cubicBezTo>
                  <a:close/>
                  <a:moveTo>
                    <a:pt x="5357" y="2868"/>
                  </a:moveTo>
                  <a:cubicBezTo>
                    <a:pt x="5546" y="2868"/>
                    <a:pt x="5703" y="3025"/>
                    <a:pt x="5703" y="3214"/>
                  </a:cubicBezTo>
                  <a:cubicBezTo>
                    <a:pt x="5703" y="3403"/>
                    <a:pt x="5546" y="3561"/>
                    <a:pt x="5357" y="3561"/>
                  </a:cubicBezTo>
                  <a:lnTo>
                    <a:pt x="3939" y="3561"/>
                  </a:lnTo>
                  <a:cubicBezTo>
                    <a:pt x="3750" y="3561"/>
                    <a:pt x="3592" y="3403"/>
                    <a:pt x="3592" y="3214"/>
                  </a:cubicBezTo>
                  <a:cubicBezTo>
                    <a:pt x="3592" y="3025"/>
                    <a:pt x="3750" y="2868"/>
                    <a:pt x="3939" y="2868"/>
                  </a:cubicBezTo>
                  <a:close/>
                  <a:moveTo>
                    <a:pt x="8223" y="2868"/>
                  </a:moveTo>
                  <a:cubicBezTo>
                    <a:pt x="8412" y="2868"/>
                    <a:pt x="8570" y="3025"/>
                    <a:pt x="8570" y="3214"/>
                  </a:cubicBezTo>
                  <a:cubicBezTo>
                    <a:pt x="8570" y="3403"/>
                    <a:pt x="8412" y="3561"/>
                    <a:pt x="8223" y="3561"/>
                  </a:cubicBezTo>
                  <a:lnTo>
                    <a:pt x="6806" y="3561"/>
                  </a:lnTo>
                  <a:cubicBezTo>
                    <a:pt x="6617" y="3561"/>
                    <a:pt x="6459" y="3403"/>
                    <a:pt x="6459" y="3214"/>
                  </a:cubicBezTo>
                  <a:cubicBezTo>
                    <a:pt x="6459" y="3025"/>
                    <a:pt x="6617" y="2868"/>
                    <a:pt x="6806" y="2868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3214"/>
                    <a:pt x="1765" y="4979"/>
                    <a:pt x="3939" y="4979"/>
                  </a:cubicBezTo>
                  <a:lnTo>
                    <a:pt x="8223" y="4979"/>
                  </a:lnTo>
                  <a:cubicBezTo>
                    <a:pt x="10397" y="4979"/>
                    <a:pt x="12162" y="3214"/>
                    <a:pt x="12162" y="1040"/>
                  </a:cubicBezTo>
                  <a:cubicBezTo>
                    <a:pt x="12162" y="473"/>
                    <a:pt x="11689" y="1"/>
                    <a:pt x="1109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1" name="Google Shape;9441;p87"/>
            <p:cNvSpPr/>
            <p:nvPr/>
          </p:nvSpPr>
          <p:spPr>
            <a:xfrm>
              <a:off x="-19732100" y="4066875"/>
              <a:ext cx="122100" cy="89825"/>
            </a:xfrm>
            <a:custGeom>
              <a:avLst/>
              <a:gdLst/>
              <a:ahLst/>
              <a:cxnLst/>
              <a:rect l="l" t="t" r="r" b="b"/>
              <a:pathLst>
                <a:path w="4884" h="3593" extrusionOk="0">
                  <a:moveTo>
                    <a:pt x="2427" y="1"/>
                  </a:moveTo>
                  <a:cubicBezTo>
                    <a:pt x="1229" y="1"/>
                    <a:pt x="190" y="1796"/>
                    <a:pt x="1" y="3592"/>
                  </a:cubicBezTo>
                  <a:lnTo>
                    <a:pt x="4884" y="3592"/>
                  </a:lnTo>
                  <a:cubicBezTo>
                    <a:pt x="4695" y="1796"/>
                    <a:pt x="3687" y="1"/>
                    <a:pt x="24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2" name="Google Shape;9442;p87"/>
            <p:cNvSpPr/>
            <p:nvPr/>
          </p:nvSpPr>
          <p:spPr>
            <a:xfrm>
              <a:off x="-19609225" y="4087725"/>
              <a:ext cx="71700" cy="69750"/>
            </a:xfrm>
            <a:custGeom>
              <a:avLst/>
              <a:gdLst/>
              <a:ahLst/>
              <a:cxnLst/>
              <a:rect l="l" t="t" r="r" b="b"/>
              <a:pathLst>
                <a:path w="2868" h="2790" extrusionOk="0">
                  <a:moveTo>
                    <a:pt x="1039" y="0"/>
                  </a:moveTo>
                  <a:cubicBezTo>
                    <a:pt x="701" y="0"/>
                    <a:pt x="351" y="130"/>
                    <a:pt x="1" y="364"/>
                  </a:cubicBezTo>
                  <a:cubicBezTo>
                    <a:pt x="410" y="1120"/>
                    <a:pt x="631" y="1971"/>
                    <a:pt x="725" y="2790"/>
                  </a:cubicBezTo>
                  <a:lnTo>
                    <a:pt x="2867" y="2790"/>
                  </a:lnTo>
                  <a:lnTo>
                    <a:pt x="2867" y="2758"/>
                  </a:lnTo>
                  <a:cubicBezTo>
                    <a:pt x="2804" y="1466"/>
                    <a:pt x="2332" y="269"/>
                    <a:pt x="1387" y="49"/>
                  </a:cubicBezTo>
                  <a:cubicBezTo>
                    <a:pt x="1273" y="16"/>
                    <a:pt x="1157" y="0"/>
                    <a:pt x="10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3" name="Google Shape;9443;p87"/>
            <p:cNvSpPr/>
            <p:nvPr/>
          </p:nvSpPr>
          <p:spPr>
            <a:xfrm>
              <a:off x="-19643875" y="4308675"/>
              <a:ext cx="70900" cy="44125"/>
            </a:xfrm>
            <a:custGeom>
              <a:avLst/>
              <a:gdLst/>
              <a:ahLst/>
              <a:cxnLst/>
              <a:rect l="l" t="t" r="r" b="b"/>
              <a:pathLst>
                <a:path w="2836" h="1765" extrusionOk="0">
                  <a:moveTo>
                    <a:pt x="2836" y="1"/>
                  </a:moveTo>
                  <a:cubicBezTo>
                    <a:pt x="2300" y="221"/>
                    <a:pt x="1702" y="347"/>
                    <a:pt x="1071" y="347"/>
                  </a:cubicBezTo>
                  <a:lnTo>
                    <a:pt x="63" y="347"/>
                  </a:lnTo>
                  <a:cubicBezTo>
                    <a:pt x="0" y="473"/>
                    <a:pt x="0" y="568"/>
                    <a:pt x="0" y="694"/>
                  </a:cubicBezTo>
                  <a:lnTo>
                    <a:pt x="0" y="1387"/>
                  </a:lnTo>
                  <a:cubicBezTo>
                    <a:pt x="0" y="1607"/>
                    <a:pt x="189" y="1765"/>
                    <a:pt x="378" y="1765"/>
                  </a:cubicBezTo>
                  <a:lnTo>
                    <a:pt x="1071" y="1765"/>
                  </a:lnTo>
                  <a:cubicBezTo>
                    <a:pt x="2048" y="1765"/>
                    <a:pt x="2836" y="977"/>
                    <a:pt x="28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4" name="Google Shape;9444;p87"/>
            <p:cNvSpPr/>
            <p:nvPr/>
          </p:nvSpPr>
          <p:spPr>
            <a:xfrm>
              <a:off x="-19581650" y="4292925"/>
              <a:ext cx="63025" cy="78775"/>
            </a:xfrm>
            <a:custGeom>
              <a:avLst/>
              <a:gdLst/>
              <a:ahLst/>
              <a:cxnLst/>
              <a:rect l="l" t="t" r="r" b="b"/>
              <a:pathLst>
                <a:path w="2521" h="3151" extrusionOk="0">
                  <a:moveTo>
                    <a:pt x="1418" y="1"/>
                  </a:moveTo>
                  <a:lnTo>
                    <a:pt x="1071" y="221"/>
                  </a:lnTo>
                  <a:lnTo>
                    <a:pt x="1071" y="631"/>
                  </a:lnTo>
                  <a:cubicBezTo>
                    <a:pt x="1071" y="1450"/>
                    <a:pt x="630" y="2206"/>
                    <a:pt x="0" y="2678"/>
                  </a:cubicBezTo>
                  <a:cubicBezTo>
                    <a:pt x="410" y="2930"/>
                    <a:pt x="945" y="3151"/>
                    <a:pt x="1449" y="3151"/>
                  </a:cubicBezTo>
                  <a:lnTo>
                    <a:pt x="2174" y="3151"/>
                  </a:lnTo>
                  <a:cubicBezTo>
                    <a:pt x="2363" y="3151"/>
                    <a:pt x="2521" y="2993"/>
                    <a:pt x="2521" y="2773"/>
                  </a:cubicBezTo>
                  <a:lnTo>
                    <a:pt x="2521" y="2080"/>
                  </a:lnTo>
                  <a:cubicBezTo>
                    <a:pt x="2521" y="1198"/>
                    <a:pt x="2048" y="473"/>
                    <a:pt x="14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45" name="Google Shape;9445;p87"/>
          <p:cNvGrpSpPr/>
          <p:nvPr/>
        </p:nvGrpSpPr>
        <p:grpSpPr>
          <a:xfrm>
            <a:off x="7698647" y="2252762"/>
            <a:ext cx="532403" cy="599100"/>
            <a:chOff x="-17878825" y="3334400"/>
            <a:chExt cx="270200" cy="304050"/>
          </a:xfrm>
        </p:grpSpPr>
        <p:sp>
          <p:nvSpPr>
            <p:cNvPr id="9446" name="Google Shape;9446;p87"/>
            <p:cNvSpPr/>
            <p:nvPr/>
          </p:nvSpPr>
          <p:spPr>
            <a:xfrm>
              <a:off x="-17683475" y="3334400"/>
              <a:ext cx="74850" cy="74050"/>
            </a:xfrm>
            <a:custGeom>
              <a:avLst/>
              <a:gdLst/>
              <a:ahLst/>
              <a:cxnLst/>
              <a:rect l="l" t="t" r="r" b="b"/>
              <a:pathLst>
                <a:path w="2994" h="2962" extrusionOk="0">
                  <a:moveTo>
                    <a:pt x="1985" y="0"/>
                  </a:moveTo>
                  <a:cubicBezTo>
                    <a:pt x="1197" y="0"/>
                    <a:pt x="473" y="378"/>
                    <a:pt x="0" y="945"/>
                  </a:cubicBezTo>
                  <a:cubicBezTo>
                    <a:pt x="630" y="1481"/>
                    <a:pt x="1229" y="2174"/>
                    <a:pt x="1670" y="2962"/>
                  </a:cubicBezTo>
                  <a:lnTo>
                    <a:pt x="2867" y="473"/>
                  </a:lnTo>
                  <a:cubicBezTo>
                    <a:pt x="2993" y="252"/>
                    <a:pt x="2836" y="0"/>
                    <a:pt x="25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7" name="Google Shape;9447;p87"/>
            <p:cNvSpPr/>
            <p:nvPr/>
          </p:nvSpPr>
          <p:spPr>
            <a:xfrm>
              <a:off x="-17752000" y="35139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441"/>
                    <a:pt x="158" y="536"/>
                    <a:pt x="347" y="662"/>
                  </a:cubicBezTo>
                  <a:cubicBezTo>
                    <a:pt x="504" y="599"/>
                    <a:pt x="630" y="473"/>
                    <a:pt x="662" y="378"/>
                  </a:cubicBezTo>
                  <a:lnTo>
                    <a:pt x="662" y="284"/>
                  </a:lnTo>
                  <a:cubicBezTo>
                    <a:pt x="630" y="126"/>
                    <a:pt x="50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8" name="Google Shape;9448;p87"/>
            <p:cNvSpPr/>
            <p:nvPr/>
          </p:nvSpPr>
          <p:spPr>
            <a:xfrm>
              <a:off x="-17860700" y="3405275"/>
              <a:ext cx="107150" cy="206225"/>
            </a:xfrm>
            <a:custGeom>
              <a:avLst/>
              <a:gdLst/>
              <a:ahLst/>
              <a:cxnLst/>
              <a:rect l="l" t="t" r="r" b="b"/>
              <a:pathLst>
                <a:path w="4286" h="8249" extrusionOk="0">
                  <a:moveTo>
                    <a:pt x="2521" y="2931"/>
                  </a:moveTo>
                  <a:cubicBezTo>
                    <a:pt x="2710" y="2931"/>
                    <a:pt x="2867" y="3088"/>
                    <a:pt x="2867" y="3277"/>
                  </a:cubicBezTo>
                  <a:cubicBezTo>
                    <a:pt x="2867" y="3466"/>
                    <a:pt x="2710" y="3624"/>
                    <a:pt x="2521" y="3624"/>
                  </a:cubicBezTo>
                  <a:cubicBezTo>
                    <a:pt x="2332" y="3624"/>
                    <a:pt x="2174" y="3466"/>
                    <a:pt x="2174" y="3277"/>
                  </a:cubicBezTo>
                  <a:cubicBezTo>
                    <a:pt x="2174" y="3088"/>
                    <a:pt x="2332" y="2931"/>
                    <a:pt x="2521" y="2931"/>
                  </a:cubicBezTo>
                  <a:close/>
                  <a:moveTo>
                    <a:pt x="1513" y="1"/>
                  </a:moveTo>
                  <a:cubicBezTo>
                    <a:pt x="568" y="1387"/>
                    <a:pt x="1" y="3246"/>
                    <a:pt x="1" y="4695"/>
                  </a:cubicBezTo>
                  <a:cubicBezTo>
                    <a:pt x="1" y="6113"/>
                    <a:pt x="473" y="7184"/>
                    <a:pt x="1450" y="7845"/>
                  </a:cubicBezTo>
                  <a:cubicBezTo>
                    <a:pt x="1859" y="8112"/>
                    <a:pt x="2328" y="8248"/>
                    <a:pt x="2801" y="8248"/>
                  </a:cubicBezTo>
                  <a:cubicBezTo>
                    <a:pt x="3166" y="8248"/>
                    <a:pt x="3533" y="8167"/>
                    <a:pt x="3876" y="8003"/>
                  </a:cubicBezTo>
                  <a:cubicBezTo>
                    <a:pt x="4128" y="7845"/>
                    <a:pt x="4285" y="7562"/>
                    <a:pt x="4285" y="7310"/>
                  </a:cubicBezTo>
                  <a:lnTo>
                    <a:pt x="4285" y="5608"/>
                  </a:lnTo>
                  <a:cubicBezTo>
                    <a:pt x="4065" y="5451"/>
                    <a:pt x="3718" y="5199"/>
                    <a:pt x="3624" y="4852"/>
                  </a:cubicBezTo>
                  <a:cubicBezTo>
                    <a:pt x="3592" y="4821"/>
                    <a:pt x="3592" y="4726"/>
                    <a:pt x="3592" y="4695"/>
                  </a:cubicBezTo>
                  <a:lnTo>
                    <a:pt x="3592" y="2300"/>
                  </a:lnTo>
                  <a:cubicBezTo>
                    <a:pt x="3592" y="1670"/>
                    <a:pt x="3277" y="1103"/>
                    <a:pt x="2773" y="788"/>
                  </a:cubicBezTo>
                  <a:lnTo>
                    <a:pt x="151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9" name="Google Shape;9449;p87"/>
            <p:cNvSpPr/>
            <p:nvPr/>
          </p:nvSpPr>
          <p:spPr>
            <a:xfrm>
              <a:off x="-17735475" y="3405275"/>
              <a:ext cx="107150" cy="206475"/>
            </a:xfrm>
            <a:custGeom>
              <a:avLst/>
              <a:gdLst/>
              <a:ahLst/>
              <a:cxnLst/>
              <a:rect l="l" t="t" r="r" b="b"/>
              <a:pathLst>
                <a:path w="4286" h="8259" extrusionOk="0">
                  <a:moveTo>
                    <a:pt x="1797" y="2931"/>
                  </a:moveTo>
                  <a:cubicBezTo>
                    <a:pt x="2017" y="2931"/>
                    <a:pt x="2175" y="3088"/>
                    <a:pt x="2175" y="3277"/>
                  </a:cubicBezTo>
                  <a:cubicBezTo>
                    <a:pt x="2175" y="3466"/>
                    <a:pt x="2017" y="3624"/>
                    <a:pt x="1797" y="3624"/>
                  </a:cubicBezTo>
                  <a:cubicBezTo>
                    <a:pt x="1608" y="3624"/>
                    <a:pt x="1450" y="3466"/>
                    <a:pt x="1450" y="3277"/>
                  </a:cubicBezTo>
                  <a:cubicBezTo>
                    <a:pt x="1450" y="3088"/>
                    <a:pt x="1608" y="2931"/>
                    <a:pt x="1797" y="2931"/>
                  </a:cubicBezTo>
                  <a:close/>
                  <a:moveTo>
                    <a:pt x="2805" y="1"/>
                  </a:moveTo>
                  <a:lnTo>
                    <a:pt x="1545" y="788"/>
                  </a:lnTo>
                  <a:cubicBezTo>
                    <a:pt x="1009" y="1103"/>
                    <a:pt x="694" y="1702"/>
                    <a:pt x="694" y="2300"/>
                  </a:cubicBezTo>
                  <a:lnTo>
                    <a:pt x="694" y="4506"/>
                  </a:lnTo>
                  <a:lnTo>
                    <a:pt x="694" y="4695"/>
                  </a:lnTo>
                  <a:cubicBezTo>
                    <a:pt x="694" y="4789"/>
                    <a:pt x="694" y="4852"/>
                    <a:pt x="662" y="4947"/>
                  </a:cubicBezTo>
                  <a:lnTo>
                    <a:pt x="662" y="4978"/>
                  </a:lnTo>
                  <a:cubicBezTo>
                    <a:pt x="568" y="5293"/>
                    <a:pt x="253" y="5514"/>
                    <a:pt x="1" y="5640"/>
                  </a:cubicBezTo>
                  <a:lnTo>
                    <a:pt x="1" y="7310"/>
                  </a:lnTo>
                  <a:cubicBezTo>
                    <a:pt x="1" y="7562"/>
                    <a:pt x="158" y="7845"/>
                    <a:pt x="442" y="8003"/>
                  </a:cubicBezTo>
                  <a:cubicBezTo>
                    <a:pt x="777" y="8174"/>
                    <a:pt x="1139" y="8258"/>
                    <a:pt x="1503" y="8258"/>
                  </a:cubicBezTo>
                  <a:cubicBezTo>
                    <a:pt x="2884" y="8258"/>
                    <a:pt x="4285" y="7039"/>
                    <a:pt x="4285" y="4695"/>
                  </a:cubicBezTo>
                  <a:cubicBezTo>
                    <a:pt x="4285" y="3246"/>
                    <a:pt x="3750" y="1418"/>
                    <a:pt x="28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0" name="Google Shape;9450;p87"/>
            <p:cNvSpPr/>
            <p:nvPr/>
          </p:nvSpPr>
          <p:spPr>
            <a:xfrm>
              <a:off x="-17812650" y="3353300"/>
              <a:ext cx="136275" cy="144150"/>
            </a:xfrm>
            <a:custGeom>
              <a:avLst/>
              <a:gdLst/>
              <a:ahLst/>
              <a:cxnLst/>
              <a:rect l="l" t="t" r="r" b="b"/>
              <a:pathLst>
                <a:path w="5451" h="5766" extrusionOk="0">
                  <a:moveTo>
                    <a:pt x="2741" y="0"/>
                  </a:moveTo>
                  <a:cubicBezTo>
                    <a:pt x="1702" y="0"/>
                    <a:pt x="756" y="599"/>
                    <a:pt x="0" y="1513"/>
                  </a:cubicBezTo>
                  <a:lnTo>
                    <a:pt x="1229" y="2300"/>
                  </a:lnTo>
                  <a:cubicBezTo>
                    <a:pt x="1954" y="2741"/>
                    <a:pt x="2363" y="3529"/>
                    <a:pt x="2363" y="4379"/>
                  </a:cubicBezTo>
                  <a:lnTo>
                    <a:pt x="2363" y="5766"/>
                  </a:lnTo>
                  <a:cubicBezTo>
                    <a:pt x="2489" y="5703"/>
                    <a:pt x="2615" y="5671"/>
                    <a:pt x="2773" y="5671"/>
                  </a:cubicBezTo>
                  <a:cubicBezTo>
                    <a:pt x="2899" y="5671"/>
                    <a:pt x="2993" y="5703"/>
                    <a:pt x="3088" y="5766"/>
                  </a:cubicBezTo>
                  <a:lnTo>
                    <a:pt x="3088" y="4379"/>
                  </a:lnTo>
                  <a:cubicBezTo>
                    <a:pt x="3088" y="3497"/>
                    <a:pt x="3529" y="2710"/>
                    <a:pt x="4222" y="2300"/>
                  </a:cubicBezTo>
                  <a:lnTo>
                    <a:pt x="5451" y="1513"/>
                  </a:lnTo>
                  <a:cubicBezTo>
                    <a:pt x="4695" y="599"/>
                    <a:pt x="3749" y="0"/>
                    <a:pt x="27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1" name="Google Shape;9451;p87"/>
            <p:cNvSpPr/>
            <p:nvPr/>
          </p:nvSpPr>
          <p:spPr>
            <a:xfrm>
              <a:off x="-17770900" y="3614000"/>
              <a:ext cx="52775" cy="24450"/>
            </a:xfrm>
            <a:custGeom>
              <a:avLst/>
              <a:gdLst/>
              <a:ahLst/>
              <a:cxnLst/>
              <a:rect l="l" t="t" r="r" b="b"/>
              <a:pathLst>
                <a:path w="2111" h="978" extrusionOk="0">
                  <a:moveTo>
                    <a:pt x="1071" y="0"/>
                  </a:moveTo>
                  <a:cubicBezTo>
                    <a:pt x="756" y="252"/>
                    <a:pt x="378" y="410"/>
                    <a:pt x="0" y="536"/>
                  </a:cubicBezTo>
                  <a:lnTo>
                    <a:pt x="0" y="630"/>
                  </a:lnTo>
                  <a:cubicBezTo>
                    <a:pt x="0" y="851"/>
                    <a:pt x="158" y="977"/>
                    <a:pt x="347" y="977"/>
                  </a:cubicBezTo>
                  <a:lnTo>
                    <a:pt x="1764" y="977"/>
                  </a:lnTo>
                  <a:cubicBezTo>
                    <a:pt x="1953" y="977"/>
                    <a:pt x="2111" y="851"/>
                    <a:pt x="2111" y="630"/>
                  </a:cubicBezTo>
                  <a:lnTo>
                    <a:pt x="2111" y="536"/>
                  </a:lnTo>
                  <a:cubicBezTo>
                    <a:pt x="1733" y="410"/>
                    <a:pt x="1386" y="252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2" name="Google Shape;9452;p87"/>
            <p:cNvSpPr/>
            <p:nvPr/>
          </p:nvSpPr>
          <p:spPr>
            <a:xfrm>
              <a:off x="-17878825" y="3334400"/>
              <a:ext cx="74075" cy="74050"/>
            </a:xfrm>
            <a:custGeom>
              <a:avLst/>
              <a:gdLst/>
              <a:ahLst/>
              <a:cxnLst/>
              <a:rect l="l" t="t" r="r" b="b"/>
              <a:pathLst>
                <a:path w="2963" h="2962" extrusionOk="0">
                  <a:moveTo>
                    <a:pt x="410" y="0"/>
                  </a:moveTo>
                  <a:cubicBezTo>
                    <a:pt x="127" y="0"/>
                    <a:pt x="1" y="284"/>
                    <a:pt x="95" y="536"/>
                  </a:cubicBezTo>
                  <a:lnTo>
                    <a:pt x="1324" y="2962"/>
                  </a:lnTo>
                  <a:cubicBezTo>
                    <a:pt x="1765" y="2174"/>
                    <a:pt x="2301" y="1512"/>
                    <a:pt x="2962" y="945"/>
                  </a:cubicBezTo>
                  <a:cubicBezTo>
                    <a:pt x="2490" y="378"/>
                    <a:pt x="1797" y="0"/>
                    <a:pt x="10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53" name="Google Shape;9453;p87"/>
          <p:cNvGrpSpPr/>
          <p:nvPr/>
        </p:nvGrpSpPr>
        <p:grpSpPr>
          <a:xfrm>
            <a:off x="7663746" y="2989889"/>
            <a:ext cx="602204" cy="602204"/>
            <a:chOff x="-17896150" y="3709300"/>
            <a:chExt cx="305625" cy="305625"/>
          </a:xfrm>
        </p:grpSpPr>
        <p:sp>
          <p:nvSpPr>
            <p:cNvPr id="9454" name="Google Shape;9454;p87"/>
            <p:cNvSpPr/>
            <p:nvPr/>
          </p:nvSpPr>
          <p:spPr>
            <a:xfrm>
              <a:off x="-17896150" y="3709300"/>
              <a:ext cx="54375" cy="77200"/>
            </a:xfrm>
            <a:custGeom>
              <a:avLst/>
              <a:gdLst/>
              <a:ahLst/>
              <a:cxnLst/>
              <a:rect l="l" t="t" r="r" b="b"/>
              <a:pathLst>
                <a:path w="2175" h="3088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lnTo>
                    <a:pt x="1103" y="2143"/>
                  </a:lnTo>
                  <a:lnTo>
                    <a:pt x="1513" y="3088"/>
                  </a:lnTo>
                  <a:cubicBezTo>
                    <a:pt x="1702" y="3025"/>
                    <a:pt x="1891" y="2930"/>
                    <a:pt x="2080" y="2899"/>
                  </a:cubicBezTo>
                  <a:lnTo>
                    <a:pt x="2175" y="2899"/>
                  </a:lnTo>
                  <a:lnTo>
                    <a:pt x="1765" y="1859"/>
                  </a:lnTo>
                  <a:cubicBezTo>
                    <a:pt x="2017" y="1670"/>
                    <a:pt x="2143" y="1387"/>
                    <a:pt x="2143" y="1072"/>
                  </a:cubicBezTo>
                  <a:cubicBezTo>
                    <a:pt x="2143" y="473"/>
                    <a:pt x="167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5" name="Google Shape;9455;p87"/>
            <p:cNvSpPr/>
            <p:nvPr/>
          </p:nvSpPr>
          <p:spPr>
            <a:xfrm>
              <a:off x="-17877250" y="3801075"/>
              <a:ext cx="286725" cy="213850"/>
            </a:xfrm>
            <a:custGeom>
              <a:avLst/>
              <a:gdLst/>
              <a:ahLst/>
              <a:cxnLst/>
              <a:rect l="l" t="t" r="r" b="b"/>
              <a:pathLst>
                <a:path w="11469" h="8554" extrusionOk="0">
                  <a:moveTo>
                    <a:pt x="1765" y="1339"/>
                  </a:moveTo>
                  <a:cubicBezTo>
                    <a:pt x="1954" y="1339"/>
                    <a:pt x="2112" y="1496"/>
                    <a:pt x="2112" y="1717"/>
                  </a:cubicBezTo>
                  <a:cubicBezTo>
                    <a:pt x="2112" y="1906"/>
                    <a:pt x="1954" y="2063"/>
                    <a:pt x="1765" y="2063"/>
                  </a:cubicBezTo>
                  <a:cubicBezTo>
                    <a:pt x="1576" y="2063"/>
                    <a:pt x="1419" y="1906"/>
                    <a:pt x="1419" y="1717"/>
                  </a:cubicBezTo>
                  <a:cubicBezTo>
                    <a:pt x="1419" y="1496"/>
                    <a:pt x="1576" y="1339"/>
                    <a:pt x="1765" y="1339"/>
                  </a:cubicBezTo>
                  <a:close/>
                  <a:moveTo>
                    <a:pt x="1829" y="0"/>
                  </a:moveTo>
                  <a:cubicBezTo>
                    <a:pt x="913" y="0"/>
                    <a:pt x="1" y="710"/>
                    <a:pt x="1" y="1811"/>
                  </a:cubicBezTo>
                  <a:lnTo>
                    <a:pt x="1" y="5308"/>
                  </a:lnTo>
                  <a:cubicBezTo>
                    <a:pt x="1" y="7104"/>
                    <a:pt x="1450" y="8553"/>
                    <a:pt x="3214" y="8553"/>
                  </a:cubicBezTo>
                  <a:lnTo>
                    <a:pt x="11091" y="8553"/>
                  </a:lnTo>
                  <a:cubicBezTo>
                    <a:pt x="11311" y="8553"/>
                    <a:pt x="11469" y="8396"/>
                    <a:pt x="11469" y="8207"/>
                  </a:cubicBezTo>
                  <a:cubicBezTo>
                    <a:pt x="11411" y="8061"/>
                    <a:pt x="11325" y="7566"/>
                    <a:pt x="11338" y="7566"/>
                  </a:cubicBezTo>
                  <a:lnTo>
                    <a:pt x="11338" y="7566"/>
                  </a:lnTo>
                  <a:cubicBezTo>
                    <a:pt x="11338" y="7566"/>
                    <a:pt x="11338" y="7566"/>
                    <a:pt x="11338" y="7566"/>
                  </a:cubicBezTo>
                  <a:lnTo>
                    <a:pt x="11338" y="7566"/>
                  </a:lnTo>
                  <a:cubicBezTo>
                    <a:pt x="11340" y="7574"/>
                    <a:pt x="11341" y="7580"/>
                    <a:pt x="11342" y="7580"/>
                  </a:cubicBezTo>
                  <a:cubicBezTo>
                    <a:pt x="11343" y="7580"/>
                    <a:pt x="11343" y="7579"/>
                    <a:pt x="11343" y="7577"/>
                  </a:cubicBezTo>
                  <a:cubicBezTo>
                    <a:pt x="11333" y="7529"/>
                    <a:pt x="11329" y="7513"/>
                    <a:pt x="11329" y="7513"/>
                  </a:cubicBezTo>
                  <a:lnTo>
                    <a:pt x="11329" y="7513"/>
                  </a:lnTo>
                  <a:cubicBezTo>
                    <a:pt x="11328" y="7513"/>
                    <a:pt x="11330" y="7523"/>
                    <a:pt x="11332" y="7534"/>
                  </a:cubicBezTo>
                  <a:lnTo>
                    <a:pt x="11332" y="7534"/>
                  </a:lnTo>
                  <a:cubicBezTo>
                    <a:pt x="11201" y="7046"/>
                    <a:pt x="10923" y="6591"/>
                    <a:pt x="10555" y="6285"/>
                  </a:cubicBezTo>
                  <a:cubicBezTo>
                    <a:pt x="9893" y="6789"/>
                    <a:pt x="9043" y="7073"/>
                    <a:pt x="8192" y="7073"/>
                  </a:cubicBezTo>
                  <a:cubicBezTo>
                    <a:pt x="7090" y="7073"/>
                    <a:pt x="6050" y="6506"/>
                    <a:pt x="5514" y="5655"/>
                  </a:cubicBezTo>
                  <a:lnTo>
                    <a:pt x="5514" y="5592"/>
                  </a:lnTo>
                  <a:cubicBezTo>
                    <a:pt x="5483" y="5592"/>
                    <a:pt x="5420" y="5655"/>
                    <a:pt x="5388" y="5655"/>
                  </a:cubicBezTo>
                  <a:lnTo>
                    <a:pt x="4632" y="5655"/>
                  </a:lnTo>
                  <a:cubicBezTo>
                    <a:pt x="4065" y="5655"/>
                    <a:pt x="3592" y="5182"/>
                    <a:pt x="3592" y="4584"/>
                  </a:cubicBezTo>
                  <a:lnTo>
                    <a:pt x="3592" y="1748"/>
                  </a:lnTo>
                  <a:cubicBezTo>
                    <a:pt x="3592" y="1433"/>
                    <a:pt x="3498" y="1150"/>
                    <a:pt x="3340" y="929"/>
                  </a:cubicBezTo>
                  <a:cubicBezTo>
                    <a:pt x="2987" y="283"/>
                    <a:pt x="2407" y="0"/>
                    <a:pt x="1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6" name="Google Shape;9456;p87"/>
            <p:cNvSpPr/>
            <p:nvPr/>
          </p:nvSpPr>
          <p:spPr>
            <a:xfrm>
              <a:off x="-17783500" y="3763075"/>
              <a:ext cx="191400" cy="194350"/>
            </a:xfrm>
            <a:custGeom>
              <a:avLst/>
              <a:gdLst/>
              <a:ahLst/>
              <a:cxnLst/>
              <a:rect l="l" t="t" r="r" b="b"/>
              <a:pathLst>
                <a:path w="7656" h="7774" extrusionOk="0">
                  <a:moveTo>
                    <a:pt x="3368" y="1"/>
                  </a:moveTo>
                  <a:cubicBezTo>
                    <a:pt x="3223" y="1"/>
                    <a:pt x="3077" y="8"/>
                    <a:pt x="2930" y="23"/>
                  </a:cubicBezTo>
                  <a:cubicBezTo>
                    <a:pt x="1764" y="149"/>
                    <a:pt x="693" y="779"/>
                    <a:pt x="0" y="1725"/>
                  </a:cubicBezTo>
                  <a:cubicBezTo>
                    <a:pt x="315" y="2166"/>
                    <a:pt x="504" y="2670"/>
                    <a:pt x="504" y="3237"/>
                  </a:cubicBezTo>
                  <a:lnTo>
                    <a:pt x="504" y="6041"/>
                  </a:lnTo>
                  <a:cubicBezTo>
                    <a:pt x="504" y="6261"/>
                    <a:pt x="662" y="6419"/>
                    <a:pt x="851" y="6419"/>
                  </a:cubicBezTo>
                  <a:lnTo>
                    <a:pt x="1418" y="6419"/>
                  </a:lnTo>
                  <a:cubicBezTo>
                    <a:pt x="1418" y="6419"/>
                    <a:pt x="1418" y="6356"/>
                    <a:pt x="1386" y="6356"/>
                  </a:cubicBezTo>
                  <a:cubicBezTo>
                    <a:pt x="1260" y="6041"/>
                    <a:pt x="1197" y="5694"/>
                    <a:pt x="1197" y="5348"/>
                  </a:cubicBezTo>
                  <a:lnTo>
                    <a:pt x="1197" y="4749"/>
                  </a:lnTo>
                  <a:cubicBezTo>
                    <a:pt x="1197" y="3363"/>
                    <a:pt x="2268" y="2197"/>
                    <a:pt x="3560" y="2166"/>
                  </a:cubicBezTo>
                  <a:cubicBezTo>
                    <a:pt x="3634" y="2159"/>
                    <a:pt x="3707" y="2156"/>
                    <a:pt x="3779" y="2156"/>
                  </a:cubicBezTo>
                  <a:cubicBezTo>
                    <a:pt x="4417" y="2156"/>
                    <a:pt x="4997" y="2403"/>
                    <a:pt x="5450" y="2827"/>
                  </a:cubicBezTo>
                  <a:cubicBezTo>
                    <a:pt x="5986" y="3300"/>
                    <a:pt x="6238" y="3930"/>
                    <a:pt x="6238" y="4623"/>
                  </a:cubicBezTo>
                  <a:lnTo>
                    <a:pt x="6238" y="5001"/>
                  </a:lnTo>
                  <a:cubicBezTo>
                    <a:pt x="6238" y="5789"/>
                    <a:pt x="5639" y="6419"/>
                    <a:pt x="4852" y="6419"/>
                  </a:cubicBezTo>
                  <a:cubicBezTo>
                    <a:pt x="4064" y="6419"/>
                    <a:pt x="3371" y="5789"/>
                    <a:pt x="3371" y="5001"/>
                  </a:cubicBezTo>
                  <a:lnTo>
                    <a:pt x="3371" y="4623"/>
                  </a:lnTo>
                  <a:cubicBezTo>
                    <a:pt x="3371" y="4434"/>
                    <a:pt x="3529" y="4276"/>
                    <a:pt x="3749" y="4276"/>
                  </a:cubicBezTo>
                  <a:cubicBezTo>
                    <a:pt x="3938" y="4276"/>
                    <a:pt x="4096" y="4434"/>
                    <a:pt x="4096" y="4623"/>
                  </a:cubicBezTo>
                  <a:lnTo>
                    <a:pt x="4096" y="5001"/>
                  </a:lnTo>
                  <a:cubicBezTo>
                    <a:pt x="4096" y="5379"/>
                    <a:pt x="4442" y="5694"/>
                    <a:pt x="4852" y="5694"/>
                  </a:cubicBezTo>
                  <a:cubicBezTo>
                    <a:pt x="5230" y="5694"/>
                    <a:pt x="5545" y="5379"/>
                    <a:pt x="5545" y="5001"/>
                  </a:cubicBezTo>
                  <a:lnTo>
                    <a:pt x="5545" y="4623"/>
                  </a:lnTo>
                  <a:cubicBezTo>
                    <a:pt x="5545" y="4119"/>
                    <a:pt x="5356" y="3678"/>
                    <a:pt x="5009" y="3331"/>
                  </a:cubicBezTo>
                  <a:cubicBezTo>
                    <a:pt x="4631" y="2985"/>
                    <a:pt x="4127" y="2827"/>
                    <a:pt x="3655" y="2827"/>
                  </a:cubicBezTo>
                  <a:cubicBezTo>
                    <a:pt x="2709" y="2859"/>
                    <a:pt x="1953" y="3741"/>
                    <a:pt x="1953" y="4717"/>
                  </a:cubicBezTo>
                  <a:lnTo>
                    <a:pt x="1953" y="5316"/>
                  </a:lnTo>
                  <a:cubicBezTo>
                    <a:pt x="1953" y="5946"/>
                    <a:pt x="2205" y="6576"/>
                    <a:pt x="2583" y="6954"/>
                  </a:cubicBezTo>
                  <a:cubicBezTo>
                    <a:pt x="3056" y="7458"/>
                    <a:pt x="3749" y="7773"/>
                    <a:pt x="4474" y="7773"/>
                  </a:cubicBezTo>
                  <a:cubicBezTo>
                    <a:pt x="5104" y="7773"/>
                    <a:pt x="5702" y="7584"/>
                    <a:pt x="6175" y="7269"/>
                  </a:cubicBezTo>
                  <a:cubicBezTo>
                    <a:pt x="7089" y="6734"/>
                    <a:pt x="7656" y="5726"/>
                    <a:pt x="7656" y="4560"/>
                  </a:cubicBezTo>
                  <a:lnTo>
                    <a:pt x="7656" y="4213"/>
                  </a:lnTo>
                  <a:cubicBezTo>
                    <a:pt x="7656" y="3111"/>
                    <a:pt x="7152" y="1914"/>
                    <a:pt x="6238" y="1126"/>
                  </a:cubicBezTo>
                  <a:cubicBezTo>
                    <a:pt x="5461" y="405"/>
                    <a:pt x="4440" y="1"/>
                    <a:pt x="33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7" name="Google Shape;9457;p87"/>
            <p:cNvSpPr/>
            <p:nvPr/>
          </p:nvSpPr>
          <p:spPr>
            <a:xfrm>
              <a:off x="-17825250" y="3710075"/>
              <a:ext cx="54375" cy="76425"/>
            </a:xfrm>
            <a:custGeom>
              <a:avLst/>
              <a:gdLst/>
              <a:ahLst/>
              <a:cxnLst/>
              <a:rect l="l" t="t" r="r" b="b"/>
              <a:pathLst>
                <a:path w="2175" h="3057" extrusionOk="0">
                  <a:moveTo>
                    <a:pt x="1103" y="1"/>
                  </a:moveTo>
                  <a:cubicBezTo>
                    <a:pt x="504" y="1"/>
                    <a:pt x="32" y="474"/>
                    <a:pt x="32" y="1041"/>
                  </a:cubicBezTo>
                  <a:cubicBezTo>
                    <a:pt x="32" y="1356"/>
                    <a:pt x="189" y="1639"/>
                    <a:pt x="410" y="1828"/>
                  </a:cubicBezTo>
                  <a:lnTo>
                    <a:pt x="0" y="2868"/>
                  </a:lnTo>
                  <a:cubicBezTo>
                    <a:pt x="252" y="2899"/>
                    <a:pt x="473" y="2931"/>
                    <a:pt x="662" y="3057"/>
                  </a:cubicBezTo>
                  <a:lnTo>
                    <a:pt x="1071" y="2112"/>
                  </a:lnTo>
                  <a:lnTo>
                    <a:pt x="1103" y="2112"/>
                  </a:lnTo>
                  <a:cubicBezTo>
                    <a:pt x="1702" y="2112"/>
                    <a:pt x="2174" y="1639"/>
                    <a:pt x="2174" y="1041"/>
                  </a:cubicBezTo>
                  <a:cubicBezTo>
                    <a:pt x="2174" y="474"/>
                    <a:pt x="1702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58" name="Google Shape;9458;p87"/>
          <p:cNvGrpSpPr/>
          <p:nvPr/>
        </p:nvGrpSpPr>
        <p:grpSpPr>
          <a:xfrm>
            <a:off x="7700987" y="3727582"/>
            <a:ext cx="527723" cy="602204"/>
            <a:chOff x="-17878025" y="4082625"/>
            <a:chExt cx="267825" cy="305625"/>
          </a:xfrm>
        </p:grpSpPr>
        <p:sp>
          <p:nvSpPr>
            <p:cNvPr id="9459" name="Google Shape;9459;p87"/>
            <p:cNvSpPr/>
            <p:nvPr/>
          </p:nvSpPr>
          <p:spPr>
            <a:xfrm>
              <a:off x="-17660650" y="4191325"/>
              <a:ext cx="50450" cy="52000"/>
            </a:xfrm>
            <a:custGeom>
              <a:avLst/>
              <a:gdLst/>
              <a:ahLst/>
              <a:cxnLst/>
              <a:rect l="l" t="t" r="r" b="b"/>
              <a:pathLst>
                <a:path w="2018" h="2080" extrusionOk="0">
                  <a:moveTo>
                    <a:pt x="946" y="0"/>
                  </a:moveTo>
                  <a:cubicBezTo>
                    <a:pt x="599" y="0"/>
                    <a:pt x="284" y="126"/>
                    <a:pt x="1" y="284"/>
                  </a:cubicBezTo>
                  <a:cubicBezTo>
                    <a:pt x="316" y="788"/>
                    <a:pt x="505" y="1418"/>
                    <a:pt x="536" y="2080"/>
                  </a:cubicBezTo>
                  <a:cubicBezTo>
                    <a:pt x="1387" y="1922"/>
                    <a:pt x="2017" y="1229"/>
                    <a:pt x="2017" y="347"/>
                  </a:cubicBezTo>
                  <a:cubicBezTo>
                    <a:pt x="2017" y="158"/>
                    <a:pt x="1860" y="0"/>
                    <a:pt x="16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0" name="Google Shape;9460;p87"/>
            <p:cNvSpPr/>
            <p:nvPr/>
          </p:nvSpPr>
          <p:spPr>
            <a:xfrm>
              <a:off x="-17716575" y="4084200"/>
              <a:ext cx="88250" cy="103200"/>
            </a:xfrm>
            <a:custGeom>
              <a:avLst/>
              <a:gdLst/>
              <a:ahLst/>
              <a:cxnLst/>
              <a:rect l="l" t="t" r="r" b="b"/>
              <a:pathLst>
                <a:path w="3530" h="4128" extrusionOk="0">
                  <a:moveTo>
                    <a:pt x="3183" y="1"/>
                  </a:moveTo>
                  <a:cubicBezTo>
                    <a:pt x="2994" y="1"/>
                    <a:pt x="2836" y="158"/>
                    <a:pt x="2836" y="347"/>
                  </a:cubicBezTo>
                  <a:lnTo>
                    <a:pt x="2836" y="1040"/>
                  </a:lnTo>
                  <a:cubicBezTo>
                    <a:pt x="2836" y="1261"/>
                    <a:pt x="2679" y="1418"/>
                    <a:pt x="2458" y="1418"/>
                  </a:cubicBezTo>
                  <a:lnTo>
                    <a:pt x="2112" y="1418"/>
                  </a:lnTo>
                  <a:lnTo>
                    <a:pt x="2112" y="1040"/>
                  </a:lnTo>
                  <a:cubicBezTo>
                    <a:pt x="2112" y="851"/>
                    <a:pt x="1954" y="694"/>
                    <a:pt x="1765" y="694"/>
                  </a:cubicBezTo>
                  <a:cubicBezTo>
                    <a:pt x="1576" y="694"/>
                    <a:pt x="1419" y="851"/>
                    <a:pt x="1419" y="1040"/>
                  </a:cubicBezTo>
                  <a:lnTo>
                    <a:pt x="1419" y="2112"/>
                  </a:lnTo>
                  <a:lnTo>
                    <a:pt x="1041" y="2112"/>
                  </a:lnTo>
                  <a:cubicBezTo>
                    <a:pt x="852" y="2112"/>
                    <a:pt x="694" y="1954"/>
                    <a:pt x="694" y="1765"/>
                  </a:cubicBezTo>
                  <a:lnTo>
                    <a:pt x="694" y="1040"/>
                  </a:lnTo>
                  <a:cubicBezTo>
                    <a:pt x="694" y="851"/>
                    <a:pt x="537" y="694"/>
                    <a:pt x="347" y="694"/>
                  </a:cubicBezTo>
                  <a:cubicBezTo>
                    <a:pt x="158" y="694"/>
                    <a:pt x="1" y="851"/>
                    <a:pt x="1" y="1040"/>
                  </a:cubicBezTo>
                  <a:lnTo>
                    <a:pt x="1" y="1765"/>
                  </a:lnTo>
                  <a:cubicBezTo>
                    <a:pt x="1" y="2364"/>
                    <a:pt x="474" y="2836"/>
                    <a:pt x="1041" y="2836"/>
                  </a:cubicBezTo>
                  <a:lnTo>
                    <a:pt x="1419" y="2836"/>
                  </a:lnTo>
                  <a:lnTo>
                    <a:pt x="1419" y="3466"/>
                  </a:lnTo>
                  <a:cubicBezTo>
                    <a:pt x="1419" y="3498"/>
                    <a:pt x="1356" y="3529"/>
                    <a:pt x="1356" y="3624"/>
                  </a:cubicBezTo>
                  <a:cubicBezTo>
                    <a:pt x="1576" y="3781"/>
                    <a:pt x="1734" y="3939"/>
                    <a:pt x="1923" y="4128"/>
                  </a:cubicBezTo>
                  <a:cubicBezTo>
                    <a:pt x="2049" y="3939"/>
                    <a:pt x="2143" y="3718"/>
                    <a:pt x="2143" y="3498"/>
                  </a:cubicBezTo>
                  <a:lnTo>
                    <a:pt x="2143" y="2112"/>
                  </a:lnTo>
                  <a:lnTo>
                    <a:pt x="2521" y="2112"/>
                  </a:lnTo>
                  <a:cubicBezTo>
                    <a:pt x="3057" y="2112"/>
                    <a:pt x="3529" y="1639"/>
                    <a:pt x="3529" y="1040"/>
                  </a:cubicBezTo>
                  <a:lnTo>
                    <a:pt x="3529" y="347"/>
                  </a:lnTo>
                  <a:cubicBezTo>
                    <a:pt x="3529" y="158"/>
                    <a:pt x="3372" y="1"/>
                    <a:pt x="318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1" name="Google Shape;9461;p87"/>
            <p:cNvSpPr/>
            <p:nvPr/>
          </p:nvSpPr>
          <p:spPr>
            <a:xfrm>
              <a:off x="-17860700" y="4082625"/>
              <a:ext cx="90600" cy="104000"/>
            </a:xfrm>
            <a:custGeom>
              <a:avLst/>
              <a:gdLst/>
              <a:ahLst/>
              <a:cxnLst/>
              <a:rect l="l" t="t" r="r" b="b"/>
              <a:pathLst>
                <a:path w="3624" h="4160" extrusionOk="0">
                  <a:moveTo>
                    <a:pt x="442" y="1"/>
                  </a:moveTo>
                  <a:cubicBezTo>
                    <a:pt x="253" y="1"/>
                    <a:pt x="95" y="158"/>
                    <a:pt x="95" y="379"/>
                  </a:cubicBezTo>
                  <a:lnTo>
                    <a:pt x="95" y="1072"/>
                  </a:lnTo>
                  <a:cubicBezTo>
                    <a:pt x="1" y="1702"/>
                    <a:pt x="505" y="2175"/>
                    <a:pt x="1103" y="2175"/>
                  </a:cubicBezTo>
                  <a:lnTo>
                    <a:pt x="1450" y="2175"/>
                  </a:lnTo>
                  <a:lnTo>
                    <a:pt x="1450" y="3529"/>
                  </a:lnTo>
                  <a:cubicBezTo>
                    <a:pt x="1450" y="3750"/>
                    <a:pt x="1544" y="4002"/>
                    <a:pt x="1702" y="4159"/>
                  </a:cubicBezTo>
                  <a:cubicBezTo>
                    <a:pt x="1859" y="3939"/>
                    <a:pt x="2048" y="3781"/>
                    <a:pt x="2237" y="3624"/>
                  </a:cubicBezTo>
                  <a:cubicBezTo>
                    <a:pt x="2206" y="3592"/>
                    <a:pt x="2206" y="3561"/>
                    <a:pt x="2206" y="3466"/>
                  </a:cubicBezTo>
                  <a:lnTo>
                    <a:pt x="2206" y="2836"/>
                  </a:lnTo>
                  <a:lnTo>
                    <a:pt x="2584" y="2836"/>
                  </a:lnTo>
                  <a:cubicBezTo>
                    <a:pt x="3151" y="2836"/>
                    <a:pt x="3624" y="2364"/>
                    <a:pt x="3624" y="1797"/>
                  </a:cubicBezTo>
                  <a:lnTo>
                    <a:pt x="3624" y="1072"/>
                  </a:lnTo>
                  <a:cubicBezTo>
                    <a:pt x="3624" y="883"/>
                    <a:pt x="3466" y="725"/>
                    <a:pt x="3277" y="725"/>
                  </a:cubicBezTo>
                  <a:cubicBezTo>
                    <a:pt x="3088" y="725"/>
                    <a:pt x="2930" y="883"/>
                    <a:pt x="2930" y="1072"/>
                  </a:cubicBezTo>
                  <a:lnTo>
                    <a:pt x="2930" y="1797"/>
                  </a:lnTo>
                  <a:cubicBezTo>
                    <a:pt x="2930" y="1986"/>
                    <a:pt x="2773" y="2143"/>
                    <a:pt x="2552" y="2143"/>
                  </a:cubicBezTo>
                  <a:lnTo>
                    <a:pt x="2206" y="2143"/>
                  </a:lnTo>
                  <a:lnTo>
                    <a:pt x="2206" y="1072"/>
                  </a:lnTo>
                  <a:cubicBezTo>
                    <a:pt x="2206" y="883"/>
                    <a:pt x="2048" y="725"/>
                    <a:pt x="1859" y="725"/>
                  </a:cubicBezTo>
                  <a:cubicBezTo>
                    <a:pt x="1670" y="725"/>
                    <a:pt x="1513" y="883"/>
                    <a:pt x="1513" y="1072"/>
                  </a:cubicBezTo>
                  <a:lnTo>
                    <a:pt x="1513" y="1418"/>
                  </a:lnTo>
                  <a:lnTo>
                    <a:pt x="1135" y="1418"/>
                  </a:lnTo>
                  <a:cubicBezTo>
                    <a:pt x="946" y="1418"/>
                    <a:pt x="788" y="1261"/>
                    <a:pt x="788" y="1072"/>
                  </a:cubicBezTo>
                  <a:lnTo>
                    <a:pt x="788" y="379"/>
                  </a:lnTo>
                  <a:cubicBezTo>
                    <a:pt x="788" y="158"/>
                    <a:pt x="631" y="1"/>
                    <a:pt x="4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2" name="Google Shape;9462;p87"/>
            <p:cNvSpPr/>
            <p:nvPr/>
          </p:nvSpPr>
          <p:spPr>
            <a:xfrm>
              <a:off x="-17752000" y="4281300"/>
              <a:ext cx="16550" cy="16375"/>
            </a:xfrm>
            <a:custGeom>
              <a:avLst/>
              <a:gdLst/>
              <a:ahLst/>
              <a:cxnLst/>
              <a:rect l="l" t="t" r="r" b="b"/>
              <a:pathLst>
                <a:path w="662" h="655" extrusionOk="0">
                  <a:moveTo>
                    <a:pt x="319" y="1"/>
                  </a:moveTo>
                  <a:cubicBezTo>
                    <a:pt x="173" y="1"/>
                    <a:pt x="32" y="72"/>
                    <a:pt x="0" y="213"/>
                  </a:cubicBezTo>
                  <a:lnTo>
                    <a:pt x="347" y="655"/>
                  </a:lnTo>
                  <a:lnTo>
                    <a:pt x="662" y="213"/>
                  </a:lnTo>
                  <a:cubicBezTo>
                    <a:pt x="615" y="72"/>
                    <a:pt x="465" y="1"/>
                    <a:pt x="3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3" name="Google Shape;9463;p87"/>
            <p:cNvSpPr/>
            <p:nvPr/>
          </p:nvSpPr>
          <p:spPr>
            <a:xfrm>
              <a:off x="-17825250" y="4173200"/>
              <a:ext cx="161475" cy="161500"/>
            </a:xfrm>
            <a:custGeom>
              <a:avLst/>
              <a:gdLst/>
              <a:ahLst/>
              <a:cxnLst/>
              <a:rect l="l" t="t" r="r" b="b"/>
              <a:pathLst>
                <a:path w="6459" h="6460" extrusionOk="0">
                  <a:moveTo>
                    <a:pt x="1828" y="2175"/>
                  </a:moveTo>
                  <a:cubicBezTo>
                    <a:pt x="2017" y="2175"/>
                    <a:pt x="2174" y="2332"/>
                    <a:pt x="2174" y="2521"/>
                  </a:cubicBezTo>
                  <a:cubicBezTo>
                    <a:pt x="2174" y="2742"/>
                    <a:pt x="2017" y="2899"/>
                    <a:pt x="1828" y="2899"/>
                  </a:cubicBezTo>
                  <a:cubicBezTo>
                    <a:pt x="1607" y="2899"/>
                    <a:pt x="1449" y="2742"/>
                    <a:pt x="1449" y="2521"/>
                  </a:cubicBezTo>
                  <a:cubicBezTo>
                    <a:pt x="1449" y="2332"/>
                    <a:pt x="1607" y="2175"/>
                    <a:pt x="1828" y="2175"/>
                  </a:cubicBezTo>
                  <a:close/>
                  <a:moveTo>
                    <a:pt x="4663" y="2175"/>
                  </a:moveTo>
                  <a:cubicBezTo>
                    <a:pt x="4852" y="2175"/>
                    <a:pt x="5010" y="2332"/>
                    <a:pt x="5010" y="2521"/>
                  </a:cubicBezTo>
                  <a:cubicBezTo>
                    <a:pt x="5041" y="2742"/>
                    <a:pt x="4852" y="2899"/>
                    <a:pt x="4663" y="2899"/>
                  </a:cubicBezTo>
                  <a:cubicBezTo>
                    <a:pt x="4442" y="2899"/>
                    <a:pt x="4285" y="2742"/>
                    <a:pt x="4285" y="2521"/>
                  </a:cubicBezTo>
                  <a:cubicBezTo>
                    <a:pt x="4285" y="2332"/>
                    <a:pt x="4442" y="2175"/>
                    <a:pt x="4663" y="2175"/>
                  </a:cubicBezTo>
                  <a:close/>
                  <a:moveTo>
                    <a:pt x="3245" y="1"/>
                  </a:moveTo>
                  <a:cubicBezTo>
                    <a:pt x="1260" y="1"/>
                    <a:pt x="0" y="1229"/>
                    <a:pt x="0" y="3246"/>
                  </a:cubicBezTo>
                  <a:cubicBezTo>
                    <a:pt x="0" y="4348"/>
                    <a:pt x="410" y="5546"/>
                    <a:pt x="1040" y="6459"/>
                  </a:cubicBezTo>
                  <a:lnTo>
                    <a:pt x="1229" y="5325"/>
                  </a:lnTo>
                  <a:cubicBezTo>
                    <a:pt x="1386" y="4348"/>
                    <a:pt x="2237" y="3624"/>
                    <a:pt x="3245" y="3624"/>
                  </a:cubicBezTo>
                  <a:cubicBezTo>
                    <a:pt x="4222" y="3624"/>
                    <a:pt x="5073" y="4348"/>
                    <a:pt x="5230" y="5325"/>
                  </a:cubicBezTo>
                  <a:lnTo>
                    <a:pt x="5451" y="6459"/>
                  </a:lnTo>
                  <a:cubicBezTo>
                    <a:pt x="6081" y="5546"/>
                    <a:pt x="6459" y="4348"/>
                    <a:pt x="6459" y="3246"/>
                  </a:cubicBezTo>
                  <a:cubicBezTo>
                    <a:pt x="6459" y="1229"/>
                    <a:pt x="5230" y="1"/>
                    <a:pt x="324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4" name="Google Shape;9464;p87"/>
            <p:cNvSpPr/>
            <p:nvPr/>
          </p:nvSpPr>
          <p:spPr>
            <a:xfrm>
              <a:off x="-17787450" y="4293725"/>
              <a:ext cx="84300" cy="94525"/>
            </a:xfrm>
            <a:custGeom>
              <a:avLst/>
              <a:gdLst/>
              <a:ahLst/>
              <a:cxnLst/>
              <a:rect l="l" t="t" r="r" b="b"/>
              <a:pathLst>
                <a:path w="3372" h="3781" extrusionOk="0">
                  <a:moveTo>
                    <a:pt x="662" y="0"/>
                  </a:moveTo>
                  <a:cubicBezTo>
                    <a:pt x="536" y="158"/>
                    <a:pt x="442" y="378"/>
                    <a:pt x="379" y="599"/>
                  </a:cubicBezTo>
                  <a:lnTo>
                    <a:pt x="32" y="2741"/>
                  </a:lnTo>
                  <a:cubicBezTo>
                    <a:pt x="0" y="2961"/>
                    <a:pt x="63" y="3182"/>
                    <a:pt x="221" y="3308"/>
                  </a:cubicBezTo>
                  <a:cubicBezTo>
                    <a:pt x="631" y="3623"/>
                    <a:pt x="1072" y="3781"/>
                    <a:pt x="1544" y="3781"/>
                  </a:cubicBezTo>
                  <a:lnTo>
                    <a:pt x="1859" y="3781"/>
                  </a:lnTo>
                  <a:cubicBezTo>
                    <a:pt x="2332" y="3781"/>
                    <a:pt x="2804" y="3623"/>
                    <a:pt x="3182" y="3308"/>
                  </a:cubicBezTo>
                  <a:cubicBezTo>
                    <a:pt x="3340" y="3182"/>
                    <a:pt x="3372" y="2993"/>
                    <a:pt x="3372" y="2772"/>
                  </a:cubicBezTo>
                  <a:lnTo>
                    <a:pt x="3025" y="630"/>
                  </a:lnTo>
                  <a:cubicBezTo>
                    <a:pt x="3025" y="347"/>
                    <a:pt x="2899" y="158"/>
                    <a:pt x="2773" y="0"/>
                  </a:cubicBezTo>
                  <a:cubicBezTo>
                    <a:pt x="2773" y="32"/>
                    <a:pt x="2741" y="32"/>
                    <a:pt x="2741" y="63"/>
                  </a:cubicBezTo>
                  <a:lnTo>
                    <a:pt x="2111" y="851"/>
                  </a:lnTo>
                  <a:lnTo>
                    <a:pt x="2111" y="1134"/>
                  </a:lnTo>
                  <a:lnTo>
                    <a:pt x="2710" y="1733"/>
                  </a:lnTo>
                  <a:cubicBezTo>
                    <a:pt x="2867" y="1890"/>
                    <a:pt x="2867" y="2079"/>
                    <a:pt x="2710" y="2237"/>
                  </a:cubicBezTo>
                  <a:cubicBezTo>
                    <a:pt x="2631" y="2316"/>
                    <a:pt x="2545" y="2355"/>
                    <a:pt x="2458" y="2355"/>
                  </a:cubicBezTo>
                  <a:cubicBezTo>
                    <a:pt x="2371" y="2355"/>
                    <a:pt x="2285" y="2316"/>
                    <a:pt x="2206" y="2237"/>
                  </a:cubicBezTo>
                  <a:lnTo>
                    <a:pt x="1733" y="1764"/>
                  </a:lnTo>
                  <a:lnTo>
                    <a:pt x="1261" y="2237"/>
                  </a:lnTo>
                  <a:cubicBezTo>
                    <a:pt x="1182" y="2316"/>
                    <a:pt x="1087" y="2355"/>
                    <a:pt x="997" y="2355"/>
                  </a:cubicBezTo>
                  <a:cubicBezTo>
                    <a:pt x="906" y="2355"/>
                    <a:pt x="820" y="2316"/>
                    <a:pt x="757" y="2237"/>
                  </a:cubicBezTo>
                  <a:cubicBezTo>
                    <a:pt x="568" y="2079"/>
                    <a:pt x="568" y="1890"/>
                    <a:pt x="757" y="1733"/>
                  </a:cubicBezTo>
                  <a:lnTo>
                    <a:pt x="1324" y="1134"/>
                  </a:lnTo>
                  <a:lnTo>
                    <a:pt x="1324" y="851"/>
                  </a:lnTo>
                  <a:lnTo>
                    <a:pt x="694" y="63"/>
                  </a:lnTo>
                  <a:cubicBezTo>
                    <a:pt x="694" y="32"/>
                    <a:pt x="662" y="32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5" name="Google Shape;9465;p87"/>
            <p:cNvSpPr/>
            <p:nvPr/>
          </p:nvSpPr>
          <p:spPr>
            <a:xfrm>
              <a:off x="-17878025" y="4191325"/>
              <a:ext cx="49650" cy="52000"/>
            </a:xfrm>
            <a:custGeom>
              <a:avLst/>
              <a:gdLst/>
              <a:ahLst/>
              <a:cxnLst/>
              <a:rect l="l" t="t" r="r" b="b"/>
              <a:pathLst>
                <a:path w="1986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1229"/>
                    <a:pt x="631" y="1954"/>
                    <a:pt x="1450" y="2080"/>
                  </a:cubicBezTo>
                  <a:cubicBezTo>
                    <a:pt x="1481" y="1355"/>
                    <a:pt x="1670" y="788"/>
                    <a:pt x="1985" y="252"/>
                  </a:cubicBezTo>
                  <a:cubicBezTo>
                    <a:pt x="1733" y="95"/>
                    <a:pt x="1418" y="0"/>
                    <a:pt x="104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66" name="Google Shape;9466;p87"/>
          <p:cNvGrpSpPr/>
          <p:nvPr/>
        </p:nvGrpSpPr>
        <p:grpSpPr>
          <a:xfrm>
            <a:off x="3892843" y="4473353"/>
            <a:ext cx="600676" cy="564963"/>
            <a:chOff x="-16044450" y="3317850"/>
            <a:chExt cx="304850" cy="286725"/>
          </a:xfrm>
        </p:grpSpPr>
        <p:sp>
          <p:nvSpPr>
            <p:cNvPr id="9467" name="Google Shape;9467;p87"/>
            <p:cNvSpPr/>
            <p:nvPr/>
          </p:nvSpPr>
          <p:spPr>
            <a:xfrm>
              <a:off x="-15873525" y="3317850"/>
              <a:ext cx="133925" cy="115025"/>
            </a:xfrm>
            <a:custGeom>
              <a:avLst/>
              <a:gdLst/>
              <a:ahLst/>
              <a:cxnLst/>
              <a:rect l="l" t="t" r="r" b="b"/>
              <a:pathLst>
                <a:path w="5357" h="4601" extrusionOk="0">
                  <a:moveTo>
                    <a:pt x="2458" y="1"/>
                  </a:moveTo>
                  <a:cubicBezTo>
                    <a:pt x="1418" y="1"/>
                    <a:pt x="473" y="599"/>
                    <a:pt x="1" y="1513"/>
                  </a:cubicBezTo>
                  <a:cubicBezTo>
                    <a:pt x="1670" y="1765"/>
                    <a:pt x="3088" y="3025"/>
                    <a:pt x="3876" y="4600"/>
                  </a:cubicBezTo>
                  <a:cubicBezTo>
                    <a:pt x="3939" y="4159"/>
                    <a:pt x="3876" y="3718"/>
                    <a:pt x="3718" y="3277"/>
                  </a:cubicBezTo>
                  <a:lnTo>
                    <a:pt x="3718" y="3277"/>
                  </a:lnTo>
                  <a:cubicBezTo>
                    <a:pt x="4002" y="3466"/>
                    <a:pt x="4254" y="3750"/>
                    <a:pt x="4443" y="4096"/>
                  </a:cubicBezTo>
                  <a:cubicBezTo>
                    <a:pt x="4506" y="4222"/>
                    <a:pt x="4632" y="4285"/>
                    <a:pt x="4758" y="4285"/>
                  </a:cubicBezTo>
                  <a:cubicBezTo>
                    <a:pt x="4884" y="4285"/>
                    <a:pt x="5010" y="4222"/>
                    <a:pt x="5073" y="4096"/>
                  </a:cubicBezTo>
                  <a:cubicBezTo>
                    <a:pt x="5262" y="3718"/>
                    <a:pt x="5356" y="3309"/>
                    <a:pt x="5356" y="2868"/>
                  </a:cubicBezTo>
                  <a:cubicBezTo>
                    <a:pt x="5293" y="1292"/>
                    <a:pt x="4033" y="1"/>
                    <a:pt x="24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8" name="Google Shape;9468;p87"/>
            <p:cNvSpPr/>
            <p:nvPr/>
          </p:nvSpPr>
          <p:spPr>
            <a:xfrm>
              <a:off x="-15915275" y="3459625"/>
              <a:ext cx="44125" cy="54375"/>
            </a:xfrm>
            <a:custGeom>
              <a:avLst/>
              <a:gdLst/>
              <a:ahLst/>
              <a:cxnLst/>
              <a:rect l="l" t="t" r="r" b="b"/>
              <a:pathLst>
                <a:path w="1765" h="2175" extrusionOk="0">
                  <a:moveTo>
                    <a:pt x="883" y="0"/>
                  </a:moveTo>
                  <a:cubicBezTo>
                    <a:pt x="631" y="0"/>
                    <a:pt x="410" y="158"/>
                    <a:pt x="316" y="441"/>
                  </a:cubicBezTo>
                  <a:lnTo>
                    <a:pt x="32" y="1450"/>
                  </a:lnTo>
                  <a:cubicBezTo>
                    <a:pt x="1" y="1859"/>
                    <a:pt x="284" y="2174"/>
                    <a:pt x="631" y="2174"/>
                  </a:cubicBezTo>
                  <a:lnTo>
                    <a:pt x="1135" y="2174"/>
                  </a:lnTo>
                  <a:cubicBezTo>
                    <a:pt x="1513" y="2174"/>
                    <a:pt x="1765" y="1828"/>
                    <a:pt x="1702" y="1450"/>
                  </a:cubicBezTo>
                  <a:lnTo>
                    <a:pt x="1419" y="441"/>
                  </a:lnTo>
                  <a:cubicBezTo>
                    <a:pt x="1355" y="189"/>
                    <a:pt x="1135" y="0"/>
                    <a:pt x="88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9" name="Google Shape;9469;p87"/>
            <p:cNvSpPr/>
            <p:nvPr/>
          </p:nvSpPr>
          <p:spPr>
            <a:xfrm>
              <a:off x="-16009000" y="3372200"/>
              <a:ext cx="232375" cy="232375"/>
            </a:xfrm>
            <a:custGeom>
              <a:avLst/>
              <a:gdLst/>
              <a:ahLst/>
              <a:cxnLst/>
              <a:rect l="l" t="t" r="r" b="b"/>
              <a:pathLst>
                <a:path w="9295" h="9295" extrusionOk="0">
                  <a:moveTo>
                    <a:pt x="2490" y="3592"/>
                  </a:moveTo>
                  <a:cubicBezTo>
                    <a:pt x="2679" y="3592"/>
                    <a:pt x="2836" y="3749"/>
                    <a:pt x="2836" y="3938"/>
                  </a:cubicBezTo>
                  <a:cubicBezTo>
                    <a:pt x="2836" y="4128"/>
                    <a:pt x="2679" y="4285"/>
                    <a:pt x="2490" y="4285"/>
                  </a:cubicBezTo>
                  <a:cubicBezTo>
                    <a:pt x="2301" y="4285"/>
                    <a:pt x="2143" y="4128"/>
                    <a:pt x="2143" y="3938"/>
                  </a:cubicBezTo>
                  <a:cubicBezTo>
                    <a:pt x="2143" y="3749"/>
                    <a:pt x="2301" y="3592"/>
                    <a:pt x="2490" y="3592"/>
                  </a:cubicBezTo>
                  <a:close/>
                  <a:moveTo>
                    <a:pt x="6774" y="3592"/>
                  </a:moveTo>
                  <a:cubicBezTo>
                    <a:pt x="6995" y="3592"/>
                    <a:pt x="7152" y="3749"/>
                    <a:pt x="7152" y="3938"/>
                  </a:cubicBezTo>
                  <a:cubicBezTo>
                    <a:pt x="7152" y="4128"/>
                    <a:pt x="6995" y="4285"/>
                    <a:pt x="6774" y="4285"/>
                  </a:cubicBezTo>
                  <a:cubicBezTo>
                    <a:pt x="6585" y="4285"/>
                    <a:pt x="6428" y="4128"/>
                    <a:pt x="6428" y="3938"/>
                  </a:cubicBezTo>
                  <a:cubicBezTo>
                    <a:pt x="6428" y="3749"/>
                    <a:pt x="6585" y="3592"/>
                    <a:pt x="6774" y="3592"/>
                  </a:cubicBezTo>
                  <a:close/>
                  <a:moveTo>
                    <a:pt x="4663" y="2867"/>
                  </a:moveTo>
                  <a:cubicBezTo>
                    <a:pt x="5262" y="2867"/>
                    <a:pt x="5766" y="3277"/>
                    <a:pt x="5892" y="3812"/>
                  </a:cubicBezTo>
                  <a:lnTo>
                    <a:pt x="6144" y="4852"/>
                  </a:lnTo>
                  <a:cubicBezTo>
                    <a:pt x="6365" y="5640"/>
                    <a:pt x="5766" y="6427"/>
                    <a:pt x="4947" y="6427"/>
                  </a:cubicBezTo>
                  <a:lnTo>
                    <a:pt x="4411" y="6427"/>
                  </a:lnTo>
                  <a:cubicBezTo>
                    <a:pt x="3561" y="6427"/>
                    <a:pt x="2962" y="5640"/>
                    <a:pt x="3151" y="4852"/>
                  </a:cubicBezTo>
                  <a:lnTo>
                    <a:pt x="3435" y="3812"/>
                  </a:lnTo>
                  <a:cubicBezTo>
                    <a:pt x="3592" y="3277"/>
                    <a:pt x="4065" y="2867"/>
                    <a:pt x="4663" y="2867"/>
                  </a:cubicBezTo>
                  <a:close/>
                  <a:moveTo>
                    <a:pt x="6090" y="6899"/>
                  </a:moveTo>
                  <a:cubicBezTo>
                    <a:pt x="6239" y="6899"/>
                    <a:pt x="6379" y="7007"/>
                    <a:pt x="6428" y="7152"/>
                  </a:cubicBezTo>
                  <a:cubicBezTo>
                    <a:pt x="6459" y="7373"/>
                    <a:pt x="6396" y="7562"/>
                    <a:pt x="6207" y="7593"/>
                  </a:cubicBezTo>
                  <a:cubicBezTo>
                    <a:pt x="5640" y="7782"/>
                    <a:pt x="5041" y="7845"/>
                    <a:pt x="4663" y="7845"/>
                  </a:cubicBezTo>
                  <a:cubicBezTo>
                    <a:pt x="4254" y="7845"/>
                    <a:pt x="3687" y="7782"/>
                    <a:pt x="3120" y="7593"/>
                  </a:cubicBezTo>
                  <a:cubicBezTo>
                    <a:pt x="2931" y="7530"/>
                    <a:pt x="2836" y="7310"/>
                    <a:pt x="2899" y="7152"/>
                  </a:cubicBezTo>
                  <a:cubicBezTo>
                    <a:pt x="2952" y="6994"/>
                    <a:pt x="3093" y="6924"/>
                    <a:pt x="3267" y="6924"/>
                  </a:cubicBezTo>
                  <a:cubicBezTo>
                    <a:pt x="3301" y="6924"/>
                    <a:pt x="3336" y="6926"/>
                    <a:pt x="3372" y="6931"/>
                  </a:cubicBezTo>
                  <a:cubicBezTo>
                    <a:pt x="3844" y="7089"/>
                    <a:pt x="4348" y="7120"/>
                    <a:pt x="4663" y="7120"/>
                  </a:cubicBezTo>
                  <a:cubicBezTo>
                    <a:pt x="4978" y="7120"/>
                    <a:pt x="5483" y="7089"/>
                    <a:pt x="5955" y="6931"/>
                  </a:cubicBezTo>
                  <a:cubicBezTo>
                    <a:pt x="5999" y="6909"/>
                    <a:pt x="6045" y="6899"/>
                    <a:pt x="6090" y="6899"/>
                  </a:cubicBezTo>
                  <a:close/>
                  <a:moveTo>
                    <a:pt x="4663" y="0"/>
                  </a:moveTo>
                  <a:cubicBezTo>
                    <a:pt x="2049" y="0"/>
                    <a:pt x="1" y="2867"/>
                    <a:pt x="1" y="5356"/>
                  </a:cubicBezTo>
                  <a:cubicBezTo>
                    <a:pt x="1" y="7751"/>
                    <a:pt x="1828" y="9294"/>
                    <a:pt x="4663" y="9294"/>
                  </a:cubicBezTo>
                  <a:cubicBezTo>
                    <a:pt x="7499" y="9294"/>
                    <a:pt x="9295" y="7751"/>
                    <a:pt x="9295" y="5356"/>
                  </a:cubicBezTo>
                  <a:cubicBezTo>
                    <a:pt x="9263" y="2867"/>
                    <a:pt x="7247" y="0"/>
                    <a:pt x="46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0" name="Google Shape;9470;p87"/>
            <p:cNvSpPr/>
            <p:nvPr/>
          </p:nvSpPr>
          <p:spPr>
            <a:xfrm>
              <a:off x="-16044450" y="3317850"/>
              <a:ext cx="133150" cy="115025"/>
            </a:xfrm>
            <a:custGeom>
              <a:avLst/>
              <a:gdLst/>
              <a:ahLst/>
              <a:cxnLst/>
              <a:rect l="l" t="t" r="r" b="b"/>
              <a:pathLst>
                <a:path w="5326" h="4601" extrusionOk="0">
                  <a:moveTo>
                    <a:pt x="2836" y="1"/>
                  </a:moveTo>
                  <a:cubicBezTo>
                    <a:pt x="1261" y="1"/>
                    <a:pt x="1" y="1292"/>
                    <a:pt x="1" y="2836"/>
                  </a:cubicBezTo>
                  <a:cubicBezTo>
                    <a:pt x="1" y="3277"/>
                    <a:pt x="95" y="3655"/>
                    <a:pt x="285" y="4065"/>
                  </a:cubicBezTo>
                  <a:cubicBezTo>
                    <a:pt x="348" y="4206"/>
                    <a:pt x="474" y="4277"/>
                    <a:pt x="600" y="4277"/>
                  </a:cubicBezTo>
                  <a:cubicBezTo>
                    <a:pt x="726" y="4277"/>
                    <a:pt x="852" y="4206"/>
                    <a:pt x="915" y="4065"/>
                  </a:cubicBezTo>
                  <a:cubicBezTo>
                    <a:pt x="1072" y="3718"/>
                    <a:pt x="1324" y="3435"/>
                    <a:pt x="1639" y="3246"/>
                  </a:cubicBezTo>
                  <a:lnTo>
                    <a:pt x="1639" y="3246"/>
                  </a:lnTo>
                  <a:cubicBezTo>
                    <a:pt x="1419" y="3718"/>
                    <a:pt x="1387" y="4128"/>
                    <a:pt x="1419" y="4600"/>
                  </a:cubicBezTo>
                  <a:cubicBezTo>
                    <a:pt x="2206" y="3025"/>
                    <a:pt x="3624" y="1765"/>
                    <a:pt x="5325" y="1513"/>
                  </a:cubicBezTo>
                  <a:cubicBezTo>
                    <a:pt x="4853" y="599"/>
                    <a:pt x="3908" y="1"/>
                    <a:pt x="28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471" name="Google Shape;9471;p87"/>
          <p:cNvSpPr/>
          <p:nvPr/>
        </p:nvSpPr>
        <p:spPr>
          <a:xfrm>
            <a:off x="6885804" y="4455967"/>
            <a:ext cx="597573" cy="600676"/>
          </a:xfrm>
          <a:custGeom>
            <a:avLst/>
            <a:gdLst/>
            <a:ahLst/>
            <a:cxnLst/>
            <a:rect l="l" t="t" r="r" b="b"/>
            <a:pathLst>
              <a:path w="12131" h="12194" extrusionOk="0">
                <a:moveTo>
                  <a:pt x="5798" y="1639"/>
                </a:moveTo>
                <a:lnTo>
                  <a:pt x="5798" y="2395"/>
                </a:lnTo>
                <a:lnTo>
                  <a:pt x="3782" y="3214"/>
                </a:lnTo>
                <a:lnTo>
                  <a:pt x="3214" y="2679"/>
                </a:lnTo>
                <a:lnTo>
                  <a:pt x="5798" y="1639"/>
                </a:lnTo>
                <a:close/>
                <a:moveTo>
                  <a:pt x="6491" y="1639"/>
                </a:moveTo>
                <a:lnTo>
                  <a:pt x="9043" y="2679"/>
                </a:lnTo>
                <a:lnTo>
                  <a:pt x="8507" y="3214"/>
                </a:lnTo>
                <a:lnTo>
                  <a:pt x="6491" y="2395"/>
                </a:lnTo>
                <a:lnTo>
                  <a:pt x="6491" y="1639"/>
                </a:lnTo>
                <a:close/>
                <a:moveTo>
                  <a:pt x="5798" y="3151"/>
                </a:moveTo>
                <a:lnTo>
                  <a:pt x="5798" y="3939"/>
                </a:lnTo>
                <a:lnTo>
                  <a:pt x="4853" y="4285"/>
                </a:lnTo>
                <a:lnTo>
                  <a:pt x="4286" y="3718"/>
                </a:lnTo>
                <a:lnTo>
                  <a:pt x="5798" y="3151"/>
                </a:lnTo>
                <a:close/>
                <a:moveTo>
                  <a:pt x="6491" y="3183"/>
                </a:moveTo>
                <a:lnTo>
                  <a:pt x="8003" y="3781"/>
                </a:lnTo>
                <a:lnTo>
                  <a:pt x="7436" y="4317"/>
                </a:lnTo>
                <a:lnTo>
                  <a:pt x="6491" y="3970"/>
                </a:lnTo>
                <a:lnTo>
                  <a:pt x="6491" y="3183"/>
                </a:lnTo>
                <a:close/>
                <a:moveTo>
                  <a:pt x="5798" y="4695"/>
                </a:moveTo>
                <a:lnTo>
                  <a:pt x="5798" y="5231"/>
                </a:lnTo>
                <a:lnTo>
                  <a:pt x="5388" y="4853"/>
                </a:lnTo>
                <a:lnTo>
                  <a:pt x="5798" y="4695"/>
                </a:lnTo>
                <a:close/>
                <a:moveTo>
                  <a:pt x="6491" y="4727"/>
                </a:moveTo>
                <a:lnTo>
                  <a:pt x="6901" y="4884"/>
                </a:lnTo>
                <a:lnTo>
                  <a:pt x="6491" y="5262"/>
                </a:lnTo>
                <a:lnTo>
                  <a:pt x="6491" y="4727"/>
                </a:lnTo>
                <a:close/>
                <a:moveTo>
                  <a:pt x="2679" y="3183"/>
                </a:moveTo>
                <a:lnTo>
                  <a:pt x="3214" y="3718"/>
                </a:lnTo>
                <a:lnTo>
                  <a:pt x="2395" y="5735"/>
                </a:lnTo>
                <a:lnTo>
                  <a:pt x="1608" y="5735"/>
                </a:lnTo>
                <a:lnTo>
                  <a:pt x="2679" y="3183"/>
                </a:lnTo>
                <a:close/>
                <a:moveTo>
                  <a:pt x="3782" y="4254"/>
                </a:moveTo>
                <a:lnTo>
                  <a:pt x="4317" y="4790"/>
                </a:lnTo>
                <a:lnTo>
                  <a:pt x="3971" y="5735"/>
                </a:lnTo>
                <a:lnTo>
                  <a:pt x="3183" y="5735"/>
                </a:lnTo>
                <a:lnTo>
                  <a:pt x="3782" y="4254"/>
                </a:lnTo>
                <a:close/>
                <a:moveTo>
                  <a:pt x="4884" y="5357"/>
                </a:moveTo>
                <a:lnTo>
                  <a:pt x="5262" y="5735"/>
                </a:lnTo>
                <a:lnTo>
                  <a:pt x="4727" y="5735"/>
                </a:lnTo>
                <a:lnTo>
                  <a:pt x="4884" y="5357"/>
                </a:lnTo>
                <a:close/>
                <a:moveTo>
                  <a:pt x="7405" y="5357"/>
                </a:moveTo>
                <a:lnTo>
                  <a:pt x="7562" y="5735"/>
                </a:lnTo>
                <a:lnTo>
                  <a:pt x="6995" y="5735"/>
                </a:lnTo>
                <a:lnTo>
                  <a:pt x="7405" y="5357"/>
                </a:lnTo>
                <a:close/>
                <a:moveTo>
                  <a:pt x="8507" y="4254"/>
                </a:moveTo>
                <a:lnTo>
                  <a:pt x="9106" y="5735"/>
                </a:lnTo>
                <a:lnTo>
                  <a:pt x="8318" y="5735"/>
                </a:lnTo>
                <a:lnTo>
                  <a:pt x="7940" y="4790"/>
                </a:lnTo>
                <a:lnTo>
                  <a:pt x="8507" y="4254"/>
                </a:lnTo>
                <a:close/>
                <a:moveTo>
                  <a:pt x="9578" y="3183"/>
                </a:moveTo>
                <a:lnTo>
                  <a:pt x="10587" y="5735"/>
                </a:lnTo>
                <a:lnTo>
                  <a:pt x="9831" y="5735"/>
                </a:lnTo>
                <a:lnTo>
                  <a:pt x="9011" y="3718"/>
                </a:lnTo>
                <a:lnTo>
                  <a:pt x="9578" y="3183"/>
                </a:lnTo>
                <a:close/>
                <a:moveTo>
                  <a:pt x="5262" y="6459"/>
                </a:moveTo>
                <a:lnTo>
                  <a:pt x="4884" y="6837"/>
                </a:lnTo>
                <a:lnTo>
                  <a:pt x="4727" y="6459"/>
                </a:lnTo>
                <a:close/>
                <a:moveTo>
                  <a:pt x="7531" y="6459"/>
                </a:moveTo>
                <a:lnTo>
                  <a:pt x="7373" y="6837"/>
                </a:lnTo>
                <a:lnTo>
                  <a:pt x="6964" y="6459"/>
                </a:lnTo>
                <a:close/>
                <a:moveTo>
                  <a:pt x="5798" y="6932"/>
                </a:moveTo>
                <a:lnTo>
                  <a:pt x="5798" y="7467"/>
                </a:lnTo>
                <a:lnTo>
                  <a:pt x="5388" y="7310"/>
                </a:lnTo>
                <a:lnTo>
                  <a:pt x="5798" y="6932"/>
                </a:lnTo>
                <a:close/>
                <a:moveTo>
                  <a:pt x="6491" y="6963"/>
                </a:moveTo>
                <a:lnTo>
                  <a:pt x="6901" y="7373"/>
                </a:lnTo>
                <a:lnTo>
                  <a:pt x="6491" y="7530"/>
                </a:lnTo>
                <a:lnTo>
                  <a:pt x="6491" y="6963"/>
                </a:lnTo>
                <a:close/>
                <a:moveTo>
                  <a:pt x="3971" y="6459"/>
                </a:moveTo>
                <a:lnTo>
                  <a:pt x="4317" y="7404"/>
                </a:lnTo>
                <a:lnTo>
                  <a:pt x="3782" y="7940"/>
                </a:lnTo>
                <a:lnTo>
                  <a:pt x="3183" y="6459"/>
                </a:lnTo>
                <a:close/>
                <a:moveTo>
                  <a:pt x="9043" y="6459"/>
                </a:moveTo>
                <a:lnTo>
                  <a:pt x="8476" y="7940"/>
                </a:lnTo>
                <a:lnTo>
                  <a:pt x="7909" y="7404"/>
                </a:lnTo>
                <a:lnTo>
                  <a:pt x="8255" y="6459"/>
                </a:lnTo>
                <a:close/>
                <a:moveTo>
                  <a:pt x="2427" y="6459"/>
                </a:moveTo>
                <a:lnTo>
                  <a:pt x="3277" y="8476"/>
                </a:lnTo>
                <a:lnTo>
                  <a:pt x="2710" y="9011"/>
                </a:lnTo>
                <a:lnTo>
                  <a:pt x="1639" y="6459"/>
                </a:lnTo>
                <a:close/>
                <a:moveTo>
                  <a:pt x="4853" y="7877"/>
                </a:moveTo>
                <a:lnTo>
                  <a:pt x="5798" y="8224"/>
                </a:lnTo>
                <a:lnTo>
                  <a:pt x="5798" y="9011"/>
                </a:lnTo>
                <a:lnTo>
                  <a:pt x="4286" y="8413"/>
                </a:lnTo>
                <a:lnTo>
                  <a:pt x="4853" y="7877"/>
                </a:lnTo>
                <a:close/>
                <a:moveTo>
                  <a:pt x="7436" y="7908"/>
                </a:moveTo>
                <a:lnTo>
                  <a:pt x="8003" y="8444"/>
                </a:lnTo>
                <a:lnTo>
                  <a:pt x="6491" y="9043"/>
                </a:lnTo>
                <a:lnTo>
                  <a:pt x="6491" y="8255"/>
                </a:lnTo>
                <a:lnTo>
                  <a:pt x="7436" y="7908"/>
                </a:lnTo>
                <a:close/>
                <a:moveTo>
                  <a:pt x="10618" y="6491"/>
                </a:moveTo>
                <a:lnTo>
                  <a:pt x="9578" y="9043"/>
                </a:lnTo>
                <a:lnTo>
                  <a:pt x="9011" y="8507"/>
                </a:lnTo>
                <a:lnTo>
                  <a:pt x="9831" y="6491"/>
                </a:lnTo>
                <a:close/>
                <a:moveTo>
                  <a:pt x="3782" y="8980"/>
                </a:moveTo>
                <a:lnTo>
                  <a:pt x="5798" y="9799"/>
                </a:lnTo>
                <a:lnTo>
                  <a:pt x="5798" y="10555"/>
                </a:lnTo>
                <a:lnTo>
                  <a:pt x="3214" y="9515"/>
                </a:lnTo>
                <a:lnTo>
                  <a:pt x="3782" y="8980"/>
                </a:lnTo>
                <a:close/>
                <a:moveTo>
                  <a:pt x="8507" y="8917"/>
                </a:moveTo>
                <a:lnTo>
                  <a:pt x="9043" y="9484"/>
                </a:lnTo>
                <a:lnTo>
                  <a:pt x="6491" y="10555"/>
                </a:lnTo>
                <a:lnTo>
                  <a:pt x="6491" y="9767"/>
                </a:lnTo>
                <a:lnTo>
                  <a:pt x="8507" y="8917"/>
                </a:lnTo>
                <a:close/>
                <a:moveTo>
                  <a:pt x="6113" y="1"/>
                </a:moveTo>
                <a:cubicBezTo>
                  <a:pt x="5892" y="1"/>
                  <a:pt x="5735" y="158"/>
                  <a:pt x="5735" y="347"/>
                </a:cubicBezTo>
                <a:lnTo>
                  <a:pt x="5735" y="851"/>
                </a:lnTo>
                <a:lnTo>
                  <a:pt x="2647" y="2112"/>
                </a:lnTo>
                <a:lnTo>
                  <a:pt x="2332" y="1797"/>
                </a:lnTo>
                <a:cubicBezTo>
                  <a:pt x="2254" y="1718"/>
                  <a:pt x="2159" y="1678"/>
                  <a:pt x="2065" y="1678"/>
                </a:cubicBezTo>
                <a:cubicBezTo>
                  <a:pt x="1970" y="1678"/>
                  <a:pt x="1875" y="1718"/>
                  <a:pt x="1797" y="1797"/>
                </a:cubicBezTo>
                <a:cubicBezTo>
                  <a:pt x="1639" y="1954"/>
                  <a:pt x="1639" y="2143"/>
                  <a:pt x="1797" y="2332"/>
                </a:cubicBezTo>
                <a:lnTo>
                  <a:pt x="2112" y="2647"/>
                </a:lnTo>
                <a:lnTo>
                  <a:pt x="852" y="5735"/>
                </a:lnTo>
                <a:lnTo>
                  <a:pt x="348" y="5735"/>
                </a:lnTo>
                <a:cubicBezTo>
                  <a:pt x="158" y="5735"/>
                  <a:pt x="1" y="5892"/>
                  <a:pt x="1" y="6081"/>
                </a:cubicBezTo>
                <a:cubicBezTo>
                  <a:pt x="1" y="6302"/>
                  <a:pt x="158" y="6459"/>
                  <a:pt x="348" y="6459"/>
                </a:cubicBezTo>
                <a:lnTo>
                  <a:pt x="852" y="6459"/>
                </a:lnTo>
                <a:lnTo>
                  <a:pt x="2112" y="9547"/>
                </a:lnTo>
                <a:lnTo>
                  <a:pt x="1797" y="9862"/>
                </a:lnTo>
                <a:cubicBezTo>
                  <a:pt x="1639" y="10019"/>
                  <a:pt x="1639" y="10240"/>
                  <a:pt x="1797" y="10397"/>
                </a:cubicBezTo>
                <a:cubicBezTo>
                  <a:pt x="1891" y="10460"/>
                  <a:pt x="1954" y="10492"/>
                  <a:pt x="2049" y="10492"/>
                </a:cubicBezTo>
                <a:cubicBezTo>
                  <a:pt x="2112" y="10492"/>
                  <a:pt x="2238" y="10460"/>
                  <a:pt x="2269" y="10397"/>
                </a:cubicBezTo>
                <a:lnTo>
                  <a:pt x="2584" y="10082"/>
                </a:lnTo>
                <a:lnTo>
                  <a:pt x="5703" y="11343"/>
                </a:lnTo>
                <a:lnTo>
                  <a:pt x="5703" y="11847"/>
                </a:lnTo>
                <a:cubicBezTo>
                  <a:pt x="5703" y="12036"/>
                  <a:pt x="5861" y="12193"/>
                  <a:pt x="6050" y="12193"/>
                </a:cubicBezTo>
                <a:cubicBezTo>
                  <a:pt x="6270" y="12193"/>
                  <a:pt x="6428" y="12036"/>
                  <a:pt x="6428" y="11847"/>
                </a:cubicBezTo>
                <a:lnTo>
                  <a:pt x="6428" y="11343"/>
                </a:lnTo>
                <a:lnTo>
                  <a:pt x="9515" y="10082"/>
                </a:lnTo>
                <a:lnTo>
                  <a:pt x="9831" y="10397"/>
                </a:lnTo>
                <a:cubicBezTo>
                  <a:pt x="9925" y="10460"/>
                  <a:pt x="9988" y="10492"/>
                  <a:pt x="10083" y="10492"/>
                </a:cubicBezTo>
                <a:cubicBezTo>
                  <a:pt x="10146" y="10492"/>
                  <a:pt x="10272" y="10460"/>
                  <a:pt x="10303" y="10397"/>
                </a:cubicBezTo>
                <a:cubicBezTo>
                  <a:pt x="10461" y="10240"/>
                  <a:pt x="10461" y="10019"/>
                  <a:pt x="10303" y="9862"/>
                </a:cubicBezTo>
                <a:lnTo>
                  <a:pt x="9988" y="9547"/>
                </a:lnTo>
                <a:lnTo>
                  <a:pt x="11248" y="6459"/>
                </a:lnTo>
                <a:lnTo>
                  <a:pt x="11784" y="6459"/>
                </a:lnTo>
                <a:cubicBezTo>
                  <a:pt x="11973" y="6459"/>
                  <a:pt x="12130" y="6302"/>
                  <a:pt x="12130" y="6081"/>
                </a:cubicBezTo>
                <a:cubicBezTo>
                  <a:pt x="12130" y="5892"/>
                  <a:pt x="12036" y="5735"/>
                  <a:pt x="11847" y="5735"/>
                </a:cubicBezTo>
                <a:lnTo>
                  <a:pt x="11343" y="5735"/>
                </a:lnTo>
                <a:lnTo>
                  <a:pt x="10083" y="2647"/>
                </a:lnTo>
                <a:lnTo>
                  <a:pt x="10398" y="2332"/>
                </a:lnTo>
                <a:cubicBezTo>
                  <a:pt x="10555" y="2175"/>
                  <a:pt x="10555" y="1954"/>
                  <a:pt x="10398" y="1797"/>
                </a:cubicBezTo>
                <a:cubicBezTo>
                  <a:pt x="10319" y="1718"/>
                  <a:pt x="10232" y="1678"/>
                  <a:pt x="10146" y="1678"/>
                </a:cubicBezTo>
                <a:cubicBezTo>
                  <a:pt x="10059" y="1678"/>
                  <a:pt x="9972" y="1718"/>
                  <a:pt x="9894" y="1797"/>
                </a:cubicBezTo>
                <a:lnTo>
                  <a:pt x="9578" y="2112"/>
                </a:lnTo>
                <a:lnTo>
                  <a:pt x="6459" y="851"/>
                </a:lnTo>
                <a:lnTo>
                  <a:pt x="6459" y="347"/>
                </a:lnTo>
                <a:cubicBezTo>
                  <a:pt x="6459" y="158"/>
                  <a:pt x="6302" y="1"/>
                  <a:pt x="6113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472" name="Google Shape;9472;p87"/>
          <p:cNvGrpSpPr/>
          <p:nvPr/>
        </p:nvGrpSpPr>
        <p:grpSpPr>
          <a:xfrm>
            <a:off x="10722865" y="2991632"/>
            <a:ext cx="498216" cy="598707"/>
            <a:chOff x="-16018450" y="4058400"/>
            <a:chExt cx="252850" cy="303850"/>
          </a:xfrm>
        </p:grpSpPr>
        <p:sp>
          <p:nvSpPr>
            <p:cNvPr id="9473" name="Google Shape;9473;p87"/>
            <p:cNvSpPr/>
            <p:nvPr/>
          </p:nvSpPr>
          <p:spPr>
            <a:xfrm>
              <a:off x="-15927875" y="4129900"/>
              <a:ext cx="88250" cy="89025"/>
            </a:xfrm>
            <a:custGeom>
              <a:avLst/>
              <a:gdLst/>
              <a:ahLst/>
              <a:cxnLst/>
              <a:rect l="l" t="t" r="r" b="b"/>
              <a:pathLst>
                <a:path w="3530" h="3561" extrusionOk="0">
                  <a:moveTo>
                    <a:pt x="1765" y="0"/>
                  </a:moveTo>
                  <a:cubicBezTo>
                    <a:pt x="788" y="0"/>
                    <a:pt x="1" y="788"/>
                    <a:pt x="1" y="1764"/>
                  </a:cubicBezTo>
                  <a:cubicBezTo>
                    <a:pt x="1" y="2772"/>
                    <a:pt x="788" y="3560"/>
                    <a:pt x="1765" y="3560"/>
                  </a:cubicBezTo>
                  <a:cubicBezTo>
                    <a:pt x="2742" y="3560"/>
                    <a:pt x="3529" y="2772"/>
                    <a:pt x="3529" y="1764"/>
                  </a:cubicBezTo>
                  <a:cubicBezTo>
                    <a:pt x="3529" y="788"/>
                    <a:pt x="2742" y="0"/>
                    <a:pt x="17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4" name="Google Shape;9474;p87"/>
            <p:cNvSpPr/>
            <p:nvPr/>
          </p:nvSpPr>
          <p:spPr>
            <a:xfrm>
              <a:off x="-16002700" y="4058400"/>
              <a:ext cx="237100" cy="233575"/>
            </a:xfrm>
            <a:custGeom>
              <a:avLst/>
              <a:gdLst/>
              <a:ahLst/>
              <a:cxnLst/>
              <a:rect l="l" t="t" r="r" b="b"/>
              <a:pathLst>
                <a:path w="9484" h="9343" extrusionOk="0">
                  <a:moveTo>
                    <a:pt x="4758" y="2167"/>
                  </a:moveTo>
                  <a:cubicBezTo>
                    <a:pt x="6144" y="2167"/>
                    <a:pt x="7247" y="3270"/>
                    <a:pt x="7247" y="4656"/>
                  </a:cubicBezTo>
                  <a:cubicBezTo>
                    <a:pt x="7247" y="6010"/>
                    <a:pt x="6144" y="7113"/>
                    <a:pt x="4758" y="7113"/>
                  </a:cubicBezTo>
                  <a:cubicBezTo>
                    <a:pt x="3372" y="7113"/>
                    <a:pt x="2269" y="6010"/>
                    <a:pt x="2269" y="4656"/>
                  </a:cubicBezTo>
                  <a:cubicBezTo>
                    <a:pt x="2269" y="3270"/>
                    <a:pt x="3372" y="2167"/>
                    <a:pt x="4758" y="2167"/>
                  </a:cubicBezTo>
                  <a:close/>
                  <a:moveTo>
                    <a:pt x="4742" y="1"/>
                  </a:moveTo>
                  <a:cubicBezTo>
                    <a:pt x="4648" y="1"/>
                    <a:pt x="4553" y="40"/>
                    <a:pt x="4474" y="119"/>
                  </a:cubicBezTo>
                  <a:cubicBezTo>
                    <a:pt x="4159" y="434"/>
                    <a:pt x="3939" y="781"/>
                    <a:pt x="3813" y="1222"/>
                  </a:cubicBezTo>
                  <a:cubicBezTo>
                    <a:pt x="3498" y="938"/>
                    <a:pt x="3120" y="686"/>
                    <a:pt x="2679" y="623"/>
                  </a:cubicBezTo>
                  <a:cubicBezTo>
                    <a:pt x="2655" y="619"/>
                    <a:pt x="2630" y="617"/>
                    <a:pt x="2606" y="617"/>
                  </a:cubicBezTo>
                  <a:cubicBezTo>
                    <a:pt x="2437" y="617"/>
                    <a:pt x="2265" y="710"/>
                    <a:pt x="2238" y="875"/>
                  </a:cubicBezTo>
                  <a:cubicBezTo>
                    <a:pt x="2112" y="1285"/>
                    <a:pt x="2112" y="1726"/>
                    <a:pt x="2206" y="2135"/>
                  </a:cubicBezTo>
                  <a:cubicBezTo>
                    <a:pt x="2001" y="2092"/>
                    <a:pt x="1797" y="2068"/>
                    <a:pt x="1595" y="2068"/>
                  </a:cubicBezTo>
                  <a:cubicBezTo>
                    <a:pt x="1362" y="2068"/>
                    <a:pt x="1134" y="2099"/>
                    <a:pt x="914" y="2167"/>
                  </a:cubicBezTo>
                  <a:cubicBezTo>
                    <a:pt x="694" y="2198"/>
                    <a:pt x="599" y="2387"/>
                    <a:pt x="662" y="2608"/>
                  </a:cubicBezTo>
                  <a:cubicBezTo>
                    <a:pt x="788" y="3018"/>
                    <a:pt x="977" y="3396"/>
                    <a:pt x="1261" y="3742"/>
                  </a:cubicBezTo>
                  <a:cubicBezTo>
                    <a:pt x="851" y="3868"/>
                    <a:pt x="473" y="4089"/>
                    <a:pt x="158" y="4404"/>
                  </a:cubicBezTo>
                  <a:cubicBezTo>
                    <a:pt x="1" y="4561"/>
                    <a:pt x="1" y="4750"/>
                    <a:pt x="158" y="4908"/>
                  </a:cubicBezTo>
                  <a:cubicBezTo>
                    <a:pt x="473" y="5223"/>
                    <a:pt x="820" y="5475"/>
                    <a:pt x="1261" y="5601"/>
                  </a:cubicBezTo>
                  <a:cubicBezTo>
                    <a:pt x="977" y="5916"/>
                    <a:pt x="757" y="6294"/>
                    <a:pt x="662" y="6735"/>
                  </a:cubicBezTo>
                  <a:cubicBezTo>
                    <a:pt x="631" y="6924"/>
                    <a:pt x="757" y="7113"/>
                    <a:pt x="914" y="7176"/>
                  </a:cubicBezTo>
                  <a:cubicBezTo>
                    <a:pt x="1140" y="7228"/>
                    <a:pt x="1375" y="7252"/>
                    <a:pt x="1614" y="7252"/>
                  </a:cubicBezTo>
                  <a:cubicBezTo>
                    <a:pt x="1810" y="7252"/>
                    <a:pt x="2008" y="7236"/>
                    <a:pt x="2206" y="7208"/>
                  </a:cubicBezTo>
                  <a:lnTo>
                    <a:pt x="2206" y="7208"/>
                  </a:lnTo>
                  <a:cubicBezTo>
                    <a:pt x="2112" y="7649"/>
                    <a:pt x="2112" y="8058"/>
                    <a:pt x="2238" y="8468"/>
                  </a:cubicBezTo>
                  <a:cubicBezTo>
                    <a:pt x="2262" y="8613"/>
                    <a:pt x="2397" y="8721"/>
                    <a:pt x="2544" y="8721"/>
                  </a:cubicBezTo>
                  <a:cubicBezTo>
                    <a:pt x="2589" y="8721"/>
                    <a:pt x="2634" y="8711"/>
                    <a:pt x="2679" y="8688"/>
                  </a:cubicBezTo>
                  <a:cubicBezTo>
                    <a:pt x="3120" y="8594"/>
                    <a:pt x="3466" y="8373"/>
                    <a:pt x="3813" y="8121"/>
                  </a:cubicBezTo>
                  <a:cubicBezTo>
                    <a:pt x="3939" y="8499"/>
                    <a:pt x="4159" y="8909"/>
                    <a:pt x="4474" y="9224"/>
                  </a:cubicBezTo>
                  <a:cubicBezTo>
                    <a:pt x="4553" y="9303"/>
                    <a:pt x="4648" y="9342"/>
                    <a:pt x="4742" y="9342"/>
                  </a:cubicBezTo>
                  <a:cubicBezTo>
                    <a:pt x="4837" y="9342"/>
                    <a:pt x="4931" y="9303"/>
                    <a:pt x="5010" y="9224"/>
                  </a:cubicBezTo>
                  <a:cubicBezTo>
                    <a:pt x="5325" y="8909"/>
                    <a:pt x="5546" y="8531"/>
                    <a:pt x="5672" y="8121"/>
                  </a:cubicBezTo>
                  <a:cubicBezTo>
                    <a:pt x="5987" y="8342"/>
                    <a:pt x="6365" y="8594"/>
                    <a:pt x="6806" y="8688"/>
                  </a:cubicBezTo>
                  <a:cubicBezTo>
                    <a:pt x="6840" y="8700"/>
                    <a:pt x="6875" y="8705"/>
                    <a:pt x="6910" y="8705"/>
                  </a:cubicBezTo>
                  <a:cubicBezTo>
                    <a:pt x="7068" y="8705"/>
                    <a:pt x="7221" y="8597"/>
                    <a:pt x="7247" y="8468"/>
                  </a:cubicBezTo>
                  <a:cubicBezTo>
                    <a:pt x="7373" y="8027"/>
                    <a:pt x="7373" y="7586"/>
                    <a:pt x="7278" y="7208"/>
                  </a:cubicBezTo>
                  <a:lnTo>
                    <a:pt x="7278" y="7208"/>
                  </a:lnTo>
                  <a:cubicBezTo>
                    <a:pt x="7477" y="7236"/>
                    <a:pt x="7675" y="7252"/>
                    <a:pt x="7870" y="7252"/>
                  </a:cubicBezTo>
                  <a:cubicBezTo>
                    <a:pt x="8110" y="7252"/>
                    <a:pt x="8345" y="7228"/>
                    <a:pt x="8570" y="7176"/>
                  </a:cubicBezTo>
                  <a:cubicBezTo>
                    <a:pt x="8791" y="7113"/>
                    <a:pt x="8885" y="6924"/>
                    <a:pt x="8822" y="6735"/>
                  </a:cubicBezTo>
                  <a:cubicBezTo>
                    <a:pt x="8696" y="6294"/>
                    <a:pt x="8507" y="5947"/>
                    <a:pt x="8224" y="5601"/>
                  </a:cubicBezTo>
                  <a:cubicBezTo>
                    <a:pt x="8633" y="5475"/>
                    <a:pt x="9011" y="5223"/>
                    <a:pt x="9326" y="4908"/>
                  </a:cubicBezTo>
                  <a:cubicBezTo>
                    <a:pt x="9484" y="4750"/>
                    <a:pt x="9484" y="4561"/>
                    <a:pt x="9326" y="4404"/>
                  </a:cubicBezTo>
                  <a:cubicBezTo>
                    <a:pt x="9011" y="4089"/>
                    <a:pt x="8665" y="3868"/>
                    <a:pt x="8224" y="3742"/>
                  </a:cubicBezTo>
                  <a:cubicBezTo>
                    <a:pt x="8507" y="3427"/>
                    <a:pt x="8728" y="3018"/>
                    <a:pt x="8822" y="2608"/>
                  </a:cubicBezTo>
                  <a:cubicBezTo>
                    <a:pt x="8854" y="2387"/>
                    <a:pt x="8728" y="2198"/>
                    <a:pt x="8570" y="2167"/>
                  </a:cubicBezTo>
                  <a:cubicBezTo>
                    <a:pt x="8351" y="2099"/>
                    <a:pt x="8122" y="2068"/>
                    <a:pt x="7889" y="2068"/>
                  </a:cubicBezTo>
                  <a:cubicBezTo>
                    <a:pt x="7688" y="2068"/>
                    <a:pt x="7483" y="2092"/>
                    <a:pt x="7278" y="2135"/>
                  </a:cubicBezTo>
                  <a:cubicBezTo>
                    <a:pt x="7373" y="1694"/>
                    <a:pt x="7373" y="1253"/>
                    <a:pt x="7247" y="875"/>
                  </a:cubicBezTo>
                  <a:cubicBezTo>
                    <a:pt x="7223" y="705"/>
                    <a:pt x="7086" y="591"/>
                    <a:pt x="6938" y="591"/>
                  </a:cubicBezTo>
                  <a:cubicBezTo>
                    <a:pt x="6894" y="591"/>
                    <a:pt x="6849" y="602"/>
                    <a:pt x="6806" y="623"/>
                  </a:cubicBezTo>
                  <a:cubicBezTo>
                    <a:pt x="6365" y="749"/>
                    <a:pt x="6018" y="938"/>
                    <a:pt x="5672" y="1222"/>
                  </a:cubicBezTo>
                  <a:cubicBezTo>
                    <a:pt x="5546" y="812"/>
                    <a:pt x="5325" y="434"/>
                    <a:pt x="5010" y="119"/>
                  </a:cubicBezTo>
                  <a:cubicBezTo>
                    <a:pt x="4931" y="40"/>
                    <a:pt x="4837" y="1"/>
                    <a:pt x="474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5" name="Google Shape;9475;p87"/>
            <p:cNvSpPr/>
            <p:nvPr/>
          </p:nvSpPr>
          <p:spPr>
            <a:xfrm>
              <a:off x="-16018450" y="4253550"/>
              <a:ext cx="129200" cy="108700"/>
            </a:xfrm>
            <a:custGeom>
              <a:avLst/>
              <a:gdLst/>
              <a:ahLst/>
              <a:cxnLst/>
              <a:rect l="l" t="t" r="r" b="b"/>
              <a:pathLst>
                <a:path w="5168" h="4348" extrusionOk="0">
                  <a:moveTo>
                    <a:pt x="1009" y="0"/>
                  </a:moveTo>
                  <a:cubicBezTo>
                    <a:pt x="410" y="693"/>
                    <a:pt x="1" y="1607"/>
                    <a:pt x="1" y="2615"/>
                  </a:cubicBezTo>
                  <a:lnTo>
                    <a:pt x="1" y="4001"/>
                  </a:lnTo>
                  <a:lnTo>
                    <a:pt x="32" y="4001"/>
                  </a:lnTo>
                  <a:cubicBezTo>
                    <a:pt x="32" y="4190"/>
                    <a:pt x="190" y="4348"/>
                    <a:pt x="410" y="4348"/>
                  </a:cubicBezTo>
                  <a:lnTo>
                    <a:pt x="1796" y="4348"/>
                  </a:lnTo>
                  <a:cubicBezTo>
                    <a:pt x="3214" y="4348"/>
                    <a:pt x="4443" y="3560"/>
                    <a:pt x="5167" y="2426"/>
                  </a:cubicBezTo>
                  <a:cubicBezTo>
                    <a:pt x="4915" y="2237"/>
                    <a:pt x="4411" y="1733"/>
                    <a:pt x="4159" y="1355"/>
                  </a:cubicBezTo>
                  <a:cubicBezTo>
                    <a:pt x="3750" y="1576"/>
                    <a:pt x="3309" y="1670"/>
                    <a:pt x="2836" y="1796"/>
                  </a:cubicBezTo>
                  <a:cubicBezTo>
                    <a:pt x="2805" y="1801"/>
                    <a:pt x="2774" y="1804"/>
                    <a:pt x="2743" y="1804"/>
                  </a:cubicBezTo>
                  <a:cubicBezTo>
                    <a:pt x="2580" y="1804"/>
                    <a:pt x="2421" y="1734"/>
                    <a:pt x="2395" y="1576"/>
                  </a:cubicBezTo>
                  <a:cubicBezTo>
                    <a:pt x="2269" y="1040"/>
                    <a:pt x="2111" y="662"/>
                    <a:pt x="2080" y="189"/>
                  </a:cubicBezTo>
                  <a:cubicBezTo>
                    <a:pt x="1702" y="158"/>
                    <a:pt x="1418" y="63"/>
                    <a:pt x="10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6" name="Google Shape;9476;p87"/>
            <p:cNvSpPr/>
            <p:nvPr/>
          </p:nvSpPr>
          <p:spPr>
            <a:xfrm>
              <a:off x="-15876675" y="4254325"/>
              <a:ext cx="107925" cy="90600"/>
            </a:xfrm>
            <a:custGeom>
              <a:avLst/>
              <a:gdLst/>
              <a:ahLst/>
              <a:cxnLst/>
              <a:rect l="l" t="t" r="r" b="b"/>
              <a:pathLst>
                <a:path w="4317" h="3624" extrusionOk="0">
                  <a:moveTo>
                    <a:pt x="3750" y="1"/>
                  </a:moveTo>
                  <a:cubicBezTo>
                    <a:pt x="3466" y="64"/>
                    <a:pt x="3277" y="127"/>
                    <a:pt x="2993" y="127"/>
                  </a:cubicBezTo>
                  <a:cubicBezTo>
                    <a:pt x="2962" y="599"/>
                    <a:pt x="2836" y="977"/>
                    <a:pt x="2678" y="1482"/>
                  </a:cubicBezTo>
                  <a:cubicBezTo>
                    <a:pt x="2653" y="1657"/>
                    <a:pt x="2509" y="1753"/>
                    <a:pt x="2355" y="1753"/>
                  </a:cubicBezTo>
                  <a:cubicBezTo>
                    <a:pt x="2316" y="1753"/>
                    <a:pt x="2276" y="1746"/>
                    <a:pt x="2237" y="1734"/>
                  </a:cubicBezTo>
                  <a:cubicBezTo>
                    <a:pt x="1733" y="1608"/>
                    <a:pt x="1292" y="1482"/>
                    <a:pt x="914" y="1292"/>
                  </a:cubicBezTo>
                  <a:cubicBezTo>
                    <a:pt x="631" y="1702"/>
                    <a:pt x="347" y="1923"/>
                    <a:pt x="1" y="2269"/>
                  </a:cubicBezTo>
                  <a:cubicBezTo>
                    <a:pt x="599" y="3057"/>
                    <a:pt x="1481" y="3592"/>
                    <a:pt x="2552" y="3592"/>
                  </a:cubicBezTo>
                  <a:lnTo>
                    <a:pt x="3970" y="3592"/>
                  </a:lnTo>
                  <a:lnTo>
                    <a:pt x="3970" y="3624"/>
                  </a:lnTo>
                  <a:cubicBezTo>
                    <a:pt x="4159" y="3624"/>
                    <a:pt x="4317" y="3466"/>
                    <a:pt x="4317" y="3277"/>
                  </a:cubicBezTo>
                  <a:lnTo>
                    <a:pt x="4317" y="1860"/>
                  </a:lnTo>
                  <a:cubicBezTo>
                    <a:pt x="4317" y="1166"/>
                    <a:pt x="4096" y="536"/>
                    <a:pt x="37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477" name="Google Shape;9477;p87"/>
          <p:cNvSpPr/>
          <p:nvPr/>
        </p:nvSpPr>
        <p:spPr>
          <a:xfrm>
            <a:off x="8366487" y="4457543"/>
            <a:ext cx="599051" cy="597524"/>
          </a:xfrm>
          <a:custGeom>
            <a:avLst/>
            <a:gdLst/>
            <a:ahLst/>
            <a:cxnLst/>
            <a:rect l="l" t="t" r="r" b="b"/>
            <a:pathLst>
              <a:path w="12161" h="12130" extrusionOk="0">
                <a:moveTo>
                  <a:pt x="3245" y="0"/>
                </a:moveTo>
                <a:cubicBezTo>
                  <a:pt x="3245" y="0"/>
                  <a:pt x="2174" y="820"/>
                  <a:pt x="2174" y="1765"/>
                </a:cubicBezTo>
                <a:cubicBezTo>
                  <a:pt x="2174" y="2363"/>
                  <a:pt x="2552" y="2930"/>
                  <a:pt x="2867" y="3245"/>
                </a:cubicBezTo>
                <a:lnTo>
                  <a:pt x="2867" y="4254"/>
                </a:lnTo>
                <a:cubicBezTo>
                  <a:pt x="2867" y="3466"/>
                  <a:pt x="2237" y="2836"/>
                  <a:pt x="1449" y="2836"/>
                </a:cubicBezTo>
                <a:lnTo>
                  <a:pt x="756" y="2836"/>
                </a:lnTo>
                <a:lnTo>
                  <a:pt x="756" y="3560"/>
                </a:lnTo>
                <a:cubicBezTo>
                  <a:pt x="756" y="4348"/>
                  <a:pt x="1386" y="4978"/>
                  <a:pt x="2174" y="4978"/>
                </a:cubicBezTo>
                <a:lnTo>
                  <a:pt x="2867" y="4978"/>
                </a:lnTo>
                <a:lnTo>
                  <a:pt x="2867" y="6742"/>
                </a:lnTo>
                <a:cubicBezTo>
                  <a:pt x="2867" y="5955"/>
                  <a:pt x="2237" y="5325"/>
                  <a:pt x="1449" y="5325"/>
                </a:cubicBezTo>
                <a:lnTo>
                  <a:pt x="756" y="5325"/>
                </a:lnTo>
                <a:lnTo>
                  <a:pt x="756" y="6018"/>
                </a:lnTo>
                <a:cubicBezTo>
                  <a:pt x="756" y="6805"/>
                  <a:pt x="1386" y="7467"/>
                  <a:pt x="2174" y="7467"/>
                </a:cubicBezTo>
                <a:lnTo>
                  <a:pt x="2867" y="7467"/>
                </a:lnTo>
                <a:lnTo>
                  <a:pt x="2867" y="9263"/>
                </a:lnTo>
                <a:cubicBezTo>
                  <a:pt x="2867" y="8475"/>
                  <a:pt x="2237" y="7845"/>
                  <a:pt x="1449" y="7845"/>
                </a:cubicBezTo>
                <a:lnTo>
                  <a:pt x="756" y="7845"/>
                </a:lnTo>
                <a:lnTo>
                  <a:pt x="756" y="8570"/>
                </a:lnTo>
                <a:cubicBezTo>
                  <a:pt x="756" y="9357"/>
                  <a:pt x="1386" y="9987"/>
                  <a:pt x="2174" y="9987"/>
                </a:cubicBezTo>
                <a:lnTo>
                  <a:pt x="2867" y="9987"/>
                </a:lnTo>
                <a:lnTo>
                  <a:pt x="2867" y="11437"/>
                </a:lnTo>
                <a:lnTo>
                  <a:pt x="347" y="11437"/>
                </a:lnTo>
                <a:cubicBezTo>
                  <a:pt x="158" y="11437"/>
                  <a:pt x="0" y="11594"/>
                  <a:pt x="0" y="11783"/>
                </a:cubicBezTo>
                <a:cubicBezTo>
                  <a:pt x="0" y="11972"/>
                  <a:pt x="158" y="12130"/>
                  <a:pt x="347" y="12130"/>
                </a:cubicBezTo>
                <a:lnTo>
                  <a:pt x="11814" y="12130"/>
                </a:lnTo>
                <a:cubicBezTo>
                  <a:pt x="12004" y="12130"/>
                  <a:pt x="12161" y="11972"/>
                  <a:pt x="12161" y="11783"/>
                </a:cubicBezTo>
                <a:cubicBezTo>
                  <a:pt x="12161" y="11594"/>
                  <a:pt x="12004" y="11437"/>
                  <a:pt x="11814" y="11437"/>
                </a:cubicBezTo>
                <a:lnTo>
                  <a:pt x="9294" y="11437"/>
                </a:lnTo>
                <a:lnTo>
                  <a:pt x="9294" y="9987"/>
                </a:lnTo>
                <a:lnTo>
                  <a:pt x="10019" y="9987"/>
                </a:lnTo>
                <a:cubicBezTo>
                  <a:pt x="10806" y="9987"/>
                  <a:pt x="11436" y="9357"/>
                  <a:pt x="11436" y="8570"/>
                </a:cubicBezTo>
                <a:lnTo>
                  <a:pt x="11436" y="7845"/>
                </a:lnTo>
                <a:lnTo>
                  <a:pt x="10712" y="7845"/>
                </a:lnTo>
                <a:cubicBezTo>
                  <a:pt x="9924" y="7845"/>
                  <a:pt x="9294" y="8475"/>
                  <a:pt x="9294" y="9263"/>
                </a:cubicBezTo>
                <a:lnTo>
                  <a:pt x="9294" y="7467"/>
                </a:lnTo>
                <a:lnTo>
                  <a:pt x="10019" y="7467"/>
                </a:lnTo>
                <a:cubicBezTo>
                  <a:pt x="10806" y="7467"/>
                  <a:pt x="11436" y="6805"/>
                  <a:pt x="11436" y="6018"/>
                </a:cubicBezTo>
                <a:lnTo>
                  <a:pt x="11436" y="5325"/>
                </a:lnTo>
                <a:lnTo>
                  <a:pt x="10712" y="5325"/>
                </a:lnTo>
                <a:cubicBezTo>
                  <a:pt x="9924" y="5325"/>
                  <a:pt x="9294" y="5955"/>
                  <a:pt x="9294" y="6742"/>
                </a:cubicBezTo>
                <a:lnTo>
                  <a:pt x="9294" y="4978"/>
                </a:lnTo>
                <a:lnTo>
                  <a:pt x="10019" y="4978"/>
                </a:lnTo>
                <a:cubicBezTo>
                  <a:pt x="10806" y="4978"/>
                  <a:pt x="11436" y="4348"/>
                  <a:pt x="11436" y="3560"/>
                </a:cubicBezTo>
                <a:lnTo>
                  <a:pt x="11436" y="2836"/>
                </a:lnTo>
                <a:lnTo>
                  <a:pt x="10712" y="2836"/>
                </a:lnTo>
                <a:cubicBezTo>
                  <a:pt x="9924" y="2836"/>
                  <a:pt x="9294" y="3466"/>
                  <a:pt x="9294" y="4254"/>
                </a:cubicBezTo>
                <a:lnTo>
                  <a:pt x="9294" y="3245"/>
                </a:lnTo>
                <a:cubicBezTo>
                  <a:pt x="9609" y="2930"/>
                  <a:pt x="10019" y="2363"/>
                  <a:pt x="10019" y="1765"/>
                </a:cubicBezTo>
                <a:cubicBezTo>
                  <a:pt x="10019" y="788"/>
                  <a:pt x="8948" y="0"/>
                  <a:pt x="8948" y="0"/>
                </a:cubicBezTo>
                <a:cubicBezTo>
                  <a:pt x="8948" y="0"/>
                  <a:pt x="7876" y="820"/>
                  <a:pt x="7876" y="1765"/>
                </a:cubicBezTo>
                <a:cubicBezTo>
                  <a:pt x="7876" y="2363"/>
                  <a:pt x="8286" y="2930"/>
                  <a:pt x="8601" y="3245"/>
                </a:cubicBezTo>
                <a:lnTo>
                  <a:pt x="8601" y="4254"/>
                </a:lnTo>
                <a:cubicBezTo>
                  <a:pt x="8601" y="3466"/>
                  <a:pt x="7971" y="2836"/>
                  <a:pt x="7183" y="2836"/>
                </a:cubicBezTo>
                <a:lnTo>
                  <a:pt x="6459" y="2836"/>
                </a:lnTo>
                <a:lnTo>
                  <a:pt x="6459" y="3560"/>
                </a:lnTo>
                <a:cubicBezTo>
                  <a:pt x="6459" y="4348"/>
                  <a:pt x="7089" y="4978"/>
                  <a:pt x="7876" y="4978"/>
                </a:cubicBezTo>
                <a:lnTo>
                  <a:pt x="8601" y="4978"/>
                </a:lnTo>
                <a:lnTo>
                  <a:pt x="8601" y="6742"/>
                </a:lnTo>
                <a:cubicBezTo>
                  <a:pt x="8601" y="5955"/>
                  <a:pt x="7971" y="5325"/>
                  <a:pt x="7183" y="5325"/>
                </a:cubicBezTo>
                <a:lnTo>
                  <a:pt x="6459" y="5325"/>
                </a:lnTo>
                <a:lnTo>
                  <a:pt x="6459" y="6018"/>
                </a:lnTo>
                <a:cubicBezTo>
                  <a:pt x="6459" y="6805"/>
                  <a:pt x="7089" y="7467"/>
                  <a:pt x="7876" y="7467"/>
                </a:cubicBezTo>
                <a:lnTo>
                  <a:pt x="8601" y="7467"/>
                </a:lnTo>
                <a:lnTo>
                  <a:pt x="8601" y="9263"/>
                </a:lnTo>
                <a:cubicBezTo>
                  <a:pt x="8601" y="8475"/>
                  <a:pt x="7971" y="7845"/>
                  <a:pt x="7183" y="7845"/>
                </a:cubicBezTo>
                <a:lnTo>
                  <a:pt x="6459" y="7845"/>
                </a:lnTo>
                <a:lnTo>
                  <a:pt x="6459" y="8570"/>
                </a:lnTo>
                <a:cubicBezTo>
                  <a:pt x="6459" y="9357"/>
                  <a:pt x="7089" y="9987"/>
                  <a:pt x="7876" y="9987"/>
                </a:cubicBezTo>
                <a:lnTo>
                  <a:pt x="8601" y="9987"/>
                </a:lnTo>
                <a:lnTo>
                  <a:pt x="8601" y="11437"/>
                </a:lnTo>
                <a:lnTo>
                  <a:pt x="3592" y="11437"/>
                </a:lnTo>
                <a:lnTo>
                  <a:pt x="3592" y="9987"/>
                </a:lnTo>
                <a:lnTo>
                  <a:pt x="4285" y="9987"/>
                </a:lnTo>
                <a:cubicBezTo>
                  <a:pt x="5072" y="9987"/>
                  <a:pt x="5703" y="9357"/>
                  <a:pt x="5703" y="8570"/>
                </a:cubicBezTo>
                <a:lnTo>
                  <a:pt x="5703" y="7845"/>
                </a:lnTo>
                <a:lnTo>
                  <a:pt x="5009" y="7845"/>
                </a:lnTo>
                <a:cubicBezTo>
                  <a:pt x="4222" y="7845"/>
                  <a:pt x="3592" y="8475"/>
                  <a:pt x="3592" y="9263"/>
                </a:cubicBezTo>
                <a:lnTo>
                  <a:pt x="3592" y="7467"/>
                </a:lnTo>
                <a:lnTo>
                  <a:pt x="4285" y="7467"/>
                </a:lnTo>
                <a:cubicBezTo>
                  <a:pt x="5072" y="7467"/>
                  <a:pt x="5703" y="6805"/>
                  <a:pt x="5703" y="6018"/>
                </a:cubicBezTo>
                <a:lnTo>
                  <a:pt x="5703" y="5325"/>
                </a:lnTo>
                <a:lnTo>
                  <a:pt x="5009" y="5325"/>
                </a:lnTo>
                <a:cubicBezTo>
                  <a:pt x="4222" y="5325"/>
                  <a:pt x="3592" y="5955"/>
                  <a:pt x="3592" y="6742"/>
                </a:cubicBezTo>
                <a:lnTo>
                  <a:pt x="3592" y="4978"/>
                </a:lnTo>
                <a:lnTo>
                  <a:pt x="4285" y="4978"/>
                </a:lnTo>
                <a:cubicBezTo>
                  <a:pt x="5072" y="4978"/>
                  <a:pt x="5703" y="4348"/>
                  <a:pt x="5703" y="3560"/>
                </a:cubicBezTo>
                <a:lnTo>
                  <a:pt x="5703" y="2836"/>
                </a:lnTo>
                <a:lnTo>
                  <a:pt x="5009" y="2836"/>
                </a:lnTo>
                <a:cubicBezTo>
                  <a:pt x="4222" y="2836"/>
                  <a:pt x="3592" y="3466"/>
                  <a:pt x="3592" y="4254"/>
                </a:cubicBezTo>
                <a:lnTo>
                  <a:pt x="3592" y="3245"/>
                </a:lnTo>
                <a:cubicBezTo>
                  <a:pt x="3907" y="2930"/>
                  <a:pt x="4285" y="2363"/>
                  <a:pt x="4285" y="1765"/>
                </a:cubicBezTo>
                <a:cubicBezTo>
                  <a:pt x="4285" y="788"/>
                  <a:pt x="3245" y="0"/>
                  <a:pt x="3245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9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9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9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61" grpId="0"/>
      <p:bldP spid="9162" grpId="0" animBg="1"/>
      <p:bldP spid="9356" grpId="0" animBg="1"/>
      <p:bldP spid="9471" grpId="0" animBg="1"/>
      <p:bldP spid="947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" name="Google Shape;9482;p88"/>
          <p:cNvSpPr txBox="1">
            <a:spLocks noGrp="1"/>
          </p:cNvSpPr>
          <p:nvPr>
            <p:ph type="title" idx="4294967295"/>
          </p:nvPr>
        </p:nvSpPr>
        <p:spPr>
          <a:xfrm>
            <a:off x="2795588" y="1244600"/>
            <a:ext cx="9396412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SEO &amp; Marketing Icons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83" name="Google Shape;9483;p88"/>
          <p:cNvGrpSpPr/>
          <p:nvPr/>
        </p:nvGrpSpPr>
        <p:grpSpPr>
          <a:xfrm>
            <a:off x="1127869" y="2252322"/>
            <a:ext cx="589783" cy="559497"/>
            <a:chOff x="-6696925" y="3272575"/>
            <a:chExt cx="307200" cy="291425"/>
          </a:xfrm>
        </p:grpSpPr>
        <p:sp>
          <p:nvSpPr>
            <p:cNvPr id="9484" name="Google Shape;9484;p88"/>
            <p:cNvSpPr/>
            <p:nvPr/>
          </p:nvSpPr>
          <p:spPr>
            <a:xfrm>
              <a:off x="-6696925" y="3371400"/>
              <a:ext cx="220575" cy="192600"/>
            </a:xfrm>
            <a:custGeom>
              <a:avLst/>
              <a:gdLst/>
              <a:ahLst/>
              <a:cxnLst/>
              <a:rect l="l" t="t" r="r" b="b"/>
              <a:pathLst>
                <a:path w="8823" h="7704" extrusionOk="0">
                  <a:moveTo>
                    <a:pt x="7531" y="1"/>
                  </a:moveTo>
                  <a:lnTo>
                    <a:pt x="6333" y="1167"/>
                  </a:lnTo>
                  <a:cubicBezTo>
                    <a:pt x="6207" y="1293"/>
                    <a:pt x="6207" y="1513"/>
                    <a:pt x="6333" y="1639"/>
                  </a:cubicBezTo>
                  <a:cubicBezTo>
                    <a:pt x="6743" y="2017"/>
                    <a:pt x="6743" y="2710"/>
                    <a:pt x="6333" y="3088"/>
                  </a:cubicBezTo>
                  <a:lnTo>
                    <a:pt x="4096" y="5325"/>
                  </a:lnTo>
                  <a:cubicBezTo>
                    <a:pt x="3892" y="5530"/>
                    <a:pt x="3624" y="5632"/>
                    <a:pt x="3360" y="5632"/>
                  </a:cubicBezTo>
                  <a:cubicBezTo>
                    <a:pt x="3096" y="5632"/>
                    <a:pt x="2836" y="5530"/>
                    <a:pt x="2647" y="5325"/>
                  </a:cubicBezTo>
                  <a:cubicBezTo>
                    <a:pt x="2238" y="4947"/>
                    <a:pt x="2238" y="4286"/>
                    <a:pt x="2647" y="3876"/>
                  </a:cubicBezTo>
                  <a:lnTo>
                    <a:pt x="3309" y="3214"/>
                  </a:lnTo>
                  <a:cubicBezTo>
                    <a:pt x="2994" y="2679"/>
                    <a:pt x="2836" y="2017"/>
                    <a:pt x="2836" y="1387"/>
                  </a:cubicBezTo>
                  <a:cubicBezTo>
                    <a:pt x="2836" y="1167"/>
                    <a:pt x="2868" y="978"/>
                    <a:pt x="2899" y="726"/>
                  </a:cubicBezTo>
                  <a:lnTo>
                    <a:pt x="2899" y="726"/>
                  </a:lnTo>
                  <a:lnTo>
                    <a:pt x="1230" y="2427"/>
                  </a:lnTo>
                  <a:cubicBezTo>
                    <a:pt x="1" y="3592"/>
                    <a:pt x="1" y="5577"/>
                    <a:pt x="1230" y="6806"/>
                  </a:cubicBezTo>
                  <a:cubicBezTo>
                    <a:pt x="1820" y="7396"/>
                    <a:pt x="2621" y="7704"/>
                    <a:pt x="3423" y="7704"/>
                  </a:cubicBezTo>
                  <a:cubicBezTo>
                    <a:pt x="4204" y="7704"/>
                    <a:pt x="4986" y="7412"/>
                    <a:pt x="5577" y="6806"/>
                  </a:cubicBezTo>
                  <a:cubicBezTo>
                    <a:pt x="7531" y="4884"/>
                    <a:pt x="8003" y="4506"/>
                    <a:pt x="8350" y="3813"/>
                  </a:cubicBezTo>
                  <a:cubicBezTo>
                    <a:pt x="8822" y="2994"/>
                    <a:pt x="8822" y="1986"/>
                    <a:pt x="8381" y="1104"/>
                  </a:cubicBezTo>
                  <a:cubicBezTo>
                    <a:pt x="8161" y="568"/>
                    <a:pt x="7877" y="253"/>
                    <a:pt x="75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5" name="Google Shape;9485;p88"/>
            <p:cNvSpPr/>
            <p:nvPr/>
          </p:nvSpPr>
          <p:spPr>
            <a:xfrm>
              <a:off x="-6621300" y="3272575"/>
              <a:ext cx="231575" cy="194950"/>
            </a:xfrm>
            <a:custGeom>
              <a:avLst/>
              <a:gdLst/>
              <a:ahLst/>
              <a:cxnLst/>
              <a:rect l="l" t="t" r="r" b="b"/>
              <a:pathLst>
                <a:path w="9263" h="7798" extrusionOk="0">
                  <a:moveTo>
                    <a:pt x="5868" y="0"/>
                  </a:moveTo>
                  <a:cubicBezTo>
                    <a:pt x="5073" y="0"/>
                    <a:pt x="4269" y="299"/>
                    <a:pt x="3655" y="898"/>
                  </a:cubicBezTo>
                  <a:lnTo>
                    <a:pt x="1387" y="3229"/>
                  </a:lnTo>
                  <a:cubicBezTo>
                    <a:pt x="0" y="4615"/>
                    <a:pt x="315" y="6852"/>
                    <a:pt x="1670" y="7797"/>
                  </a:cubicBezTo>
                  <a:lnTo>
                    <a:pt x="2836" y="6632"/>
                  </a:lnTo>
                  <a:cubicBezTo>
                    <a:pt x="2962" y="6506"/>
                    <a:pt x="2962" y="6317"/>
                    <a:pt x="2836" y="6159"/>
                  </a:cubicBezTo>
                  <a:cubicBezTo>
                    <a:pt x="2552" y="5907"/>
                    <a:pt x="2489" y="5466"/>
                    <a:pt x="2552" y="5372"/>
                  </a:cubicBezTo>
                  <a:cubicBezTo>
                    <a:pt x="2552" y="4742"/>
                    <a:pt x="3214" y="4332"/>
                    <a:pt x="5167" y="2379"/>
                  </a:cubicBezTo>
                  <a:cubicBezTo>
                    <a:pt x="5384" y="2162"/>
                    <a:pt x="5630" y="2071"/>
                    <a:pt x="5869" y="2071"/>
                  </a:cubicBezTo>
                  <a:cubicBezTo>
                    <a:pt x="6673" y="2071"/>
                    <a:pt x="7393" y="3099"/>
                    <a:pt x="6616" y="3828"/>
                  </a:cubicBezTo>
                  <a:lnTo>
                    <a:pt x="5923" y="4521"/>
                  </a:lnTo>
                  <a:cubicBezTo>
                    <a:pt x="6364" y="5372"/>
                    <a:pt x="6522" y="6159"/>
                    <a:pt x="6364" y="7010"/>
                  </a:cubicBezTo>
                  <a:lnTo>
                    <a:pt x="8097" y="5277"/>
                  </a:lnTo>
                  <a:cubicBezTo>
                    <a:pt x="9263" y="4048"/>
                    <a:pt x="9263" y="2127"/>
                    <a:pt x="8034" y="898"/>
                  </a:cubicBezTo>
                  <a:cubicBezTo>
                    <a:pt x="7451" y="299"/>
                    <a:pt x="6664" y="0"/>
                    <a:pt x="58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86" name="Google Shape;9486;p88"/>
          <p:cNvGrpSpPr/>
          <p:nvPr/>
        </p:nvGrpSpPr>
        <p:grpSpPr>
          <a:xfrm>
            <a:off x="1127846" y="2939516"/>
            <a:ext cx="589831" cy="561033"/>
            <a:chOff x="-6690625" y="3631325"/>
            <a:chExt cx="307225" cy="292225"/>
          </a:xfrm>
        </p:grpSpPr>
        <p:sp>
          <p:nvSpPr>
            <p:cNvPr id="9487" name="Google Shape;9487;p88"/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8" name="Google Shape;9488;p88"/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9" name="Google Shape;9489;p88"/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0" name="Google Shape;9490;p88"/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1" name="Google Shape;9491;p88"/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492" name="Google Shape;9492;p88"/>
          <p:cNvGrpSpPr/>
          <p:nvPr/>
        </p:nvGrpSpPr>
        <p:grpSpPr>
          <a:xfrm>
            <a:off x="1157341" y="3675964"/>
            <a:ext cx="562569" cy="559161"/>
            <a:chOff x="-6689825" y="3992050"/>
            <a:chExt cx="293025" cy="291250"/>
          </a:xfrm>
        </p:grpSpPr>
        <p:sp>
          <p:nvSpPr>
            <p:cNvPr id="9493" name="Google Shape;9493;p88"/>
            <p:cNvSpPr/>
            <p:nvPr/>
          </p:nvSpPr>
          <p:spPr>
            <a:xfrm>
              <a:off x="-6547275" y="3992050"/>
              <a:ext cx="30750" cy="65400"/>
            </a:xfrm>
            <a:custGeom>
              <a:avLst/>
              <a:gdLst/>
              <a:ahLst/>
              <a:cxnLst/>
              <a:rect l="l" t="t" r="r" b="b"/>
              <a:pathLst>
                <a:path w="1230" h="2616" extrusionOk="0">
                  <a:moveTo>
                    <a:pt x="1229" y="1"/>
                  </a:moveTo>
                  <a:cubicBezTo>
                    <a:pt x="757" y="379"/>
                    <a:pt x="284" y="1355"/>
                    <a:pt x="1" y="2616"/>
                  </a:cubicBezTo>
                  <a:lnTo>
                    <a:pt x="1229" y="2616"/>
                  </a:lnTo>
                  <a:lnTo>
                    <a:pt x="122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4" name="Google Shape;9494;p88"/>
            <p:cNvSpPr/>
            <p:nvPr/>
          </p:nvSpPr>
          <p:spPr>
            <a:xfrm>
              <a:off x="-6547275" y="4143275"/>
              <a:ext cx="30750" cy="64600"/>
            </a:xfrm>
            <a:custGeom>
              <a:avLst/>
              <a:gdLst/>
              <a:ahLst/>
              <a:cxnLst/>
              <a:rect l="l" t="t" r="r" b="b"/>
              <a:pathLst>
                <a:path w="1230" h="2584" extrusionOk="0">
                  <a:moveTo>
                    <a:pt x="1" y="1"/>
                  </a:moveTo>
                  <a:cubicBezTo>
                    <a:pt x="284" y="1261"/>
                    <a:pt x="757" y="2237"/>
                    <a:pt x="1229" y="2584"/>
                  </a:cubicBezTo>
                  <a:lnTo>
                    <a:pt x="122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5" name="Google Shape;9495;p88"/>
            <p:cNvSpPr/>
            <p:nvPr/>
          </p:nvSpPr>
          <p:spPr>
            <a:xfrm>
              <a:off x="-6551200" y="4073975"/>
              <a:ext cx="34675" cy="51200"/>
            </a:xfrm>
            <a:custGeom>
              <a:avLst/>
              <a:gdLst/>
              <a:ahLst/>
              <a:cxnLst/>
              <a:rect l="l" t="t" r="r" b="b"/>
              <a:pathLst>
                <a:path w="1387" h="2048" extrusionOk="0">
                  <a:moveTo>
                    <a:pt x="63" y="0"/>
                  </a:moveTo>
                  <a:cubicBezTo>
                    <a:pt x="0" y="725"/>
                    <a:pt x="0" y="1355"/>
                    <a:pt x="63" y="2048"/>
                  </a:cubicBezTo>
                  <a:lnTo>
                    <a:pt x="1386" y="204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6" name="Google Shape;9496;p88"/>
            <p:cNvSpPr/>
            <p:nvPr/>
          </p:nvSpPr>
          <p:spPr>
            <a:xfrm>
              <a:off x="-6475600" y="3994425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1" y="0"/>
                  </a:moveTo>
                  <a:cubicBezTo>
                    <a:pt x="442" y="630"/>
                    <a:pt x="757" y="1512"/>
                    <a:pt x="946" y="2521"/>
                  </a:cubicBezTo>
                  <a:lnTo>
                    <a:pt x="2805" y="2521"/>
                  </a:lnTo>
                  <a:cubicBezTo>
                    <a:pt x="2301" y="1292"/>
                    <a:pt x="1261" y="347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7" name="Google Shape;9497;p88"/>
            <p:cNvSpPr/>
            <p:nvPr/>
          </p:nvSpPr>
          <p:spPr>
            <a:xfrm>
              <a:off x="-6449600" y="4073975"/>
              <a:ext cx="52800" cy="51200"/>
            </a:xfrm>
            <a:custGeom>
              <a:avLst/>
              <a:gdLst/>
              <a:ahLst/>
              <a:cxnLst/>
              <a:rect l="l" t="t" r="r" b="b"/>
              <a:pathLst>
                <a:path w="2112" h="2048" extrusionOk="0">
                  <a:moveTo>
                    <a:pt x="0" y="0"/>
                  </a:moveTo>
                  <a:cubicBezTo>
                    <a:pt x="63" y="725"/>
                    <a:pt x="63" y="1355"/>
                    <a:pt x="0" y="2048"/>
                  </a:cubicBezTo>
                  <a:lnTo>
                    <a:pt x="1954" y="2048"/>
                  </a:lnTo>
                  <a:cubicBezTo>
                    <a:pt x="2048" y="1733"/>
                    <a:pt x="2080" y="1386"/>
                    <a:pt x="2080" y="1040"/>
                  </a:cubicBezTo>
                  <a:cubicBezTo>
                    <a:pt x="2111" y="662"/>
                    <a:pt x="2048" y="347"/>
                    <a:pt x="19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8" name="Google Shape;9498;p88"/>
            <p:cNvSpPr/>
            <p:nvPr/>
          </p:nvSpPr>
          <p:spPr>
            <a:xfrm>
              <a:off x="-6500000" y="3992050"/>
              <a:ext cx="30725" cy="65400"/>
            </a:xfrm>
            <a:custGeom>
              <a:avLst/>
              <a:gdLst/>
              <a:ahLst/>
              <a:cxnLst/>
              <a:rect l="l" t="t" r="r" b="b"/>
              <a:pathLst>
                <a:path w="1229" h="2616" extrusionOk="0">
                  <a:moveTo>
                    <a:pt x="0" y="1"/>
                  </a:moveTo>
                  <a:lnTo>
                    <a:pt x="0" y="2616"/>
                  </a:lnTo>
                  <a:lnTo>
                    <a:pt x="1229" y="2616"/>
                  </a:lnTo>
                  <a:cubicBezTo>
                    <a:pt x="977" y="1355"/>
                    <a:pt x="473" y="379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9" name="Google Shape;9499;p88"/>
            <p:cNvSpPr/>
            <p:nvPr/>
          </p:nvSpPr>
          <p:spPr>
            <a:xfrm>
              <a:off x="-6500000" y="4143275"/>
              <a:ext cx="30725" cy="64600"/>
            </a:xfrm>
            <a:custGeom>
              <a:avLst/>
              <a:gdLst/>
              <a:ahLst/>
              <a:cxnLst/>
              <a:rect l="l" t="t" r="r" b="b"/>
              <a:pathLst>
                <a:path w="1229" h="2584" extrusionOk="0">
                  <a:moveTo>
                    <a:pt x="0" y="1"/>
                  </a:moveTo>
                  <a:lnTo>
                    <a:pt x="0" y="2584"/>
                  </a:lnTo>
                  <a:cubicBezTo>
                    <a:pt x="473" y="2237"/>
                    <a:pt x="945" y="1261"/>
                    <a:pt x="12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0" name="Google Shape;9500;p88"/>
            <p:cNvSpPr/>
            <p:nvPr/>
          </p:nvSpPr>
          <p:spPr>
            <a:xfrm>
              <a:off x="-6689825" y="4141700"/>
              <a:ext cx="149675" cy="141600"/>
            </a:xfrm>
            <a:custGeom>
              <a:avLst/>
              <a:gdLst/>
              <a:ahLst/>
              <a:cxnLst/>
              <a:rect l="l" t="t" r="r" b="b"/>
              <a:pathLst>
                <a:path w="5987" h="5664" extrusionOk="0">
                  <a:moveTo>
                    <a:pt x="3182" y="1"/>
                  </a:moveTo>
                  <a:cubicBezTo>
                    <a:pt x="3371" y="442"/>
                    <a:pt x="3623" y="851"/>
                    <a:pt x="3938" y="1198"/>
                  </a:cubicBezTo>
                  <a:lnTo>
                    <a:pt x="3088" y="2017"/>
                  </a:lnTo>
                  <a:cubicBezTo>
                    <a:pt x="2946" y="1946"/>
                    <a:pt x="2791" y="1911"/>
                    <a:pt x="2638" y="1911"/>
                  </a:cubicBezTo>
                  <a:cubicBezTo>
                    <a:pt x="2382" y="1911"/>
                    <a:pt x="2131" y="2009"/>
                    <a:pt x="1954" y="2206"/>
                  </a:cubicBezTo>
                  <a:lnTo>
                    <a:pt x="378" y="3907"/>
                  </a:lnTo>
                  <a:cubicBezTo>
                    <a:pt x="0" y="4317"/>
                    <a:pt x="0" y="4978"/>
                    <a:pt x="378" y="5356"/>
                  </a:cubicBezTo>
                  <a:cubicBezTo>
                    <a:pt x="583" y="5561"/>
                    <a:pt x="851" y="5664"/>
                    <a:pt x="1115" y="5664"/>
                  </a:cubicBezTo>
                  <a:cubicBezTo>
                    <a:pt x="1379" y="5664"/>
                    <a:pt x="1639" y="5561"/>
                    <a:pt x="1828" y="5356"/>
                  </a:cubicBezTo>
                  <a:lnTo>
                    <a:pt x="3403" y="3687"/>
                  </a:lnTo>
                  <a:cubicBezTo>
                    <a:pt x="3718" y="3372"/>
                    <a:pt x="3781" y="2899"/>
                    <a:pt x="3623" y="2521"/>
                  </a:cubicBezTo>
                  <a:lnTo>
                    <a:pt x="4443" y="1702"/>
                  </a:lnTo>
                  <a:cubicBezTo>
                    <a:pt x="4821" y="2111"/>
                    <a:pt x="5388" y="2426"/>
                    <a:pt x="5986" y="2584"/>
                  </a:cubicBezTo>
                  <a:cubicBezTo>
                    <a:pt x="5545" y="1954"/>
                    <a:pt x="5230" y="1040"/>
                    <a:pt x="504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1" name="Google Shape;9501;p88"/>
            <p:cNvSpPr/>
            <p:nvPr/>
          </p:nvSpPr>
          <p:spPr>
            <a:xfrm>
              <a:off x="-6475600" y="4141700"/>
              <a:ext cx="70125" cy="64600"/>
            </a:xfrm>
            <a:custGeom>
              <a:avLst/>
              <a:gdLst/>
              <a:ahLst/>
              <a:cxnLst/>
              <a:rect l="l" t="t" r="r" b="b"/>
              <a:pathLst>
                <a:path w="2805" h="2584" extrusionOk="0">
                  <a:moveTo>
                    <a:pt x="946" y="1"/>
                  </a:moveTo>
                  <a:cubicBezTo>
                    <a:pt x="757" y="1040"/>
                    <a:pt x="442" y="1954"/>
                    <a:pt x="1" y="2584"/>
                  </a:cubicBezTo>
                  <a:cubicBezTo>
                    <a:pt x="1261" y="2174"/>
                    <a:pt x="2301" y="1229"/>
                    <a:pt x="28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2" name="Google Shape;9502;p88"/>
            <p:cNvSpPr/>
            <p:nvPr/>
          </p:nvSpPr>
          <p:spPr>
            <a:xfrm>
              <a:off x="-6618950" y="407397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95" y="0"/>
                  </a:moveTo>
                  <a:cubicBezTo>
                    <a:pt x="32" y="315"/>
                    <a:pt x="1" y="662"/>
                    <a:pt x="1" y="1040"/>
                  </a:cubicBezTo>
                  <a:cubicBezTo>
                    <a:pt x="1" y="1386"/>
                    <a:pt x="32" y="1733"/>
                    <a:pt x="95" y="2048"/>
                  </a:cubicBezTo>
                  <a:lnTo>
                    <a:pt x="2080" y="2048"/>
                  </a:lnTo>
                  <a:cubicBezTo>
                    <a:pt x="1986" y="1355"/>
                    <a:pt x="1986" y="725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3" name="Google Shape;9503;p88"/>
            <p:cNvSpPr/>
            <p:nvPr/>
          </p:nvSpPr>
          <p:spPr>
            <a:xfrm>
              <a:off x="-6610275" y="3992850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2804" y="0"/>
                  </a:moveTo>
                  <a:lnTo>
                    <a:pt x="2804" y="0"/>
                  </a:lnTo>
                  <a:cubicBezTo>
                    <a:pt x="1544" y="410"/>
                    <a:pt x="504" y="1355"/>
                    <a:pt x="0" y="2521"/>
                  </a:cubicBezTo>
                  <a:lnTo>
                    <a:pt x="1859" y="2521"/>
                  </a:lnTo>
                  <a:cubicBezTo>
                    <a:pt x="2017" y="1575"/>
                    <a:pt x="2363" y="693"/>
                    <a:pt x="28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4" name="Google Shape;9504;p88"/>
            <p:cNvSpPr/>
            <p:nvPr/>
          </p:nvSpPr>
          <p:spPr>
            <a:xfrm>
              <a:off x="-6500000" y="4073975"/>
              <a:ext cx="35450" cy="51200"/>
            </a:xfrm>
            <a:custGeom>
              <a:avLst/>
              <a:gdLst/>
              <a:ahLst/>
              <a:cxnLst/>
              <a:rect l="l" t="t" r="r" b="b"/>
              <a:pathLst>
                <a:path w="1418" h="2048" extrusionOk="0">
                  <a:moveTo>
                    <a:pt x="0" y="0"/>
                  </a:moveTo>
                  <a:lnTo>
                    <a:pt x="0" y="2048"/>
                  </a:lnTo>
                  <a:lnTo>
                    <a:pt x="1292" y="2048"/>
                  </a:lnTo>
                  <a:cubicBezTo>
                    <a:pt x="1418" y="1355"/>
                    <a:pt x="1418" y="725"/>
                    <a:pt x="12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505" name="Google Shape;9505;p88"/>
          <p:cNvSpPr/>
          <p:nvPr/>
        </p:nvSpPr>
        <p:spPr>
          <a:xfrm>
            <a:off x="4727805" y="2252266"/>
            <a:ext cx="579512" cy="558969"/>
          </a:xfrm>
          <a:custGeom>
            <a:avLst/>
            <a:gdLst/>
            <a:ahLst/>
            <a:cxnLst/>
            <a:rect l="l" t="t" r="r" b="b"/>
            <a:pathLst>
              <a:path w="12074" h="11646" extrusionOk="0">
                <a:moveTo>
                  <a:pt x="10001" y="2714"/>
                </a:moveTo>
                <a:cubicBezTo>
                  <a:pt x="10213" y="2714"/>
                  <a:pt x="10440" y="2904"/>
                  <a:pt x="10341" y="3182"/>
                </a:cubicBezTo>
                <a:lnTo>
                  <a:pt x="9332" y="5923"/>
                </a:lnTo>
                <a:cubicBezTo>
                  <a:pt x="9269" y="6065"/>
                  <a:pt x="9143" y="6136"/>
                  <a:pt x="9017" y="6136"/>
                </a:cubicBezTo>
                <a:cubicBezTo>
                  <a:pt x="8891" y="6136"/>
                  <a:pt x="8765" y="6065"/>
                  <a:pt x="8702" y="5923"/>
                </a:cubicBezTo>
                <a:lnTo>
                  <a:pt x="7978" y="4033"/>
                </a:lnTo>
                <a:lnTo>
                  <a:pt x="7285" y="5923"/>
                </a:lnTo>
                <a:cubicBezTo>
                  <a:pt x="7222" y="6065"/>
                  <a:pt x="7080" y="6136"/>
                  <a:pt x="6946" y="6136"/>
                </a:cubicBezTo>
                <a:cubicBezTo>
                  <a:pt x="6812" y="6136"/>
                  <a:pt x="6686" y="6065"/>
                  <a:pt x="6655" y="5923"/>
                </a:cubicBezTo>
                <a:lnTo>
                  <a:pt x="5615" y="3182"/>
                </a:lnTo>
                <a:cubicBezTo>
                  <a:pt x="5516" y="2904"/>
                  <a:pt x="5729" y="2714"/>
                  <a:pt x="5941" y="2714"/>
                </a:cubicBezTo>
                <a:cubicBezTo>
                  <a:pt x="6064" y="2714"/>
                  <a:pt x="6187" y="2779"/>
                  <a:pt x="6245" y="2930"/>
                </a:cubicBezTo>
                <a:lnTo>
                  <a:pt x="6970" y="4820"/>
                </a:lnTo>
                <a:lnTo>
                  <a:pt x="7663" y="2930"/>
                </a:lnTo>
                <a:cubicBezTo>
                  <a:pt x="7726" y="2804"/>
                  <a:pt x="7867" y="2741"/>
                  <a:pt x="8001" y="2741"/>
                </a:cubicBezTo>
                <a:cubicBezTo>
                  <a:pt x="8135" y="2741"/>
                  <a:pt x="8261" y="2804"/>
                  <a:pt x="8293" y="2930"/>
                </a:cubicBezTo>
                <a:lnTo>
                  <a:pt x="9017" y="4820"/>
                </a:lnTo>
                <a:lnTo>
                  <a:pt x="9711" y="2930"/>
                </a:lnTo>
                <a:cubicBezTo>
                  <a:pt x="9757" y="2779"/>
                  <a:pt x="9877" y="2714"/>
                  <a:pt x="10001" y="2714"/>
                </a:cubicBezTo>
                <a:close/>
                <a:moveTo>
                  <a:pt x="7946" y="0"/>
                </a:moveTo>
                <a:cubicBezTo>
                  <a:pt x="5678" y="0"/>
                  <a:pt x="3851" y="1827"/>
                  <a:pt x="3851" y="4096"/>
                </a:cubicBezTo>
                <a:cubicBezTo>
                  <a:pt x="3851" y="5104"/>
                  <a:pt x="4197" y="6018"/>
                  <a:pt x="4827" y="6711"/>
                </a:cubicBezTo>
                <a:lnTo>
                  <a:pt x="4134" y="7435"/>
                </a:lnTo>
                <a:cubicBezTo>
                  <a:pt x="3981" y="7364"/>
                  <a:pt x="3827" y="7329"/>
                  <a:pt x="3678" y="7329"/>
                </a:cubicBezTo>
                <a:cubicBezTo>
                  <a:pt x="3431" y="7329"/>
                  <a:pt x="3197" y="7427"/>
                  <a:pt x="3000" y="7624"/>
                </a:cubicBezTo>
                <a:lnTo>
                  <a:pt x="732" y="9861"/>
                </a:lnTo>
                <a:cubicBezTo>
                  <a:pt x="0" y="10593"/>
                  <a:pt x="722" y="11645"/>
                  <a:pt x="1524" y="11645"/>
                </a:cubicBezTo>
                <a:cubicBezTo>
                  <a:pt x="1758" y="11645"/>
                  <a:pt x="1999" y="11555"/>
                  <a:pt x="2212" y="11342"/>
                </a:cubicBezTo>
                <a:lnTo>
                  <a:pt x="4449" y="9074"/>
                </a:lnTo>
                <a:cubicBezTo>
                  <a:pt x="4764" y="8759"/>
                  <a:pt x="4796" y="8286"/>
                  <a:pt x="4638" y="7939"/>
                </a:cubicBezTo>
                <a:lnTo>
                  <a:pt x="5363" y="7246"/>
                </a:lnTo>
                <a:cubicBezTo>
                  <a:pt x="6056" y="7813"/>
                  <a:pt x="7001" y="8223"/>
                  <a:pt x="7978" y="8223"/>
                </a:cubicBezTo>
                <a:cubicBezTo>
                  <a:pt x="10278" y="8223"/>
                  <a:pt x="12073" y="6364"/>
                  <a:pt x="12073" y="4127"/>
                </a:cubicBezTo>
                <a:cubicBezTo>
                  <a:pt x="12073" y="1796"/>
                  <a:pt x="10246" y="0"/>
                  <a:pt x="7946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506" name="Google Shape;9506;p88"/>
          <p:cNvGrpSpPr/>
          <p:nvPr/>
        </p:nvGrpSpPr>
        <p:grpSpPr>
          <a:xfrm>
            <a:off x="4735090" y="2940257"/>
            <a:ext cx="564057" cy="559545"/>
            <a:chOff x="-4837325" y="3612425"/>
            <a:chExt cx="293800" cy="291450"/>
          </a:xfrm>
        </p:grpSpPr>
        <p:sp>
          <p:nvSpPr>
            <p:cNvPr id="9507" name="Google Shape;9507;p88"/>
            <p:cNvSpPr/>
            <p:nvPr/>
          </p:nvSpPr>
          <p:spPr>
            <a:xfrm>
              <a:off x="-4836550" y="3612425"/>
              <a:ext cx="293025" cy="170925"/>
            </a:xfrm>
            <a:custGeom>
              <a:avLst/>
              <a:gdLst/>
              <a:ahLst/>
              <a:cxnLst/>
              <a:rect l="l" t="t" r="r" b="b"/>
              <a:pathLst>
                <a:path w="11721" h="6837" extrusionOk="0">
                  <a:moveTo>
                    <a:pt x="6837" y="2017"/>
                  </a:moveTo>
                  <a:lnTo>
                    <a:pt x="6837" y="2741"/>
                  </a:lnTo>
                  <a:lnTo>
                    <a:pt x="4789" y="2741"/>
                  </a:lnTo>
                  <a:lnTo>
                    <a:pt x="4789" y="2017"/>
                  </a:lnTo>
                  <a:close/>
                  <a:moveTo>
                    <a:pt x="4411" y="0"/>
                  </a:moveTo>
                  <a:cubicBezTo>
                    <a:pt x="3466" y="0"/>
                    <a:pt x="2741" y="725"/>
                    <a:pt x="2741" y="1702"/>
                  </a:cubicBezTo>
                  <a:lnTo>
                    <a:pt x="2741" y="2741"/>
                  </a:lnTo>
                  <a:lnTo>
                    <a:pt x="1166" y="2741"/>
                  </a:lnTo>
                  <a:cubicBezTo>
                    <a:pt x="536" y="2741"/>
                    <a:pt x="1" y="3277"/>
                    <a:pt x="1" y="3875"/>
                  </a:cubicBezTo>
                  <a:lnTo>
                    <a:pt x="1" y="4254"/>
                  </a:lnTo>
                  <a:cubicBezTo>
                    <a:pt x="1513" y="5860"/>
                    <a:pt x="3592" y="6837"/>
                    <a:pt x="5829" y="6837"/>
                  </a:cubicBezTo>
                  <a:cubicBezTo>
                    <a:pt x="8097" y="6837"/>
                    <a:pt x="10208" y="5892"/>
                    <a:pt x="11720" y="4254"/>
                  </a:cubicBezTo>
                  <a:lnTo>
                    <a:pt x="11720" y="3718"/>
                  </a:lnTo>
                  <a:cubicBezTo>
                    <a:pt x="11657" y="3214"/>
                    <a:pt x="11185" y="2741"/>
                    <a:pt x="10649" y="2741"/>
                  </a:cubicBezTo>
                  <a:lnTo>
                    <a:pt x="8885" y="2741"/>
                  </a:lnTo>
                  <a:lnTo>
                    <a:pt x="8885" y="1702"/>
                  </a:lnTo>
                  <a:cubicBezTo>
                    <a:pt x="8885" y="756"/>
                    <a:pt x="8129" y="0"/>
                    <a:pt x="718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8" name="Google Shape;9508;p88"/>
            <p:cNvSpPr/>
            <p:nvPr/>
          </p:nvSpPr>
          <p:spPr>
            <a:xfrm>
              <a:off x="-4837325" y="3743950"/>
              <a:ext cx="291425" cy="159925"/>
            </a:xfrm>
            <a:custGeom>
              <a:avLst/>
              <a:gdLst/>
              <a:ahLst/>
              <a:cxnLst/>
              <a:rect l="l" t="t" r="r" b="b"/>
              <a:pathLst>
                <a:path w="11657" h="6397" extrusionOk="0">
                  <a:moveTo>
                    <a:pt x="11657" y="1"/>
                  </a:moveTo>
                  <a:cubicBezTo>
                    <a:pt x="10523" y="1072"/>
                    <a:pt x="9073" y="1828"/>
                    <a:pt x="7530" y="2143"/>
                  </a:cubicBezTo>
                  <a:lnTo>
                    <a:pt x="7530" y="2647"/>
                  </a:lnTo>
                  <a:cubicBezTo>
                    <a:pt x="7530" y="3214"/>
                    <a:pt x="7057" y="3687"/>
                    <a:pt x="6490" y="3687"/>
                  </a:cubicBezTo>
                  <a:lnTo>
                    <a:pt x="5135" y="3687"/>
                  </a:lnTo>
                  <a:cubicBezTo>
                    <a:pt x="4568" y="3687"/>
                    <a:pt x="4096" y="3214"/>
                    <a:pt x="4096" y="2647"/>
                  </a:cubicBezTo>
                  <a:lnTo>
                    <a:pt x="4096" y="2143"/>
                  </a:lnTo>
                  <a:cubicBezTo>
                    <a:pt x="2552" y="1828"/>
                    <a:pt x="1134" y="1103"/>
                    <a:pt x="0" y="64"/>
                  </a:cubicBezTo>
                  <a:lnTo>
                    <a:pt x="0" y="4695"/>
                  </a:lnTo>
                  <a:cubicBezTo>
                    <a:pt x="0" y="5640"/>
                    <a:pt x="756" y="6396"/>
                    <a:pt x="1701" y="6396"/>
                  </a:cubicBezTo>
                  <a:lnTo>
                    <a:pt x="9956" y="6396"/>
                  </a:lnTo>
                  <a:cubicBezTo>
                    <a:pt x="10901" y="6396"/>
                    <a:pt x="11657" y="5640"/>
                    <a:pt x="11657" y="4695"/>
                  </a:cubicBezTo>
                  <a:lnTo>
                    <a:pt x="1165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9" name="Google Shape;9509;p88"/>
            <p:cNvSpPr/>
            <p:nvPr/>
          </p:nvSpPr>
          <p:spPr>
            <a:xfrm>
              <a:off x="-4716825" y="3799075"/>
              <a:ext cx="51225" cy="18950"/>
            </a:xfrm>
            <a:custGeom>
              <a:avLst/>
              <a:gdLst/>
              <a:ahLst/>
              <a:cxnLst/>
              <a:rect l="l" t="t" r="r" b="b"/>
              <a:pathLst>
                <a:path w="2049" h="758" extrusionOk="0">
                  <a:moveTo>
                    <a:pt x="0" y="1"/>
                  </a:moveTo>
                  <a:lnTo>
                    <a:pt x="0" y="411"/>
                  </a:lnTo>
                  <a:cubicBezTo>
                    <a:pt x="0" y="600"/>
                    <a:pt x="158" y="757"/>
                    <a:pt x="347" y="757"/>
                  </a:cubicBezTo>
                  <a:lnTo>
                    <a:pt x="1670" y="757"/>
                  </a:lnTo>
                  <a:cubicBezTo>
                    <a:pt x="1891" y="757"/>
                    <a:pt x="2048" y="600"/>
                    <a:pt x="2048" y="411"/>
                  </a:cubicBezTo>
                  <a:lnTo>
                    <a:pt x="2048" y="1"/>
                  </a:lnTo>
                  <a:cubicBezTo>
                    <a:pt x="1686" y="48"/>
                    <a:pt x="1347" y="72"/>
                    <a:pt x="1012" y="72"/>
                  </a:cubicBezTo>
                  <a:cubicBezTo>
                    <a:pt x="678" y="72"/>
                    <a:pt x="347" y="48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10" name="Google Shape;9510;p88"/>
          <p:cNvGrpSpPr/>
          <p:nvPr/>
        </p:nvGrpSpPr>
        <p:grpSpPr>
          <a:xfrm>
            <a:off x="4752466" y="3675769"/>
            <a:ext cx="561033" cy="559545"/>
            <a:chOff x="-4837325" y="3971575"/>
            <a:chExt cx="292225" cy="291450"/>
          </a:xfrm>
        </p:grpSpPr>
        <p:sp>
          <p:nvSpPr>
            <p:cNvPr id="9511" name="Google Shape;9511;p88"/>
            <p:cNvSpPr/>
            <p:nvPr/>
          </p:nvSpPr>
          <p:spPr>
            <a:xfrm>
              <a:off x="-4734150" y="4073975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01" y="725"/>
                  </a:moveTo>
                  <a:cubicBezTo>
                    <a:pt x="2269" y="725"/>
                    <a:pt x="2773" y="1197"/>
                    <a:pt x="2773" y="1733"/>
                  </a:cubicBezTo>
                  <a:cubicBezTo>
                    <a:pt x="2773" y="2300"/>
                    <a:pt x="2300" y="2804"/>
                    <a:pt x="1733" y="2804"/>
                  </a:cubicBezTo>
                  <a:cubicBezTo>
                    <a:pt x="1197" y="2804"/>
                    <a:pt x="693" y="2300"/>
                    <a:pt x="693" y="1733"/>
                  </a:cubicBezTo>
                  <a:cubicBezTo>
                    <a:pt x="693" y="1197"/>
                    <a:pt x="1166" y="725"/>
                    <a:pt x="1701" y="725"/>
                  </a:cubicBezTo>
                  <a:close/>
                  <a:moveTo>
                    <a:pt x="1701" y="0"/>
                  </a:moveTo>
                  <a:cubicBezTo>
                    <a:pt x="756" y="0"/>
                    <a:pt x="0" y="756"/>
                    <a:pt x="0" y="1701"/>
                  </a:cubicBezTo>
                  <a:cubicBezTo>
                    <a:pt x="0" y="2647"/>
                    <a:pt x="851" y="3466"/>
                    <a:pt x="1796" y="3466"/>
                  </a:cubicBezTo>
                  <a:cubicBezTo>
                    <a:pt x="2741" y="3466"/>
                    <a:pt x="3466" y="2647"/>
                    <a:pt x="3466" y="1701"/>
                  </a:cubicBezTo>
                  <a:cubicBezTo>
                    <a:pt x="3434" y="756"/>
                    <a:pt x="2647" y="0"/>
                    <a:pt x="17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2" name="Google Shape;9512;p88"/>
            <p:cNvSpPr/>
            <p:nvPr/>
          </p:nvSpPr>
          <p:spPr>
            <a:xfrm>
              <a:off x="-4700300" y="4108625"/>
              <a:ext cx="18950" cy="17350"/>
            </a:xfrm>
            <a:custGeom>
              <a:avLst/>
              <a:gdLst/>
              <a:ahLst/>
              <a:cxnLst/>
              <a:rect l="l" t="t" r="r" b="b"/>
              <a:pathLst>
                <a:path w="758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757" y="536"/>
                    <a:pt x="757" y="347"/>
                  </a:cubicBezTo>
                  <a:cubicBezTo>
                    <a:pt x="757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3" name="Google Shape;9513;p88"/>
            <p:cNvSpPr/>
            <p:nvPr/>
          </p:nvSpPr>
          <p:spPr>
            <a:xfrm>
              <a:off x="-4748325" y="3971575"/>
              <a:ext cx="203225" cy="204025"/>
            </a:xfrm>
            <a:custGeom>
              <a:avLst/>
              <a:gdLst/>
              <a:ahLst/>
              <a:cxnLst/>
              <a:rect l="l" t="t" r="r" b="b"/>
              <a:pathLst>
                <a:path w="8129" h="8161" extrusionOk="0">
                  <a:moveTo>
                    <a:pt x="2268" y="1"/>
                  </a:moveTo>
                  <a:cubicBezTo>
                    <a:pt x="1449" y="1"/>
                    <a:pt x="693" y="158"/>
                    <a:pt x="0" y="473"/>
                  </a:cubicBezTo>
                  <a:lnTo>
                    <a:pt x="1512" y="3561"/>
                  </a:lnTo>
                  <a:cubicBezTo>
                    <a:pt x="1764" y="3466"/>
                    <a:pt x="1985" y="3435"/>
                    <a:pt x="2268" y="3435"/>
                  </a:cubicBezTo>
                  <a:cubicBezTo>
                    <a:pt x="3623" y="3435"/>
                    <a:pt x="4726" y="4506"/>
                    <a:pt x="4726" y="5829"/>
                  </a:cubicBezTo>
                  <a:cubicBezTo>
                    <a:pt x="4726" y="6112"/>
                    <a:pt x="4663" y="6396"/>
                    <a:pt x="4600" y="6617"/>
                  </a:cubicBezTo>
                  <a:lnTo>
                    <a:pt x="7656" y="8160"/>
                  </a:lnTo>
                  <a:cubicBezTo>
                    <a:pt x="7971" y="7436"/>
                    <a:pt x="8128" y="6617"/>
                    <a:pt x="8128" y="5829"/>
                  </a:cubicBezTo>
                  <a:cubicBezTo>
                    <a:pt x="8128" y="2647"/>
                    <a:pt x="5513" y="1"/>
                    <a:pt x="22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4" name="Google Shape;9514;p88"/>
            <p:cNvSpPr/>
            <p:nvPr/>
          </p:nvSpPr>
          <p:spPr>
            <a:xfrm>
              <a:off x="-4656175" y="4151950"/>
              <a:ext cx="91375" cy="91375"/>
            </a:xfrm>
            <a:custGeom>
              <a:avLst/>
              <a:gdLst/>
              <a:ahLst/>
              <a:cxnLst/>
              <a:rect l="l" t="t" r="r" b="b"/>
              <a:pathLst>
                <a:path w="3655" h="3655" extrusionOk="0">
                  <a:moveTo>
                    <a:pt x="599" y="0"/>
                  </a:moveTo>
                  <a:cubicBezTo>
                    <a:pt x="441" y="221"/>
                    <a:pt x="252" y="441"/>
                    <a:pt x="0" y="599"/>
                  </a:cubicBezTo>
                  <a:lnTo>
                    <a:pt x="1544" y="3655"/>
                  </a:lnTo>
                  <a:cubicBezTo>
                    <a:pt x="2395" y="3151"/>
                    <a:pt x="3151" y="2395"/>
                    <a:pt x="3655" y="1544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5" name="Google Shape;9515;p88"/>
            <p:cNvSpPr/>
            <p:nvPr/>
          </p:nvSpPr>
          <p:spPr>
            <a:xfrm>
              <a:off x="-4817650" y="3991275"/>
              <a:ext cx="91400" cy="91375"/>
            </a:xfrm>
            <a:custGeom>
              <a:avLst/>
              <a:gdLst/>
              <a:ahLst/>
              <a:cxnLst/>
              <a:rect l="l" t="t" r="r" b="b"/>
              <a:pathLst>
                <a:path w="3656" h="3655" extrusionOk="0">
                  <a:moveTo>
                    <a:pt x="2143" y="0"/>
                  </a:moveTo>
                  <a:cubicBezTo>
                    <a:pt x="1261" y="504"/>
                    <a:pt x="536" y="1260"/>
                    <a:pt x="1" y="2111"/>
                  </a:cubicBezTo>
                  <a:lnTo>
                    <a:pt x="3088" y="3655"/>
                  </a:lnTo>
                  <a:cubicBezTo>
                    <a:pt x="3246" y="3434"/>
                    <a:pt x="3435" y="3214"/>
                    <a:pt x="3655" y="3088"/>
                  </a:cubicBezTo>
                  <a:lnTo>
                    <a:pt x="214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6" name="Google Shape;9516;p88"/>
            <p:cNvSpPr/>
            <p:nvPr/>
          </p:nvSpPr>
          <p:spPr>
            <a:xfrm>
              <a:off x="-4837325" y="4059000"/>
              <a:ext cx="204000" cy="204025"/>
            </a:xfrm>
            <a:custGeom>
              <a:avLst/>
              <a:gdLst/>
              <a:ahLst/>
              <a:cxnLst/>
              <a:rect l="l" t="t" r="r" b="b"/>
              <a:pathLst>
                <a:path w="8160" h="8161" extrusionOk="0">
                  <a:moveTo>
                    <a:pt x="473" y="1"/>
                  </a:moveTo>
                  <a:cubicBezTo>
                    <a:pt x="158" y="725"/>
                    <a:pt x="0" y="1513"/>
                    <a:pt x="0" y="2300"/>
                  </a:cubicBezTo>
                  <a:cubicBezTo>
                    <a:pt x="0" y="5482"/>
                    <a:pt x="2615" y="8160"/>
                    <a:pt x="5828" y="8160"/>
                  </a:cubicBezTo>
                  <a:cubicBezTo>
                    <a:pt x="6648" y="8160"/>
                    <a:pt x="7435" y="8003"/>
                    <a:pt x="8160" y="7688"/>
                  </a:cubicBezTo>
                  <a:lnTo>
                    <a:pt x="6616" y="4632"/>
                  </a:lnTo>
                  <a:cubicBezTo>
                    <a:pt x="6396" y="4695"/>
                    <a:pt x="6144" y="4726"/>
                    <a:pt x="5860" y="4726"/>
                  </a:cubicBezTo>
                  <a:cubicBezTo>
                    <a:pt x="4537" y="4726"/>
                    <a:pt x="3434" y="3624"/>
                    <a:pt x="3434" y="2300"/>
                  </a:cubicBezTo>
                  <a:cubicBezTo>
                    <a:pt x="3434" y="2017"/>
                    <a:pt x="3466" y="1796"/>
                    <a:pt x="3560" y="1544"/>
                  </a:cubicBezTo>
                  <a:lnTo>
                    <a:pt x="47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17" name="Google Shape;9517;p88"/>
          <p:cNvGrpSpPr/>
          <p:nvPr/>
        </p:nvGrpSpPr>
        <p:grpSpPr>
          <a:xfrm>
            <a:off x="8341819" y="2285580"/>
            <a:ext cx="574664" cy="492973"/>
            <a:chOff x="-3037625" y="3254850"/>
            <a:chExt cx="299325" cy="256775"/>
          </a:xfrm>
        </p:grpSpPr>
        <p:sp>
          <p:nvSpPr>
            <p:cNvPr id="9518" name="Google Shape;9518;p88"/>
            <p:cNvSpPr/>
            <p:nvPr/>
          </p:nvSpPr>
          <p:spPr>
            <a:xfrm>
              <a:off x="-3037625" y="3460400"/>
              <a:ext cx="152825" cy="51225"/>
            </a:xfrm>
            <a:custGeom>
              <a:avLst/>
              <a:gdLst/>
              <a:ahLst/>
              <a:cxnLst/>
              <a:rect l="l" t="t" r="r" b="b"/>
              <a:pathLst>
                <a:path w="6113" h="2049" extrusionOk="0">
                  <a:moveTo>
                    <a:pt x="1356" y="1"/>
                  </a:moveTo>
                  <a:cubicBezTo>
                    <a:pt x="1" y="1"/>
                    <a:pt x="1" y="2049"/>
                    <a:pt x="1356" y="2049"/>
                  </a:cubicBezTo>
                  <a:lnTo>
                    <a:pt x="4758" y="2049"/>
                  </a:lnTo>
                  <a:cubicBezTo>
                    <a:pt x="6113" y="2049"/>
                    <a:pt x="6113" y="1"/>
                    <a:pt x="47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9" name="Google Shape;9519;p88"/>
            <p:cNvSpPr/>
            <p:nvPr/>
          </p:nvSpPr>
          <p:spPr>
            <a:xfrm>
              <a:off x="-2884825" y="3460400"/>
              <a:ext cx="146525" cy="51225"/>
            </a:xfrm>
            <a:custGeom>
              <a:avLst/>
              <a:gdLst/>
              <a:ahLst/>
              <a:cxnLst/>
              <a:rect l="l" t="t" r="r" b="b"/>
              <a:pathLst>
                <a:path w="5861" h="2049" extrusionOk="0">
                  <a:moveTo>
                    <a:pt x="1" y="1"/>
                  </a:moveTo>
                  <a:cubicBezTo>
                    <a:pt x="473" y="631"/>
                    <a:pt x="473" y="1419"/>
                    <a:pt x="1" y="2049"/>
                  </a:cubicBezTo>
                  <a:lnTo>
                    <a:pt x="4853" y="2049"/>
                  </a:lnTo>
                  <a:cubicBezTo>
                    <a:pt x="5388" y="2049"/>
                    <a:pt x="5861" y="1576"/>
                    <a:pt x="5861" y="1041"/>
                  </a:cubicBezTo>
                  <a:cubicBezTo>
                    <a:pt x="5861" y="442"/>
                    <a:pt x="5451" y="1"/>
                    <a:pt x="485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0" name="Google Shape;9520;p88"/>
            <p:cNvSpPr/>
            <p:nvPr/>
          </p:nvSpPr>
          <p:spPr>
            <a:xfrm>
              <a:off x="-2909225" y="3313125"/>
              <a:ext cx="59875" cy="72475"/>
            </a:xfrm>
            <a:custGeom>
              <a:avLst/>
              <a:gdLst/>
              <a:ahLst/>
              <a:cxnLst/>
              <a:rect l="l" t="t" r="r" b="b"/>
              <a:pathLst>
                <a:path w="2395" h="2899" extrusionOk="0">
                  <a:moveTo>
                    <a:pt x="0" y="1"/>
                  </a:moveTo>
                  <a:lnTo>
                    <a:pt x="0" y="2899"/>
                  </a:lnTo>
                  <a:lnTo>
                    <a:pt x="2395" y="145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1" name="Google Shape;9521;p88"/>
            <p:cNvSpPr/>
            <p:nvPr/>
          </p:nvSpPr>
          <p:spPr>
            <a:xfrm>
              <a:off x="-3029750" y="3254850"/>
              <a:ext cx="291450" cy="188250"/>
            </a:xfrm>
            <a:custGeom>
              <a:avLst/>
              <a:gdLst/>
              <a:ahLst/>
              <a:cxnLst/>
              <a:rect l="l" t="t" r="r" b="b"/>
              <a:pathLst>
                <a:path w="11658" h="7530" extrusionOk="0">
                  <a:moveTo>
                    <a:pt x="4414" y="1387"/>
                  </a:moveTo>
                  <a:cubicBezTo>
                    <a:pt x="4476" y="1387"/>
                    <a:pt x="4541" y="1407"/>
                    <a:pt x="4601" y="1449"/>
                  </a:cubicBezTo>
                  <a:lnTo>
                    <a:pt x="8035" y="3497"/>
                  </a:lnTo>
                  <a:cubicBezTo>
                    <a:pt x="8287" y="3623"/>
                    <a:pt x="8287" y="3938"/>
                    <a:pt x="8035" y="4064"/>
                  </a:cubicBezTo>
                  <a:lnTo>
                    <a:pt x="4601" y="6112"/>
                  </a:lnTo>
                  <a:cubicBezTo>
                    <a:pt x="4552" y="6140"/>
                    <a:pt x="4500" y="6153"/>
                    <a:pt x="4448" y="6153"/>
                  </a:cubicBezTo>
                  <a:cubicBezTo>
                    <a:pt x="4268" y="6153"/>
                    <a:pt x="4097" y="6000"/>
                    <a:pt x="4097" y="5829"/>
                  </a:cubicBezTo>
                  <a:lnTo>
                    <a:pt x="4097" y="1733"/>
                  </a:lnTo>
                  <a:cubicBezTo>
                    <a:pt x="4097" y="1527"/>
                    <a:pt x="4247" y="1387"/>
                    <a:pt x="4414" y="1387"/>
                  </a:cubicBezTo>
                  <a:close/>
                  <a:moveTo>
                    <a:pt x="1041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6490"/>
                  </a:lnTo>
                  <a:cubicBezTo>
                    <a:pt x="1" y="7057"/>
                    <a:pt x="473" y="7530"/>
                    <a:pt x="1041" y="7530"/>
                  </a:cubicBezTo>
                  <a:lnTo>
                    <a:pt x="10650" y="7530"/>
                  </a:lnTo>
                  <a:cubicBezTo>
                    <a:pt x="11185" y="7530"/>
                    <a:pt x="11658" y="7057"/>
                    <a:pt x="11658" y="6490"/>
                  </a:cubicBezTo>
                  <a:lnTo>
                    <a:pt x="11658" y="1040"/>
                  </a:lnTo>
                  <a:cubicBezTo>
                    <a:pt x="11658" y="473"/>
                    <a:pt x="11248" y="0"/>
                    <a:pt x="1065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22" name="Google Shape;9522;p88"/>
          <p:cNvGrpSpPr/>
          <p:nvPr/>
        </p:nvGrpSpPr>
        <p:grpSpPr>
          <a:xfrm>
            <a:off x="8347100" y="2939488"/>
            <a:ext cx="564105" cy="561081"/>
            <a:chOff x="-3031325" y="3597450"/>
            <a:chExt cx="293825" cy="292250"/>
          </a:xfrm>
        </p:grpSpPr>
        <p:sp>
          <p:nvSpPr>
            <p:cNvPr id="9523" name="Google Shape;9523;p88"/>
            <p:cNvSpPr/>
            <p:nvPr/>
          </p:nvSpPr>
          <p:spPr>
            <a:xfrm>
              <a:off x="-3029750" y="3597450"/>
              <a:ext cx="292250" cy="67775"/>
            </a:xfrm>
            <a:custGeom>
              <a:avLst/>
              <a:gdLst/>
              <a:ahLst/>
              <a:cxnLst/>
              <a:rect l="l" t="t" r="r" b="b"/>
              <a:pathLst>
                <a:path w="11690" h="2711" extrusionOk="0">
                  <a:moveTo>
                    <a:pt x="1702" y="1387"/>
                  </a:moveTo>
                  <a:cubicBezTo>
                    <a:pt x="1891" y="1387"/>
                    <a:pt x="2049" y="1545"/>
                    <a:pt x="2049" y="1734"/>
                  </a:cubicBezTo>
                  <a:cubicBezTo>
                    <a:pt x="2049" y="1923"/>
                    <a:pt x="1891" y="2080"/>
                    <a:pt x="1702" y="2080"/>
                  </a:cubicBezTo>
                  <a:cubicBezTo>
                    <a:pt x="1513" y="2080"/>
                    <a:pt x="1356" y="1923"/>
                    <a:pt x="1356" y="1734"/>
                  </a:cubicBezTo>
                  <a:cubicBezTo>
                    <a:pt x="1356" y="1545"/>
                    <a:pt x="1513" y="1387"/>
                    <a:pt x="1702" y="1387"/>
                  </a:cubicBezTo>
                  <a:close/>
                  <a:moveTo>
                    <a:pt x="3120" y="1387"/>
                  </a:moveTo>
                  <a:cubicBezTo>
                    <a:pt x="3309" y="1387"/>
                    <a:pt x="3466" y="1545"/>
                    <a:pt x="3466" y="1734"/>
                  </a:cubicBezTo>
                  <a:cubicBezTo>
                    <a:pt x="3466" y="1923"/>
                    <a:pt x="3309" y="2080"/>
                    <a:pt x="3120" y="2080"/>
                  </a:cubicBezTo>
                  <a:cubicBezTo>
                    <a:pt x="2931" y="2080"/>
                    <a:pt x="2773" y="1923"/>
                    <a:pt x="2773" y="1734"/>
                  </a:cubicBezTo>
                  <a:cubicBezTo>
                    <a:pt x="2773" y="1545"/>
                    <a:pt x="2931" y="1387"/>
                    <a:pt x="3120" y="1387"/>
                  </a:cubicBezTo>
                  <a:close/>
                  <a:moveTo>
                    <a:pt x="9985" y="1417"/>
                  </a:moveTo>
                  <a:cubicBezTo>
                    <a:pt x="10400" y="1417"/>
                    <a:pt x="10449" y="2080"/>
                    <a:pt x="9956" y="2080"/>
                  </a:cubicBezTo>
                  <a:lnTo>
                    <a:pt x="5861" y="2080"/>
                  </a:lnTo>
                  <a:cubicBezTo>
                    <a:pt x="5451" y="2080"/>
                    <a:pt x="5388" y="1418"/>
                    <a:pt x="5861" y="1418"/>
                  </a:cubicBezTo>
                  <a:lnTo>
                    <a:pt x="9956" y="1418"/>
                  </a:lnTo>
                  <a:cubicBezTo>
                    <a:pt x="9966" y="1418"/>
                    <a:pt x="9976" y="1417"/>
                    <a:pt x="9985" y="1417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710"/>
                  </a:lnTo>
                  <a:lnTo>
                    <a:pt x="11689" y="2710"/>
                  </a:lnTo>
                  <a:lnTo>
                    <a:pt x="11689" y="1040"/>
                  </a:lnTo>
                  <a:cubicBezTo>
                    <a:pt x="11658" y="473"/>
                    <a:pt x="11248" y="1"/>
                    <a:pt x="106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4" name="Google Shape;9524;p88"/>
            <p:cNvSpPr/>
            <p:nvPr/>
          </p:nvSpPr>
          <p:spPr>
            <a:xfrm>
              <a:off x="-3031325" y="3687250"/>
              <a:ext cx="292250" cy="153600"/>
            </a:xfrm>
            <a:custGeom>
              <a:avLst/>
              <a:gdLst/>
              <a:ahLst/>
              <a:cxnLst/>
              <a:rect l="l" t="t" r="r" b="b"/>
              <a:pathLst>
                <a:path w="11690" h="6144" extrusionOk="0">
                  <a:moveTo>
                    <a:pt x="1" y="0"/>
                  </a:moveTo>
                  <a:lnTo>
                    <a:pt x="1" y="5104"/>
                  </a:lnTo>
                  <a:lnTo>
                    <a:pt x="64" y="5104"/>
                  </a:lnTo>
                  <a:cubicBezTo>
                    <a:pt x="64" y="5671"/>
                    <a:pt x="536" y="6144"/>
                    <a:pt x="1104" y="6144"/>
                  </a:cubicBezTo>
                  <a:lnTo>
                    <a:pt x="4475" y="6144"/>
                  </a:lnTo>
                  <a:cubicBezTo>
                    <a:pt x="4317" y="5671"/>
                    <a:pt x="4223" y="5199"/>
                    <a:pt x="4223" y="4695"/>
                  </a:cubicBezTo>
                  <a:lnTo>
                    <a:pt x="4223" y="2395"/>
                  </a:lnTo>
                  <a:cubicBezTo>
                    <a:pt x="4223" y="1790"/>
                    <a:pt x="4686" y="1366"/>
                    <a:pt x="5227" y="1366"/>
                  </a:cubicBezTo>
                  <a:cubicBezTo>
                    <a:pt x="5362" y="1366"/>
                    <a:pt x="5502" y="1393"/>
                    <a:pt x="5640" y="1450"/>
                  </a:cubicBezTo>
                  <a:cubicBezTo>
                    <a:pt x="5735" y="1481"/>
                    <a:pt x="5861" y="1544"/>
                    <a:pt x="5987" y="1544"/>
                  </a:cubicBezTo>
                  <a:cubicBezTo>
                    <a:pt x="6144" y="1544"/>
                    <a:pt x="6365" y="1450"/>
                    <a:pt x="6900" y="977"/>
                  </a:cubicBezTo>
                  <a:cubicBezTo>
                    <a:pt x="7090" y="788"/>
                    <a:pt x="7349" y="693"/>
                    <a:pt x="7613" y="693"/>
                  </a:cubicBezTo>
                  <a:cubicBezTo>
                    <a:pt x="7877" y="693"/>
                    <a:pt x="8145" y="788"/>
                    <a:pt x="8350" y="977"/>
                  </a:cubicBezTo>
                  <a:cubicBezTo>
                    <a:pt x="8822" y="1450"/>
                    <a:pt x="9106" y="1544"/>
                    <a:pt x="9263" y="1544"/>
                  </a:cubicBezTo>
                  <a:cubicBezTo>
                    <a:pt x="9358" y="1544"/>
                    <a:pt x="9484" y="1481"/>
                    <a:pt x="9610" y="1450"/>
                  </a:cubicBezTo>
                  <a:cubicBezTo>
                    <a:pt x="9742" y="1393"/>
                    <a:pt x="9878" y="1366"/>
                    <a:pt x="10011" y="1366"/>
                  </a:cubicBezTo>
                  <a:cubicBezTo>
                    <a:pt x="10544" y="1366"/>
                    <a:pt x="11028" y="1790"/>
                    <a:pt x="11028" y="2395"/>
                  </a:cubicBezTo>
                  <a:lnTo>
                    <a:pt x="11028" y="4695"/>
                  </a:lnTo>
                  <a:cubicBezTo>
                    <a:pt x="11028" y="5199"/>
                    <a:pt x="10933" y="5671"/>
                    <a:pt x="10744" y="6144"/>
                  </a:cubicBezTo>
                  <a:cubicBezTo>
                    <a:pt x="11248" y="6112"/>
                    <a:pt x="11689" y="5671"/>
                    <a:pt x="11689" y="5104"/>
                  </a:cubicBezTo>
                  <a:lnTo>
                    <a:pt x="116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5" name="Google Shape;9525;p88"/>
            <p:cNvSpPr/>
            <p:nvPr/>
          </p:nvSpPr>
          <p:spPr>
            <a:xfrm>
              <a:off x="-2908450" y="3724275"/>
              <a:ext cx="59900" cy="164625"/>
            </a:xfrm>
            <a:custGeom>
              <a:avLst/>
              <a:gdLst/>
              <a:ahLst/>
              <a:cxnLst/>
              <a:rect l="l" t="t" r="r" b="b"/>
              <a:pathLst>
                <a:path w="2396" h="6585" extrusionOk="0">
                  <a:moveTo>
                    <a:pt x="2395" y="0"/>
                  </a:moveTo>
                  <a:cubicBezTo>
                    <a:pt x="1904" y="491"/>
                    <a:pt x="1500" y="721"/>
                    <a:pt x="1085" y="721"/>
                  </a:cubicBezTo>
                  <a:cubicBezTo>
                    <a:pt x="887" y="721"/>
                    <a:pt x="687" y="669"/>
                    <a:pt x="473" y="567"/>
                  </a:cubicBezTo>
                  <a:cubicBezTo>
                    <a:pt x="423" y="548"/>
                    <a:pt x="374" y="539"/>
                    <a:pt x="327" y="539"/>
                  </a:cubicBezTo>
                  <a:cubicBezTo>
                    <a:pt x="142" y="539"/>
                    <a:pt x="1" y="681"/>
                    <a:pt x="1" y="882"/>
                  </a:cubicBezTo>
                  <a:lnTo>
                    <a:pt x="1" y="3214"/>
                  </a:lnTo>
                  <a:cubicBezTo>
                    <a:pt x="1" y="3718"/>
                    <a:pt x="127" y="4222"/>
                    <a:pt x="316" y="4663"/>
                  </a:cubicBezTo>
                  <a:cubicBezTo>
                    <a:pt x="725" y="5513"/>
                    <a:pt x="1387" y="6238"/>
                    <a:pt x="2395" y="6585"/>
                  </a:cubicBezTo>
                  <a:lnTo>
                    <a:pt x="23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6" name="Google Shape;9526;p88"/>
            <p:cNvSpPr/>
            <p:nvPr/>
          </p:nvSpPr>
          <p:spPr>
            <a:xfrm>
              <a:off x="-2831250" y="3725850"/>
              <a:ext cx="59875" cy="163850"/>
            </a:xfrm>
            <a:custGeom>
              <a:avLst/>
              <a:gdLst/>
              <a:ahLst/>
              <a:cxnLst/>
              <a:rect l="l" t="t" r="r" b="b"/>
              <a:pathLst>
                <a:path w="2395" h="6554" extrusionOk="0">
                  <a:moveTo>
                    <a:pt x="0" y="0"/>
                  </a:moveTo>
                  <a:lnTo>
                    <a:pt x="0" y="6553"/>
                  </a:lnTo>
                  <a:cubicBezTo>
                    <a:pt x="1008" y="6175"/>
                    <a:pt x="1670" y="5450"/>
                    <a:pt x="2079" y="4631"/>
                  </a:cubicBezTo>
                  <a:cubicBezTo>
                    <a:pt x="2269" y="4159"/>
                    <a:pt x="2395" y="3686"/>
                    <a:pt x="2395" y="3182"/>
                  </a:cubicBezTo>
                  <a:lnTo>
                    <a:pt x="2395" y="851"/>
                  </a:lnTo>
                  <a:cubicBezTo>
                    <a:pt x="2395" y="623"/>
                    <a:pt x="2212" y="477"/>
                    <a:pt x="2042" y="477"/>
                  </a:cubicBezTo>
                  <a:cubicBezTo>
                    <a:pt x="2000" y="477"/>
                    <a:pt x="1959" y="485"/>
                    <a:pt x="1922" y="504"/>
                  </a:cubicBezTo>
                  <a:cubicBezTo>
                    <a:pt x="1704" y="598"/>
                    <a:pt x="1496" y="647"/>
                    <a:pt x="1291" y="647"/>
                  </a:cubicBezTo>
                  <a:cubicBezTo>
                    <a:pt x="873" y="647"/>
                    <a:pt x="465" y="444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27" name="Google Shape;9527;p88"/>
          <p:cNvGrpSpPr/>
          <p:nvPr/>
        </p:nvGrpSpPr>
        <p:grpSpPr>
          <a:xfrm>
            <a:off x="8363732" y="3708286"/>
            <a:ext cx="562569" cy="494509"/>
            <a:chOff x="-3030525" y="3973150"/>
            <a:chExt cx="293025" cy="257575"/>
          </a:xfrm>
        </p:grpSpPr>
        <p:sp>
          <p:nvSpPr>
            <p:cNvPr id="9528" name="Google Shape;9528;p88"/>
            <p:cNvSpPr/>
            <p:nvPr/>
          </p:nvSpPr>
          <p:spPr>
            <a:xfrm>
              <a:off x="-3029750" y="3973150"/>
              <a:ext cx="292250" cy="68550"/>
            </a:xfrm>
            <a:custGeom>
              <a:avLst/>
              <a:gdLst/>
              <a:ahLst/>
              <a:cxnLst/>
              <a:rect l="l" t="t" r="r" b="b"/>
              <a:pathLst>
                <a:path w="11690" h="2742" extrusionOk="0">
                  <a:moveTo>
                    <a:pt x="1702" y="1355"/>
                  </a:moveTo>
                  <a:cubicBezTo>
                    <a:pt x="1891" y="1355"/>
                    <a:pt x="2049" y="1513"/>
                    <a:pt x="2049" y="1702"/>
                  </a:cubicBezTo>
                  <a:cubicBezTo>
                    <a:pt x="2049" y="1922"/>
                    <a:pt x="1891" y="2080"/>
                    <a:pt x="1702" y="2080"/>
                  </a:cubicBezTo>
                  <a:cubicBezTo>
                    <a:pt x="1513" y="2080"/>
                    <a:pt x="1356" y="1922"/>
                    <a:pt x="1356" y="1702"/>
                  </a:cubicBezTo>
                  <a:cubicBezTo>
                    <a:pt x="1356" y="1513"/>
                    <a:pt x="1513" y="1355"/>
                    <a:pt x="1702" y="1355"/>
                  </a:cubicBezTo>
                  <a:close/>
                  <a:moveTo>
                    <a:pt x="3088" y="1355"/>
                  </a:moveTo>
                  <a:cubicBezTo>
                    <a:pt x="3277" y="1355"/>
                    <a:pt x="3435" y="1513"/>
                    <a:pt x="3435" y="1702"/>
                  </a:cubicBezTo>
                  <a:cubicBezTo>
                    <a:pt x="3435" y="1922"/>
                    <a:pt x="3277" y="2080"/>
                    <a:pt x="3088" y="2080"/>
                  </a:cubicBezTo>
                  <a:cubicBezTo>
                    <a:pt x="2868" y="2080"/>
                    <a:pt x="2710" y="1922"/>
                    <a:pt x="2710" y="1702"/>
                  </a:cubicBezTo>
                  <a:cubicBezTo>
                    <a:pt x="2710" y="1513"/>
                    <a:pt x="2868" y="1355"/>
                    <a:pt x="3088" y="1355"/>
                  </a:cubicBezTo>
                  <a:close/>
                  <a:moveTo>
                    <a:pt x="9925" y="1387"/>
                  </a:moveTo>
                  <a:cubicBezTo>
                    <a:pt x="10366" y="1387"/>
                    <a:pt x="10366" y="2080"/>
                    <a:pt x="9925" y="2080"/>
                  </a:cubicBezTo>
                  <a:lnTo>
                    <a:pt x="5829" y="2080"/>
                  </a:lnTo>
                  <a:cubicBezTo>
                    <a:pt x="5388" y="2080"/>
                    <a:pt x="5357" y="1387"/>
                    <a:pt x="5829" y="1387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741"/>
                  </a:lnTo>
                  <a:lnTo>
                    <a:pt x="11689" y="2741"/>
                  </a:lnTo>
                  <a:lnTo>
                    <a:pt x="11689" y="1040"/>
                  </a:lnTo>
                  <a:cubicBezTo>
                    <a:pt x="11658" y="505"/>
                    <a:pt x="11248" y="1"/>
                    <a:pt x="106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9" name="Google Shape;9529;p88"/>
            <p:cNvSpPr/>
            <p:nvPr/>
          </p:nvSpPr>
          <p:spPr>
            <a:xfrm>
              <a:off x="-3030525" y="4059000"/>
              <a:ext cx="292225" cy="171725"/>
            </a:xfrm>
            <a:custGeom>
              <a:avLst/>
              <a:gdLst/>
              <a:ahLst/>
              <a:cxnLst/>
              <a:rect l="l" t="t" r="r" b="b"/>
              <a:pathLst>
                <a:path w="11689" h="6869" extrusionOk="0">
                  <a:moveTo>
                    <a:pt x="3773" y="1366"/>
                  </a:moveTo>
                  <a:cubicBezTo>
                    <a:pt x="4065" y="1366"/>
                    <a:pt x="4260" y="1775"/>
                    <a:pt x="3970" y="1985"/>
                  </a:cubicBezTo>
                  <a:lnTo>
                    <a:pt x="2363" y="3088"/>
                  </a:lnTo>
                  <a:lnTo>
                    <a:pt x="3970" y="4191"/>
                  </a:lnTo>
                  <a:cubicBezTo>
                    <a:pt x="4252" y="4370"/>
                    <a:pt x="4075" y="4801"/>
                    <a:pt x="3795" y="4801"/>
                  </a:cubicBezTo>
                  <a:cubicBezTo>
                    <a:pt x="3731" y="4801"/>
                    <a:pt x="3662" y="4779"/>
                    <a:pt x="3592" y="4726"/>
                  </a:cubicBezTo>
                  <a:lnTo>
                    <a:pt x="1544" y="3372"/>
                  </a:lnTo>
                  <a:cubicBezTo>
                    <a:pt x="1324" y="3246"/>
                    <a:pt x="1324" y="2962"/>
                    <a:pt x="1544" y="2805"/>
                  </a:cubicBezTo>
                  <a:lnTo>
                    <a:pt x="3592" y="1418"/>
                  </a:lnTo>
                  <a:cubicBezTo>
                    <a:pt x="3654" y="1382"/>
                    <a:pt x="3715" y="1366"/>
                    <a:pt x="3773" y="1366"/>
                  </a:cubicBezTo>
                  <a:close/>
                  <a:moveTo>
                    <a:pt x="7912" y="1407"/>
                  </a:moveTo>
                  <a:cubicBezTo>
                    <a:pt x="7979" y="1407"/>
                    <a:pt x="8053" y="1429"/>
                    <a:pt x="8129" y="1481"/>
                  </a:cubicBezTo>
                  <a:lnTo>
                    <a:pt x="10145" y="2836"/>
                  </a:lnTo>
                  <a:cubicBezTo>
                    <a:pt x="10366" y="2962"/>
                    <a:pt x="10366" y="3277"/>
                    <a:pt x="10145" y="3403"/>
                  </a:cubicBezTo>
                  <a:lnTo>
                    <a:pt x="8129" y="4789"/>
                  </a:lnTo>
                  <a:cubicBezTo>
                    <a:pt x="8061" y="4826"/>
                    <a:pt x="7996" y="4841"/>
                    <a:pt x="7935" y="4841"/>
                  </a:cubicBezTo>
                  <a:cubicBezTo>
                    <a:pt x="7624" y="4841"/>
                    <a:pt x="7430" y="4433"/>
                    <a:pt x="7719" y="4222"/>
                  </a:cubicBezTo>
                  <a:lnTo>
                    <a:pt x="9326" y="3120"/>
                  </a:lnTo>
                  <a:lnTo>
                    <a:pt x="7719" y="2017"/>
                  </a:lnTo>
                  <a:cubicBezTo>
                    <a:pt x="7437" y="1837"/>
                    <a:pt x="7615" y="1407"/>
                    <a:pt x="7912" y="1407"/>
                  </a:cubicBezTo>
                  <a:close/>
                  <a:moveTo>
                    <a:pt x="6515" y="714"/>
                  </a:moveTo>
                  <a:cubicBezTo>
                    <a:pt x="6728" y="714"/>
                    <a:pt x="6948" y="909"/>
                    <a:pt x="6868" y="1166"/>
                  </a:cubicBezTo>
                  <a:lnTo>
                    <a:pt x="5482" y="5262"/>
                  </a:lnTo>
                  <a:cubicBezTo>
                    <a:pt x="5434" y="5420"/>
                    <a:pt x="5306" y="5489"/>
                    <a:pt x="5176" y="5489"/>
                  </a:cubicBezTo>
                  <a:cubicBezTo>
                    <a:pt x="4968" y="5489"/>
                    <a:pt x="4755" y="5313"/>
                    <a:pt x="4852" y="5041"/>
                  </a:cubicBezTo>
                  <a:lnTo>
                    <a:pt x="6207" y="946"/>
                  </a:lnTo>
                  <a:cubicBezTo>
                    <a:pt x="6265" y="782"/>
                    <a:pt x="6389" y="714"/>
                    <a:pt x="6515" y="714"/>
                  </a:cubicBezTo>
                  <a:close/>
                  <a:moveTo>
                    <a:pt x="0" y="1"/>
                  </a:moveTo>
                  <a:lnTo>
                    <a:pt x="0" y="5829"/>
                  </a:lnTo>
                  <a:lnTo>
                    <a:pt x="32" y="5829"/>
                  </a:lnTo>
                  <a:cubicBezTo>
                    <a:pt x="32" y="6396"/>
                    <a:pt x="504" y="6869"/>
                    <a:pt x="1072" y="6869"/>
                  </a:cubicBezTo>
                  <a:lnTo>
                    <a:pt x="10681" y="6869"/>
                  </a:lnTo>
                  <a:cubicBezTo>
                    <a:pt x="11216" y="6869"/>
                    <a:pt x="11689" y="6396"/>
                    <a:pt x="11689" y="5829"/>
                  </a:cubicBezTo>
                  <a:lnTo>
                    <a:pt x="1168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30" name="Google Shape;9530;p88"/>
          <p:cNvGrpSpPr/>
          <p:nvPr/>
        </p:nvGrpSpPr>
        <p:grpSpPr>
          <a:xfrm>
            <a:off x="1832522" y="4492569"/>
            <a:ext cx="562569" cy="396260"/>
            <a:chOff x="-1199300" y="3279250"/>
            <a:chExt cx="293025" cy="206400"/>
          </a:xfrm>
        </p:grpSpPr>
        <p:sp>
          <p:nvSpPr>
            <p:cNvPr id="9531" name="Google Shape;9531;p88"/>
            <p:cNvSpPr/>
            <p:nvPr/>
          </p:nvSpPr>
          <p:spPr>
            <a:xfrm>
              <a:off x="-1183550" y="3395050"/>
              <a:ext cx="261525" cy="90600"/>
            </a:xfrm>
            <a:custGeom>
              <a:avLst/>
              <a:gdLst/>
              <a:ahLst/>
              <a:cxnLst/>
              <a:rect l="l" t="t" r="r" b="b"/>
              <a:pathLst>
                <a:path w="10461" h="3624" extrusionOk="0">
                  <a:moveTo>
                    <a:pt x="3498" y="0"/>
                  </a:moveTo>
                  <a:lnTo>
                    <a:pt x="1" y="3529"/>
                  </a:lnTo>
                  <a:cubicBezTo>
                    <a:pt x="127" y="3623"/>
                    <a:pt x="284" y="3623"/>
                    <a:pt x="442" y="3623"/>
                  </a:cubicBezTo>
                  <a:lnTo>
                    <a:pt x="10051" y="3623"/>
                  </a:lnTo>
                  <a:cubicBezTo>
                    <a:pt x="10208" y="3623"/>
                    <a:pt x="10366" y="3560"/>
                    <a:pt x="10460" y="3529"/>
                  </a:cubicBezTo>
                  <a:lnTo>
                    <a:pt x="6963" y="0"/>
                  </a:lnTo>
                  <a:lnTo>
                    <a:pt x="5986" y="977"/>
                  </a:lnTo>
                  <a:cubicBezTo>
                    <a:pt x="5797" y="1166"/>
                    <a:pt x="5522" y="1260"/>
                    <a:pt x="5242" y="1260"/>
                  </a:cubicBezTo>
                  <a:cubicBezTo>
                    <a:pt x="4963" y="1260"/>
                    <a:pt x="4679" y="1166"/>
                    <a:pt x="4474" y="977"/>
                  </a:cubicBezTo>
                  <a:lnTo>
                    <a:pt x="349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2" name="Google Shape;9532;p88"/>
            <p:cNvSpPr/>
            <p:nvPr/>
          </p:nvSpPr>
          <p:spPr>
            <a:xfrm>
              <a:off x="-1184325" y="3279250"/>
              <a:ext cx="261500" cy="129400"/>
            </a:xfrm>
            <a:custGeom>
              <a:avLst/>
              <a:gdLst/>
              <a:ahLst/>
              <a:cxnLst/>
              <a:rect l="l" t="t" r="r" b="b"/>
              <a:pathLst>
                <a:path w="10460" h="5176" extrusionOk="0">
                  <a:moveTo>
                    <a:pt x="410" y="1"/>
                  </a:moveTo>
                  <a:cubicBezTo>
                    <a:pt x="252" y="1"/>
                    <a:pt x="95" y="64"/>
                    <a:pt x="0" y="95"/>
                  </a:cubicBezTo>
                  <a:lnTo>
                    <a:pt x="3781" y="3876"/>
                  </a:lnTo>
                  <a:lnTo>
                    <a:pt x="4978" y="5105"/>
                  </a:lnTo>
                  <a:cubicBezTo>
                    <a:pt x="5041" y="5152"/>
                    <a:pt x="5143" y="5175"/>
                    <a:pt x="5246" y="5175"/>
                  </a:cubicBezTo>
                  <a:cubicBezTo>
                    <a:pt x="5348" y="5175"/>
                    <a:pt x="5450" y="5152"/>
                    <a:pt x="5513" y="5105"/>
                  </a:cubicBezTo>
                  <a:lnTo>
                    <a:pt x="6711" y="3876"/>
                  </a:lnTo>
                  <a:lnTo>
                    <a:pt x="10460" y="95"/>
                  </a:lnTo>
                  <a:cubicBezTo>
                    <a:pt x="10334" y="1"/>
                    <a:pt x="10176" y="1"/>
                    <a:pt x="100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3" name="Google Shape;9533;p88"/>
            <p:cNvSpPr/>
            <p:nvPr/>
          </p:nvSpPr>
          <p:spPr>
            <a:xfrm>
              <a:off x="-1199300" y="3294225"/>
              <a:ext cx="90600" cy="175650"/>
            </a:xfrm>
            <a:custGeom>
              <a:avLst/>
              <a:gdLst/>
              <a:ahLst/>
              <a:cxnLst/>
              <a:rect l="l" t="t" r="r" b="b"/>
              <a:pathLst>
                <a:path w="3624" h="7026" extrusionOk="0">
                  <a:moveTo>
                    <a:pt x="126" y="0"/>
                  </a:moveTo>
                  <a:cubicBezTo>
                    <a:pt x="32" y="126"/>
                    <a:pt x="0" y="284"/>
                    <a:pt x="0" y="441"/>
                  </a:cubicBezTo>
                  <a:lnTo>
                    <a:pt x="0" y="6585"/>
                  </a:lnTo>
                  <a:cubicBezTo>
                    <a:pt x="0" y="6742"/>
                    <a:pt x="32" y="6900"/>
                    <a:pt x="126" y="7026"/>
                  </a:cubicBezTo>
                  <a:lnTo>
                    <a:pt x="3624" y="3466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4" name="Google Shape;9534;p88"/>
            <p:cNvSpPr/>
            <p:nvPr/>
          </p:nvSpPr>
          <p:spPr>
            <a:xfrm>
              <a:off x="-996875" y="3294225"/>
              <a:ext cx="90600" cy="177225"/>
            </a:xfrm>
            <a:custGeom>
              <a:avLst/>
              <a:gdLst/>
              <a:ahLst/>
              <a:cxnLst/>
              <a:rect l="l" t="t" r="r" b="b"/>
              <a:pathLst>
                <a:path w="3624" h="7089" extrusionOk="0">
                  <a:moveTo>
                    <a:pt x="3529" y="0"/>
                  </a:moveTo>
                  <a:lnTo>
                    <a:pt x="0" y="3529"/>
                  </a:lnTo>
                  <a:lnTo>
                    <a:pt x="3529" y="7089"/>
                  </a:lnTo>
                  <a:cubicBezTo>
                    <a:pt x="3592" y="6963"/>
                    <a:pt x="3623" y="6805"/>
                    <a:pt x="3623" y="6648"/>
                  </a:cubicBezTo>
                  <a:lnTo>
                    <a:pt x="3623" y="504"/>
                  </a:lnTo>
                  <a:cubicBezTo>
                    <a:pt x="3592" y="284"/>
                    <a:pt x="3560" y="126"/>
                    <a:pt x="35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35" name="Google Shape;9535;p88"/>
          <p:cNvGrpSpPr/>
          <p:nvPr/>
        </p:nvGrpSpPr>
        <p:grpSpPr>
          <a:xfrm>
            <a:off x="1841970" y="2251698"/>
            <a:ext cx="592807" cy="560745"/>
            <a:chOff x="-6338550" y="3272950"/>
            <a:chExt cx="308775" cy="292075"/>
          </a:xfrm>
        </p:grpSpPr>
        <p:sp>
          <p:nvSpPr>
            <p:cNvPr id="9536" name="Google Shape;9536;p88"/>
            <p:cNvSpPr/>
            <p:nvPr/>
          </p:nvSpPr>
          <p:spPr>
            <a:xfrm>
              <a:off x="-6338550" y="3272950"/>
              <a:ext cx="308775" cy="119750"/>
            </a:xfrm>
            <a:custGeom>
              <a:avLst/>
              <a:gdLst/>
              <a:ahLst/>
              <a:cxnLst/>
              <a:rect l="l" t="t" r="r" b="b"/>
              <a:pathLst>
                <a:path w="12351" h="4790" extrusionOk="0">
                  <a:moveTo>
                    <a:pt x="6144" y="2017"/>
                  </a:moveTo>
                  <a:cubicBezTo>
                    <a:pt x="6333" y="2017"/>
                    <a:pt x="6491" y="2206"/>
                    <a:pt x="6491" y="2395"/>
                  </a:cubicBezTo>
                  <a:cubicBezTo>
                    <a:pt x="6459" y="2584"/>
                    <a:pt x="6333" y="2742"/>
                    <a:pt x="6144" y="2742"/>
                  </a:cubicBezTo>
                  <a:cubicBezTo>
                    <a:pt x="5955" y="2742"/>
                    <a:pt x="5797" y="2584"/>
                    <a:pt x="5797" y="2395"/>
                  </a:cubicBezTo>
                  <a:cubicBezTo>
                    <a:pt x="5797" y="2206"/>
                    <a:pt x="5955" y="2017"/>
                    <a:pt x="6144" y="2017"/>
                  </a:cubicBezTo>
                  <a:close/>
                  <a:moveTo>
                    <a:pt x="6144" y="1"/>
                  </a:moveTo>
                  <a:cubicBezTo>
                    <a:pt x="4789" y="1"/>
                    <a:pt x="3750" y="1040"/>
                    <a:pt x="3750" y="2395"/>
                  </a:cubicBezTo>
                  <a:cubicBezTo>
                    <a:pt x="3750" y="2521"/>
                    <a:pt x="3750" y="2616"/>
                    <a:pt x="3781" y="2742"/>
                  </a:cubicBezTo>
                  <a:lnTo>
                    <a:pt x="1324" y="2742"/>
                  </a:lnTo>
                  <a:cubicBezTo>
                    <a:pt x="1" y="2742"/>
                    <a:pt x="1" y="4790"/>
                    <a:pt x="1324" y="4790"/>
                  </a:cubicBezTo>
                  <a:lnTo>
                    <a:pt x="10996" y="4790"/>
                  </a:lnTo>
                  <a:cubicBezTo>
                    <a:pt x="12351" y="4790"/>
                    <a:pt x="12351" y="2742"/>
                    <a:pt x="10996" y="2742"/>
                  </a:cubicBezTo>
                  <a:lnTo>
                    <a:pt x="8507" y="2742"/>
                  </a:lnTo>
                  <a:cubicBezTo>
                    <a:pt x="8507" y="2616"/>
                    <a:pt x="8538" y="2521"/>
                    <a:pt x="8538" y="2395"/>
                  </a:cubicBezTo>
                  <a:cubicBezTo>
                    <a:pt x="8538" y="1040"/>
                    <a:pt x="7467" y="1"/>
                    <a:pt x="614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7" name="Google Shape;9537;p88"/>
            <p:cNvSpPr/>
            <p:nvPr/>
          </p:nvSpPr>
          <p:spPr>
            <a:xfrm>
              <a:off x="-6228275" y="3479325"/>
              <a:ext cx="86650" cy="85700"/>
            </a:xfrm>
            <a:custGeom>
              <a:avLst/>
              <a:gdLst/>
              <a:ahLst/>
              <a:cxnLst/>
              <a:rect l="l" t="t" r="r" b="b"/>
              <a:pathLst>
                <a:path w="3466" h="3428" extrusionOk="0">
                  <a:moveTo>
                    <a:pt x="32" y="0"/>
                  </a:moveTo>
                  <a:lnTo>
                    <a:pt x="32" y="3088"/>
                  </a:lnTo>
                  <a:lnTo>
                    <a:pt x="0" y="3088"/>
                  </a:lnTo>
                  <a:cubicBezTo>
                    <a:pt x="0" y="3268"/>
                    <a:pt x="190" y="3428"/>
                    <a:pt x="380" y="3428"/>
                  </a:cubicBezTo>
                  <a:cubicBezTo>
                    <a:pt x="422" y="3428"/>
                    <a:pt x="464" y="3420"/>
                    <a:pt x="504" y="3403"/>
                  </a:cubicBezTo>
                  <a:lnTo>
                    <a:pt x="3277" y="2016"/>
                  </a:lnTo>
                  <a:cubicBezTo>
                    <a:pt x="3371" y="1985"/>
                    <a:pt x="3466" y="1859"/>
                    <a:pt x="3466" y="1701"/>
                  </a:cubicBezTo>
                  <a:lnTo>
                    <a:pt x="346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8" name="Google Shape;9538;p88"/>
            <p:cNvSpPr/>
            <p:nvPr/>
          </p:nvSpPr>
          <p:spPr>
            <a:xfrm>
              <a:off x="-6292075" y="3410800"/>
              <a:ext cx="212675" cy="50425"/>
            </a:xfrm>
            <a:custGeom>
              <a:avLst/>
              <a:gdLst/>
              <a:ahLst/>
              <a:cxnLst/>
              <a:rect l="l" t="t" r="r" b="b"/>
              <a:pathLst>
                <a:path w="8507" h="2017" extrusionOk="0">
                  <a:moveTo>
                    <a:pt x="0" y="0"/>
                  </a:moveTo>
                  <a:lnTo>
                    <a:pt x="2048" y="2016"/>
                  </a:lnTo>
                  <a:lnTo>
                    <a:pt x="6459" y="2016"/>
                  </a:lnTo>
                  <a:lnTo>
                    <a:pt x="850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39" name="Google Shape;9539;p88"/>
          <p:cNvGrpSpPr/>
          <p:nvPr/>
        </p:nvGrpSpPr>
        <p:grpSpPr>
          <a:xfrm>
            <a:off x="1857090" y="2940260"/>
            <a:ext cx="562569" cy="559545"/>
            <a:chOff x="-6329100" y="3632100"/>
            <a:chExt cx="293025" cy="291450"/>
          </a:xfrm>
        </p:grpSpPr>
        <p:sp>
          <p:nvSpPr>
            <p:cNvPr id="9540" name="Google Shape;9540;p88"/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1" name="Google Shape;9541;p88"/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2" name="Google Shape;9542;p88"/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43" name="Google Shape;9543;p88"/>
          <p:cNvGrpSpPr/>
          <p:nvPr/>
        </p:nvGrpSpPr>
        <p:grpSpPr>
          <a:xfrm>
            <a:off x="1874490" y="3675772"/>
            <a:ext cx="559497" cy="559545"/>
            <a:chOff x="-6329875" y="3992050"/>
            <a:chExt cx="291425" cy="291450"/>
          </a:xfrm>
        </p:grpSpPr>
        <p:sp>
          <p:nvSpPr>
            <p:cNvPr id="9544" name="Google Shape;9544;p88"/>
            <p:cNvSpPr/>
            <p:nvPr/>
          </p:nvSpPr>
          <p:spPr>
            <a:xfrm>
              <a:off x="-6090450" y="4077900"/>
              <a:ext cx="52000" cy="34675"/>
            </a:xfrm>
            <a:custGeom>
              <a:avLst/>
              <a:gdLst/>
              <a:ahLst/>
              <a:cxnLst/>
              <a:rect l="l" t="t" r="r" b="b"/>
              <a:pathLst>
                <a:path w="2080" h="1387" extrusionOk="0">
                  <a:moveTo>
                    <a:pt x="1" y="1"/>
                  </a:moveTo>
                  <a:lnTo>
                    <a:pt x="1" y="1387"/>
                  </a:lnTo>
                  <a:lnTo>
                    <a:pt x="2080" y="1387"/>
                  </a:lnTo>
                  <a:lnTo>
                    <a:pt x="2080" y="1040"/>
                  </a:lnTo>
                  <a:cubicBezTo>
                    <a:pt x="2080" y="473"/>
                    <a:pt x="1607" y="1"/>
                    <a:pt x="10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5" name="Google Shape;9545;p88"/>
            <p:cNvSpPr/>
            <p:nvPr/>
          </p:nvSpPr>
          <p:spPr>
            <a:xfrm>
              <a:off x="-6262925" y="3992050"/>
              <a:ext cx="154400" cy="155200"/>
            </a:xfrm>
            <a:custGeom>
              <a:avLst/>
              <a:gdLst/>
              <a:ahLst/>
              <a:cxnLst/>
              <a:rect l="l" t="t" r="r" b="b"/>
              <a:pathLst>
                <a:path w="6176" h="6208" extrusionOk="0">
                  <a:moveTo>
                    <a:pt x="5167" y="1387"/>
                  </a:moveTo>
                  <a:cubicBezTo>
                    <a:pt x="5608" y="1387"/>
                    <a:pt x="5639" y="2048"/>
                    <a:pt x="5167" y="2048"/>
                  </a:cubicBezTo>
                  <a:lnTo>
                    <a:pt x="1071" y="2048"/>
                  </a:lnTo>
                  <a:cubicBezTo>
                    <a:pt x="1053" y="2051"/>
                    <a:pt x="1035" y="2052"/>
                    <a:pt x="1018" y="2052"/>
                  </a:cubicBezTo>
                  <a:cubicBezTo>
                    <a:pt x="628" y="2052"/>
                    <a:pt x="618" y="1387"/>
                    <a:pt x="1071" y="1387"/>
                  </a:cubicBezTo>
                  <a:close/>
                  <a:moveTo>
                    <a:pt x="5167" y="2773"/>
                  </a:moveTo>
                  <a:cubicBezTo>
                    <a:pt x="5608" y="2773"/>
                    <a:pt x="5639" y="3435"/>
                    <a:pt x="5167" y="3435"/>
                  </a:cubicBezTo>
                  <a:lnTo>
                    <a:pt x="1071" y="3435"/>
                  </a:lnTo>
                  <a:cubicBezTo>
                    <a:pt x="630" y="3435"/>
                    <a:pt x="599" y="2773"/>
                    <a:pt x="1071" y="2773"/>
                  </a:cubicBezTo>
                  <a:close/>
                  <a:moveTo>
                    <a:pt x="5167" y="4159"/>
                  </a:moveTo>
                  <a:cubicBezTo>
                    <a:pt x="5608" y="4159"/>
                    <a:pt x="5639" y="4821"/>
                    <a:pt x="5167" y="4821"/>
                  </a:cubicBezTo>
                  <a:lnTo>
                    <a:pt x="1071" y="4821"/>
                  </a:lnTo>
                  <a:cubicBezTo>
                    <a:pt x="630" y="4821"/>
                    <a:pt x="599" y="4159"/>
                    <a:pt x="1071" y="4159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6207"/>
                  </a:lnTo>
                  <a:lnTo>
                    <a:pt x="4726" y="6207"/>
                  </a:lnTo>
                  <a:cubicBezTo>
                    <a:pt x="5041" y="6207"/>
                    <a:pt x="5198" y="5672"/>
                    <a:pt x="5356" y="5420"/>
                  </a:cubicBezTo>
                  <a:cubicBezTo>
                    <a:pt x="5513" y="5104"/>
                    <a:pt x="5828" y="4884"/>
                    <a:pt x="6175" y="4852"/>
                  </a:cubicBezTo>
                  <a:lnTo>
                    <a:pt x="6175" y="379"/>
                  </a:lnTo>
                  <a:cubicBezTo>
                    <a:pt x="6175" y="158"/>
                    <a:pt x="6018" y="1"/>
                    <a:pt x="582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6" name="Google Shape;9546;p88"/>
            <p:cNvSpPr/>
            <p:nvPr/>
          </p:nvSpPr>
          <p:spPr>
            <a:xfrm>
              <a:off x="-6329875" y="4044825"/>
              <a:ext cx="51200" cy="102425"/>
            </a:xfrm>
            <a:custGeom>
              <a:avLst/>
              <a:gdLst/>
              <a:ahLst/>
              <a:cxnLst/>
              <a:rect l="l" t="t" r="r" b="b"/>
              <a:pathLst>
                <a:path w="2048" h="4097" extrusionOk="0">
                  <a:moveTo>
                    <a:pt x="1040" y="0"/>
                  </a:moveTo>
                  <a:cubicBezTo>
                    <a:pt x="473" y="0"/>
                    <a:pt x="0" y="473"/>
                    <a:pt x="0" y="1009"/>
                  </a:cubicBezTo>
                  <a:lnTo>
                    <a:pt x="0" y="4096"/>
                  </a:lnTo>
                  <a:lnTo>
                    <a:pt x="2048" y="4096"/>
                  </a:lnTo>
                  <a:lnTo>
                    <a:pt x="204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7" name="Google Shape;9547;p88"/>
            <p:cNvSpPr/>
            <p:nvPr/>
          </p:nvSpPr>
          <p:spPr>
            <a:xfrm>
              <a:off x="-6329875" y="4129900"/>
              <a:ext cx="291425" cy="153600"/>
            </a:xfrm>
            <a:custGeom>
              <a:avLst/>
              <a:gdLst/>
              <a:ahLst/>
              <a:cxnLst/>
              <a:rect l="l" t="t" r="r" b="b"/>
              <a:pathLst>
                <a:path w="11657" h="6144" extrusionOk="0">
                  <a:moveTo>
                    <a:pt x="8948" y="0"/>
                  </a:moveTo>
                  <a:cubicBezTo>
                    <a:pt x="8664" y="0"/>
                    <a:pt x="8506" y="473"/>
                    <a:pt x="8349" y="788"/>
                  </a:cubicBezTo>
                  <a:cubicBezTo>
                    <a:pt x="8191" y="1166"/>
                    <a:pt x="7845" y="1355"/>
                    <a:pt x="7467" y="1355"/>
                  </a:cubicBezTo>
                  <a:lnTo>
                    <a:pt x="0" y="1355"/>
                  </a:lnTo>
                  <a:lnTo>
                    <a:pt x="0" y="5135"/>
                  </a:lnTo>
                  <a:cubicBezTo>
                    <a:pt x="0" y="5671"/>
                    <a:pt x="473" y="6143"/>
                    <a:pt x="1040" y="6143"/>
                  </a:cubicBezTo>
                  <a:lnTo>
                    <a:pt x="10649" y="6143"/>
                  </a:lnTo>
                  <a:cubicBezTo>
                    <a:pt x="11184" y="6143"/>
                    <a:pt x="11657" y="5671"/>
                    <a:pt x="11657" y="5135"/>
                  </a:cubicBezTo>
                  <a:lnTo>
                    <a:pt x="116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48" name="Google Shape;9548;p88"/>
          <p:cNvGrpSpPr/>
          <p:nvPr/>
        </p:nvGrpSpPr>
        <p:grpSpPr>
          <a:xfrm>
            <a:off x="5456006" y="2250041"/>
            <a:ext cx="564105" cy="564057"/>
            <a:chOff x="-4478975" y="3251700"/>
            <a:chExt cx="293825" cy="293800"/>
          </a:xfrm>
        </p:grpSpPr>
        <p:sp>
          <p:nvSpPr>
            <p:cNvPr id="9549" name="Google Shape;9549;p88"/>
            <p:cNvSpPr/>
            <p:nvPr/>
          </p:nvSpPr>
          <p:spPr>
            <a:xfrm>
              <a:off x="-4375000" y="3365100"/>
              <a:ext cx="85075" cy="110900"/>
            </a:xfrm>
            <a:custGeom>
              <a:avLst/>
              <a:gdLst/>
              <a:ahLst/>
              <a:cxnLst/>
              <a:rect l="l" t="t" r="r" b="b"/>
              <a:pathLst>
                <a:path w="3403" h="4436" extrusionOk="0">
                  <a:moveTo>
                    <a:pt x="662" y="1"/>
                  </a:moveTo>
                  <a:cubicBezTo>
                    <a:pt x="221" y="316"/>
                    <a:pt x="0" y="820"/>
                    <a:pt x="0" y="1387"/>
                  </a:cubicBezTo>
                  <a:cubicBezTo>
                    <a:pt x="0" y="2080"/>
                    <a:pt x="473" y="2773"/>
                    <a:pt x="1135" y="2994"/>
                  </a:cubicBezTo>
                  <a:cubicBezTo>
                    <a:pt x="1261" y="3025"/>
                    <a:pt x="1355" y="3183"/>
                    <a:pt x="1355" y="3309"/>
                  </a:cubicBezTo>
                  <a:lnTo>
                    <a:pt x="1355" y="4412"/>
                  </a:lnTo>
                  <a:cubicBezTo>
                    <a:pt x="1576" y="4427"/>
                    <a:pt x="1647" y="4435"/>
                    <a:pt x="1714" y="4435"/>
                  </a:cubicBezTo>
                  <a:cubicBezTo>
                    <a:pt x="1780" y="4435"/>
                    <a:pt x="1843" y="4427"/>
                    <a:pt x="2048" y="4412"/>
                  </a:cubicBezTo>
                  <a:lnTo>
                    <a:pt x="2048" y="3309"/>
                  </a:lnTo>
                  <a:cubicBezTo>
                    <a:pt x="2048" y="3151"/>
                    <a:pt x="2111" y="3025"/>
                    <a:pt x="2269" y="2994"/>
                  </a:cubicBezTo>
                  <a:cubicBezTo>
                    <a:pt x="2962" y="2710"/>
                    <a:pt x="3403" y="2080"/>
                    <a:pt x="3403" y="1387"/>
                  </a:cubicBezTo>
                  <a:cubicBezTo>
                    <a:pt x="3403" y="820"/>
                    <a:pt x="3119" y="316"/>
                    <a:pt x="2741" y="1"/>
                  </a:cubicBezTo>
                  <a:lnTo>
                    <a:pt x="2741" y="1387"/>
                  </a:lnTo>
                  <a:cubicBezTo>
                    <a:pt x="2741" y="1576"/>
                    <a:pt x="2584" y="1734"/>
                    <a:pt x="2395" y="1734"/>
                  </a:cubicBezTo>
                  <a:lnTo>
                    <a:pt x="1009" y="1734"/>
                  </a:lnTo>
                  <a:cubicBezTo>
                    <a:pt x="820" y="1734"/>
                    <a:pt x="662" y="1576"/>
                    <a:pt x="662" y="1387"/>
                  </a:cubicBezTo>
                  <a:lnTo>
                    <a:pt x="66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0" name="Google Shape;9550;p88"/>
            <p:cNvSpPr/>
            <p:nvPr/>
          </p:nvSpPr>
          <p:spPr>
            <a:xfrm>
              <a:off x="-4408875" y="3321800"/>
              <a:ext cx="154400" cy="148875"/>
            </a:xfrm>
            <a:custGeom>
              <a:avLst/>
              <a:gdLst/>
              <a:ahLst/>
              <a:cxnLst/>
              <a:rect l="l" t="t" r="r" b="b"/>
              <a:pathLst>
                <a:path w="6176" h="5955" extrusionOk="0">
                  <a:moveTo>
                    <a:pt x="3057" y="0"/>
                  </a:moveTo>
                  <a:cubicBezTo>
                    <a:pt x="1387" y="0"/>
                    <a:pt x="1" y="1386"/>
                    <a:pt x="1" y="3088"/>
                  </a:cubicBezTo>
                  <a:cubicBezTo>
                    <a:pt x="1" y="4411"/>
                    <a:pt x="851" y="5545"/>
                    <a:pt x="2049" y="5954"/>
                  </a:cubicBezTo>
                  <a:lnTo>
                    <a:pt x="2049" y="5230"/>
                  </a:lnTo>
                  <a:cubicBezTo>
                    <a:pt x="1229" y="4852"/>
                    <a:pt x="662" y="4001"/>
                    <a:pt x="662" y="3088"/>
                  </a:cubicBezTo>
                  <a:cubicBezTo>
                    <a:pt x="662" y="2048"/>
                    <a:pt x="1292" y="1134"/>
                    <a:pt x="2269" y="819"/>
                  </a:cubicBezTo>
                  <a:cubicBezTo>
                    <a:pt x="2307" y="810"/>
                    <a:pt x="2344" y="805"/>
                    <a:pt x="2380" y="805"/>
                  </a:cubicBezTo>
                  <a:cubicBezTo>
                    <a:pt x="2583" y="805"/>
                    <a:pt x="2742" y="947"/>
                    <a:pt x="2742" y="1134"/>
                  </a:cubicBezTo>
                  <a:lnTo>
                    <a:pt x="2742" y="2710"/>
                  </a:lnTo>
                  <a:lnTo>
                    <a:pt x="3435" y="2710"/>
                  </a:lnTo>
                  <a:lnTo>
                    <a:pt x="3435" y="1134"/>
                  </a:lnTo>
                  <a:cubicBezTo>
                    <a:pt x="3435" y="947"/>
                    <a:pt x="3594" y="805"/>
                    <a:pt x="3796" y="805"/>
                  </a:cubicBezTo>
                  <a:cubicBezTo>
                    <a:pt x="3832" y="805"/>
                    <a:pt x="3869" y="810"/>
                    <a:pt x="3907" y="819"/>
                  </a:cubicBezTo>
                  <a:cubicBezTo>
                    <a:pt x="4852" y="1197"/>
                    <a:pt x="5514" y="2079"/>
                    <a:pt x="5514" y="3088"/>
                  </a:cubicBezTo>
                  <a:cubicBezTo>
                    <a:pt x="5514" y="4001"/>
                    <a:pt x="4947" y="4852"/>
                    <a:pt x="4128" y="5230"/>
                  </a:cubicBezTo>
                  <a:lnTo>
                    <a:pt x="4128" y="5954"/>
                  </a:lnTo>
                  <a:cubicBezTo>
                    <a:pt x="5325" y="5513"/>
                    <a:pt x="6176" y="4411"/>
                    <a:pt x="6176" y="3088"/>
                  </a:cubicBezTo>
                  <a:cubicBezTo>
                    <a:pt x="6144" y="1386"/>
                    <a:pt x="4758" y="0"/>
                    <a:pt x="305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1" name="Google Shape;9551;p88"/>
            <p:cNvSpPr/>
            <p:nvPr/>
          </p:nvSpPr>
          <p:spPr>
            <a:xfrm>
              <a:off x="-4478975" y="3251700"/>
              <a:ext cx="293825" cy="293800"/>
            </a:xfrm>
            <a:custGeom>
              <a:avLst/>
              <a:gdLst/>
              <a:ahLst/>
              <a:cxnLst/>
              <a:rect l="l" t="t" r="r" b="b"/>
              <a:pathLst>
                <a:path w="11753" h="11752" extrusionOk="0">
                  <a:moveTo>
                    <a:pt x="5861" y="2111"/>
                  </a:moveTo>
                  <a:cubicBezTo>
                    <a:pt x="7972" y="2111"/>
                    <a:pt x="9641" y="3781"/>
                    <a:pt x="9641" y="5892"/>
                  </a:cubicBezTo>
                  <a:cubicBezTo>
                    <a:pt x="9610" y="7971"/>
                    <a:pt x="7909" y="9672"/>
                    <a:pt x="5861" y="9672"/>
                  </a:cubicBezTo>
                  <a:cubicBezTo>
                    <a:pt x="3781" y="9672"/>
                    <a:pt x="2080" y="7971"/>
                    <a:pt x="2080" y="5892"/>
                  </a:cubicBezTo>
                  <a:cubicBezTo>
                    <a:pt x="2080" y="3781"/>
                    <a:pt x="3781" y="2111"/>
                    <a:pt x="5861" y="2111"/>
                  </a:cubicBezTo>
                  <a:close/>
                  <a:moveTo>
                    <a:pt x="5168" y="0"/>
                  </a:moveTo>
                  <a:cubicBezTo>
                    <a:pt x="5010" y="0"/>
                    <a:pt x="4884" y="126"/>
                    <a:pt x="4853" y="284"/>
                  </a:cubicBezTo>
                  <a:lnTo>
                    <a:pt x="4695" y="882"/>
                  </a:lnTo>
                  <a:cubicBezTo>
                    <a:pt x="4128" y="1008"/>
                    <a:pt x="3624" y="1229"/>
                    <a:pt x="3120" y="1512"/>
                  </a:cubicBezTo>
                  <a:lnTo>
                    <a:pt x="2616" y="1197"/>
                  </a:lnTo>
                  <a:cubicBezTo>
                    <a:pt x="2557" y="1153"/>
                    <a:pt x="2485" y="1130"/>
                    <a:pt x="2412" y="1130"/>
                  </a:cubicBezTo>
                  <a:cubicBezTo>
                    <a:pt x="2328" y="1130"/>
                    <a:pt x="2242" y="1161"/>
                    <a:pt x="2175" y="1229"/>
                  </a:cubicBezTo>
                  <a:lnTo>
                    <a:pt x="1198" y="2205"/>
                  </a:lnTo>
                  <a:cubicBezTo>
                    <a:pt x="1072" y="2332"/>
                    <a:pt x="1072" y="2489"/>
                    <a:pt x="1135" y="2647"/>
                  </a:cubicBezTo>
                  <a:lnTo>
                    <a:pt x="1450" y="3151"/>
                  </a:lnTo>
                  <a:cubicBezTo>
                    <a:pt x="1135" y="3623"/>
                    <a:pt x="946" y="4190"/>
                    <a:pt x="820" y="4726"/>
                  </a:cubicBezTo>
                  <a:lnTo>
                    <a:pt x="284" y="4883"/>
                  </a:lnTo>
                  <a:cubicBezTo>
                    <a:pt x="127" y="4946"/>
                    <a:pt x="1" y="5041"/>
                    <a:pt x="1" y="5198"/>
                  </a:cubicBezTo>
                  <a:lnTo>
                    <a:pt x="1" y="6585"/>
                  </a:lnTo>
                  <a:cubicBezTo>
                    <a:pt x="1" y="6742"/>
                    <a:pt x="127" y="6868"/>
                    <a:pt x="284" y="6900"/>
                  </a:cubicBezTo>
                  <a:lnTo>
                    <a:pt x="820" y="7057"/>
                  </a:lnTo>
                  <a:cubicBezTo>
                    <a:pt x="946" y="7593"/>
                    <a:pt x="1198" y="8128"/>
                    <a:pt x="1450" y="8632"/>
                  </a:cubicBezTo>
                  <a:lnTo>
                    <a:pt x="1135" y="9137"/>
                  </a:lnTo>
                  <a:cubicBezTo>
                    <a:pt x="1072" y="9263"/>
                    <a:pt x="1072" y="9452"/>
                    <a:pt x="1198" y="9578"/>
                  </a:cubicBezTo>
                  <a:lnTo>
                    <a:pt x="2175" y="10554"/>
                  </a:lnTo>
                  <a:cubicBezTo>
                    <a:pt x="2248" y="10628"/>
                    <a:pt x="2333" y="10659"/>
                    <a:pt x="2422" y="10659"/>
                  </a:cubicBezTo>
                  <a:cubicBezTo>
                    <a:pt x="2485" y="10659"/>
                    <a:pt x="2550" y="10643"/>
                    <a:pt x="2616" y="10617"/>
                  </a:cubicBezTo>
                  <a:lnTo>
                    <a:pt x="3120" y="10302"/>
                  </a:lnTo>
                  <a:cubicBezTo>
                    <a:pt x="3592" y="10617"/>
                    <a:pt x="4128" y="10806"/>
                    <a:pt x="4695" y="10932"/>
                  </a:cubicBezTo>
                  <a:lnTo>
                    <a:pt x="4853" y="11468"/>
                  </a:lnTo>
                  <a:cubicBezTo>
                    <a:pt x="4884" y="11625"/>
                    <a:pt x="5010" y="11751"/>
                    <a:pt x="5168" y="11751"/>
                  </a:cubicBezTo>
                  <a:lnTo>
                    <a:pt x="6554" y="11751"/>
                  </a:lnTo>
                  <a:cubicBezTo>
                    <a:pt x="6711" y="11751"/>
                    <a:pt x="6806" y="11625"/>
                    <a:pt x="6869" y="11468"/>
                  </a:cubicBezTo>
                  <a:lnTo>
                    <a:pt x="7026" y="10932"/>
                  </a:lnTo>
                  <a:cubicBezTo>
                    <a:pt x="7562" y="10806"/>
                    <a:pt x="8066" y="10554"/>
                    <a:pt x="8602" y="10302"/>
                  </a:cubicBezTo>
                  <a:lnTo>
                    <a:pt x="9106" y="10617"/>
                  </a:lnTo>
                  <a:cubicBezTo>
                    <a:pt x="9158" y="10643"/>
                    <a:pt x="9221" y="10659"/>
                    <a:pt x="9286" y="10659"/>
                  </a:cubicBezTo>
                  <a:cubicBezTo>
                    <a:pt x="9378" y="10659"/>
                    <a:pt x="9473" y="10628"/>
                    <a:pt x="9547" y="10554"/>
                  </a:cubicBezTo>
                  <a:lnTo>
                    <a:pt x="10523" y="9578"/>
                  </a:lnTo>
                  <a:cubicBezTo>
                    <a:pt x="10649" y="9452"/>
                    <a:pt x="10649" y="9294"/>
                    <a:pt x="10555" y="9137"/>
                  </a:cubicBezTo>
                  <a:lnTo>
                    <a:pt x="10240" y="8632"/>
                  </a:lnTo>
                  <a:cubicBezTo>
                    <a:pt x="10555" y="8160"/>
                    <a:pt x="10744" y="7593"/>
                    <a:pt x="10870" y="7057"/>
                  </a:cubicBezTo>
                  <a:lnTo>
                    <a:pt x="11469" y="6900"/>
                  </a:lnTo>
                  <a:cubicBezTo>
                    <a:pt x="11626" y="6868"/>
                    <a:pt x="11752" y="6742"/>
                    <a:pt x="11752" y="6585"/>
                  </a:cubicBezTo>
                  <a:lnTo>
                    <a:pt x="11752" y="5198"/>
                  </a:lnTo>
                  <a:cubicBezTo>
                    <a:pt x="11752" y="5041"/>
                    <a:pt x="11626" y="4946"/>
                    <a:pt x="11469" y="4883"/>
                  </a:cubicBezTo>
                  <a:lnTo>
                    <a:pt x="10870" y="4726"/>
                  </a:lnTo>
                  <a:cubicBezTo>
                    <a:pt x="10744" y="4190"/>
                    <a:pt x="10523" y="3686"/>
                    <a:pt x="10240" y="3151"/>
                  </a:cubicBezTo>
                  <a:lnTo>
                    <a:pt x="10555" y="2647"/>
                  </a:lnTo>
                  <a:cubicBezTo>
                    <a:pt x="10649" y="2521"/>
                    <a:pt x="10649" y="2332"/>
                    <a:pt x="10523" y="2205"/>
                  </a:cubicBezTo>
                  <a:lnTo>
                    <a:pt x="9547" y="1229"/>
                  </a:lnTo>
                  <a:cubicBezTo>
                    <a:pt x="9479" y="1161"/>
                    <a:pt x="9403" y="1130"/>
                    <a:pt x="9322" y="1130"/>
                  </a:cubicBezTo>
                  <a:cubicBezTo>
                    <a:pt x="9252" y="1130"/>
                    <a:pt x="9179" y="1153"/>
                    <a:pt x="9106" y="1197"/>
                  </a:cubicBezTo>
                  <a:lnTo>
                    <a:pt x="8602" y="1512"/>
                  </a:lnTo>
                  <a:cubicBezTo>
                    <a:pt x="8129" y="1197"/>
                    <a:pt x="7562" y="1008"/>
                    <a:pt x="7026" y="882"/>
                  </a:cubicBezTo>
                  <a:lnTo>
                    <a:pt x="6869" y="284"/>
                  </a:lnTo>
                  <a:cubicBezTo>
                    <a:pt x="6806" y="126"/>
                    <a:pt x="6711" y="0"/>
                    <a:pt x="65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52" name="Google Shape;9552;p88"/>
          <p:cNvGrpSpPr/>
          <p:nvPr/>
        </p:nvGrpSpPr>
        <p:grpSpPr>
          <a:xfrm>
            <a:off x="5456006" y="2940257"/>
            <a:ext cx="564105" cy="559545"/>
            <a:chOff x="-4475825" y="3612425"/>
            <a:chExt cx="293825" cy="291450"/>
          </a:xfrm>
        </p:grpSpPr>
        <p:sp>
          <p:nvSpPr>
            <p:cNvPr id="9553" name="Google Shape;9553;p88"/>
            <p:cNvSpPr/>
            <p:nvPr/>
          </p:nvSpPr>
          <p:spPr>
            <a:xfrm>
              <a:off x="-4349800" y="3664400"/>
              <a:ext cx="34675" cy="33100"/>
            </a:xfrm>
            <a:custGeom>
              <a:avLst/>
              <a:gdLst/>
              <a:ahLst/>
              <a:cxnLst/>
              <a:rect l="l" t="t" r="r" b="b"/>
              <a:pathLst>
                <a:path w="1387" h="1324" extrusionOk="0">
                  <a:moveTo>
                    <a:pt x="694" y="1"/>
                  </a:moveTo>
                  <a:cubicBezTo>
                    <a:pt x="347" y="1"/>
                    <a:pt x="32" y="316"/>
                    <a:pt x="32" y="662"/>
                  </a:cubicBezTo>
                  <a:cubicBezTo>
                    <a:pt x="1" y="1040"/>
                    <a:pt x="316" y="1324"/>
                    <a:pt x="694" y="1324"/>
                  </a:cubicBezTo>
                  <a:cubicBezTo>
                    <a:pt x="1103" y="1324"/>
                    <a:pt x="1387" y="1009"/>
                    <a:pt x="1387" y="662"/>
                  </a:cubicBezTo>
                  <a:cubicBezTo>
                    <a:pt x="1387" y="284"/>
                    <a:pt x="1072" y="1"/>
                    <a:pt x="6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4" name="Google Shape;9554;p88"/>
            <p:cNvSpPr/>
            <p:nvPr/>
          </p:nvSpPr>
          <p:spPr>
            <a:xfrm>
              <a:off x="-4366325" y="3714800"/>
              <a:ext cx="68525" cy="34700"/>
            </a:xfrm>
            <a:custGeom>
              <a:avLst/>
              <a:gdLst/>
              <a:ahLst/>
              <a:cxnLst/>
              <a:rect l="l" t="t" r="r" b="b"/>
              <a:pathLst>
                <a:path w="2741" h="1388" extrusionOk="0">
                  <a:moveTo>
                    <a:pt x="1008" y="1"/>
                  </a:moveTo>
                  <a:cubicBezTo>
                    <a:pt x="473" y="1"/>
                    <a:pt x="0" y="474"/>
                    <a:pt x="0" y="1009"/>
                  </a:cubicBezTo>
                  <a:lnTo>
                    <a:pt x="0" y="1387"/>
                  </a:lnTo>
                  <a:lnTo>
                    <a:pt x="2741" y="1387"/>
                  </a:lnTo>
                  <a:lnTo>
                    <a:pt x="2741" y="1009"/>
                  </a:lnTo>
                  <a:cubicBezTo>
                    <a:pt x="2741" y="474"/>
                    <a:pt x="2268" y="1"/>
                    <a:pt x="16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5" name="Google Shape;9555;p88"/>
            <p:cNvSpPr/>
            <p:nvPr/>
          </p:nvSpPr>
          <p:spPr>
            <a:xfrm>
              <a:off x="-4475825" y="3612425"/>
              <a:ext cx="293825" cy="291450"/>
            </a:xfrm>
            <a:custGeom>
              <a:avLst/>
              <a:gdLst/>
              <a:ahLst/>
              <a:cxnLst/>
              <a:rect l="l" t="t" r="r" b="b"/>
              <a:pathLst>
                <a:path w="11753" h="11658" extrusionOk="0">
                  <a:moveTo>
                    <a:pt x="5703" y="1324"/>
                  </a:moveTo>
                  <a:cubicBezTo>
                    <a:pt x="6459" y="1324"/>
                    <a:pt x="7089" y="1954"/>
                    <a:pt x="7089" y="2710"/>
                  </a:cubicBezTo>
                  <a:cubicBezTo>
                    <a:pt x="7089" y="3025"/>
                    <a:pt x="6963" y="3340"/>
                    <a:pt x="6774" y="3592"/>
                  </a:cubicBezTo>
                  <a:cubicBezTo>
                    <a:pt x="7373" y="3844"/>
                    <a:pt x="7751" y="4443"/>
                    <a:pt x="7751" y="5104"/>
                  </a:cubicBezTo>
                  <a:lnTo>
                    <a:pt x="7751" y="5766"/>
                  </a:lnTo>
                  <a:lnTo>
                    <a:pt x="7783" y="5766"/>
                  </a:lnTo>
                  <a:cubicBezTo>
                    <a:pt x="7783" y="5986"/>
                    <a:pt x="7625" y="6144"/>
                    <a:pt x="7436" y="6144"/>
                  </a:cubicBezTo>
                  <a:lnTo>
                    <a:pt x="4002" y="6144"/>
                  </a:lnTo>
                  <a:cubicBezTo>
                    <a:pt x="3813" y="6144"/>
                    <a:pt x="3655" y="5986"/>
                    <a:pt x="3655" y="5766"/>
                  </a:cubicBezTo>
                  <a:lnTo>
                    <a:pt x="3655" y="5104"/>
                  </a:lnTo>
                  <a:cubicBezTo>
                    <a:pt x="3655" y="4443"/>
                    <a:pt x="4065" y="3844"/>
                    <a:pt x="4664" y="3592"/>
                  </a:cubicBezTo>
                  <a:cubicBezTo>
                    <a:pt x="4443" y="3340"/>
                    <a:pt x="4348" y="3056"/>
                    <a:pt x="4348" y="2710"/>
                  </a:cubicBezTo>
                  <a:cubicBezTo>
                    <a:pt x="4348" y="1954"/>
                    <a:pt x="4979" y="1324"/>
                    <a:pt x="5703" y="1324"/>
                  </a:cubicBezTo>
                  <a:close/>
                  <a:moveTo>
                    <a:pt x="5798" y="0"/>
                  </a:moveTo>
                  <a:cubicBezTo>
                    <a:pt x="3561" y="0"/>
                    <a:pt x="1702" y="1859"/>
                    <a:pt x="1702" y="4096"/>
                  </a:cubicBezTo>
                  <a:cubicBezTo>
                    <a:pt x="1702" y="5041"/>
                    <a:pt x="2017" y="5955"/>
                    <a:pt x="2553" y="6616"/>
                  </a:cubicBezTo>
                  <a:lnTo>
                    <a:pt x="1702" y="7120"/>
                  </a:lnTo>
                  <a:cubicBezTo>
                    <a:pt x="1513" y="6963"/>
                    <a:pt x="1293" y="6900"/>
                    <a:pt x="1040" y="6900"/>
                  </a:cubicBezTo>
                  <a:cubicBezTo>
                    <a:pt x="473" y="6900"/>
                    <a:pt x="1" y="7341"/>
                    <a:pt x="1" y="7908"/>
                  </a:cubicBezTo>
                  <a:cubicBezTo>
                    <a:pt x="1" y="8475"/>
                    <a:pt x="473" y="8948"/>
                    <a:pt x="1040" y="8948"/>
                  </a:cubicBezTo>
                  <a:cubicBezTo>
                    <a:pt x="1576" y="8948"/>
                    <a:pt x="2049" y="8475"/>
                    <a:pt x="2049" y="7908"/>
                  </a:cubicBezTo>
                  <a:lnTo>
                    <a:pt x="2049" y="7719"/>
                  </a:lnTo>
                  <a:lnTo>
                    <a:pt x="3025" y="7120"/>
                  </a:lnTo>
                  <a:cubicBezTo>
                    <a:pt x="3309" y="7372"/>
                    <a:pt x="3592" y="7593"/>
                    <a:pt x="3939" y="7751"/>
                  </a:cubicBezTo>
                  <a:lnTo>
                    <a:pt x="3277" y="8948"/>
                  </a:lnTo>
                  <a:lnTo>
                    <a:pt x="3088" y="8948"/>
                  </a:lnTo>
                  <a:cubicBezTo>
                    <a:pt x="2521" y="8948"/>
                    <a:pt x="2049" y="9420"/>
                    <a:pt x="2049" y="9956"/>
                  </a:cubicBezTo>
                  <a:cubicBezTo>
                    <a:pt x="2049" y="10523"/>
                    <a:pt x="2521" y="10996"/>
                    <a:pt x="3088" y="10996"/>
                  </a:cubicBezTo>
                  <a:cubicBezTo>
                    <a:pt x="3624" y="10996"/>
                    <a:pt x="4096" y="10523"/>
                    <a:pt x="4096" y="9956"/>
                  </a:cubicBezTo>
                  <a:cubicBezTo>
                    <a:pt x="4096" y="9735"/>
                    <a:pt x="4033" y="9483"/>
                    <a:pt x="3876" y="9294"/>
                  </a:cubicBezTo>
                  <a:lnTo>
                    <a:pt x="4569" y="8034"/>
                  </a:lnTo>
                  <a:cubicBezTo>
                    <a:pt x="4853" y="8097"/>
                    <a:pt x="5168" y="8192"/>
                    <a:pt x="5483" y="8223"/>
                  </a:cubicBezTo>
                  <a:lnTo>
                    <a:pt x="5483" y="9672"/>
                  </a:lnTo>
                  <a:cubicBezTo>
                    <a:pt x="5073" y="9830"/>
                    <a:pt x="4821" y="10208"/>
                    <a:pt x="4821" y="10617"/>
                  </a:cubicBezTo>
                  <a:cubicBezTo>
                    <a:pt x="4821" y="11185"/>
                    <a:pt x="5294" y="11657"/>
                    <a:pt x="5829" y="11657"/>
                  </a:cubicBezTo>
                  <a:cubicBezTo>
                    <a:pt x="6396" y="11657"/>
                    <a:pt x="6869" y="11185"/>
                    <a:pt x="6869" y="10617"/>
                  </a:cubicBezTo>
                  <a:cubicBezTo>
                    <a:pt x="6869" y="10208"/>
                    <a:pt x="6585" y="9798"/>
                    <a:pt x="6176" y="9672"/>
                  </a:cubicBezTo>
                  <a:lnTo>
                    <a:pt x="6176" y="8223"/>
                  </a:lnTo>
                  <a:cubicBezTo>
                    <a:pt x="6491" y="8192"/>
                    <a:pt x="6806" y="8160"/>
                    <a:pt x="7089" y="8034"/>
                  </a:cubicBezTo>
                  <a:lnTo>
                    <a:pt x="7814" y="9294"/>
                  </a:lnTo>
                  <a:cubicBezTo>
                    <a:pt x="7657" y="9483"/>
                    <a:pt x="7562" y="9672"/>
                    <a:pt x="7562" y="9956"/>
                  </a:cubicBezTo>
                  <a:cubicBezTo>
                    <a:pt x="7562" y="10523"/>
                    <a:pt x="8035" y="10996"/>
                    <a:pt x="8602" y="10996"/>
                  </a:cubicBezTo>
                  <a:cubicBezTo>
                    <a:pt x="9137" y="10996"/>
                    <a:pt x="9610" y="10523"/>
                    <a:pt x="9610" y="9956"/>
                  </a:cubicBezTo>
                  <a:cubicBezTo>
                    <a:pt x="9610" y="9420"/>
                    <a:pt x="9137" y="8948"/>
                    <a:pt x="8602" y="8948"/>
                  </a:cubicBezTo>
                  <a:lnTo>
                    <a:pt x="8381" y="8948"/>
                  </a:lnTo>
                  <a:lnTo>
                    <a:pt x="7720" y="7751"/>
                  </a:lnTo>
                  <a:cubicBezTo>
                    <a:pt x="8035" y="7593"/>
                    <a:pt x="8350" y="7372"/>
                    <a:pt x="8633" y="7120"/>
                  </a:cubicBezTo>
                  <a:lnTo>
                    <a:pt x="9704" y="7719"/>
                  </a:lnTo>
                  <a:lnTo>
                    <a:pt x="9704" y="7908"/>
                  </a:lnTo>
                  <a:cubicBezTo>
                    <a:pt x="9704" y="8475"/>
                    <a:pt x="10177" y="8948"/>
                    <a:pt x="10713" y="8948"/>
                  </a:cubicBezTo>
                  <a:cubicBezTo>
                    <a:pt x="11280" y="8948"/>
                    <a:pt x="11752" y="8475"/>
                    <a:pt x="11752" y="7908"/>
                  </a:cubicBezTo>
                  <a:cubicBezTo>
                    <a:pt x="11626" y="7309"/>
                    <a:pt x="11154" y="6900"/>
                    <a:pt x="10586" y="6900"/>
                  </a:cubicBezTo>
                  <a:cubicBezTo>
                    <a:pt x="10366" y="6900"/>
                    <a:pt x="10114" y="6963"/>
                    <a:pt x="9925" y="7120"/>
                  </a:cubicBezTo>
                  <a:lnTo>
                    <a:pt x="9011" y="6616"/>
                  </a:lnTo>
                  <a:cubicBezTo>
                    <a:pt x="9515" y="5892"/>
                    <a:pt x="9893" y="4978"/>
                    <a:pt x="9893" y="4096"/>
                  </a:cubicBezTo>
                  <a:cubicBezTo>
                    <a:pt x="9893" y="1796"/>
                    <a:pt x="8035" y="0"/>
                    <a:pt x="57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56" name="Google Shape;9556;p88"/>
          <p:cNvGrpSpPr/>
          <p:nvPr/>
        </p:nvGrpSpPr>
        <p:grpSpPr>
          <a:xfrm>
            <a:off x="5468103" y="3675793"/>
            <a:ext cx="571640" cy="559497"/>
            <a:chOff x="-4480550" y="3970800"/>
            <a:chExt cx="297750" cy="291425"/>
          </a:xfrm>
        </p:grpSpPr>
        <p:sp>
          <p:nvSpPr>
            <p:cNvPr id="9557" name="Google Shape;9557;p88"/>
            <p:cNvSpPr/>
            <p:nvPr/>
          </p:nvSpPr>
          <p:spPr>
            <a:xfrm>
              <a:off x="-4426200" y="4058225"/>
              <a:ext cx="51225" cy="69325"/>
            </a:xfrm>
            <a:custGeom>
              <a:avLst/>
              <a:gdLst/>
              <a:ahLst/>
              <a:cxnLst/>
              <a:rect l="l" t="t" r="r" b="b"/>
              <a:pathLst>
                <a:path w="2049" h="2773" extrusionOk="0">
                  <a:moveTo>
                    <a:pt x="1" y="0"/>
                  </a:moveTo>
                  <a:lnTo>
                    <a:pt x="1" y="2773"/>
                  </a:lnTo>
                  <a:lnTo>
                    <a:pt x="2048" y="2773"/>
                  </a:lnTo>
                  <a:lnTo>
                    <a:pt x="204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8" name="Google Shape;9558;p88"/>
            <p:cNvSpPr/>
            <p:nvPr/>
          </p:nvSpPr>
          <p:spPr>
            <a:xfrm>
              <a:off x="-4480550" y="3970800"/>
              <a:ext cx="297750" cy="291425"/>
            </a:xfrm>
            <a:custGeom>
              <a:avLst/>
              <a:gdLst/>
              <a:ahLst/>
              <a:cxnLst/>
              <a:rect l="l" t="t" r="r" b="b"/>
              <a:pathLst>
                <a:path w="11910" h="11657" extrusionOk="0">
                  <a:moveTo>
                    <a:pt x="10082" y="2804"/>
                  </a:moveTo>
                  <a:cubicBezTo>
                    <a:pt x="10492" y="2804"/>
                    <a:pt x="10555" y="3466"/>
                    <a:pt x="10082" y="3466"/>
                  </a:cubicBezTo>
                  <a:lnTo>
                    <a:pt x="5924" y="3466"/>
                  </a:lnTo>
                  <a:cubicBezTo>
                    <a:pt x="5913" y="3466"/>
                    <a:pt x="5903" y="3467"/>
                    <a:pt x="5893" y="3467"/>
                  </a:cubicBezTo>
                  <a:cubicBezTo>
                    <a:pt x="5451" y="3467"/>
                    <a:pt x="5462" y="2804"/>
                    <a:pt x="5924" y="2804"/>
                  </a:cubicBezTo>
                  <a:close/>
                  <a:moveTo>
                    <a:pt x="10082" y="4159"/>
                  </a:moveTo>
                  <a:cubicBezTo>
                    <a:pt x="10492" y="4159"/>
                    <a:pt x="10555" y="4852"/>
                    <a:pt x="10082" y="4852"/>
                  </a:cubicBezTo>
                  <a:lnTo>
                    <a:pt x="5924" y="4852"/>
                  </a:lnTo>
                  <a:cubicBezTo>
                    <a:pt x="5451" y="4852"/>
                    <a:pt x="5451" y="4159"/>
                    <a:pt x="5924" y="4159"/>
                  </a:cubicBezTo>
                  <a:close/>
                  <a:moveTo>
                    <a:pt x="6807" y="5481"/>
                  </a:moveTo>
                  <a:cubicBezTo>
                    <a:pt x="7492" y="5481"/>
                    <a:pt x="8531" y="5513"/>
                    <a:pt x="10082" y="5513"/>
                  </a:cubicBezTo>
                  <a:cubicBezTo>
                    <a:pt x="10492" y="5513"/>
                    <a:pt x="10555" y="6175"/>
                    <a:pt x="10082" y="6175"/>
                  </a:cubicBezTo>
                  <a:lnTo>
                    <a:pt x="5924" y="6175"/>
                  </a:lnTo>
                  <a:lnTo>
                    <a:pt x="5924" y="6206"/>
                  </a:lnTo>
                  <a:cubicBezTo>
                    <a:pt x="5735" y="6206"/>
                    <a:pt x="5577" y="6049"/>
                    <a:pt x="5577" y="5860"/>
                  </a:cubicBezTo>
                  <a:cubicBezTo>
                    <a:pt x="5577" y="5546"/>
                    <a:pt x="5837" y="5481"/>
                    <a:pt x="6807" y="5481"/>
                  </a:cubicBezTo>
                  <a:close/>
                  <a:moveTo>
                    <a:pt x="4569" y="2804"/>
                  </a:moveTo>
                  <a:cubicBezTo>
                    <a:pt x="4758" y="2804"/>
                    <a:pt x="4916" y="2961"/>
                    <a:pt x="4916" y="3151"/>
                  </a:cubicBezTo>
                  <a:lnTo>
                    <a:pt x="4916" y="6585"/>
                  </a:lnTo>
                  <a:cubicBezTo>
                    <a:pt x="4916" y="6774"/>
                    <a:pt x="4758" y="6931"/>
                    <a:pt x="4569" y="6931"/>
                  </a:cubicBezTo>
                  <a:lnTo>
                    <a:pt x="1797" y="6931"/>
                  </a:lnTo>
                  <a:cubicBezTo>
                    <a:pt x="1608" y="6931"/>
                    <a:pt x="1450" y="6774"/>
                    <a:pt x="1450" y="6585"/>
                  </a:cubicBezTo>
                  <a:lnTo>
                    <a:pt x="1450" y="3151"/>
                  </a:lnTo>
                  <a:cubicBezTo>
                    <a:pt x="1450" y="2961"/>
                    <a:pt x="1608" y="2804"/>
                    <a:pt x="1797" y="2804"/>
                  </a:cubicBezTo>
                  <a:close/>
                  <a:moveTo>
                    <a:pt x="4916" y="8317"/>
                  </a:moveTo>
                  <a:lnTo>
                    <a:pt x="4916" y="8979"/>
                  </a:lnTo>
                  <a:lnTo>
                    <a:pt x="3529" y="8979"/>
                  </a:lnTo>
                  <a:lnTo>
                    <a:pt x="3529" y="8317"/>
                  </a:lnTo>
                  <a:close/>
                  <a:moveTo>
                    <a:pt x="8381" y="8317"/>
                  </a:moveTo>
                  <a:lnTo>
                    <a:pt x="8381" y="8979"/>
                  </a:lnTo>
                  <a:lnTo>
                    <a:pt x="6963" y="8979"/>
                  </a:lnTo>
                  <a:lnTo>
                    <a:pt x="6963" y="8317"/>
                  </a:lnTo>
                  <a:close/>
                  <a:moveTo>
                    <a:pt x="1828" y="0"/>
                  </a:moveTo>
                  <a:cubicBezTo>
                    <a:pt x="1419" y="0"/>
                    <a:pt x="1355" y="662"/>
                    <a:pt x="1828" y="662"/>
                  </a:cubicBezTo>
                  <a:lnTo>
                    <a:pt x="2206" y="662"/>
                  </a:lnTo>
                  <a:lnTo>
                    <a:pt x="2206" y="1418"/>
                  </a:lnTo>
                  <a:lnTo>
                    <a:pt x="1166" y="1418"/>
                  </a:lnTo>
                  <a:cubicBezTo>
                    <a:pt x="631" y="1418"/>
                    <a:pt x="158" y="1890"/>
                    <a:pt x="158" y="2426"/>
                  </a:cubicBezTo>
                  <a:lnTo>
                    <a:pt x="158" y="7246"/>
                  </a:lnTo>
                  <a:cubicBezTo>
                    <a:pt x="158" y="7782"/>
                    <a:pt x="631" y="8254"/>
                    <a:pt x="1166" y="8254"/>
                  </a:cubicBezTo>
                  <a:lnTo>
                    <a:pt x="2868" y="8254"/>
                  </a:lnTo>
                  <a:lnTo>
                    <a:pt x="2868" y="8947"/>
                  </a:lnTo>
                  <a:lnTo>
                    <a:pt x="1828" y="8947"/>
                  </a:lnTo>
                  <a:cubicBezTo>
                    <a:pt x="1419" y="8947"/>
                    <a:pt x="1355" y="9609"/>
                    <a:pt x="1828" y="9609"/>
                  </a:cubicBezTo>
                  <a:lnTo>
                    <a:pt x="4916" y="9609"/>
                  </a:lnTo>
                  <a:lnTo>
                    <a:pt x="4916" y="10995"/>
                  </a:lnTo>
                  <a:lnTo>
                    <a:pt x="473" y="10995"/>
                  </a:lnTo>
                  <a:cubicBezTo>
                    <a:pt x="32" y="10995"/>
                    <a:pt x="1" y="11657"/>
                    <a:pt x="473" y="11657"/>
                  </a:cubicBezTo>
                  <a:lnTo>
                    <a:pt x="11437" y="11657"/>
                  </a:lnTo>
                  <a:cubicBezTo>
                    <a:pt x="11878" y="11657"/>
                    <a:pt x="11910" y="10995"/>
                    <a:pt x="11437" y="10995"/>
                  </a:cubicBezTo>
                  <a:lnTo>
                    <a:pt x="6963" y="10995"/>
                  </a:lnTo>
                  <a:lnTo>
                    <a:pt x="6963" y="9609"/>
                  </a:lnTo>
                  <a:lnTo>
                    <a:pt x="10082" y="9609"/>
                  </a:lnTo>
                  <a:cubicBezTo>
                    <a:pt x="10492" y="9609"/>
                    <a:pt x="10555" y="8947"/>
                    <a:pt x="10082" y="8947"/>
                  </a:cubicBezTo>
                  <a:lnTo>
                    <a:pt x="9043" y="8947"/>
                  </a:lnTo>
                  <a:lnTo>
                    <a:pt x="9043" y="8254"/>
                  </a:lnTo>
                  <a:lnTo>
                    <a:pt x="10775" y="8254"/>
                  </a:lnTo>
                  <a:cubicBezTo>
                    <a:pt x="11343" y="8254"/>
                    <a:pt x="11815" y="7782"/>
                    <a:pt x="11815" y="7246"/>
                  </a:cubicBezTo>
                  <a:lnTo>
                    <a:pt x="11815" y="2426"/>
                  </a:lnTo>
                  <a:cubicBezTo>
                    <a:pt x="11815" y="1890"/>
                    <a:pt x="11343" y="1418"/>
                    <a:pt x="10775" y="1418"/>
                  </a:cubicBezTo>
                  <a:lnTo>
                    <a:pt x="9767" y="1418"/>
                  </a:lnTo>
                  <a:lnTo>
                    <a:pt x="9767" y="662"/>
                  </a:lnTo>
                  <a:lnTo>
                    <a:pt x="10114" y="662"/>
                  </a:lnTo>
                  <a:cubicBezTo>
                    <a:pt x="10555" y="662"/>
                    <a:pt x="10586" y="0"/>
                    <a:pt x="10114" y="0"/>
                  </a:cubicBezTo>
                  <a:lnTo>
                    <a:pt x="8728" y="0"/>
                  </a:lnTo>
                  <a:cubicBezTo>
                    <a:pt x="8287" y="0"/>
                    <a:pt x="8255" y="662"/>
                    <a:pt x="8728" y="662"/>
                  </a:cubicBezTo>
                  <a:lnTo>
                    <a:pt x="9074" y="662"/>
                  </a:lnTo>
                  <a:lnTo>
                    <a:pt x="9074" y="1418"/>
                  </a:lnTo>
                  <a:lnTo>
                    <a:pt x="6302" y="1418"/>
                  </a:lnTo>
                  <a:lnTo>
                    <a:pt x="6302" y="662"/>
                  </a:lnTo>
                  <a:lnTo>
                    <a:pt x="6648" y="662"/>
                  </a:lnTo>
                  <a:cubicBezTo>
                    <a:pt x="7089" y="662"/>
                    <a:pt x="7121" y="0"/>
                    <a:pt x="6648" y="0"/>
                  </a:cubicBezTo>
                  <a:lnTo>
                    <a:pt x="5262" y="0"/>
                  </a:lnTo>
                  <a:cubicBezTo>
                    <a:pt x="4821" y="0"/>
                    <a:pt x="4790" y="662"/>
                    <a:pt x="5262" y="662"/>
                  </a:cubicBezTo>
                  <a:lnTo>
                    <a:pt x="5609" y="662"/>
                  </a:lnTo>
                  <a:lnTo>
                    <a:pt x="5609" y="1418"/>
                  </a:lnTo>
                  <a:lnTo>
                    <a:pt x="2868" y="1418"/>
                  </a:lnTo>
                  <a:lnTo>
                    <a:pt x="2868" y="662"/>
                  </a:lnTo>
                  <a:lnTo>
                    <a:pt x="3214" y="662"/>
                  </a:lnTo>
                  <a:cubicBezTo>
                    <a:pt x="3655" y="662"/>
                    <a:pt x="3687" y="0"/>
                    <a:pt x="321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59" name="Google Shape;9559;p88"/>
          <p:cNvGrpSpPr/>
          <p:nvPr/>
        </p:nvGrpSpPr>
        <p:grpSpPr>
          <a:xfrm>
            <a:off x="9073214" y="2252296"/>
            <a:ext cx="553497" cy="559545"/>
            <a:chOff x="-2668225" y="3239075"/>
            <a:chExt cx="288300" cy="291450"/>
          </a:xfrm>
        </p:grpSpPr>
        <p:sp>
          <p:nvSpPr>
            <p:cNvPr id="9560" name="Google Shape;9560;p88"/>
            <p:cNvSpPr/>
            <p:nvPr/>
          </p:nvSpPr>
          <p:spPr>
            <a:xfrm>
              <a:off x="-2592600" y="3239075"/>
              <a:ext cx="137850" cy="51225"/>
            </a:xfrm>
            <a:custGeom>
              <a:avLst/>
              <a:gdLst/>
              <a:ahLst/>
              <a:cxnLst/>
              <a:rect l="l" t="t" r="r" b="b"/>
              <a:pathLst>
                <a:path w="5514" h="2049" extrusionOk="0">
                  <a:moveTo>
                    <a:pt x="1355" y="1"/>
                  </a:moveTo>
                  <a:cubicBezTo>
                    <a:pt x="0" y="1"/>
                    <a:pt x="11" y="2049"/>
                    <a:pt x="1386" y="2049"/>
                  </a:cubicBezTo>
                  <a:lnTo>
                    <a:pt x="4127" y="2049"/>
                  </a:lnTo>
                  <a:cubicBezTo>
                    <a:pt x="5482" y="2049"/>
                    <a:pt x="5514" y="1"/>
                    <a:pt x="4127" y="1"/>
                  </a:cubicBezTo>
                  <a:lnTo>
                    <a:pt x="1386" y="1"/>
                  </a:lnTo>
                  <a:cubicBezTo>
                    <a:pt x="1376" y="1"/>
                    <a:pt x="1366" y="1"/>
                    <a:pt x="13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1" name="Google Shape;9561;p88"/>
            <p:cNvSpPr/>
            <p:nvPr/>
          </p:nvSpPr>
          <p:spPr>
            <a:xfrm>
              <a:off x="-2587875" y="3307875"/>
              <a:ext cx="129200" cy="69850"/>
            </a:xfrm>
            <a:custGeom>
              <a:avLst/>
              <a:gdLst/>
              <a:ahLst/>
              <a:cxnLst/>
              <a:rect l="l" t="t" r="r" b="b"/>
              <a:pathLst>
                <a:path w="5168" h="2794" extrusionOk="0">
                  <a:moveTo>
                    <a:pt x="1235" y="1"/>
                  </a:moveTo>
                  <a:cubicBezTo>
                    <a:pt x="1002" y="1"/>
                    <a:pt x="977" y="13"/>
                    <a:pt x="882" y="53"/>
                  </a:cubicBezTo>
                  <a:lnTo>
                    <a:pt x="882" y="1502"/>
                  </a:lnTo>
                  <a:cubicBezTo>
                    <a:pt x="788" y="1628"/>
                    <a:pt x="599" y="1943"/>
                    <a:pt x="0" y="2794"/>
                  </a:cubicBezTo>
                  <a:lnTo>
                    <a:pt x="5167" y="2794"/>
                  </a:lnTo>
                  <a:cubicBezTo>
                    <a:pt x="4568" y="1912"/>
                    <a:pt x="4379" y="1597"/>
                    <a:pt x="4316" y="1471"/>
                  </a:cubicBezTo>
                  <a:lnTo>
                    <a:pt x="4316" y="22"/>
                  </a:lnTo>
                  <a:lnTo>
                    <a:pt x="3938" y="22"/>
                  </a:lnTo>
                  <a:cubicBezTo>
                    <a:pt x="2228" y="22"/>
                    <a:pt x="1547" y="1"/>
                    <a:pt x="12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2" name="Google Shape;9562;p88"/>
            <p:cNvSpPr/>
            <p:nvPr/>
          </p:nvSpPr>
          <p:spPr>
            <a:xfrm>
              <a:off x="-2566625" y="3427325"/>
              <a:ext cx="33125" cy="33100"/>
            </a:xfrm>
            <a:custGeom>
              <a:avLst/>
              <a:gdLst/>
              <a:ahLst/>
              <a:cxnLst/>
              <a:rect l="l" t="t" r="r" b="b"/>
              <a:pathLst>
                <a:path w="1325" h="1324" extrusionOk="0">
                  <a:moveTo>
                    <a:pt x="662" y="1"/>
                  </a:moveTo>
                  <a:cubicBezTo>
                    <a:pt x="253" y="1"/>
                    <a:pt x="1" y="316"/>
                    <a:pt x="1" y="662"/>
                  </a:cubicBezTo>
                  <a:cubicBezTo>
                    <a:pt x="1" y="1009"/>
                    <a:pt x="316" y="1324"/>
                    <a:pt x="662" y="1324"/>
                  </a:cubicBezTo>
                  <a:cubicBezTo>
                    <a:pt x="1041" y="1324"/>
                    <a:pt x="1324" y="1009"/>
                    <a:pt x="1324" y="662"/>
                  </a:cubicBezTo>
                  <a:cubicBezTo>
                    <a:pt x="1324" y="316"/>
                    <a:pt x="1041" y="1"/>
                    <a:pt x="6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3" name="Google Shape;9563;p88"/>
            <p:cNvSpPr/>
            <p:nvPr/>
          </p:nvSpPr>
          <p:spPr>
            <a:xfrm>
              <a:off x="-2481550" y="34612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8"/>
                  </a:cubicBezTo>
                  <a:cubicBezTo>
                    <a:pt x="725" y="158"/>
                    <a:pt x="536" y="0"/>
                    <a:pt x="37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4" name="Google Shape;9564;p88"/>
            <p:cNvSpPr/>
            <p:nvPr/>
          </p:nvSpPr>
          <p:spPr>
            <a:xfrm>
              <a:off x="-2668225" y="3393475"/>
              <a:ext cx="288300" cy="137050"/>
            </a:xfrm>
            <a:custGeom>
              <a:avLst/>
              <a:gdLst/>
              <a:ahLst/>
              <a:cxnLst/>
              <a:rect l="l" t="t" r="r" b="b"/>
              <a:pathLst>
                <a:path w="11532" h="5482" extrusionOk="0">
                  <a:moveTo>
                    <a:pt x="4726" y="630"/>
                  </a:moveTo>
                  <a:cubicBezTo>
                    <a:pt x="5483" y="630"/>
                    <a:pt x="6113" y="1260"/>
                    <a:pt x="6113" y="2016"/>
                  </a:cubicBezTo>
                  <a:cubicBezTo>
                    <a:pt x="6113" y="2804"/>
                    <a:pt x="5514" y="3403"/>
                    <a:pt x="4726" y="3403"/>
                  </a:cubicBezTo>
                  <a:cubicBezTo>
                    <a:pt x="3970" y="3403"/>
                    <a:pt x="3340" y="2772"/>
                    <a:pt x="3340" y="2016"/>
                  </a:cubicBezTo>
                  <a:cubicBezTo>
                    <a:pt x="3340" y="1260"/>
                    <a:pt x="3970" y="630"/>
                    <a:pt x="4726" y="630"/>
                  </a:cubicBezTo>
                  <a:close/>
                  <a:moveTo>
                    <a:pt x="7845" y="2048"/>
                  </a:moveTo>
                  <a:cubicBezTo>
                    <a:pt x="8381" y="2048"/>
                    <a:pt x="8854" y="2520"/>
                    <a:pt x="8854" y="3087"/>
                  </a:cubicBezTo>
                  <a:cubicBezTo>
                    <a:pt x="8854" y="3623"/>
                    <a:pt x="8381" y="4096"/>
                    <a:pt x="7845" y="4096"/>
                  </a:cubicBezTo>
                  <a:cubicBezTo>
                    <a:pt x="7278" y="4096"/>
                    <a:pt x="6806" y="3623"/>
                    <a:pt x="6806" y="3087"/>
                  </a:cubicBezTo>
                  <a:cubicBezTo>
                    <a:pt x="6806" y="2520"/>
                    <a:pt x="7278" y="2048"/>
                    <a:pt x="7845" y="2048"/>
                  </a:cubicBezTo>
                  <a:close/>
                  <a:moveTo>
                    <a:pt x="2710" y="0"/>
                  </a:moveTo>
                  <a:cubicBezTo>
                    <a:pt x="2238" y="693"/>
                    <a:pt x="1607" y="1575"/>
                    <a:pt x="788" y="2804"/>
                  </a:cubicBezTo>
                  <a:cubicBezTo>
                    <a:pt x="1" y="3938"/>
                    <a:pt x="820" y="5482"/>
                    <a:pt x="2206" y="5482"/>
                  </a:cubicBezTo>
                  <a:lnTo>
                    <a:pt x="9295" y="5482"/>
                  </a:lnTo>
                  <a:cubicBezTo>
                    <a:pt x="10712" y="5482"/>
                    <a:pt x="11532" y="3938"/>
                    <a:pt x="10744" y="2804"/>
                  </a:cubicBezTo>
                  <a:cubicBezTo>
                    <a:pt x="9925" y="1575"/>
                    <a:pt x="9295" y="693"/>
                    <a:pt x="882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65" name="Google Shape;9565;p88"/>
          <p:cNvGrpSpPr/>
          <p:nvPr/>
        </p:nvGrpSpPr>
        <p:grpSpPr>
          <a:xfrm>
            <a:off x="9069422" y="2940256"/>
            <a:ext cx="561081" cy="559545"/>
            <a:chOff x="-2671375" y="3597450"/>
            <a:chExt cx="292250" cy="291450"/>
          </a:xfrm>
        </p:grpSpPr>
        <p:sp>
          <p:nvSpPr>
            <p:cNvPr id="9566" name="Google Shape;9566;p88"/>
            <p:cNvSpPr/>
            <p:nvPr/>
          </p:nvSpPr>
          <p:spPr>
            <a:xfrm>
              <a:off x="-2654050" y="3597450"/>
              <a:ext cx="260725" cy="51225"/>
            </a:xfrm>
            <a:custGeom>
              <a:avLst/>
              <a:gdLst/>
              <a:ahLst/>
              <a:cxnLst/>
              <a:rect l="l" t="t" r="r" b="b"/>
              <a:pathLst>
                <a:path w="10429" h="2049" extrusionOk="0">
                  <a:moveTo>
                    <a:pt x="1513" y="1"/>
                  </a:moveTo>
                  <a:cubicBezTo>
                    <a:pt x="1072" y="1"/>
                    <a:pt x="725" y="253"/>
                    <a:pt x="568" y="631"/>
                  </a:cubicBezTo>
                  <a:lnTo>
                    <a:pt x="1" y="2049"/>
                  </a:lnTo>
                  <a:lnTo>
                    <a:pt x="10429" y="2049"/>
                  </a:lnTo>
                  <a:lnTo>
                    <a:pt x="9830" y="631"/>
                  </a:lnTo>
                  <a:cubicBezTo>
                    <a:pt x="9673" y="253"/>
                    <a:pt x="9263" y="1"/>
                    <a:pt x="8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7" name="Google Shape;9567;p88"/>
            <p:cNvSpPr/>
            <p:nvPr/>
          </p:nvSpPr>
          <p:spPr>
            <a:xfrm>
              <a:off x="-2671375" y="3667550"/>
              <a:ext cx="292250" cy="221350"/>
            </a:xfrm>
            <a:custGeom>
              <a:avLst/>
              <a:gdLst/>
              <a:ahLst/>
              <a:cxnLst/>
              <a:rect l="l" t="t" r="r" b="b"/>
              <a:pathLst>
                <a:path w="11690" h="8854" extrusionOk="0">
                  <a:moveTo>
                    <a:pt x="1733" y="1324"/>
                  </a:moveTo>
                  <a:cubicBezTo>
                    <a:pt x="1922" y="1324"/>
                    <a:pt x="2080" y="1481"/>
                    <a:pt x="2080" y="1702"/>
                  </a:cubicBezTo>
                  <a:cubicBezTo>
                    <a:pt x="2080" y="1891"/>
                    <a:pt x="1922" y="2049"/>
                    <a:pt x="1733" y="2049"/>
                  </a:cubicBezTo>
                  <a:cubicBezTo>
                    <a:pt x="1544" y="2049"/>
                    <a:pt x="1387" y="1891"/>
                    <a:pt x="1387" y="1702"/>
                  </a:cubicBezTo>
                  <a:cubicBezTo>
                    <a:pt x="1387" y="1481"/>
                    <a:pt x="1544" y="1324"/>
                    <a:pt x="1733" y="1324"/>
                  </a:cubicBezTo>
                  <a:close/>
                  <a:moveTo>
                    <a:pt x="10019" y="1387"/>
                  </a:moveTo>
                  <a:cubicBezTo>
                    <a:pt x="10492" y="1387"/>
                    <a:pt x="10492" y="2049"/>
                    <a:pt x="10019" y="2049"/>
                  </a:cubicBezTo>
                  <a:lnTo>
                    <a:pt x="3781" y="2049"/>
                  </a:lnTo>
                  <a:cubicBezTo>
                    <a:pt x="3340" y="2049"/>
                    <a:pt x="3309" y="1387"/>
                    <a:pt x="3781" y="1387"/>
                  </a:cubicBezTo>
                  <a:close/>
                  <a:moveTo>
                    <a:pt x="1733" y="4096"/>
                  </a:moveTo>
                  <a:cubicBezTo>
                    <a:pt x="1922" y="4096"/>
                    <a:pt x="2080" y="4254"/>
                    <a:pt x="2080" y="4443"/>
                  </a:cubicBezTo>
                  <a:cubicBezTo>
                    <a:pt x="2080" y="4632"/>
                    <a:pt x="1922" y="4789"/>
                    <a:pt x="1733" y="4789"/>
                  </a:cubicBezTo>
                  <a:cubicBezTo>
                    <a:pt x="1544" y="4789"/>
                    <a:pt x="1387" y="4632"/>
                    <a:pt x="1387" y="4443"/>
                  </a:cubicBezTo>
                  <a:cubicBezTo>
                    <a:pt x="1387" y="4254"/>
                    <a:pt x="1544" y="4096"/>
                    <a:pt x="1733" y="4096"/>
                  </a:cubicBezTo>
                  <a:close/>
                  <a:moveTo>
                    <a:pt x="10050" y="4127"/>
                  </a:moveTo>
                  <a:cubicBezTo>
                    <a:pt x="10492" y="4127"/>
                    <a:pt x="10481" y="4789"/>
                    <a:pt x="10019" y="4789"/>
                  </a:cubicBezTo>
                  <a:lnTo>
                    <a:pt x="3781" y="4789"/>
                  </a:lnTo>
                  <a:cubicBezTo>
                    <a:pt x="3340" y="4789"/>
                    <a:pt x="3309" y="4128"/>
                    <a:pt x="3781" y="4128"/>
                  </a:cubicBezTo>
                  <a:lnTo>
                    <a:pt x="10019" y="4128"/>
                  </a:lnTo>
                  <a:cubicBezTo>
                    <a:pt x="10030" y="4127"/>
                    <a:pt x="10040" y="4127"/>
                    <a:pt x="10050" y="4127"/>
                  </a:cubicBezTo>
                  <a:close/>
                  <a:moveTo>
                    <a:pt x="1733" y="6806"/>
                  </a:moveTo>
                  <a:cubicBezTo>
                    <a:pt x="1922" y="6806"/>
                    <a:pt x="2080" y="6963"/>
                    <a:pt x="2080" y="7152"/>
                  </a:cubicBezTo>
                  <a:cubicBezTo>
                    <a:pt x="2080" y="7373"/>
                    <a:pt x="1922" y="7499"/>
                    <a:pt x="1733" y="7499"/>
                  </a:cubicBezTo>
                  <a:cubicBezTo>
                    <a:pt x="1544" y="7499"/>
                    <a:pt x="1387" y="7373"/>
                    <a:pt x="1387" y="7152"/>
                  </a:cubicBezTo>
                  <a:cubicBezTo>
                    <a:pt x="1387" y="6963"/>
                    <a:pt x="1544" y="6806"/>
                    <a:pt x="1733" y="6806"/>
                  </a:cubicBezTo>
                  <a:close/>
                  <a:moveTo>
                    <a:pt x="10019" y="6837"/>
                  </a:moveTo>
                  <a:cubicBezTo>
                    <a:pt x="10492" y="6837"/>
                    <a:pt x="10492" y="7499"/>
                    <a:pt x="10019" y="7499"/>
                  </a:cubicBezTo>
                  <a:lnTo>
                    <a:pt x="3781" y="7499"/>
                  </a:lnTo>
                  <a:cubicBezTo>
                    <a:pt x="3340" y="7499"/>
                    <a:pt x="3309" y="6837"/>
                    <a:pt x="3781" y="6837"/>
                  </a:cubicBezTo>
                  <a:close/>
                  <a:moveTo>
                    <a:pt x="379" y="1"/>
                  </a:moveTo>
                  <a:lnTo>
                    <a:pt x="95" y="631"/>
                  </a:lnTo>
                  <a:cubicBezTo>
                    <a:pt x="64" y="757"/>
                    <a:pt x="1" y="883"/>
                    <a:pt x="1" y="1009"/>
                  </a:cubicBezTo>
                  <a:lnTo>
                    <a:pt x="1" y="2395"/>
                  </a:lnTo>
                  <a:cubicBezTo>
                    <a:pt x="1" y="2679"/>
                    <a:pt x="127" y="2899"/>
                    <a:pt x="284" y="3057"/>
                  </a:cubicBezTo>
                  <a:cubicBezTo>
                    <a:pt x="127" y="3246"/>
                    <a:pt x="1" y="3498"/>
                    <a:pt x="1" y="3718"/>
                  </a:cubicBezTo>
                  <a:lnTo>
                    <a:pt x="1" y="5104"/>
                  </a:lnTo>
                  <a:cubicBezTo>
                    <a:pt x="1" y="5388"/>
                    <a:pt x="127" y="5609"/>
                    <a:pt x="284" y="5766"/>
                  </a:cubicBezTo>
                  <a:cubicBezTo>
                    <a:pt x="127" y="5987"/>
                    <a:pt x="1" y="6207"/>
                    <a:pt x="1" y="6459"/>
                  </a:cubicBezTo>
                  <a:lnTo>
                    <a:pt x="1" y="7814"/>
                  </a:lnTo>
                  <a:cubicBezTo>
                    <a:pt x="1" y="8381"/>
                    <a:pt x="473" y="8854"/>
                    <a:pt x="1040" y="8854"/>
                  </a:cubicBezTo>
                  <a:lnTo>
                    <a:pt x="10649" y="8854"/>
                  </a:lnTo>
                  <a:cubicBezTo>
                    <a:pt x="11185" y="8854"/>
                    <a:pt x="11658" y="8381"/>
                    <a:pt x="11658" y="7814"/>
                  </a:cubicBezTo>
                  <a:lnTo>
                    <a:pt x="11658" y="6459"/>
                  </a:lnTo>
                  <a:cubicBezTo>
                    <a:pt x="11658" y="6176"/>
                    <a:pt x="11563" y="5924"/>
                    <a:pt x="11405" y="5766"/>
                  </a:cubicBezTo>
                  <a:cubicBezTo>
                    <a:pt x="11563" y="5577"/>
                    <a:pt x="11658" y="5357"/>
                    <a:pt x="11658" y="5104"/>
                  </a:cubicBezTo>
                  <a:lnTo>
                    <a:pt x="11658" y="3718"/>
                  </a:lnTo>
                  <a:cubicBezTo>
                    <a:pt x="11658" y="3466"/>
                    <a:pt x="11563" y="3214"/>
                    <a:pt x="11405" y="3057"/>
                  </a:cubicBezTo>
                  <a:cubicBezTo>
                    <a:pt x="11563" y="2868"/>
                    <a:pt x="11658" y="2616"/>
                    <a:pt x="11658" y="2395"/>
                  </a:cubicBezTo>
                  <a:lnTo>
                    <a:pt x="11658" y="1009"/>
                  </a:lnTo>
                  <a:lnTo>
                    <a:pt x="11689" y="1009"/>
                  </a:lnTo>
                  <a:cubicBezTo>
                    <a:pt x="11689" y="883"/>
                    <a:pt x="11658" y="757"/>
                    <a:pt x="11626" y="631"/>
                  </a:cubicBezTo>
                  <a:lnTo>
                    <a:pt x="1134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68" name="Google Shape;9568;p88"/>
          <p:cNvGrpSpPr/>
          <p:nvPr/>
        </p:nvGrpSpPr>
        <p:grpSpPr>
          <a:xfrm>
            <a:off x="9083800" y="3674256"/>
            <a:ext cx="564057" cy="562569"/>
            <a:chOff x="-2670575" y="3956600"/>
            <a:chExt cx="293800" cy="293025"/>
          </a:xfrm>
        </p:grpSpPr>
        <p:sp>
          <p:nvSpPr>
            <p:cNvPr id="9569" name="Google Shape;9569;p88"/>
            <p:cNvSpPr/>
            <p:nvPr/>
          </p:nvSpPr>
          <p:spPr>
            <a:xfrm>
              <a:off x="-2670575" y="3975525"/>
              <a:ext cx="116575" cy="34675"/>
            </a:xfrm>
            <a:custGeom>
              <a:avLst/>
              <a:gdLst/>
              <a:ahLst/>
              <a:cxnLst/>
              <a:rect l="l" t="t" r="r" b="b"/>
              <a:pathLst>
                <a:path w="4663" h="1387" extrusionOk="0"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1386"/>
                  </a:lnTo>
                  <a:lnTo>
                    <a:pt x="3781" y="1386"/>
                  </a:lnTo>
                  <a:cubicBezTo>
                    <a:pt x="4001" y="882"/>
                    <a:pt x="4316" y="410"/>
                    <a:pt x="46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0" name="Google Shape;9570;p88"/>
            <p:cNvSpPr/>
            <p:nvPr/>
          </p:nvSpPr>
          <p:spPr>
            <a:xfrm>
              <a:off x="-2669800" y="4026700"/>
              <a:ext cx="170950" cy="136300"/>
            </a:xfrm>
            <a:custGeom>
              <a:avLst/>
              <a:gdLst/>
              <a:ahLst/>
              <a:cxnLst/>
              <a:rect l="l" t="t" r="r" b="b"/>
              <a:pathLst>
                <a:path w="6838" h="5452" extrusionOk="0">
                  <a:moveTo>
                    <a:pt x="1" y="1"/>
                  </a:moveTo>
                  <a:lnTo>
                    <a:pt x="1" y="5451"/>
                  </a:lnTo>
                  <a:lnTo>
                    <a:pt x="6837" y="5451"/>
                  </a:lnTo>
                  <a:lnTo>
                    <a:pt x="6837" y="5357"/>
                  </a:lnTo>
                  <a:cubicBezTo>
                    <a:pt x="6522" y="5294"/>
                    <a:pt x="6207" y="5168"/>
                    <a:pt x="5924" y="5042"/>
                  </a:cubicBezTo>
                  <a:lnTo>
                    <a:pt x="5104" y="5325"/>
                  </a:lnTo>
                  <a:cubicBezTo>
                    <a:pt x="4975" y="5368"/>
                    <a:pt x="4845" y="5389"/>
                    <a:pt x="4720" y="5389"/>
                  </a:cubicBezTo>
                  <a:cubicBezTo>
                    <a:pt x="3931" y="5389"/>
                    <a:pt x="3289" y="4597"/>
                    <a:pt x="3561" y="3781"/>
                  </a:cubicBezTo>
                  <a:lnTo>
                    <a:pt x="3844" y="2962"/>
                  </a:lnTo>
                  <a:cubicBezTo>
                    <a:pt x="3561" y="2364"/>
                    <a:pt x="3403" y="1702"/>
                    <a:pt x="3403" y="1041"/>
                  </a:cubicBezTo>
                  <a:cubicBezTo>
                    <a:pt x="3403" y="662"/>
                    <a:pt x="3466" y="316"/>
                    <a:pt x="35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1" name="Google Shape;9571;p88"/>
            <p:cNvSpPr/>
            <p:nvPr/>
          </p:nvSpPr>
          <p:spPr>
            <a:xfrm>
              <a:off x="-2669800" y="4179500"/>
              <a:ext cx="170950" cy="70125"/>
            </a:xfrm>
            <a:custGeom>
              <a:avLst/>
              <a:gdLst/>
              <a:ahLst/>
              <a:cxnLst/>
              <a:rect l="l" t="t" r="r" b="b"/>
              <a:pathLst>
                <a:path w="6838" h="2805" extrusionOk="0">
                  <a:moveTo>
                    <a:pt x="3403" y="757"/>
                  </a:moveTo>
                  <a:cubicBezTo>
                    <a:pt x="3592" y="757"/>
                    <a:pt x="3750" y="914"/>
                    <a:pt x="3750" y="1103"/>
                  </a:cubicBezTo>
                  <a:cubicBezTo>
                    <a:pt x="3750" y="1293"/>
                    <a:pt x="3592" y="1450"/>
                    <a:pt x="3403" y="1450"/>
                  </a:cubicBezTo>
                  <a:cubicBezTo>
                    <a:pt x="3214" y="1450"/>
                    <a:pt x="3057" y="1293"/>
                    <a:pt x="3057" y="1103"/>
                  </a:cubicBezTo>
                  <a:cubicBezTo>
                    <a:pt x="3057" y="914"/>
                    <a:pt x="3214" y="757"/>
                    <a:pt x="3403" y="757"/>
                  </a:cubicBezTo>
                  <a:close/>
                  <a:moveTo>
                    <a:pt x="1" y="1"/>
                  </a:moveTo>
                  <a:lnTo>
                    <a:pt x="1" y="1765"/>
                  </a:lnTo>
                  <a:cubicBezTo>
                    <a:pt x="1" y="2332"/>
                    <a:pt x="442" y="2805"/>
                    <a:pt x="1009" y="2805"/>
                  </a:cubicBezTo>
                  <a:lnTo>
                    <a:pt x="5829" y="2805"/>
                  </a:lnTo>
                  <a:cubicBezTo>
                    <a:pt x="6365" y="2805"/>
                    <a:pt x="6837" y="2332"/>
                    <a:pt x="6837" y="1765"/>
                  </a:cubicBezTo>
                  <a:lnTo>
                    <a:pt x="683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2" name="Google Shape;9572;p88"/>
            <p:cNvSpPr/>
            <p:nvPr/>
          </p:nvSpPr>
          <p:spPr>
            <a:xfrm>
              <a:off x="-2566625" y="3956600"/>
              <a:ext cx="189850" cy="190650"/>
            </a:xfrm>
            <a:custGeom>
              <a:avLst/>
              <a:gdLst/>
              <a:ahLst/>
              <a:cxnLst/>
              <a:rect l="l" t="t" r="r" b="b"/>
              <a:pathLst>
                <a:path w="7594" h="7626" extrusionOk="0">
                  <a:moveTo>
                    <a:pt x="3759" y="1391"/>
                  </a:moveTo>
                  <a:cubicBezTo>
                    <a:pt x="3929" y="1391"/>
                    <a:pt x="4096" y="1502"/>
                    <a:pt x="4096" y="1734"/>
                  </a:cubicBezTo>
                  <a:lnTo>
                    <a:pt x="4096" y="2175"/>
                  </a:lnTo>
                  <a:cubicBezTo>
                    <a:pt x="4254" y="2206"/>
                    <a:pt x="4349" y="2301"/>
                    <a:pt x="4475" y="2427"/>
                  </a:cubicBezTo>
                  <a:cubicBezTo>
                    <a:pt x="4716" y="2669"/>
                    <a:pt x="4494" y="3003"/>
                    <a:pt x="4235" y="3003"/>
                  </a:cubicBezTo>
                  <a:cubicBezTo>
                    <a:pt x="4157" y="3003"/>
                    <a:pt x="4075" y="2973"/>
                    <a:pt x="4002" y="2899"/>
                  </a:cubicBezTo>
                  <a:cubicBezTo>
                    <a:pt x="3926" y="2823"/>
                    <a:pt x="3839" y="2791"/>
                    <a:pt x="3756" y="2791"/>
                  </a:cubicBezTo>
                  <a:cubicBezTo>
                    <a:pt x="3493" y="2791"/>
                    <a:pt x="3266" y="3109"/>
                    <a:pt x="3529" y="3372"/>
                  </a:cubicBezTo>
                  <a:cubicBezTo>
                    <a:pt x="3624" y="3435"/>
                    <a:pt x="3687" y="3466"/>
                    <a:pt x="3781" y="3466"/>
                  </a:cubicBezTo>
                  <a:cubicBezTo>
                    <a:pt x="4317" y="3466"/>
                    <a:pt x="4790" y="3939"/>
                    <a:pt x="4790" y="4506"/>
                  </a:cubicBezTo>
                  <a:cubicBezTo>
                    <a:pt x="4790" y="4884"/>
                    <a:pt x="4569" y="5294"/>
                    <a:pt x="4128" y="5451"/>
                  </a:cubicBezTo>
                  <a:lnTo>
                    <a:pt x="4128" y="5829"/>
                  </a:lnTo>
                  <a:cubicBezTo>
                    <a:pt x="4128" y="6054"/>
                    <a:pt x="3957" y="6172"/>
                    <a:pt x="3789" y="6172"/>
                  </a:cubicBezTo>
                  <a:cubicBezTo>
                    <a:pt x="3626" y="6172"/>
                    <a:pt x="3466" y="6062"/>
                    <a:pt x="3466" y="5829"/>
                  </a:cubicBezTo>
                  <a:lnTo>
                    <a:pt x="3466" y="5451"/>
                  </a:lnTo>
                  <a:cubicBezTo>
                    <a:pt x="3309" y="5420"/>
                    <a:pt x="3183" y="5325"/>
                    <a:pt x="3057" y="5199"/>
                  </a:cubicBezTo>
                  <a:cubicBezTo>
                    <a:pt x="2815" y="4957"/>
                    <a:pt x="3037" y="4623"/>
                    <a:pt x="3296" y="4623"/>
                  </a:cubicBezTo>
                  <a:cubicBezTo>
                    <a:pt x="3374" y="4623"/>
                    <a:pt x="3456" y="4653"/>
                    <a:pt x="3529" y="4727"/>
                  </a:cubicBezTo>
                  <a:cubicBezTo>
                    <a:pt x="3603" y="4800"/>
                    <a:pt x="3684" y="4831"/>
                    <a:pt x="3763" y="4831"/>
                  </a:cubicBezTo>
                  <a:cubicBezTo>
                    <a:pt x="4022" y="4831"/>
                    <a:pt x="4244" y="4496"/>
                    <a:pt x="4002" y="4254"/>
                  </a:cubicBezTo>
                  <a:cubicBezTo>
                    <a:pt x="3939" y="4191"/>
                    <a:pt x="3844" y="4160"/>
                    <a:pt x="3781" y="4160"/>
                  </a:cubicBezTo>
                  <a:cubicBezTo>
                    <a:pt x="3214" y="4160"/>
                    <a:pt x="2742" y="3687"/>
                    <a:pt x="2742" y="3120"/>
                  </a:cubicBezTo>
                  <a:cubicBezTo>
                    <a:pt x="2742" y="2710"/>
                    <a:pt x="2994" y="2332"/>
                    <a:pt x="3403" y="2175"/>
                  </a:cubicBezTo>
                  <a:lnTo>
                    <a:pt x="3403" y="1734"/>
                  </a:lnTo>
                  <a:cubicBezTo>
                    <a:pt x="3403" y="1509"/>
                    <a:pt x="3583" y="1391"/>
                    <a:pt x="3759" y="1391"/>
                  </a:cubicBezTo>
                  <a:close/>
                  <a:moveTo>
                    <a:pt x="3781" y="1"/>
                  </a:moveTo>
                  <a:cubicBezTo>
                    <a:pt x="1734" y="1"/>
                    <a:pt x="1" y="1671"/>
                    <a:pt x="1" y="3782"/>
                  </a:cubicBezTo>
                  <a:cubicBezTo>
                    <a:pt x="1" y="4380"/>
                    <a:pt x="158" y="5010"/>
                    <a:pt x="410" y="5514"/>
                  </a:cubicBezTo>
                  <a:cubicBezTo>
                    <a:pt x="473" y="5609"/>
                    <a:pt x="473" y="5735"/>
                    <a:pt x="473" y="5798"/>
                  </a:cubicBezTo>
                  <a:lnTo>
                    <a:pt x="158" y="6774"/>
                  </a:lnTo>
                  <a:cubicBezTo>
                    <a:pt x="46" y="7141"/>
                    <a:pt x="311" y="7482"/>
                    <a:pt x="684" y="7482"/>
                  </a:cubicBezTo>
                  <a:cubicBezTo>
                    <a:pt x="728" y="7482"/>
                    <a:pt x="774" y="7478"/>
                    <a:pt x="820" y="7468"/>
                  </a:cubicBezTo>
                  <a:lnTo>
                    <a:pt x="1797" y="7121"/>
                  </a:lnTo>
                  <a:cubicBezTo>
                    <a:pt x="1831" y="7110"/>
                    <a:pt x="1866" y="7102"/>
                    <a:pt x="1900" y="7102"/>
                  </a:cubicBezTo>
                  <a:cubicBezTo>
                    <a:pt x="1960" y="7102"/>
                    <a:pt x="2020" y="7124"/>
                    <a:pt x="2080" y="7184"/>
                  </a:cubicBezTo>
                  <a:cubicBezTo>
                    <a:pt x="2584" y="7468"/>
                    <a:pt x="3214" y="7625"/>
                    <a:pt x="3813" y="7625"/>
                  </a:cubicBezTo>
                  <a:cubicBezTo>
                    <a:pt x="5892" y="7625"/>
                    <a:pt x="7594" y="5924"/>
                    <a:pt x="7594" y="3813"/>
                  </a:cubicBezTo>
                  <a:cubicBezTo>
                    <a:pt x="7499" y="1702"/>
                    <a:pt x="5861" y="1"/>
                    <a:pt x="378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73" name="Google Shape;9573;p88"/>
          <p:cNvGrpSpPr/>
          <p:nvPr/>
        </p:nvGrpSpPr>
        <p:grpSpPr>
          <a:xfrm>
            <a:off x="4093827" y="4415930"/>
            <a:ext cx="568616" cy="557817"/>
            <a:chOff x="-1183550" y="3586525"/>
            <a:chExt cx="296175" cy="290550"/>
          </a:xfrm>
        </p:grpSpPr>
        <p:sp>
          <p:nvSpPr>
            <p:cNvPr id="9574" name="Google Shape;9574;p88"/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5" name="Google Shape;9575;p88"/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6" name="Google Shape;9576;p88"/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7" name="Google Shape;9577;p88"/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8" name="Google Shape;9578;p88"/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9" name="Google Shape;9579;p88"/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0" name="Google Shape;9580;p88"/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1" name="Google Shape;9581;p88"/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2" name="Google Shape;9582;p88"/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83" name="Google Shape;9583;p88"/>
          <p:cNvGrpSpPr/>
          <p:nvPr/>
        </p:nvGrpSpPr>
        <p:grpSpPr>
          <a:xfrm>
            <a:off x="2578641" y="2253066"/>
            <a:ext cx="561081" cy="558009"/>
            <a:chOff x="-5971525" y="3273750"/>
            <a:chExt cx="292250" cy="290650"/>
          </a:xfrm>
        </p:grpSpPr>
        <p:sp>
          <p:nvSpPr>
            <p:cNvPr id="9584" name="Google Shape;9584;p88"/>
            <p:cNvSpPr/>
            <p:nvPr/>
          </p:nvSpPr>
          <p:spPr>
            <a:xfrm>
              <a:off x="-5868325" y="3273750"/>
              <a:ext cx="85075" cy="84300"/>
            </a:xfrm>
            <a:custGeom>
              <a:avLst/>
              <a:gdLst/>
              <a:ahLst/>
              <a:cxnLst/>
              <a:rect l="l" t="t" r="r" b="b"/>
              <a:pathLst>
                <a:path w="3403" h="3372" extrusionOk="0">
                  <a:moveTo>
                    <a:pt x="1701" y="0"/>
                  </a:moveTo>
                  <a:cubicBezTo>
                    <a:pt x="788" y="0"/>
                    <a:pt x="0" y="756"/>
                    <a:pt x="0" y="1702"/>
                  </a:cubicBezTo>
                  <a:cubicBezTo>
                    <a:pt x="0" y="2615"/>
                    <a:pt x="788" y="3371"/>
                    <a:pt x="1701" y="3371"/>
                  </a:cubicBezTo>
                  <a:cubicBezTo>
                    <a:pt x="2646" y="3371"/>
                    <a:pt x="3403" y="2615"/>
                    <a:pt x="3403" y="1702"/>
                  </a:cubicBezTo>
                  <a:cubicBezTo>
                    <a:pt x="3403" y="756"/>
                    <a:pt x="2646" y="0"/>
                    <a:pt x="17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5" name="Google Shape;9585;p88"/>
            <p:cNvSpPr/>
            <p:nvPr/>
          </p:nvSpPr>
          <p:spPr>
            <a:xfrm>
              <a:off x="-5971525" y="3308400"/>
              <a:ext cx="292250" cy="256000"/>
            </a:xfrm>
            <a:custGeom>
              <a:avLst/>
              <a:gdLst/>
              <a:ahLst/>
              <a:cxnLst/>
              <a:rect l="l" t="t" r="r" b="b"/>
              <a:pathLst>
                <a:path w="11690" h="10240" extrusionOk="0">
                  <a:moveTo>
                    <a:pt x="2049" y="1"/>
                  </a:moveTo>
                  <a:cubicBezTo>
                    <a:pt x="1324" y="1"/>
                    <a:pt x="694" y="599"/>
                    <a:pt x="694" y="1355"/>
                  </a:cubicBezTo>
                  <a:cubicBezTo>
                    <a:pt x="694" y="1733"/>
                    <a:pt x="852" y="2080"/>
                    <a:pt x="1072" y="2300"/>
                  </a:cubicBezTo>
                  <a:cubicBezTo>
                    <a:pt x="442" y="2647"/>
                    <a:pt x="1" y="3340"/>
                    <a:pt x="1" y="4096"/>
                  </a:cubicBezTo>
                  <a:lnTo>
                    <a:pt x="1" y="5766"/>
                  </a:lnTo>
                  <a:cubicBezTo>
                    <a:pt x="1" y="6207"/>
                    <a:pt x="284" y="6617"/>
                    <a:pt x="694" y="6774"/>
                  </a:cubicBezTo>
                  <a:lnTo>
                    <a:pt x="694" y="8538"/>
                  </a:lnTo>
                  <a:cubicBezTo>
                    <a:pt x="694" y="9074"/>
                    <a:pt x="1167" y="9546"/>
                    <a:pt x="1702" y="9546"/>
                  </a:cubicBezTo>
                  <a:lnTo>
                    <a:pt x="2364" y="9546"/>
                  </a:lnTo>
                  <a:cubicBezTo>
                    <a:pt x="2931" y="9546"/>
                    <a:pt x="3403" y="9074"/>
                    <a:pt x="3403" y="8538"/>
                  </a:cubicBezTo>
                  <a:lnTo>
                    <a:pt x="3403" y="6774"/>
                  </a:lnTo>
                  <a:cubicBezTo>
                    <a:pt x="3529" y="6711"/>
                    <a:pt x="3624" y="6648"/>
                    <a:pt x="3750" y="6522"/>
                  </a:cubicBezTo>
                  <a:cubicBezTo>
                    <a:pt x="3876" y="6585"/>
                    <a:pt x="3939" y="6680"/>
                    <a:pt x="4097" y="6774"/>
                  </a:cubicBezTo>
                  <a:lnTo>
                    <a:pt x="4097" y="9200"/>
                  </a:lnTo>
                  <a:cubicBezTo>
                    <a:pt x="4097" y="9735"/>
                    <a:pt x="4569" y="10240"/>
                    <a:pt x="5136" y="10240"/>
                  </a:cubicBezTo>
                  <a:lnTo>
                    <a:pt x="6522" y="10240"/>
                  </a:lnTo>
                  <a:cubicBezTo>
                    <a:pt x="7058" y="10240"/>
                    <a:pt x="7562" y="9767"/>
                    <a:pt x="7562" y="9200"/>
                  </a:cubicBezTo>
                  <a:lnTo>
                    <a:pt x="7562" y="6774"/>
                  </a:lnTo>
                  <a:cubicBezTo>
                    <a:pt x="7688" y="6711"/>
                    <a:pt x="7814" y="6648"/>
                    <a:pt x="7940" y="6522"/>
                  </a:cubicBezTo>
                  <a:cubicBezTo>
                    <a:pt x="8035" y="6585"/>
                    <a:pt x="8129" y="6680"/>
                    <a:pt x="8287" y="6774"/>
                  </a:cubicBezTo>
                  <a:lnTo>
                    <a:pt x="8287" y="8538"/>
                  </a:lnTo>
                  <a:cubicBezTo>
                    <a:pt x="8287" y="9074"/>
                    <a:pt x="8759" y="9546"/>
                    <a:pt x="9295" y="9546"/>
                  </a:cubicBezTo>
                  <a:lnTo>
                    <a:pt x="9988" y="9546"/>
                  </a:lnTo>
                  <a:cubicBezTo>
                    <a:pt x="10524" y="9546"/>
                    <a:pt x="10996" y="9074"/>
                    <a:pt x="10996" y="8538"/>
                  </a:cubicBezTo>
                  <a:lnTo>
                    <a:pt x="10996" y="6774"/>
                  </a:lnTo>
                  <a:cubicBezTo>
                    <a:pt x="11406" y="6617"/>
                    <a:pt x="11658" y="6238"/>
                    <a:pt x="11658" y="5766"/>
                  </a:cubicBezTo>
                  <a:lnTo>
                    <a:pt x="11658" y="4096"/>
                  </a:lnTo>
                  <a:cubicBezTo>
                    <a:pt x="11689" y="3340"/>
                    <a:pt x="11280" y="2678"/>
                    <a:pt x="10650" y="2300"/>
                  </a:cubicBezTo>
                  <a:cubicBezTo>
                    <a:pt x="10870" y="2080"/>
                    <a:pt x="11028" y="1733"/>
                    <a:pt x="11028" y="1355"/>
                  </a:cubicBezTo>
                  <a:cubicBezTo>
                    <a:pt x="11028" y="599"/>
                    <a:pt x="10398" y="1"/>
                    <a:pt x="9641" y="1"/>
                  </a:cubicBezTo>
                  <a:cubicBezTo>
                    <a:pt x="8917" y="1"/>
                    <a:pt x="8287" y="599"/>
                    <a:pt x="8287" y="1355"/>
                  </a:cubicBezTo>
                  <a:cubicBezTo>
                    <a:pt x="8287" y="1733"/>
                    <a:pt x="8444" y="2080"/>
                    <a:pt x="8665" y="2300"/>
                  </a:cubicBezTo>
                  <a:cubicBezTo>
                    <a:pt x="8444" y="2426"/>
                    <a:pt x="8224" y="2584"/>
                    <a:pt x="8066" y="2773"/>
                  </a:cubicBezTo>
                  <a:cubicBezTo>
                    <a:pt x="7972" y="2521"/>
                    <a:pt x="7751" y="2237"/>
                    <a:pt x="7562" y="2017"/>
                  </a:cubicBezTo>
                  <a:cubicBezTo>
                    <a:pt x="7216" y="2395"/>
                    <a:pt x="6743" y="2584"/>
                    <a:pt x="6239" y="2647"/>
                  </a:cubicBezTo>
                  <a:lnTo>
                    <a:pt x="6239" y="4380"/>
                  </a:lnTo>
                  <a:cubicBezTo>
                    <a:pt x="6239" y="4604"/>
                    <a:pt x="6043" y="4722"/>
                    <a:pt x="5851" y="4722"/>
                  </a:cubicBezTo>
                  <a:cubicBezTo>
                    <a:pt x="5665" y="4722"/>
                    <a:pt x="5483" y="4612"/>
                    <a:pt x="5483" y="4380"/>
                  </a:cubicBezTo>
                  <a:lnTo>
                    <a:pt x="5483" y="2647"/>
                  </a:lnTo>
                  <a:cubicBezTo>
                    <a:pt x="4979" y="2584"/>
                    <a:pt x="4506" y="2332"/>
                    <a:pt x="4160" y="2017"/>
                  </a:cubicBezTo>
                  <a:cubicBezTo>
                    <a:pt x="3908" y="2237"/>
                    <a:pt x="3750" y="2521"/>
                    <a:pt x="3624" y="2773"/>
                  </a:cubicBezTo>
                  <a:cubicBezTo>
                    <a:pt x="3466" y="2584"/>
                    <a:pt x="3277" y="2426"/>
                    <a:pt x="3057" y="2300"/>
                  </a:cubicBezTo>
                  <a:cubicBezTo>
                    <a:pt x="3277" y="2080"/>
                    <a:pt x="3435" y="1733"/>
                    <a:pt x="3435" y="1355"/>
                  </a:cubicBezTo>
                  <a:cubicBezTo>
                    <a:pt x="3435" y="599"/>
                    <a:pt x="2805" y="1"/>
                    <a:pt x="20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86" name="Google Shape;9586;p88"/>
          <p:cNvGrpSpPr/>
          <p:nvPr/>
        </p:nvGrpSpPr>
        <p:grpSpPr>
          <a:xfrm>
            <a:off x="2571080" y="2938436"/>
            <a:ext cx="576200" cy="563193"/>
            <a:chOff x="-5974675" y="3632100"/>
            <a:chExt cx="300125" cy="293350"/>
          </a:xfrm>
        </p:grpSpPr>
        <p:sp>
          <p:nvSpPr>
            <p:cNvPr id="9587" name="Google Shape;9587;p88"/>
            <p:cNvSpPr/>
            <p:nvPr/>
          </p:nvSpPr>
          <p:spPr>
            <a:xfrm>
              <a:off x="-5974675" y="3701875"/>
              <a:ext cx="141025" cy="221650"/>
            </a:xfrm>
            <a:custGeom>
              <a:avLst/>
              <a:gdLst/>
              <a:ahLst/>
              <a:cxnLst/>
              <a:rect l="l" t="t" r="r" b="b"/>
              <a:pathLst>
                <a:path w="5641" h="8866" extrusionOk="0">
                  <a:moveTo>
                    <a:pt x="540" y="1"/>
                  </a:moveTo>
                  <a:cubicBezTo>
                    <a:pt x="331" y="1"/>
                    <a:pt x="123" y="188"/>
                    <a:pt x="221" y="423"/>
                  </a:cubicBezTo>
                  <a:lnTo>
                    <a:pt x="568" y="1526"/>
                  </a:lnTo>
                  <a:cubicBezTo>
                    <a:pt x="788" y="2251"/>
                    <a:pt x="1419" y="2723"/>
                    <a:pt x="2175" y="2723"/>
                  </a:cubicBezTo>
                  <a:lnTo>
                    <a:pt x="2899" y="2723"/>
                  </a:lnTo>
                  <a:lnTo>
                    <a:pt x="2899" y="4110"/>
                  </a:lnTo>
                  <a:lnTo>
                    <a:pt x="473" y="4110"/>
                  </a:lnTo>
                  <a:cubicBezTo>
                    <a:pt x="64" y="4110"/>
                    <a:pt x="1" y="4771"/>
                    <a:pt x="473" y="4771"/>
                  </a:cubicBezTo>
                  <a:lnTo>
                    <a:pt x="2899" y="4771"/>
                  </a:lnTo>
                  <a:lnTo>
                    <a:pt x="2899" y="5779"/>
                  </a:lnTo>
                  <a:cubicBezTo>
                    <a:pt x="2899" y="5905"/>
                    <a:pt x="2899" y="6031"/>
                    <a:pt x="2931" y="6126"/>
                  </a:cubicBezTo>
                  <a:lnTo>
                    <a:pt x="2175" y="6126"/>
                  </a:lnTo>
                  <a:cubicBezTo>
                    <a:pt x="1419" y="6126"/>
                    <a:pt x="788" y="6598"/>
                    <a:pt x="568" y="7323"/>
                  </a:cubicBezTo>
                  <a:lnTo>
                    <a:pt x="221" y="8426"/>
                  </a:lnTo>
                  <a:cubicBezTo>
                    <a:pt x="126" y="8691"/>
                    <a:pt x="329" y="8866"/>
                    <a:pt x="533" y="8866"/>
                  </a:cubicBezTo>
                  <a:cubicBezTo>
                    <a:pt x="667" y="8866"/>
                    <a:pt x="801" y="8790"/>
                    <a:pt x="852" y="8615"/>
                  </a:cubicBezTo>
                  <a:lnTo>
                    <a:pt x="1198" y="7512"/>
                  </a:lnTo>
                  <a:cubicBezTo>
                    <a:pt x="1356" y="7071"/>
                    <a:pt x="1734" y="6819"/>
                    <a:pt x="2175" y="6819"/>
                  </a:cubicBezTo>
                  <a:lnTo>
                    <a:pt x="3088" y="6819"/>
                  </a:lnTo>
                  <a:cubicBezTo>
                    <a:pt x="3466" y="7922"/>
                    <a:pt x="4475" y="8709"/>
                    <a:pt x="5640" y="8835"/>
                  </a:cubicBezTo>
                  <a:lnTo>
                    <a:pt x="5640" y="613"/>
                  </a:lnTo>
                  <a:lnTo>
                    <a:pt x="3939" y="613"/>
                  </a:lnTo>
                  <a:cubicBezTo>
                    <a:pt x="3372" y="676"/>
                    <a:pt x="2899" y="1148"/>
                    <a:pt x="2899" y="1684"/>
                  </a:cubicBezTo>
                  <a:lnTo>
                    <a:pt x="2899" y="2062"/>
                  </a:lnTo>
                  <a:lnTo>
                    <a:pt x="2175" y="2062"/>
                  </a:lnTo>
                  <a:cubicBezTo>
                    <a:pt x="1734" y="2062"/>
                    <a:pt x="1356" y="1778"/>
                    <a:pt x="1198" y="1337"/>
                  </a:cubicBezTo>
                  <a:lnTo>
                    <a:pt x="852" y="234"/>
                  </a:lnTo>
                  <a:cubicBezTo>
                    <a:pt x="792" y="69"/>
                    <a:pt x="666" y="1"/>
                    <a:pt x="5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8" name="Google Shape;9588;p88"/>
            <p:cNvSpPr/>
            <p:nvPr/>
          </p:nvSpPr>
          <p:spPr>
            <a:xfrm>
              <a:off x="-5880150" y="3632100"/>
              <a:ext cx="108725" cy="68550"/>
            </a:xfrm>
            <a:custGeom>
              <a:avLst/>
              <a:gdLst/>
              <a:ahLst/>
              <a:cxnLst/>
              <a:rect l="l" t="t" r="r" b="b"/>
              <a:pathLst>
                <a:path w="4349" h="2742" extrusionOk="0">
                  <a:moveTo>
                    <a:pt x="788" y="1"/>
                  </a:moveTo>
                  <a:cubicBezTo>
                    <a:pt x="599" y="1"/>
                    <a:pt x="442" y="159"/>
                    <a:pt x="442" y="348"/>
                  </a:cubicBezTo>
                  <a:lnTo>
                    <a:pt x="442" y="1009"/>
                  </a:lnTo>
                  <a:cubicBezTo>
                    <a:pt x="442" y="1324"/>
                    <a:pt x="599" y="1608"/>
                    <a:pt x="788" y="1797"/>
                  </a:cubicBezTo>
                  <a:cubicBezTo>
                    <a:pt x="442" y="2049"/>
                    <a:pt x="158" y="2364"/>
                    <a:pt x="0" y="2742"/>
                  </a:cubicBezTo>
                  <a:lnTo>
                    <a:pt x="4348" y="2742"/>
                  </a:lnTo>
                  <a:cubicBezTo>
                    <a:pt x="4159" y="2364"/>
                    <a:pt x="3876" y="2049"/>
                    <a:pt x="3561" y="1797"/>
                  </a:cubicBezTo>
                  <a:cubicBezTo>
                    <a:pt x="3813" y="1608"/>
                    <a:pt x="3907" y="1324"/>
                    <a:pt x="3907" y="1009"/>
                  </a:cubicBezTo>
                  <a:lnTo>
                    <a:pt x="3907" y="348"/>
                  </a:lnTo>
                  <a:cubicBezTo>
                    <a:pt x="3907" y="123"/>
                    <a:pt x="3736" y="5"/>
                    <a:pt x="3568" y="5"/>
                  </a:cubicBezTo>
                  <a:cubicBezTo>
                    <a:pt x="3405" y="5"/>
                    <a:pt x="3245" y="115"/>
                    <a:pt x="3245" y="348"/>
                  </a:cubicBezTo>
                  <a:lnTo>
                    <a:pt x="3245" y="1009"/>
                  </a:lnTo>
                  <a:cubicBezTo>
                    <a:pt x="3245" y="1230"/>
                    <a:pt x="3088" y="1387"/>
                    <a:pt x="2899" y="1387"/>
                  </a:cubicBezTo>
                  <a:lnTo>
                    <a:pt x="1513" y="1387"/>
                  </a:lnTo>
                  <a:cubicBezTo>
                    <a:pt x="1324" y="1387"/>
                    <a:pt x="1166" y="1230"/>
                    <a:pt x="1166" y="1009"/>
                  </a:cubicBezTo>
                  <a:lnTo>
                    <a:pt x="1166" y="348"/>
                  </a:lnTo>
                  <a:cubicBezTo>
                    <a:pt x="1166" y="159"/>
                    <a:pt x="1009" y="1"/>
                    <a:pt x="7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9" name="Google Shape;9589;p88"/>
            <p:cNvSpPr/>
            <p:nvPr/>
          </p:nvSpPr>
          <p:spPr>
            <a:xfrm>
              <a:off x="-5814775" y="3702500"/>
              <a:ext cx="140225" cy="222950"/>
            </a:xfrm>
            <a:custGeom>
              <a:avLst/>
              <a:gdLst/>
              <a:ahLst/>
              <a:cxnLst/>
              <a:rect l="l" t="t" r="r" b="b"/>
              <a:pathLst>
                <a:path w="5609" h="8918" extrusionOk="0">
                  <a:moveTo>
                    <a:pt x="5092" y="1"/>
                  </a:moveTo>
                  <a:cubicBezTo>
                    <a:pt x="4964" y="1"/>
                    <a:pt x="4837" y="72"/>
                    <a:pt x="4789" y="241"/>
                  </a:cubicBezTo>
                  <a:lnTo>
                    <a:pt x="4443" y="1344"/>
                  </a:lnTo>
                  <a:cubicBezTo>
                    <a:pt x="4285" y="1785"/>
                    <a:pt x="3907" y="2068"/>
                    <a:pt x="3466" y="2068"/>
                  </a:cubicBezTo>
                  <a:lnTo>
                    <a:pt x="2710" y="2068"/>
                  </a:lnTo>
                  <a:lnTo>
                    <a:pt x="2710" y="1722"/>
                  </a:lnTo>
                  <a:cubicBezTo>
                    <a:pt x="2710" y="1155"/>
                    <a:pt x="2237" y="682"/>
                    <a:pt x="1702" y="682"/>
                  </a:cubicBezTo>
                  <a:lnTo>
                    <a:pt x="0" y="682"/>
                  </a:lnTo>
                  <a:lnTo>
                    <a:pt x="0" y="8873"/>
                  </a:lnTo>
                  <a:cubicBezTo>
                    <a:pt x="1198" y="8747"/>
                    <a:pt x="2174" y="7928"/>
                    <a:pt x="2552" y="6857"/>
                  </a:cubicBezTo>
                  <a:lnTo>
                    <a:pt x="3466" y="6857"/>
                  </a:lnTo>
                  <a:cubicBezTo>
                    <a:pt x="3907" y="6857"/>
                    <a:pt x="4285" y="7140"/>
                    <a:pt x="4443" y="7582"/>
                  </a:cubicBezTo>
                  <a:lnTo>
                    <a:pt x="4789" y="8684"/>
                  </a:lnTo>
                  <a:cubicBezTo>
                    <a:pt x="4848" y="8850"/>
                    <a:pt x="4974" y="8918"/>
                    <a:pt x="5100" y="8918"/>
                  </a:cubicBezTo>
                  <a:cubicBezTo>
                    <a:pt x="5309" y="8918"/>
                    <a:pt x="5518" y="8731"/>
                    <a:pt x="5419" y="8495"/>
                  </a:cubicBezTo>
                  <a:lnTo>
                    <a:pt x="5041" y="7298"/>
                  </a:lnTo>
                  <a:cubicBezTo>
                    <a:pt x="4789" y="6573"/>
                    <a:pt x="4159" y="6101"/>
                    <a:pt x="3434" y="6101"/>
                  </a:cubicBezTo>
                  <a:lnTo>
                    <a:pt x="2678" y="6101"/>
                  </a:lnTo>
                  <a:cubicBezTo>
                    <a:pt x="2678" y="6006"/>
                    <a:pt x="2710" y="5880"/>
                    <a:pt x="2710" y="5754"/>
                  </a:cubicBezTo>
                  <a:lnTo>
                    <a:pt x="2710" y="4778"/>
                  </a:lnTo>
                  <a:lnTo>
                    <a:pt x="5136" y="4778"/>
                  </a:lnTo>
                  <a:cubicBezTo>
                    <a:pt x="5545" y="4778"/>
                    <a:pt x="5608" y="4116"/>
                    <a:pt x="5136" y="4116"/>
                  </a:cubicBezTo>
                  <a:lnTo>
                    <a:pt x="2710" y="4116"/>
                  </a:lnTo>
                  <a:lnTo>
                    <a:pt x="2710" y="2730"/>
                  </a:lnTo>
                  <a:lnTo>
                    <a:pt x="3466" y="2730"/>
                  </a:lnTo>
                  <a:cubicBezTo>
                    <a:pt x="4222" y="2730"/>
                    <a:pt x="4852" y="2257"/>
                    <a:pt x="5073" y="1564"/>
                  </a:cubicBezTo>
                  <a:lnTo>
                    <a:pt x="5419" y="461"/>
                  </a:lnTo>
                  <a:cubicBezTo>
                    <a:pt x="5517" y="189"/>
                    <a:pt x="5301" y="1"/>
                    <a:pt x="509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90" name="Google Shape;9590;p88"/>
          <p:cNvGrpSpPr/>
          <p:nvPr/>
        </p:nvGrpSpPr>
        <p:grpSpPr>
          <a:xfrm>
            <a:off x="2611135" y="3674260"/>
            <a:ext cx="527820" cy="562569"/>
            <a:chOff x="-5971525" y="3990475"/>
            <a:chExt cx="274925" cy="293025"/>
          </a:xfrm>
        </p:grpSpPr>
        <p:sp>
          <p:nvSpPr>
            <p:cNvPr id="9591" name="Google Shape;9591;p88"/>
            <p:cNvSpPr/>
            <p:nvPr/>
          </p:nvSpPr>
          <p:spPr>
            <a:xfrm>
              <a:off x="-5851000" y="4061375"/>
              <a:ext cx="102400" cy="33875"/>
            </a:xfrm>
            <a:custGeom>
              <a:avLst/>
              <a:gdLst/>
              <a:ahLst/>
              <a:cxnLst/>
              <a:rect l="l" t="t" r="r" b="b"/>
              <a:pathLst>
                <a:path w="4096" h="1355" extrusionOk="0">
                  <a:moveTo>
                    <a:pt x="0" y="0"/>
                  </a:moveTo>
                  <a:lnTo>
                    <a:pt x="0" y="1355"/>
                  </a:lnTo>
                  <a:lnTo>
                    <a:pt x="4096" y="1355"/>
                  </a:lnTo>
                  <a:lnTo>
                    <a:pt x="409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2" name="Google Shape;9592;p88"/>
            <p:cNvSpPr/>
            <p:nvPr/>
          </p:nvSpPr>
          <p:spPr>
            <a:xfrm>
              <a:off x="-5971525" y="3990475"/>
              <a:ext cx="69350" cy="275700"/>
            </a:xfrm>
            <a:custGeom>
              <a:avLst/>
              <a:gdLst/>
              <a:ahLst/>
              <a:cxnLst/>
              <a:rect l="l" t="t" r="r" b="b"/>
              <a:pathLst>
                <a:path w="2774" h="11028" extrusionOk="0">
                  <a:moveTo>
                    <a:pt x="1041" y="1"/>
                  </a:moveTo>
                  <a:lnTo>
                    <a:pt x="1041" y="32"/>
                  </a:lnTo>
                  <a:cubicBezTo>
                    <a:pt x="473" y="32"/>
                    <a:pt x="1" y="505"/>
                    <a:pt x="1" y="1072"/>
                  </a:cubicBezTo>
                  <a:lnTo>
                    <a:pt x="1" y="9988"/>
                  </a:lnTo>
                  <a:cubicBezTo>
                    <a:pt x="1" y="10555"/>
                    <a:pt x="473" y="11027"/>
                    <a:pt x="1041" y="11027"/>
                  </a:cubicBezTo>
                  <a:lnTo>
                    <a:pt x="2395" y="11027"/>
                  </a:lnTo>
                  <a:cubicBezTo>
                    <a:pt x="2521" y="11027"/>
                    <a:pt x="2647" y="10996"/>
                    <a:pt x="2773" y="10933"/>
                  </a:cubicBezTo>
                  <a:lnTo>
                    <a:pt x="2773" y="64"/>
                  </a:lnTo>
                  <a:cubicBezTo>
                    <a:pt x="2647" y="32"/>
                    <a:pt x="2521" y="1"/>
                    <a:pt x="239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3" name="Google Shape;9593;p88"/>
            <p:cNvSpPr/>
            <p:nvPr/>
          </p:nvSpPr>
          <p:spPr>
            <a:xfrm>
              <a:off x="-5851000" y="4214950"/>
              <a:ext cx="103200" cy="68550"/>
            </a:xfrm>
            <a:custGeom>
              <a:avLst/>
              <a:gdLst/>
              <a:ahLst/>
              <a:cxnLst/>
              <a:rect l="l" t="t" r="r" b="b"/>
              <a:pathLst>
                <a:path w="4128" h="2742" extrusionOk="0">
                  <a:moveTo>
                    <a:pt x="3056" y="694"/>
                  </a:moveTo>
                  <a:cubicBezTo>
                    <a:pt x="3277" y="694"/>
                    <a:pt x="3434" y="851"/>
                    <a:pt x="3434" y="1072"/>
                  </a:cubicBezTo>
                  <a:cubicBezTo>
                    <a:pt x="3434" y="1261"/>
                    <a:pt x="3277" y="1418"/>
                    <a:pt x="3056" y="1418"/>
                  </a:cubicBezTo>
                  <a:lnTo>
                    <a:pt x="1008" y="1418"/>
                  </a:lnTo>
                  <a:cubicBezTo>
                    <a:pt x="819" y="1418"/>
                    <a:pt x="662" y="1261"/>
                    <a:pt x="662" y="1072"/>
                  </a:cubicBezTo>
                  <a:cubicBezTo>
                    <a:pt x="662" y="851"/>
                    <a:pt x="819" y="694"/>
                    <a:pt x="1008" y="694"/>
                  </a:cubicBezTo>
                  <a:close/>
                  <a:moveTo>
                    <a:pt x="32" y="1"/>
                  </a:moveTo>
                  <a:lnTo>
                    <a:pt x="32" y="2395"/>
                  </a:lnTo>
                  <a:lnTo>
                    <a:pt x="0" y="2395"/>
                  </a:lnTo>
                  <a:cubicBezTo>
                    <a:pt x="0" y="2584"/>
                    <a:pt x="158" y="2741"/>
                    <a:pt x="347" y="2741"/>
                  </a:cubicBezTo>
                  <a:lnTo>
                    <a:pt x="3781" y="2741"/>
                  </a:lnTo>
                  <a:cubicBezTo>
                    <a:pt x="3970" y="2741"/>
                    <a:pt x="4127" y="2584"/>
                    <a:pt x="4127" y="2395"/>
                  </a:cubicBezTo>
                  <a:lnTo>
                    <a:pt x="412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4" name="Google Shape;9594;p88"/>
            <p:cNvSpPr/>
            <p:nvPr/>
          </p:nvSpPr>
          <p:spPr>
            <a:xfrm>
              <a:off x="-5885675" y="4010175"/>
              <a:ext cx="189075" cy="239450"/>
            </a:xfrm>
            <a:custGeom>
              <a:avLst/>
              <a:gdLst/>
              <a:ahLst/>
              <a:cxnLst/>
              <a:rect l="l" t="t" r="r" b="b"/>
              <a:pathLst>
                <a:path w="7563" h="9578" extrusionOk="0">
                  <a:moveTo>
                    <a:pt x="5829" y="1323"/>
                  </a:moveTo>
                  <a:cubicBezTo>
                    <a:pt x="6018" y="1323"/>
                    <a:pt x="6176" y="1481"/>
                    <a:pt x="6176" y="1702"/>
                  </a:cubicBezTo>
                  <a:lnTo>
                    <a:pt x="6176" y="3749"/>
                  </a:lnTo>
                  <a:cubicBezTo>
                    <a:pt x="6176" y="3938"/>
                    <a:pt x="6018" y="4096"/>
                    <a:pt x="5829" y="4096"/>
                  </a:cubicBezTo>
                  <a:lnTo>
                    <a:pt x="1009" y="4096"/>
                  </a:lnTo>
                  <a:cubicBezTo>
                    <a:pt x="820" y="4096"/>
                    <a:pt x="663" y="3938"/>
                    <a:pt x="663" y="3749"/>
                  </a:cubicBezTo>
                  <a:lnTo>
                    <a:pt x="663" y="1702"/>
                  </a:lnTo>
                  <a:cubicBezTo>
                    <a:pt x="663" y="1481"/>
                    <a:pt x="820" y="1323"/>
                    <a:pt x="1009" y="1323"/>
                  </a:cubicBezTo>
                  <a:close/>
                  <a:moveTo>
                    <a:pt x="1734" y="4789"/>
                  </a:moveTo>
                  <a:cubicBezTo>
                    <a:pt x="2175" y="4789"/>
                    <a:pt x="2175" y="5482"/>
                    <a:pt x="1734" y="5482"/>
                  </a:cubicBezTo>
                  <a:lnTo>
                    <a:pt x="1072" y="5482"/>
                  </a:lnTo>
                  <a:cubicBezTo>
                    <a:pt x="631" y="5482"/>
                    <a:pt x="600" y="4789"/>
                    <a:pt x="1072" y="4789"/>
                  </a:cubicBezTo>
                  <a:close/>
                  <a:moveTo>
                    <a:pt x="3782" y="4758"/>
                  </a:moveTo>
                  <a:cubicBezTo>
                    <a:pt x="4223" y="4789"/>
                    <a:pt x="4223" y="5482"/>
                    <a:pt x="3782" y="5482"/>
                  </a:cubicBezTo>
                  <a:lnTo>
                    <a:pt x="3120" y="5482"/>
                  </a:lnTo>
                  <a:cubicBezTo>
                    <a:pt x="2899" y="5482"/>
                    <a:pt x="2742" y="5325"/>
                    <a:pt x="2742" y="5104"/>
                  </a:cubicBezTo>
                  <a:cubicBezTo>
                    <a:pt x="2742" y="4915"/>
                    <a:pt x="2899" y="4758"/>
                    <a:pt x="3120" y="4758"/>
                  </a:cubicBezTo>
                  <a:close/>
                  <a:moveTo>
                    <a:pt x="5829" y="4789"/>
                  </a:moveTo>
                  <a:cubicBezTo>
                    <a:pt x="6270" y="4789"/>
                    <a:pt x="6302" y="5482"/>
                    <a:pt x="5829" y="5482"/>
                  </a:cubicBezTo>
                  <a:lnTo>
                    <a:pt x="5168" y="5482"/>
                  </a:lnTo>
                  <a:cubicBezTo>
                    <a:pt x="4727" y="5482"/>
                    <a:pt x="4695" y="4789"/>
                    <a:pt x="5168" y="4789"/>
                  </a:cubicBezTo>
                  <a:close/>
                  <a:moveTo>
                    <a:pt x="1762" y="6174"/>
                  </a:moveTo>
                  <a:cubicBezTo>
                    <a:pt x="2175" y="6174"/>
                    <a:pt x="2165" y="6837"/>
                    <a:pt x="1734" y="6837"/>
                  </a:cubicBezTo>
                  <a:lnTo>
                    <a:pt x="1072" y="6837"/>
                  </a:lnTo>
                  <a:cubicBezTo>
                    <a:pt x="631" y="6837"/>
                    <a:pt x="600" y="6175"/>
                    <a:pt x="1072" y="6175"/>
                  </a:cubicBezTo>
                  <a:lnTo>
                    <a:pt x="1734" y="6175"/>
                  </a:lnTo>
                  <a:cubicBezTo>
                    <a:pt x="1744" y="6175"/>
                    <a:pt x="1753" y="6174"/>
                    <a:pt x="1762" y="6174"/>
                  </a:cubicBezTo>
                  <a:close/>
                  <a:moveTo>
                    <a:pt x="3782" y="6144"/>
                  </a:moveTo>
                  <a:cubicBezTo>
                    <a:pt x="4223" y="6144"/>
                    <a:pt x="4223" y="6837"/>
                    <a:pt x="3782" y="6837"/>
                  </a:cubicBezTo>
                  <a:lnTo>
                    <a:pt x="3120" y="6837"/>
                  </a:lnTo>
                  <a:cubicBezTo>
                    <a:pt x="2899" y="6837"/>
                    <a:pt x="2742" y="6679"/>
                    <a:pt x="2742" y="6490"/>
                  </a:cubicBezTo>
                  <a:cubicBezTo>
                    <a:pt x="2742" y="6301"/>
                    <a:pt x="2899" y="6144"/>
                    <a:pt x="3120" y="6144"/>
                  </a:cubicBezTo>
                  <a:close/>
                  <a:moveTo>
                    <a:pt x="5858" y="6174"/>
                  </a:moveTo>
                  <a:cubicBezTo>
                    <a:pt x="6272" y="6174"/>
                    <a:pt x="6291" y="6837"/>
                    <a:pt x="5829" y="6837"/>
                  </a:cubicBezTo>
                  <a:lnTo>
                    <a:pt x="5168" y="6837"/>
                  </a:lnTo>
                  <a:cubicBezTo>
                    <a:pt x="4727" y="6837"/>
                    <a:pt x="4695" y="6175"/>
                    <a:pt x="5168" y="6175"/>
                  </a:cubicBezTo>
                  <a:lnTo>
                    <a:pt x="5829" y="6175"/>
                  </a:lnTo>
                  <a:cubicBezTo>
                    <a:pt x="5839" y="6175"/>
                    <a:pt x="5849" y="6174"/>
                    <a:pt x="5858" y="6174"/>
                  </a:cubicBezTo>
                  <a:close/>
                  <a:moveTo>
                    <a:pt x="1" y="0"/>
                  </a:moveTo>
                  <a:lnTo>
                    <a:pt x="1" y="9578"/>
                  </a:lnTo>
                  <a:lnTo>
                    <a:pt x="663" y="9578"/>
                  </a:lnTo>
                  <a:lnTo>
                    <a:pt x="663" y="7876"/>
                  </a:lnTo>
                  <a:cubicBezTo>
                    <a:pt x="663" y="7687"/>
                    <a:pt x="820" y="7530"/>
                    <a:pt x="1009" y="7530"/>
                  </a:cubicBezTo>
                  <a:lnTo>
                    <a:pt x="5829" y="7530"/>
                  </a:lnTo>
                  <a:cubicBezTo>
                    <a:pt x="6018" y="7530"/>
                    <a:pt x="6176" y="7687"/>
                    <a:pt x="6176" y="7876"/>
                  </a:cubicBezTo>
                  <a:lnTo>
                    <a:pt x="6176" y="9578"/>
                  </a:lnTo>
                  <a:lnTo>
                    <a:pt x="6522" y="9578"/>
                  </a:lnTo>
                  <a:cubicBezTo>
                    <a:pt x="7090" y="9578"/>
                    <a:pt x="7562" y="9105"/>
                    <a:pt x="7562" y="8538"/>
                  </a:cubicBezTo>
                  <a:lnTo>
                    <a:pt x="7562" y="1008"/>
                  </a:lnTo>
                  <a:cubicBezTo>
                    <a:pt x="7531" y="473"/>
                    <a:pt x="7090" y="0"/>
                    <a:pt x="649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95" name="Google Shape;9595;p88"/>
          <p:cNvGrpSpPr/>
          <p:nvPr/>
        </p:nvGrpSpPr>
        <p:grpSpPr>
          <a:xfrm>
            <a:off x="6175412" y="2253065"/>
            <a:ext cx="561033" cy="558009"/>
            <a:chOff x="-4118225" y="3253275"/>
            <a:chExt cx="292225" cy="290650"/>
          </a:xfrm>
        </p:grpSpPr>
        <p:sp>
          <p:nvSpPr>
            <p:cNvPr id="9596" name="Google Shape;9596;p88"/>
            <p:cNvSpPr/>
            <p:nvPr/>
          </p:nvSpPr>
          <p:spPr>
            <a:xfrm>
              <a:off x="-4118225" y="3287125"/>
              <a:ext cx="256725" cy="256800"/>
            </a:xfrm>
            <a:custGeom>
              <a:avLst/>
              <a:gdLst/>
              <a:ahLst/>
              <a:cxnLst/>
              <a:rect l="l" t="t" r="r" b="b"/>
              <a:pathLst>
                <a:path w="10269" h="10272" extrusionOk="0">
                  <a:moveTo>
                    <a:pt x="5104" y="1"/>
                  </a:moveTo>
                  <a:cubicBezTo>
                    <a:pt x="2268" y="1"/>
                    <a:pt x="0" y="2301"/>
                    <a:pt x="0" y="5136"/>
                  </a:cubicBezTo>
                  <a:cubicBezTo>
                    <a:pt x="0" y="7972"/>
                    <a:pt x="2268" y="10271"/>
                    <a:pt x="5104" y="10271"/>
                  </a:cubicBezTo>
                  <a:cubicBezTo>
                    <a:pt x="7939" y="10271"/>
                    <a:pt x="10239" y="8003"/>
                    <a:pt x="10239" y="5168"/>
                  </a:cubicBezTo>
                  <a:cubicBezTo>
                    <a:pt x="10268" y="4993"/>
                    <a:pt x="10108" y="4818"/>
                    <a:pt x="9910" y="4818"/>
                  </a:cubicBezTo>
                  <a:cubicBezTo>
                    <a:pt x="9894" y="4818"/>
                    <a:pt x="9877" y="4819"/>
                    <a:pt x="9861" y="4821"/>
                  </a:cubicBezTo>
                  <a:lnTo>
                    <a:pt x="5797" y="4821"/>
                  </a:lnTo>
                  <a:cubicBezTo>
                    <a:pt x="5639" y="4821"/>
                    <a:pt x="5450" y="4695"/>
                    <a:pt x="5450" y="4506"/>
                  </a:cubicBezTo>
                  <a:lnTo>
                    <a:pt x="5450" y="347"/>
                  </a:lnTo>
                  <a:cubicBezTo>
                    <a:pt x="5450" y="158"/>
                    <a:pt x="5324" y="1"/>
                    <a:pt x="51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7" name="Google Shape;9597;p88"/>
            <p:cNvSpPr/>
            <p:nvPr/>
          </p:nvSpPr>
          <p:spPr>
            <a:xfrm>
              <a:off x="-3963850" y="3253275"/>
              <a:ext cx="137850" cy="137850"/>
            </a:xfrm>
            <a:custGeom>
              <a:avLst/>
              <a:gdLst/>
              <a:ahLst/>
              <a:cxnLst/>
              <a:rect l="l" t="t" r="r" b="b"/>
              <a:pathLst>
                <a:path w="5514" h="551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5135"/>
                  </a:lnTo>
                  <a:cubicBezTo>
                    <a:pt x="0" y="5356"/>
                    <a:pt x="158" y="5514"/>
                    <a:pt x="347" y="5514"/>
                  </a:cubicBezTo>
                  <a:lnTo>
                    <a:pt x="5167" y="5514"/>
                  </a:lnTo>
                  <a:cubicBezTo>
                    <a:pt x="5356" y="5514"/>
                    <a:pt x="5513" y="5356"/>
                    <a:pt x="5513" y="5135"/>
                  </a:cubicBezTo>
                  <a:cubicBezTo>
                    <a:pt x="5513" y="2269"/>
                    <a:pt x="3182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598" name="Google Shape;9598;p88"/>
          <p:cNvGrpSpPr/>
          <p:nvPr/>
        </p:nvGrpSpPr>
        <p:grpSpPr>
          <a:xfrm>
            <a:off x="6242677" y="2939897"/>
            <a:ext cx="426499" cy="560265"/>
            <a:chOff x="-4082800" y="3612425"/>
            <a:chExt cx="222150" cy="291825"/>
          </a:xfrm>
        </p:grpSpPr>
        <p:sp>
          <p:nvSpPr>
            <p:cNvPr id="9599" name="Google Shape;9599;p88"/>
            <p:cNvSpPr/>
            <p:nvPr/>
          </p:nvSpPr>
          <p:spPr>
            <a:xfrm>
              <a:off x="-4027650" y="3663625"/>
              <a:ext cx="112650" cy="119725"/>
            </a:xfrm>
            <a:custGeom>
              <a:avLst/>
              <a:gdLst/>
              <a:ahLst/>
              <a:cxnLst/>
              <a:rect l="l" t="t" r="r" b="b"/>
              <a:pathLst>
                <a:path w="4506" h="4789" extrusionOk="0">
                  <a:moveTo>
                    <a:pt x="2237" y="1355"/>
                  </a:moveTo>
                  <a:cubicBezTo>
                    <a:pt x="2773" y="1355"/>
                    <a:pt x="3245" y="1827"/>
                    <a:pt x="3245" y="2395"/>
                  </a:cubicBezTo>
                  <a:cubicBezTo>
                    <a:pt x="3308" y="2930"/>
                    <a:pt x="2836" y="3434"/>
                    <a:pt x="2237" y="3434"/>
                  </a:cubicBezTo>
                  <a:cubicBezTo>
                    <a:pt x="1670" y="3434"/>
                    <a:pt x="1197" y="2962"/>
                    <a:pt x="1197" y="2395"/>
                  </a:cubicBezTo>
                  <a:cubicBezTo>
                    <a:pt x="1197" y="1859"/>
                    <a:pt x="1670" y="1355"/>
                    <a:pt x="2237" y="1355"/>
                  </a:cubicBezTo>
                  <a:close/>
                  <a:moveTo>
                    <a:pt x="1922" y="0"/>
                  </a:moveTo>
                  <a:lnTo>
                    <a:pt x="1922" y="473"/>
                  </a:lnTo>
                  <a:cubicBezTo>
                    <a:pt x="1922" y="630"/>
                    <a:pt x="1827" y="725"/>
                    <a:pt x="1670" y="788"/>
                  </a:cubicBezTo>
                  <a:cubicBezTo>
                    <a:pt x="1481" y="851"/>
                    <a:pt x="1292" y="945"/>
                    <a:pt x="1134" y="1103"/>
                  </a:cubicBezTo>
                  <a:cubicBezTo>
                    <a:pt x="1055" y="1143"/>
                    <a:pt x="962" y="1183"/>
                    <a:pt x="873" y="1183"/>
                  </a:cubicBezTo>
                  <a:cubicBezTo>
                    <a:pt x="822" y="1183"/>
                    <a:pt x="771" y="1169"/>
                    <a:pt x="725" y="1134"/>
                  </a:cubicBezTo>
                  <a:lnTo>
                    <a:pt x="347" y="914"/>
                  </a:lnTo>
                  <a:lnTo>
                    <a:pt x="0" y="1481"/>
                  </a:lnTo>
                  <a:lnTo>
                    <a:pt x="378" y="1733"/>
                  </a:lnTo>
                  <a:cubicBezTo>
                    <a:pt x="504" y="1796"/>
                    <a:pt x="599" y="1922"/>
                    <a:pt x="536" y="2079"/>
                  </a:cubicBezTo>
                  <a:cubicBezTo>
                    <a:pt x="504" y="2332"/>
                    <a:pt x="504" y="2489"/>
                    <a:pt x="536" y="2710"/>
                  </a:cubicBezTo>
                  <a:cubicBezTo>
                    <a:pt x="599" y="2867"/>
                    <a:pt x="504" y="2993"/>
                    <a:pt x="378" y="3056"/>
                  </a:cubicBezTo>
                  <a:lnTo>
                    <a:pt x="0" y="3308"/>
                  </a:lnTo>
                  <a:lnTo>
                    <a:pt x="347" y="3907"/>
                  </a:lnTo>
                  <a:lnTo>
                    <a:pt x="725" y="3655"/>
                  </a:lnTo>
                  <a:cubicBezTo>
                    <a:pt x="773" y="3631"/>
                    <a:pt x="826" y="3620"/>
                    <a:pt x="879" y="3620"/>
                  </a:cubicBezTo>
                  <a:cubicBezTo>
                    <a:pt x="967" y="3620"/>
                    <a:pt x="1056" y="3647"/>
                    <a:pt x="1134" y="3686"/>
                  </a:cubicBezTo>
                  <a:cubicBezTo>
                    <a:pt x="1292" y="3812"/>
                    <a:pt x="1481" y="3938"/>
                    <a:pt x="1670" y="4001"/>
                  </a:cubicBezTo>
                  <a:cubicBezTo>
                    <a:pt x="1796" y="4064"/>
                    <a:pt x="1922" y="4222"/>
                    <a:pt x="1922" y="4316"/>
                  </a:cubicBezTo>
                  <a:lnTo>
                    <a:pt x="1922" y="4789"/>
                  </a:lnTo>
                  <a:lnTo>
                    <a:pt x="2584" y="4789"/>
                  </a:lnTo>
                  <a:lnTo>
                    <a:pt x="2584" y="4316"/>
                  </a:lnTo>
                  <a:cubicBezTo>
                    <a:pt x="2584" y="4159"/>
                    <a:pt x="2678" y="4064"/>
                    <a:pt x="2836" y="4001"/>
                  </a:cubicBezTo>
                  <a:cubicBezTo>
                    <a:pt x="3025" y="3938"/>
                    <a:pt x="3182" y="3844"/>
                    <a:pt x="3371" y="3686"/>
                  </a:cubicBezTo>
                  <a:cubicBezTo>
                    <a:pt x="3449" y="3647"/>
                    <a:pt x="3539" y="3620"/>
                    <a:pt x="3626" y="3620"/>
                  </a:cubicBezTo>
                  <a:cubicBezTo>
                    <a:pt x="3680" y="3620"/>
                    <a:pt x="3733" y="3631"/>
                    <a:pt x="3781" y="3655"/>
                  </a:cubicBezTo>
                  <a:lnTo>
                    <a:pt x="4159" y="3907"/>
                  </a:lnTo>
                  <a:lnTo>
                    <a:pt x="4505" y="3308"/>
                  </a:lnTo>
                  <a:lnTo>
                    <a:pt x="4127" y="3056"/>
                  </a:lnTo>
                  <a:cubicBezTo>
                    <a:pt x="4001" y="2993"/>
                    <a:pt x="3938" y="2867"/>
                    <a:pt x="3970" y="2710"/>
                  </a:cubicBezTo>
                  <a:cubicBezTo>
                    <a:pt x="4001" y="2489"/>
                    <a:pt x="4001" y="2332"/>
                    <a:pt x="3970" y="2079"/>
                  </a:cubicBezTo>
                  <a:cubicBezTo>
                    <a:pt x="3938" y="1922"/>
                    <a:pt x="4001" y="1796"/>
                    <a:pt x="4127" y="1733"/>
                  </a:cubicBezTo>
                  <a:lnTo>
                    <a:pt x="4505" y="1481"/>
                  </a:lnTo>
                  <a:lnTo>
                    <a:pt x="4159" y="914"/>
                  </a:lnTo>
                  <a:lnTo>
                    <a:pt x="3781" y="1134"/>
                  </a:lnTo>
                  <a:cubicBezTo>
                    <a:pt x="3734" y="1169"/>
                    <a:pt x="3684" y="1183"/>
                    <a:pt x="3632" y="1183"/>
                  </a:cubicBezTo>
                  <a:cubicBezTo>
                    <a:pt x="3543" y="1183"/>
                    <a:pt x="3451" y="1143"/>
                    <a:pt x="3371" y="1103"/>
                  </a:cubicBezTo>
                  <a:cubicBezTo>
                    <a:pt x="3214" y="977"/>
                    <a:pt x="3025" y="851"/>
                    <a:pt x="2836" y="788"/>
                  </a:cubicBezTo>
                  <a:cubicBezTo>
                    <a:pt x="2710" y="725"/>
                    <a:pt x="2584" y="567"/>
                    <a:pt x="2584" y="473"/>
                  </a:cubicBezTo>
                  <a:lnTo>
                    <a:pt x="258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0" name="Google Shape;9600;p88"/>
            <p:cNvSpPr/>
            <p:nvPr/>
          </p:nvSpPr>
          <p:spPr>
            <a:xfrm>
              <a:off x="-4082800" y="3612425"/>
              <a:ext cx="222150" cy="291825"/>
            </a:xfrm>
            <a:custGeom>
              <a:avLst/>
              <a:gdLst/>
              <a:ahLst/>
              <a:cxnLst/>
              <a:rect l="l" t="t" r="r" b="b"/>
              <a:pathLst>
                <a:path w="8886" h="11673" extrusionOk="0">
                  <a:moveTo>
                    <a:pt x="5168" y="1324"/>
                  </a:moveTo>
                  <a:cubicBezTo>
                    <a:pt x="5357" y="1324"/>
                    <a:pt x="5514" y="1481"/>
                    <a:pt x="5514" y="1702"/>
                  </a:cubicBezTo>
                  <a:lnTo>
                    <a:pt x="5514" y="2269"/>
                  </a:lnTo>
                  <a:cubicBezTo>
                    <a:pt x="5609" y="2332"/>
                    <a:pt x="5735" y="2395"/>
                    <a:pt x="5829" y="2489"/>
                  </a:cubicBezTo>
                  <a:lnTo>
                    <a:pt x="6333" y="2206"/>
                  </a:lnTo>
                  <a:cubicBezTo>
                    <a:pt x="6396" y="2174"/>
                    <a:pt x="6491" y="2174"/>
                    <a:pt x="6617" y="2174"/>
                  </a:cubicBezTo>
                  <a:cubicBezTo>
                    <a:pt x="6680" y="2206"/>
                    <a:pt x="6774" y="2237"/>
                    <a:pt x="6806" y="2300"/>
                  </a:cubicBezTo>
                  <a:lnTo>
                    <a:pt x="7467" y="3497"/>
                  </a:lnTo>
                  <a:cubicBezTo>
                    <a:pt x="7562" y="3655"/>
                    <a:pt x="7530" y="3844"/>
                    <a:pt x="7341" y="3970"/>
                  </a:cubicBezTo>
                  <a:lnTo>
                    <a:pt x="6837" y="4254"/>
                  </a:lnTo>
                  <a:cubicBezTo>
                    <a:pt x="6869" y="4380"/>
                    <a:pt x="6869" y="4474"/>
                    <a:pt x="6837" y="4632"/>
                  </a:cubicBezTo>
                  <a:lnTo>
                    <a:pt x="7341" y="4915"/>
                  </a:lnTo>
                  <a:cubicBezTo>
                    <a:pt x="7499" y="4978"/>
                    <a:pt x="7593" y="5230"/>
                    <a:pt x="7467" y="5388"/>
                  </a:cubicBezTo>
                  <a:lnTo>
                    <a:pt x="6806" y="6553"/>
                  </a:lnTo>
                  <a:cubicBezTo>
                    <a:pt x="6774" y="6648"/>
                    <a:pt x="6680" y="6679"/>
                    <a:pt x="6617" y="6711"/>
                  </a:cubicBezTo>
                  <a:cubicBezTo>
                    <a:pt x="6588" y="6730"/>
                    <a:pt x="6555" y="6738"/>
                    <a:pt x="6523" y="6738"/>
                  </a:cubicBezTo>
                  <a:cubicBezTo>
                    <a:pt x="6450" y="6738"/>
                    <a:pt x="6377" y="6701"/>
                    <a:pt x="6333" y="6679"/>
                  </a:cubicBezTo>
                  <a:lnTo>
                    <a:pt x="5829" y="6396"/>
                  </a:lnTo>
                  <a:cubicBezTo>
                    <a:pt x="5703" y="6490"/>
                    <a:pt x="5609" y="6522"/>
                    <a:pt x="5514" y="6616"/>
                  </a:cubicBezTo>
                  <a:lnTo>
                    <a:pt x="5514" y="7183"/>
                  </a:lnTo>
                  <a:cubicBezTo>
                    <a:pt x="5514" y="7404"/>
                    <a:pt x="5357" y="7562"/>
                    <a:pt x="5168" y="7562"/>
                  </a:cubicBezTo>
                  <a:lnTo>
                    <a:pt x="3781" y="7562"/>
                  </a:lnTo>
                  <a:cubicBezTo>
                    <a:pt x="3592" y="7562"/>
                    <a:pt x="3435" y="7404"/>
                    <a:pt x="3435" y="7183"/>
                  </a:cubicBezTo>
                  <a:lnTo>
                    <a:pt x="3435" y="6616"/>
                  </a:lnTo>
                  <a:cubicBezTo>
                    <a:pt x="3309" y="6553"/>
                    <a:pt x="3183" y="6490"/>
                    <a:pt x="3120" y="6396"/>
                  </a:cubicBezTo>
                  <a:lnTo>
                    <a:pt x="2584" y="6679"/>
                  </a:lnTo>
                  <a:cubicBezTo>
                    <a:pt x="2521" y="6711"/>
                    <a:pt x="2427" y="6711"/>
                    <a:pt x="2332" y="6711"/>
                  </a:cubicBezTo>
                  <a:cubicBezTo>
                    <a:pt x="2238" y="6679"/>
                    <a:pt x="2175" y="6648"/>
                    <a:pt x="2112" y="6553"/>
                  </a:cubicBezTo>
                  <a:lnTo>
                    <a:pt x="1450" y="5388"/>
                  </a:lnTo>
                  <a:cubicBezTo>
                    <a:pt x="1387" y="5230"/>
                    <a:pt x="1419" y="5041"/>
                    <a:pt x="1576" y="4915"/>
                  </a:cubicBezTo>
                  <a:lnTo>
                    <a:pt x="2080" y="4632"/>
                  </a:lnTo>
                  <a:lnTo>
                    <a:pt x="2080" y="4443"/>
                  </a:lnTo>
                  <a:lnTo>
                    <a:pt x="2080" y="4254"/>
                  </a:lnTo>
                  <a:lnTo>
                    <a:pt x="1576" y="3970"/>
                  </a:lnTo>
                  <a:cubicBezTo>
                    <a:pt x="1419" y="3907"/>
                    <a:pt x="1324" y="3655"/>
                    <a:pt x="1450" y="3497"/>
                  </a:cubicBezTo>
                  <a:lnTo>
                    <a:pt x="2112" y="2332"/>
                  </a:lnTo>
                  <a:cubicBezTo>
                    <a:pt x="2175" y="2237"/>
                    <a:pt x="2238" y="2206"/>
                    <a:pt x="2332" y="2174"/>
                  </a:cubicBezTo>
                  <a:cubicBezTo>
                    <a:pt x="2352" y="2155"/>
                    <a:pt x="2377" y="2147"/>
                    <a:pt x="2405" y="2147"/>
                  </a:cubicBezTo>
                  <a:cubicBezTo>
                    <a:pt x="2467" y="2147"/>
                    <a:pt x="2541" y="2184"/>
                    <a:pt x="2584" y="2206"/>
                  </a:cubicBezTo>
                  <a:lnTo>
                    <a:pt x="3120" y="2489"/>
                  </a:lnTo>
                  <a:cubicBezTo>
                    <a:pt x="3214" y="2395"/>
                    <a:pt x="3309" y="2363"/>
                    <a:pt x="3435" y="2269"/>
                  </a:cubicBezTo>
                  <a:lnTo>
                    <a:pt x="3435" y="1702"/>
                  </a:lnTo>
                  <a:cubicBezTo>
                    <a:pt x="3435" y="1481"/>
                    <a:pt x="3592" y="1324"/>
                    <a:pt x="3781" y="1324"/>
                  </a:cubicBezTo>
                  <a:close/>
                  <a:moveTo>
                    <a:pt x="4443" y="0"/>
                  </a:moveTo>
                  <a:cubicBezTo>
                    <a:pt x="1986" y="0"/>
                    <a:pt x="1" y="2017"/>
                    <a:pt x="1" y="4443"/>
                  </a:cubicBezTo>
                  <a:cubicBezTo>
                    <a:pt x="1" y="5419"/>
                    <a:pt x="316" y="6333"/>
                    <a:pt x="851" y="7120"/>
                  </a:cubicBezTo>
                  <a:lnTo>
                    <a:pt x="4159" y="11531"/>
                  </a:lnTo>
                  <a:cubicBezTo>
                    <a:pt x="4222" y="11626"/>
                    <a:pt x="4325" y="11673"/>
                    <a:pt x="4431" y="11673"/>
                  </a:cubicBezTo>
                  <a:cubicBezTo>
                    <a:pt x="4538" y="11673"/>
                    <a:pt x="4648" y="11626"/>
                    <a:pt x="4727" y="11531"/>
                  </a:cubicBezTo>
                  <a:lnTo>
                    <a:pt x="8066" y="6994"/>
                  </a:lnTo>
                  <a:cubicBezTo>
                    <a:pt x="8602" y="6270"/>
                    <a:pt x="8885" y="5356"/>
                    <a:pt x="8885" y="4443"/>
                  </a:cubicBezTo>
                  <a:cubicBezTo>
                    <a:pt x="8885" y="2017"/>
                    <a:pt x="6932" y="0"/>
                    <a:pt x="44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1" name="Google Shape;9601;p88"/>
            <p:cNvSpPr/>
            <p:nvPr/>
          </p:nvSpPr>
          <p:spPr>
            <a:xfrm>
              <a:off x="-3980400" y="3714800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694" y="537"/>
                    <a:pt x="694" y="348"/>
                  </a:cubicBezTo>
                  <a:cubicBezTo>
                    <a:pt x="694" y="159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02" name="Google Shape;9602;p88"/>
          <p:cNvGrpSpPr/>
          <p:nvPr/>
        </p:nvGrpSpPr>
        <p:grpSpPr>
          <a:xfrm>
            <a:off x="6191276" y="3693169"/>
            <a:ext cx="561033" cy="524748"/>
            <a:chOff x="-4118225" y="3990475"/>
            <a:chExt cx="292225" cy="273325"/>
          </a:xfrm>
        </p:grpSpPr>
        <p:sp>
          <p:nvSpPr>
            <p:cNvPr id="9603" name="Google Shape;9603;p88"/>
            <p:cNvSpPr/>
            <p:nvPr/>
          </p:nvSpPr>
          <p:spPr>
            <a:xfrm>
              <a:off x="-3963850" y="404010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08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607"/>
                    <a:pt x="473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4" name="Google Shape;9604;p88"/>
            <p:cNvSpPr/>
            <p:nvPr/>
          </p:nvSpPr>
          <p:spPr>
            <a:xfrm>
              <a:off x="-4015050" y="3990475"/>
              <a:ext cx="153600" cy="153625"/>
            </a:xfrm>
            <a:custGeom>
              <a:avLst/>
              <a:gdLst/>
              <a:ahLst/>
              <a:cxnLst/>
              <a:rect l="l" t="t" r="r" b="b"/>
              <a:pathLst>
                <a:path w="6144" h="6145" extrusionOk="0">
                  <a:moveTo>
                    <a:pt x="3056" y="1324"/>
                  </a:moveTo>
                  <a:cubicBezTo>
                    <a:pt x="4001" y="1324"/>
                    <a:pt x="4757" y="2080"/>
                    <a:pt x="4757" y="3025"/>
                  </a:cubicBezTo>
                  <a:cubicBezTo>
                    <a:pt x="4757" y="3970"/>
                    <a:pt x="4033" y="4726"/>
                    <a:pt x="3056" y="4726"/>
                  </a:cubicBezTo>
                  <a:cubicBezTo>
                    <a:pt x="2111" y="4726"/>
                    <a:pt x="1386" y="3970"/>
                    <a:pt x="1386" y="3025"/>
                  </a:cubicBezTo>
                  <a:cubicBezTo>
                    <a:pt x="1386" y="2080"/>
                    <a:pt x="2111" y="1324"/>
                    <a:pt x="3056" y="1324"/>
                  </a:cubicBezTo>
                  <a:close/>
                  <a:moveTo>
                    <a:pt x="3056" y="1"/>
                  </a:moveTo>
                  <a:cubicBezTo>
                    <a:pt x="1386" y="1"/>
                    <a:pt x="0" y="1355"/>
                    <a:pt x="0" y="3057"/>
                  </a:cubicBezTo>
                  <a:cubicBezTo>
                    <a:pt x="0" y="4758"/>
                    <a:pt x="1323" y="6144"/>
                    <a:pt x="3056" y="6144"/>
                  </a:cubicBezTo>
                  <a:cubicBezTo>
                    <a:pt x="4757" y="6144"/>
                    <a:pt x="6144" y="4758"/>
                    <a:pt x="6144" y="3057"/>
                  </a:cubicBezTo>
                  <a:cubicBezTo>
                    <a:pt x="6144" y="1355"/>
                    <a:pt x="4757" y="1"/>
                    <a:pt x="30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5" name="Google Shape;9605;p88"/>
            <p:cNvSpPr/>
            <p:nvPr/>
          </p:nvSpPr>
          <p:spPr>
            <a:xfrm>
              <a:off x="-4118225" y="4144075"/>
              <a:ext cx="33875" cy="119725"/>
            </a:xfrm>
            <a:custGeom>
              <a:avLst/>
              <a:gdLst/>
              <a:ahLst/>
              <a:cxnLst/>
              <a:rect l="l" t="t" r="r" b="b"/>
              <a:pathLst>
                <a:path w="1355" h="478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4442"/>
                  </a:lnTo>
                  <a:cubicBezTo>
                    <a:pt x="0" y="4631"/>
                    <a:pt x="158" y="4789"/>
                    <a:pt x="347" y="4789"/>
                  </a:cubicBezTo>
                  <a:lnTo>
                    <a:pt x="1008" y="4789"/>
                  </a:lnTo>
                  <a:cubicBezTo>
                    <a:pt x="1134" y="4789"/>
                    <a:pt x="1260" y="4757"/>
                    <a:pt x="1355" y="4726"/>
                  </a:cubicBezTo>
                  <a:lnTo>
                    <a:pt x="1355" y="63"/>
                  </a:lnTo>
                  <a:cubicBezTo>
                    <a:pt x="1260" y="32"/>
                    <a:pt x="1134" y="0"/>
                    <a:pt x="10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6" name="Google Shape;9606;p88"/>
            <p:cNvSpPr/>
            <p:nvPr/>
          </p:nvSpPr>
          <p:spPr>
            <a:xfrm>
              <a:off x="-4067050" y="4143750"/>
              <a:ext cx="241050" cy="120050"/>
            </a:xfrm>
            <a:custGeom>
              <a:avLst/>
              <a:gdLst/>
              <a:ahLst/>
              <a:cxnLst/>
              <a:rect l="l" t="t" r="r" b="b"/>
              <a:pathLst>
                <a:path w="9642" h="4802" extrusionOk="0">
                  <a:moveTo>
                    <a:pt x="1750" y="1"/>
                  </a:moveTo>
                  <a:cubicBezTo>
                    <a:pt x="1124" y="1"/>
                    <a:pt x="537" y="197"/>
                    <a:pt x="1" y="549"/>
                  </a:cubicBezTo>
                  <a:lnTo>
                    <a:pt x="1" y="4550"/>
                  </a:lnTo>
                  <a:cubicBezTo>
                    <a:pt x="410" y="4707"/>
                    <a:pt x="883" y="4802"/>
                    <a:pt x="1356" y="4802"/>
                  </a:cubicBezTo>
                  <a:lnTo>
                    <a:pt x="5294" y="4802"/>
                  </a:lnTo>
                  <a:cubicBezTo>
                    <a:pt x="5735" y="4802"/>
                    <a:pt x="6144" y="4644"/>
                    <a:pt x="6459" y="4392"/>
                  </a:cubicBezTo>
                  <a:cubicBezTo>
                    <a:pt x="6459" y="4392"/>
                    <a:pt x="8507" y="2502"/>
                    <a:pt x="9169" y="1872"/>
                  </a:cubicBezTo>
                  <a:cubicBezTo>
                    <a:pt x="9169" y="1872"/>
                    <a:pt x="9547" y="1399"/>
                    <a:pt x="9547" y="1021"/>
                  </a:cubicBezTo>
                  <a:cubicBezTo>
                    <a:pt x="9641" y="454"/>
                    <a:pt x="9169" y="13"/>
                    <a:pt x="8602" y="13"/>
                  </a:cubicBezTo>
                  <a:cubicBezTo>
                    <a:pt x="8413" y="13"/>
                    <a:pt x="7751" y="202"/>
                    <a:pt x="6711" y="1777"/>
                  </a:cubicBezTo>
                  <a:cubicBezTo>
                    <a:pt x="6333" y="2376"/>
                    <a:pt x="5766" y="2754"/>
                    <a:pt x="5199" y="2754"/>
                  </a:cubicBezTo>
                  <a:lnTo>
                    <a:pt x="2710" y="2754"/>
                  </a:lnTo>
                  <a:cubicBezTo>
                    <a:pt x="2584" y="2754"/>
                    <a:pt x="2458" y="2849"/>
                    <a:pt x="2395" y="2975"/>
                  </a:cubicBezTo>
                  <a:cubicBezTo>
                    <a:pt x="2333" y="3099"/>
                    <a:pt x="2223" y="3152"/>
                    <a:pt x="2110" y="3152"/>
                  </a:cubicBezTo>
                  <a:cubicBezTo>
                    <a:pt x="1880" y="3152"/>
                    <a:pt x="1638" y="2934"/>
                    <a:pt x="1765" y="2660"/>
                  </a:cubicBezTo>
                  <a:cubicBezTo>
                    <a:pt x="1923" y="2344"/>
                    <a:pt x="2238" y="2092"/>
                    <a:pt x="2616" y="2092"/>
                  </a:cubicBezTo>
                  <a:lnTo>
                    <a:pt x="5231" y="2092"/>
                  </a:lnTo>
                  <a:cubicBezTo>
                    <a:pt x="6081" y="2061"/>
                    <a:pt x="6081" y="706"/>
                    <a:pt x="5136" y="706"/>
                  </a:cubicBezTo>
                  <a:lnTo>
                    <a:pt x="3844" y="706"/>
                  </a:lnTo>
                  <a:cubicBezTo>
                    <a:pt x="3116" y="220"/>
                    <a:pt x="2412" y="1"/>
                    <a:pt x="17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07" name="Google Shape;9607;p88"/>
          <p:cNvGrpSpPr/>
          <p:nvPr/>
        </p:nvGrpSpPr>
        <p:grpSpPr>
          <a:xfrm>
            <a:off x="9805481" y="2250784"/>
            <a:ext cx="526284" cy="562569"/>
            <a:chOff x="-2312225" y="3238300"/>
            <a:chExt cx="274125" cy="293025"/>
          </a:xfrm>
        </p:grpSpPr>
        <p:sp>
          <p:nvSpPr>
            <p:cNvPr id="9608" name="Google Shape;9608;p88"/>
            <p:cNvSpPr/>
            <p:nvPr/>
          </p:nvSpPr>
          <p:spPr>
            <a:xfrm>
              <a:off x="-2241325" y="3289500"/>
              <a:ext cx="203225" cy="241825"/>
            </a:xfrm>
            <a:custGeom>
              <a:avLst/>
              <a:gdLst/>
              <a:ahLst/>
              <a:cxnLst/>
              <a:rect l="l" t="t" r="r" b="b"/>
              <a:pathLst>
                <a:path w="8129" h="9673" extrusionOk="0">
                  <a:moveTo>
                    <a:pt x="2458" y="0"/>
                  </a:moveTo>
                  <a:cubicBezTo>
                    <a:pt x="2174" y="0"/>
                    <a:pt x="1954" y="221"/>
                    <a:pt x="1954" y="504"/>
                  </a:cubicBezTo>
                  <a:lnTo>
                    <a:pt x="1954" y="2836"/>
                  </a:lnTo>
                  <a:lnTo>
                    <a:pt x="1954" y="5167"/>
                  </a:lnTo>
                  <a:lnTo>
                    <a:pt x="914" y="4128"/>
                  </a:lnTo>
                  <a:cubicBezTo>
                    <a:pt x="820" y="4033"/>
                    <a:pt x="693" y="3986"/>
                    <a:pt x="567" y="3986"/>
                  </a:cubicBezTo>
                  <a:cubicBezTo>
                    <a:pt x="441" y="3986"/>
                    <a:pt x="315" y="4033"/>
                    <a:pt x="221" y="4128"/>
                  </a:cubicBezTo>
                  <a:cubicBezTo>
                    <a:pt x="0" y="4317"/>
                    <a:pt x="0" y="4632"/>
                    <a:pt x="221" y="4852"/>
                  </a:cubicBezTo>
                  <a:lnTo>
                    <a:pt x="2678" y="7310"/>
                  </a:lnTo>
                  <a:lnTo>
                    <a:pt x="2678" y="8664"/>
                  </a:lnTo>
                  <a:cubicBezTo>
                    <a:pt x="2678" y="9200"/>
                    <a:pt x="3151" y="9672"/>
                    <a:pt x="3718" y="9672"/>
                  </a:cubicBezTo>
                  <a:lnTo>
                    <a:pt x="6459" y="9672"/>
                  </a:lnTo>
                  <a:cubicBezTo>
                    <a:pt x="7026" y="9672"/>
                    <a:pt x="7499" y="9200"/>
                    <a:pt x="7499" y="8664"/>
                  </a:cubicBezTo>
                  <a:lnTo>
                    <a:pt x="7499" y="8066"/>
                  </a:lnTo>
                  <a:cubicBezTo>
                    <a:pt x="7688" y="7656"/>
                    <a:pt x="7845" y="7278"/>
                    <a:pt x="7940" y="6837"/>
                  </a:cubicBezTo>
                  <a:cubicBezTo>
                    <a:pt x="8034" y="6396"/>
                    <a:pt x="8129" y="5986"/>
                    <a:pt x="8129" y="5514"/>
                  </a:cubicBezTo>
                  <a:lnTo>
                    <a:pt x="8129" y="3308"/>
                  </a:lnTo>
                  <a:cubicBezTo>
                    <a:pt x="8129" y="3025"/>
                    <a:pt x="7877" y="2773"/>
                    <a:pt x="7625" y="2773"/>
                  </a:cubicBezTo>
                  <a:cubicBezTo>
                    <a:pt x="7341" y="2773"/>
                    <a:pt x="7089" y="3025"/>
                    <a:pt x="7089" y="3308"/>
                  </a:cubicBezTo>
                  <a:lnTo>
                    <a:pt x="7089" y="3812"/>
                  </a:lnTo>
                  <a:cubicBezTo>
                    <a:pt x="7089" y="4002"/>
                    <a:pt x="6931" y="4159"/>
                    <a:pt x="6742" y="4159"/>
                  </a:cubicBezTo>
                  <a:cubicBezTo>
                    <a:pt x="6553" y="4159"/>
                    <a:pt x="6396" y="4002"/>
                    <a:pt x="6396" y="3812"/>
                  </a:cubicBezTo>
                  <a:lnTo>
                    <a:pt x="6396" y="2615"/>
                  </a:lnTo>
                  <a:cubicBezTo>
                    <a:pt x="6396" y="2363"/>
                    <a:pt x="6144" y="2111"/>
                    <a:pt x="5892" y="2111"/>
                  </a:cubicBezTo>
                  <a:cubicBezTo>
                    <a:pt x="5608" y="2111"/>
                    <a:pt x="5356" y="2363"/>
                    <a:pt x="5356" y="2615"/>
                  </a:cubicBezTo>
                  <a:cubicBezTo>
                    <a:pt x="5357" y="2615"/>
                    <a:pt x="5358" y="2615"/>
                    <a:pt x="5359" y="2615"/>
                  </a:cubicBezTo>
                  <a:cubicBezTo>
                    <a:pt x="5418" y="2615"/>
                    <a:pt x="5419" y="3769"/>
                    <a:pt x="5419" y="3781"/>
                  </a:cubicBezTo>
                  <a:lnTo>
                    <a:pt x="5419" y="3781"/>
                  </a:lnTo>
                  <a:cubicBezTo>
                    <a:pt x="5419" y="3970"/>
                    <a:pt x="5262" y="4128"/>
                    <a:pt x="5041" y="4128"/>
                  </a:cubicBezTo>
                  <a:cubicBezTo>
                    <a:pt x="4852" y="4128"/>
                    <a:pt x="4695" y="3970"/>
                    <a:pt x="4695" y="3781"/>
                  </a:cubicBezTo>
                  <a:lnTo>
                    <a:pt x="4695" y="2584"/>
                  </a:lnTo>
                  <a:cubicBezTo>
                    <a:pt x="4695" y="2332"/>
                    <a:pt x="4474" y="2080"/>
                    <a:pt x="4191" y="2080"/>
                  </a:cubicBezTo>
                  <a:cubicBezTo>
                    <a:pt x="3907" y="2080"/>
                    <a:pt x="3686" y="2332"/>
                    <a:pt x="3686" y="2584"/>
                  </a:cubicBezTo>
                  <a:lnTo>
                    <a:pt x="3686" y="3781"/>
                  </a:lnTo>
                  <a:cubicBezTo>
                    <a:pt x="3686" y="3970"/>
                    <a:pt x="3529" y="4128"/>
                    <a:pt x="3308" y="4128"/>
                  </a:cubicBezTo>
                  <a:cubicBezTo>
                    <a:pt x="3119" y="4128"/>
                    <a:pt x="2962" y="3970"/>
                    <a:pt x="2962" y="3781"/>
                  </a:cubicBezTo>
                  <a:lnTo>
                    <a:pt x="2962" y="504"/>
                  </a:lnTo>
                  <a:cubicBezTo>
                    <a:pt x="2962" y="221"/>
                    <a:pt x="2741" y="0"/>
                    <a:pt x="245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9" name="Google Shape;9609;p88"/>
            <p:cNvSpPr/>
            <p:nvPr/>
          </p:nvSpPr>
          <p:spPr>
            <a:xfrm>
              <a:off x="-2312225" y="3238300"/>
              <a:ext cx="241825" cy="241050"/>
            </a:xfrm>
            <a:custGeom>
              <a:avLst/>
              <a:gdLst/>
              <a:ahLst/>
              <a:cxnLst/>
              <a:rect l="l" t="t" r="r" b="b"/>
              <a:pathLst>
                <a:path w="9673" h="9642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33"/>
                  </a:lnTo>
                  <a:cubicBezTo>
                    <a:pt x="1" y="1922"/>
                    <a:pt x="158" y="2080"/>
                    <a:pt x="379" y="2080"/>
                  </a:cubicBezTo>
                  <a:lnTo>
                    <a:pt x="726" y="2080"/>
                  </a:lnTo>
                  <a:lnTo>
                    <a:pt x="726" y="7562"/>
                  </a:lnTo>
                  <a:lnTo>
                    <a:pt x="379" y="7562"/>
                  </a:lnTo>
                  <a:cubicBezTo>
                    <a:pt x="158" y="7562"/>
                    <a:pt x="1" y="7719"/>
                    <a:pt x="1" y="7908"/>
                  </a:cubicBezTo>
                  <a:lnTo>
                    <a:pt x="1" y="9294"/>
                  </a:lnTo>
                  <a:cubicBezTo>
                    <a:pt x="1" y="9484"/>
                    <a:pt x="158" y="9641"/>
                    <a:pt x="379" y="9641"/>
                  </a:cubicBezTo>
                  <a:lnTo>
                    <a:pt x="1734" y="9641"/>
                  </a:lnTo>
                  <a:cubicBezTo>
                    <a:pt x="1954" y="9641"/>
                    <a:pt x="2112" y="9484"/>
                    <a:pt x="2112" y="9294"/>
                  </a:cubicBezTo>
                  <a:lnTo>
                    <a:pt x="2112" y="8916"/>
                  </a:lnTo>
                  <a:lnTo>
                    <a:pt x="4160" y="8916"/>
                  </a:lnTo>
                  <a:lnTo>
                    <a:pt x="3435" y="8223"/>
                  </a:lnTo>
                  <a:lnTo>
                    <a:pt x="2112" y="8223"/>
                  </a:lnTo>
                  <a:lnTo>
                    <a:pt x="2112" y="7877"/>
                  </a:lnTo>
                  <a:cubicBezTo>
                    <a:pt x="2112" y="7688"/>
                    <a:pt x="1954" y="7530"/>
                    <a:pt x="1734" y="7530"/>
                  </a:cubicBezTo>
                  <a:lnTo>
                    <a:pt x="1387" y="7530"/>
                  </a:lnTo>
                  <a:lnTo>
                    <a:pt x="1387" y="2080"/>
                  </a:lnTo>
                  <a:lnTo>
                    <a:pt x="1734" y="2080"/>
                  </a:lnTo>
                  <a:cubicBezTo>
                    <a:pt x="1954" y="2080"/>
                    <a:pt x="2112" y="1922"/>
                    <a:pt x="2112" y="1733"/>
                  </a:cubicBezTo>
                  <a:lnTo>
                    <a:pt x="2112" y="1387"/>
                  </a:lnTo>
                  <a:lnTo>
                    <a:pt x="7562" y="1387"/>
                  </a:lnTo>
                  <a:lnTo>
                    <a:pt x="7562" y="1733"/>
                  </a:lnTo>
                  <a:cubicBezTo>
                    <a:pt x="7562" y="1922"/>
                    <a:pt x="7720" y="2080"/>
                    <a:pt x="7940" y="2080"/>
                  </a:cubicBezTo>
                  <a:lnTo>
                    <a:pt x="8287" y="2080"/>
                  </a:lnTo>
                  <a:lnTo>
                    <a:pt x="8287" y="3592"/>
                  </a:lnTo>
                  <a:cubicBezTo>
                    <a:pt x="8444" y="3498"/>
                    <a:pt x="8602" y="3466"/>
                    <a:pt x="8791" y="3466"/>
                  </a:cubicBezTo>
                  <a:cubicBezTo>
                    <a:pt x="8885" y="3466"/>
                    <a:pt x="8917" y="3466"/>
                    <a:pt x="8948" y="3498"/>
                  </a:cubicBezTo>
                  <a:lnTo>
                    <a:pt x="8948" y="2080"/>
                  </a:lnTo>
                  <a:lnTo>
                    <a:pt x="9326" y="2080"/>
                  </a:lnTo>
                  <a:cubicBezTo>
                    <a:pt x="9515" y="2080"/>
                    <a:pt x="9673" y="1922"/>
                    <a:pt x="9673" y="1733"/>
                  </a:cubicBezTo>
                  <a:lnTo>
                    <a:pt x="9673" y="347"/>
                  </a:lnTo>
                  <a:cubicBezTo>
                    <a:pt x="9673" y="158"/>
                    <a:pt x="9515" y="1"/>
                    <a:pt x="9326" y="1"/>
                  </a:cubicBezTo>
                  <a:lnTo>
                    <a:pt x="7940" y="1"/>
                  </a:lnTo>
                  <a:cubicBezTo>
                    <a:pt x="7751" y="1"/>
                    <a:pt x="7562" y="158"/>
                    <a:pt x="7562" y="347"/>
                  </a:cubicBezTo>
                  <a:lnTo>
                    <a:pt x="7562" y="694"/>
                  </a:lnTo>
                  <a:lnTo>
                    <a:pt x="2112" y="694"/>
                  </a:lnTo>
                  <a:lnTo>
                    <a:pt x="2112" y="347"/>
                  </a:lnTo>
                  <a:cubicBezTo>
                    <a:pt x="2112" y="158"/>
                    <a:pt x="1954" y="1"/>
                    <a:pt x="17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10" name="Google Shape;9610;p88"/>
          <p:cNvGrpSpPr/>
          <p:nvPr/>
        </p:nvGrpSpPr>
        <p:grpSpPr>
          <a:xfrm>
            <a:off x="9788084" y="2871448"/>
            <a:ext cx="561081" cy="697152"/>
            <a:chOff x="-2310650" y="3525775"/>
            <a:chExt cx="292250" cy="363125"/>
          </a:xfrm>
        </p:grpSpPr>
        <p:sp>
          <p:nvSpPr>
            <p:cNvPr id="9611" name="Google Shape;9611;p88"/>
            <p:cNvSpPr/>
            <p:nvPr/>
          </p:nvSpPr>
          <p:spPr>
            <a:xfrm>
              <a:off x="-2053075" y="3648650"/>
              <a:ext cx="34675" cy="233950"/>
            </a:xfrm>
            <a:custGeom>
              <a:avLst/>
              <a:gdLst/>
              <a:ahLst/>
              <a:cxnLst/>
              <a:rect l="l" t="t" r="r" b="b"/>
              <a:pathLst>
                <a:path w="1387" h="9358" extrusionOk="0">
                  <a:moveTo>
                    <a:pt x="0" y="1"/>
                  </a:moveTo>
                  <a:lnTo>
                    <a:pt x="0" y="8286"/>
                  </a:lnTo>
                  <a:cubicBezTo>
                    <a:pt x="0" y="8664"/>
                    <a:pt x="158" y="9011"/>
                    <a:pt x="441" y="9263"/>
                  </a:cubicBezTo>
                  <a:cubicBezTo>
                    <a:pt x="504" y="9326"/>
                    <a:pt x="591" y="9358"/>
                    <a:pt x="677" y="9358"/>
                  </a:cubicBezTo>
                  <a:cubicBezTo>
                    <a:pt x="764" y="9358"/>
                    <a:pt x="851" y="9326"/>
                    <a:pt x="914" y="9263"/>
                  </a:cubicBezTo>
                  <a:cubicBezTo>
                    <a:pt x="1197" y="9011"/>
                    <a:pt x="1355" y="8664"/>
                    <a:pt x="1355" y="8286"/>
                  </a:cubicBezTo>
                  <a:lnTo>
                    <a:pt x="1355" y="347"/>
                  </a:lnTo>
                  <a:lnTo>
                    <a:pt x="1386" y="347"/>
                  </a:ln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2" name="Google Shape;9612;p88"/>
            <p:cNvSpPr/>
            <p:nvPr/>
          </p:nvSpPr>
          <p:spPr>
            <a:xfrm>
              <a:off x="-2259450" y="375182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" y="1"/>
                  </a:moveTo>
                  <a:lnTo>
                    <a:pt x="1" y="2049"/>
                  </a:lnTo>
                  <a:lnTo>
                    <a:pt x="2049" y="2049"/>
                  </a:lnTo>
                  <a:lnTo>
                    <a:pt x="204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3" name="Google Shape;9613;p88"/>
            <p:cNvSpPr/>
            <p:nvPr/>
          </p:nvSpPr>
          <p:spPr>
            <a:xfrm>
              <a:off x="-2259450" y="3649450"/>
              <a:ext cx="137075" cy="51200"/>
            </a:xfrm>
            <a:custGeom>
              <a:avLst/>
              <a:gdLst/>
              <a:ahLst/>
              <a:cxnLst/>
              <a:rect l="l" t="t" r="r" b="b"/>
              <a:pathLst>
                <a:path w="5483" h="2048" extrusionOk="0">
                  <a:moveTo>
                    <a:pt x="1" y="0"/>
                  </a:moveTo>
                  <a:lnTo>
                    <a:pt x="1" y="2048"/>
                  </a:lnTo>
                  <a:lnTo>
                    <a:pt x="5483" y="2048"/>
                  </a:lnTo>
                  <a:lnTo>
                    <a:pt x="5483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4" name="Google Shape;9614;p88"/>
            <p:cNvSpPr/>
            <p:nvPr/>
          </p:nvSpPr>
          <p:spPr>
            <a:xfrm>
              <a:off x="-2310650" y="3525775"/>
              <a:ext cx="252075" cy="363125"/>
            </a:xfrm>
            <a:custGeom>
              <a:avLst/>
              <a:gdLst/>
              <a:ahLst/>
              <a:cxnLst/>
              <a:rect l="l" t="t" r="r" b="b"/>
              <a:pathLst>
                <a:path w="10083" h="14525" extrusionOk="0">
                  <a:moveTo>
                    <a:pt x="7814" y="4222"/>
                  </a:moveTo>
                  <a:cubicBezTo>
                    <a:pt x="8035" y="4222"/>
                    <a:pt x="8192" y="4380"/>
                    <a:pt x="8192" y="4569"/>
                  </a:cubicBezTo>
                  <a:lnTo>
                    <a:pt x="8192" y="7310"/>
                  </a:lnTo>
                  <a:cubicBezTo>
                    <a:pt x="8192" y="7530"/>
                    <a:pt x="8035" y="7657"/>
                    <a:pt x="7814" y="7657"/>
                  </a:cubicBezTo>
                  <a:lnTo>
                    <a:pt x="1671" y="7657"/>
                  </a:lnTo>
                  <a:cubicBezTo>
                    <a:pt x="1482" y="7657"/>
                    <a:pt x="1324" y="7530"/>
                    <a:pt x="1324" y="7310"/>
                  </a:cubicBezTo>
                  <a:lnTo>
                    <a:pt x="1324" y="4569"/>
                  </a:lnTo>
                  <a:cubicBezTo>
                    <a:pt x="1324" y="4380"/>
                    <a:pt x="1482" y="4222"/>
                    <a:pt x="1671" y="4222"/>
                  </a:cubicBezTo>
                  <a:close/>
                  <a:moveTo>
                    <a:pt x="7904" y="8380"/>
                  </a:moveTo>
                  <a:cubicBezTo>
                    <a:pt x="8287" y="8380"/>
                    <a:pt x="8278" y="9043"/>
                    <a:pt x="7877" y="9043"/>
                  </a:cubicBezTo>
                  <a:lnTo>
                    <a:pt x="5829" y="9043"/>
                  </a:lnTo>
                  <a:cubicBezTo>
                    <a:pt x="5388" y="9043"/>
                    <a:pt x="5357" y="8381"/>
                    <a:pt x="5829" y="8381"/>
                  </a:cubicBezTo>
                  <a:lnTo>
                    <a:pt x="7877" y="8381"/>
                  </a:lnTo>
                  <a:cubicBezTo>
                    <a:pt x="7886" y="8380"/>
                    <a:pt x="7895" y="8380"/>
                    <a:pt x="7904" y="8380"/>
                  </a:cubicBezTo>
                  <a:close/>
                  <a:moveTo>
                    <a:pt x="7904" y="9766"/>
                  </a:moveTo>
                  <a:cubicBezTo>
                    <a:pt x="8287" y="9766"/>
                    <a:pt x="8278" y="10429"/>
                    <a:pt x="7877" y="10429"/>
                  </a:cubicBezTo>
                  <a:lnTo>
                    <a:pt x="5829" y="10429"/>
                  </a:lnTo>
                  <a:cubicBezTo>
                    <a:pt x="5388" y="10429"/>
                    <a:pt x="5357" y="9767"/>
                    <a:pt x="5829" y="9767"/>
                  </a:cubicBezTo>
                  <a:lnTo>
                    <a:pt x="7877" y="9767"/>
                  </a:lnTo>
                  <a:cubicBezTo>
                    <a:pt x="7886" y="9767"/>
                    <a:pt x="7895" y="9766"/>
                    <a:pt x="7904" y="9766"/>
                  </a:cubicBezTo>
                  <a:close/>
                  <a:moveTo>
                    <a:pt x="7877" y="11091"/>
                  </a:moveTo>
                  <a:cubicBezTo>
                    <a:pt x="8287" y="11091"/>
                    <a:pt x="8287" y="11784"/>
                    <a:pt x="7877" y="11784"/>
                  </a:cubicBezTo>
                  <a:lnTo>
                    <a:pt x="5829" y="11784"/>
                  </a:lnTo>
                  <a:cubicBezTo>
                    <a:pt x="5388" y="11784"/>
                    <a:pt x="5357" y="11091"/>
                    <a:pt x="5829" y="11091"/>
                  </a:cubicBezTo>
                  <a:close/>
                  <a:moveTo>
                    <a:pt x="4475" y="8350"/>
                  </a:moveTo>
                  <a:cubicBezTo>
                    <a:pt x="4664" y="8350"/>
                    <a:pt x="4821" y="8507"/>
                    <a:pt x="4821" y="8696"/>
                  </a:cubicBezTo>
                  <a:lnTo>
                    <a:pt x="4821" y="11469"/>
                  </a:lnTo>
                  <a:cubicBezTo>
                    <a:pt x="4821" y="11658"/>
                    <a:pt x="4664" y="11815"/>
                    <a:pt x="4475" y="11815"/>
                  </a:cubicBezTo>
                  <a:lnTo>
                    <a:pt x="1734" y="11815"/>
                  </a:lnTo>
                  <a:cubicBezTo>
                    <a:pt x="1513" y="11815"/>
                    <a:pt x="1356" y="11658"/>
                    <a:pt x="1356" y="11469"/>
                  </a:cubicBezTo>
                  <a:lnTo>
                    <a:pt x="1356" y="8696"/>
                  </a:lnTo>
                  <a:cubicBezTo>
                    <a:pt x="1356" y="8507"/>
                    <a:pt x="1513" y="8350"/>
                    <a:pt x="1734" y="8350"/>
                  </a:cubicBezTo>
                  <a:close/>
                  <a:moveTo>
                    <a:pt x="7877" y="12508"/>
                  </a:moveTo>
                  <a:cubicBezTo>
                    <a:pt x="8287" y="12508"/>
                    <a:pt x="8287" y="13170"/>
                    <a:pt x="7877" y="13170"/>
                  </a:cubicBezTo>
                  <a:lnTo>
                    <a:pt x="1734" y="13170"/>
                  </a:lnTo>
                  <a:cubicBezTo>
                    <a:pt x="1293" y="13170"/>
                    <a:pt x="1261" y="12508"/>
                    <a:pt x="1734" y="12508"/>
                  </a:cubicBezTo>
                  <a:close/>
                  <a:moveTo>
                    <a:pt x="348" y="2868"/>
                  </a:moveTo>
                  <a:cubicBezTo>
                    <a:pt x="158" y="2868"/>
                    <a:pt x="1" y="3025"/>
                    <a:pt x="1" y="3214"/>
                  </a:cubicBezTo>
                  <a:lnTo>
                    <a:pt x="1" y="12823"/>
                  </a:lnTo>
                  <a:cubicBezTo>
                    <a:pt x="1" y="13768"/>
                    <a:pt x="726" y="14525"/>
                    <a:pt x="1702" y="14525"/>
                  </a:cubicBezTo>
                  <a:lnTo>
                    <a:pt x="10083" y="14525"/>
                  </a:lnTo>
                  <a:cubicBezTo>
                    <a:pt x="9767" y="14178"/>
                    <a:pt x="9515" y="13705"/>
                    <a:pt x="9515" y="13138"/>
                  </a:cubicBezTo>
                  <a:cubicBezTo>
                    <a:pt x="9547" y="1"/>
                    <a:pt x="9547" y="6333"/>
                    <a:pt x="9547" y="3214"/>
                  </a:cubicBezTo>
                  <a:cubicBezTo>
                    <a:pt x="9547" y="3025"/>
                    <a:pt x="9389" y="2868"/>
                    <a:pt x="9200" y="2868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15" name="Google Shape;9615;p88"/>
          <p:cNvGrpSpPr/>
          <p:nvPr/>
        </p:nvGrpSpPr>
        <p:grpSpPr>
          <a:xfrm>
            <a:off x="9802437" y="3675768"/>
            <a:ext cx="564105" cy="559545"/>
            <a:chOff x="-2310650" y="3958175"/>
            <a:chExt cx="293825" cy="291450"/>
          </a:xfrm>
        </p:grpSpPr>
        <p:sp>
          <p:nvSpPr>
            <p:cNvPr id="9616" name="Google Shape;9616;p88"/>
            <p:cNvSpPr/>
            <p:nvPr/>
          </p:nvSpPr>
          <p:spPr>
            <a:xfrm>
              <a:off x="-2310650" y="3958175"/>
              <a:ext cx="185925" cy="118950"/>
            </a:xfrm>
            <a:custGeom>
              <a:avLst/>
              <a:gdLst/>
              <a:ahLst/>
              <a:cxnLst/>
              <a:rect l="l" t="t" r="r" b="b"/>
              <a:pathLst>
                <a:path w="7437" h="4758" extrusionOk="0">
                  <a:moveTo>
                    <a:pt x="1009" y="1"/>
                  </a:moveTo>
                  <a:cubicBezTo>
                    <a:pt x="474" y="1"/>
                    <a:pt x="1" y="474"/>
                    <a:pt x="1" y="1009"/>
                  </a:cubicBezTo>
                  <a:lnTo>
                    <a:pt x="1" y="2395"/>
                  </a:lnTo>
                  <a:cubicBezTo>
                    <a:pt x="1" y="2931"/>
                    <a:pt x="474" y="3372"/>
                    <a:pt x="1009" y="3372"/>
                  </a:cubicBezTo>
                  <a:lnTo>
                    <a:pt x="1356" y="3372"/>
                  </a:lnTo>
                  <a:lnTo>
                    <a:pt x="1356" y="4412"/>
                  </a:lnTo>
                  <a:cubicBezTo>
                    <a:pt x="1356" y="4618"/>
                    <a:pt x="1518" y="4757"/>
                    <a:pt x="1692" y="4757"/>
                  </a:cubicBezTo>
                  <a:cubicBezTo>
                    <a:pt x="1784" y="4757"/>
                    <a:pt x="1878" y="4719"/>
                    <a:pt x="1954" y="4632"/>
                  </a:cubicBezTo>
                  <a:lnTo>
                    <a:pt x="3214" y="3372"/>
                  </a:lnTo>
                  <a:lnTo>
                    <a:pt x="3403" y="3372"/>
                  </a:lnTo>
                  <a:lnTo>
                    <a:pt x="3403" y="2364"/>
                  </a:lnTo>
                  <a:cubicBezTo>
                    <a:pt x="3403" y="1419"/>
                    <a:pt x="4160" y="663"/>
                    <a:pt x="5105" y="663"/>
                  </a:cubicBezTo>
                  <a:lnTo>
                    <a:pt x="7436" y="663"/>
                  </a:lnTo>
                  <a:cubicBezTo>
                    <a:pt x="7279" y="253"/>
                    <a:pt x="6932" y="1"/>
                    <a:pt x="64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7" name="Google Shape;9617;p88"/>
            <p:cNvSpPr/>
            <p:nvPr/>
          </p:nvSpPr>
          <p:spPr>
            <a:xfrm>
              <a:off x="-2309075" y="3992050"/>
              <a:ext cx="292250" cy="257575"/>
            </a:xfrm>
            <a:custGeom>
              <a:avLst/>
              <a:gdLst/>
              <a:ahLst/>
              <a:cxnLst/>
              <a:rect l="l" t="t" r="r" b="b"/>
              <a:pathLst>
                <a:path w="11690" h="10303" extrusionOk="0">
                  <a:moveTo>
                    <a:pt x="5042" y="1"/>
                  </a:moveTo>
                  <a:cubicBezTo>
                    <a:pt x="4506" y="1"/>
                    <a:pt x="4034" y="473"/>
                    <a:pt x="4034" y="1040"/>
                  </a:cubicBezTo>
                  <a:lnTo>
                    <a:pt x="4034" y="2395"/>
                  </a:lnTo>
                  <a:cubicBezTo>
                    <a:pt x="4034" y="2962"/>
                    <a:pt x="4506" y="3435"/>
                    <a:pt x="5042" y="3435"/>
                  </a:cubicBezTo>
                  <a:lnTo>
                    <a:pt x="6964" y="3435"/>
                  </a:lnTo>
                  <a:lnTo>
                    <a:pt x="7814" y="4254"/>
                  </a:lnTo>
                  <a:cubicBezTo>
                    <a:pt x="7216" y="4537"/>
                    <a:pt x="6775" y="5136"/>
                    <a:pt x="6775" y="5829"/>
                  </a:cubicBezTo>
                  <a:cubicBezTo>
                    <a:pt x="6775" y="6270"/>
                    <a:pt x="6932" y="6680"/>
                    <a:pt x="7216" y="6932"/>
                  </a:cubicBezTo>
                  <a:cubicBezTo>
                    <a:pt x="6585" y="7089"/>
                    <a:pt x="6081" y="7499"/>
                    <a:pt x="5766" y="8034"/>
                  </a:cubicBezTo>
                  <a:cubicBezTo>
                    <a:pt x="5451" y="7499"/>
                    <a:pt x="4916" y="7089"/>
                    <a:pt x="4286" y="6932"/>
                  </a:cubicBezTo>
                  <a:cubicBezTo>
                    <a:pt x="4569" y="6617"/>
                    <a:pt x="4727" y="6270"/>
                    <a:pt x="4727" y="5829"/>
                  </a:cubicBezTo>
                  <a:cubicBezTo>
                    <a:pt x="4727" y="4884"/>
                    <a:pt x="3971" y="4159"/>
                    <a:pt x="3025" y="4159"/>
                  </a:cubicBezTo>
                  <a:cubicBezTo>
                    <a:pt x="2080" y="4159"/>
                    <a:pt x="1356" y="4884"/>
                    <a:pt x="1356" y="5829"/>
                  </a:cubicBezTo>
                  <a:cubicBezTo>
                    <a:pt x="1356" y="6270"/>
                    <a:pt x="1513" y="6680"/>
                    <a:pt x="1765" y="6932"/>
                  </a:cubicBezTo>
                  <a:cubicBezTo>
                    <a:pt x="757" y="7215"/>
                    <a:pt x="1" y="8129"/>
                    <a:pt x="1" y="9263"/>
                  </a:cubicBezTo>
                  <a:lnTo>
                    <a:pt x="1" y="9925"/>
                  </a:lnTo>
                  <a:cubicBezTo>
                    <a:pt x="1" y="10145"/>
                    <a:pt x="158" y="10303"/>
                    <a:pt x="348" y="10303"/>
                  </a:cubicBezTo>
                  <a:lnTo>
                    <a:pt x="11343" y="10303"/>
                  </a:lnTo>
                  <a:cubicBezTo>
                    <a:pt x="11532" y="10303"/>
                    <a:pt x="11689" y="10145"/>
                    <a:pt x="11689" y="9925"/>
                  </a:cubicBezTo>
                  <a:lnTo>
                    <a:pt x="11689" y="9263"/>
                  </a:lnTo>
                  <a:cubicBezTo>
                    <a:pt x="11689" y="8160"/>
                    <a:pt x="10965" y="7215"/>
                    <a:pt x="9925" y="6932"/>
                  </a:cubicBezTo>
                  <a:cubicBezTo>
                    <a:pt x="10209" y="6617"/>
                    <a:pt x="10366" y="6270"/>
                    <a:pt x="10366" y="5829"/>
                  </a:cubicBezTo>
                  <a:cubicBezTo>
                    <a:pt x="10366" y="5010"/>
                    <a:pt x="9767" y="4317"/>
                    <a:pt x="8980" y="4159"/>
                  </a:cubicBezTo>
                  <a:lnTo>
                    <a:pt x="8980" y="3435"/>
                  </a:lnTo>
                  <a:lnTo>
                    <a:pt x="10555" y="3435"/>
                  </a:lnTo>
                  <a:cubicBezTo>
                    <a:pt x="11122" y="3435"/>
                    <a:pt x="11595" y="2962"/>
                    <a:pt x="11595" y="2395"/>
                  </a:cubicBezTo>
                  <a:lnTo>
                    <a:pt x="11595" y="1040"/>
                  </a:lnTo>
                  <a:cubicBezTo>
                    <a:pt x="11595" y="473"/>
                    <a:pt x="11122" y="1"/>
                    <a:pt x="1055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18" name="Google Shape;9618;p88"/>
          <p:cNvGrpSpPr/>
          <p:nvPr/>
        </p:nvGrpSpPr>
        <p:grpSpPr>
          <a:xfrm>
            <a:off x="6291585" y="4411280"/>
            <a:ext cx="565545" cy="559545"/>
            <a:chOff x="-1182750" y="3962900"/>
            <a:chExt cx="294575" cy="291450"/>
          </a:xfrm>
        </p:grpSpPr>
        <p:sp>
          <p:nvSpPr>
            <p:cNvPr id="9619" name="Google Shape;9619;p88"/>
            <p:cNvSpPr/>
            <p:nvPr/>
          </p:nvSpPr>
          <p:spPr>
            <a:xfrm>
              <a:off x="-1078000" y="40306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0" name="Google Shape;9620;p88"/>
            <p:cNvSpPr/>
            <p:nvPr/>
          </p:nvSpPr>
          <p:spPr>
            <a:xfrm>
              <a:off x="-1129200" y="4099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1" name="Google Shape;9621;p88"/>
            <p:cNvSpPr/>
            <p:nvPr/>
          </p:nvSpPr>
          <p:spPr>
            <a:xfrm>
              <a:off x="-1009475" y="40818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2" name="Google Shape;9622;p88"/>
            <p:cNvSpPr/>
            <p:nvPr/>
          </p:nvSpPr>
          <p:spPr>
            <a:xfrm>
              <a:off x="-1182750" y="4168475"/>
              <a:ext cx="292225" cy="34675"/>
            </a:xfrm>
            <a:custGeom>
              <a:avLst/>
              <a:gdLst/>
              <a:ahLst/>
              <a:cxnLst/>
              <a:rect l="l" t="t" r="r" b="b"/>
              <a:pathLst>
                <a:path w="11689" h="1387" extrusionOk="0">
                  <a:moveTo>
                    <a:pt x="0" y="1"/>
                  </a:moveTo>
                  <a:lnTo>
                    <a:pt x="0" y="347"/>
                  </a:lnTo>
                  <a:lnTo>
                    <a:pt x="63" y="347"/>
                  </a:lnTo>
                  <a:cubicBezTo>
                    <a:pt x="63" y="914"/>
                    <a:pt x="504" y="1387"/>
                    <a:pt x="1071" y="1387"/>
                  </a:cubicBezTo>
                  <a:lnTo>
                    <a:pt x="10680" y="1387"/>
                  </a:lnTo>
                  <a:cubicBezTo>
                    <a:pt x="11247" y="1387"/>
                    <a:pt x="11688" y="914"/>
                    <a:pt x="11688" y="347"/>
                  </a:cubicBezTo>
                  <a:lnTo>
                    <a:pt x="1168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3" name="Google Shape;9623;p88"/>
            <p:cNvSpPr/>
            <p:nvPr/>
          </p:nvSpPr>
          <p:spPr>
            <a:xfrm>
              <a:off x="-1117400" y="4220475"/>
              <a:ext cx="161500" cy="33875"/>
            </a:xfrm>
            <a:custGeom>
              <a:avLst/>
              <a:gdLst/>
              <a:ahLst/>
              <a:cxnLst/>
              <a:rect l="l" t="t" r="r" b="b"/>
              <a:pathLst>
                <a:path w="6460" h="1355" extrusionOk="0">
                  <a:moveTo>
                    <a:pt x="1513" y="0"/>
                  </a:moveTo>
                  <a:lnTo>
                    <a:pt x="1356" y="693"/>
                  </a:lnTo>
                  <a:lnTo>
                    <a:pt x="474" y="693"/>
                  </a:lnTo>
                  <a:cubicBezTo>
                    <a:pt x="32" y="693"/>
                    <a:pt x="1" y="1355"/>
                    <a:pt x="474" y="1355"/>
                  </a:cubicBezTo>
                  <a:lnTo>
                    <a:pt x="5924" y="1355"/>
                  </a:lnTo>
                  <a:cubicBezTo>
                    <a:pt x="6459" y="1355"/>
                    <a:pt x="6459" y="693"/>
                    <a:pt x="5987" y="693"/>
                  </a:cubicBezTo>
                  <a:lnTo>
                    <a:pt x="5073" y="693"/>
                  </a:lnTo>
                  <a:lnTo>
                    <a:pt x="491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4" name="Google Shape;9624;p88"/>
            <p:cNvSpPr/>
            <p:nvPr/>
          </p:nvSpPr>
          <p:spPr>
            <a:xfrm>
              <a:off x="-958300" y="4014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5" name="Google Shape;9625;p88"/>
            <p:cNvSpPr/>
            <p:nvPr/>
          </p:nvSpPr>
          <p:spPr>
            <a:xfrm>
              <a:off x="-1180400" y="3962900"/>
              <a:ext cx="292225" cy="188275"/>
            </a:xfrm>
            <a:custGeom>
              <a:avLst/>
              <a:gdLst/>
              <a:ahLst/>
              <a:cxnLst/>
              <a:rect l="l" t="t" r="r" b="b"/>
              <a:pathLst>
                <a:path w="11689" h="7531" extrusionOk="0">
                  <a:moveTo>
                    <a:pt x="9232" y="1324"/>
                  </a:moveTo>
                  <a:cubicBezTo>
                    <a:pt x="9799" y="1324"/>
                    <a:pt x="10271" y="1797"/>
                    <a:pt x="10271" y="2364"/>
                  </a:cubicBezTo>
                  <a:cubicBezTo>
                    <a:pt x="10271" y="2922"/>
                    <a:pt x="9822" y="3391"/>
                    <a:pt x="9247" y="3391"/>
                  </a:cubicBezTo>
                  <a:cubicBezTo>
                    <a:pt x="9140" y="3391"/>
                    <a:pt x="9029" y="3375"/>
                    <a:pt x="8916" y="3341"/>
                  </a:cubicBezTo>
                  <a:lnTo>
                    <a:pt x="8034" y="4538"/>
                  </a:lnTo>
                  <a:cubicBezTo>
                    <a:pt x="8507" y="5199"/>
                    <a:pt x="7971" y="6144"/>
                    <a:pt x="7152" y="6144"/>
                  </a:cubicBezTo>
                  <a:cubicBezTo>
                    <a:pt x="6491" y="6144"/>
                    <a:pt x="5987" y="5514"/>
                    <a:pt x="6176" y="4790"/>
                  </a:cubicBezTo>
                  <a:lnTo>
                    <a:pt x="4978" y="3908"/>
                  </a:lnTo>
                  <a:cubicBezTo>
                    <a:pt x="4839" y="4007"/>
                    <a:pt x="4661" y="4069"/>
                    <a:pt x="4470" y="4069"/>
                  </a:cubicBezTo>
                  <a:cubicBezTo>
                    <a:pt x="4359" y="4069"/>
                    <a:pt x="4243" y="4048"/>
                    <a:pt x="4128" y="4002"/>
                  </a:cubicBezTo>
                  <a:lnTo>
                    <a:pt x="3214" y="5199"/>
                  </a:lnTo>
                  <a:cubicBezTo>
                    <a:pt x="3340" y="5357"/>
                    <a:pt x="3372" y="5546"/>
                    <a:pt x="3372" y="5735"/>
                  </a:cubicBezTo>
                  <a:cubicBezTo>
                    <a:pt x="3372" y="6302"/>
                    <a:pt x="2899" y="6775"/>
                    <a:pt x="2363" y="6775"/>
                  </a:cubicBezTo>
                  <a:cubicBezTo>
                    <a:pt x="1796" y="6775"/>
                    <a:pt x="1324" y="6302"/>
                    <a:pt x="1324" y="5735"/>
                  </a:cubicBezTo>
                  <a:cubicBezTo>
                    <a:pt x="1324" y="5199"/>
                    <a:pt x="1796" y="4727"/>
                    <a:pt x="2363" y="4727"/>
                  </a:cubicBezTo>
                  <a:cubicBezTo>
                    <a:pt x="2489" y="4727"/>
                    <a:pt x="2552" y="4758"/>
                    <a:pt x="2678" y="4758"/>
                  </a:cubicBezTo>
                  <a:lnTo>
                    <a:pt x="3592" y="3593"/>
                  </a:lnTo>
                  <a:cubicBezTo>
                    <a:pt x="3120" y="2899"/>
                    <a:pt x="3624" y="1954"/>
                    <a:pt x="4443" y="1954"/>
                  </a:cubicBezTo>
                  <a:cubicBezTo>
                    <a:pt x="5104" y="1954"/>
                    <a:pt x="5640" y="2584"/>
                    <a:pt x="5419" y="3309"/>
                  </a:cubicBezTo>
                  <a:lnTo>
                    <a:pt x="6617" y="4223"/>
                  </a:lnTo>
                  <a:cubicBezTo>
                    <a:pt x="6766" y="4116"/>
                    <a:pt x="6959" y="4038"/>
                    <a:pt x="7165" y="4038"/>
                  </a:cubicBezTo>
                  <a:cubicBezTo>
                    <a:pt x="7264" y="4038"/>
                    <a:pt x="7365" y="4056"/>
                    <a:pt x="7467" y="4097"/>
                  </a:cubicBezTo>
                  <a:lnTo>
                    <a:pt x="8381" y="2899"/>
                  </a:lnTo>
                  <a:cubicBezTo>
                    <a:pt x="8255" y="2742"/>
                    <a:pt x="8223" y="2553"/>
                    <a:pt x="8223" y="2364"/>
                  </a:cubicBezTo>
                  <a:cubicBezTo>
                    <a:pt x="8223" y="1797"/>
                    <a:pt x="8696" y="1324"/>
                    <a:pt x="9232" y="1324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4"/>
                    <a:pt x="1" y="1009"/>
                  </a:cubicBezTo>
                  <a:lnTo>
                    <a:pt x="1" y="7531"/>
                  </a:lnTo>
                  <a:lnTo>
                    <a:pt x="11689" y="7531"/>
                  </a:lnTo>
                  <a:lnTo>
                    <a:pt x="11689" y="1009"/>
                  </a:lnTo>
                  <a:cubicBezTo>
                    <a:pt x="11657" y="411"/>
                    <a:pt x="11185" y="1"/>
                    <a:pt x="106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26" name="Google Shape;9626;p88"/>
          <p:cNvGrpSpPr/>
          <p:nvPr/>
        </p:nvGrpSpPr>
        <p:grpSpPr>
          <a:xfrm>
            <a:off x="3295766" y="2252298"/>
            <a:ext cx="565593" cy="559545"/>
            <a:chOff x="-5611575" y="3272950"/>
            <a:chExt cx="294600" cy="291450"/>
          </a:xfrm>
        </p:grpSpPr>
        <p:sp>
          <p:nvSpPr>
            <p:cNvPr id="9627" name="Google Shape;9627;p88"/>
            <p:cNvSpPr/>
            <p:nvPr/>
          </p:nvSpPr>
          <p:spPr>
            <a:xfrm>
              <a:off x="-5594250" y="3273750"/>
              <a:ext cx="85875" cy="84300"/>
            </a:xfrm>
            <a:custGeom>
              <a:avLst/>
              <a:gdLst/>
              <a:ahLst/>
              <a:cxnLst/>
              <a:rect l="l" t="t" r="r" b="b"/>
              <a:pathLst>
                <a:path w="3435" h="3372" extrusionOk="0">
                  <a:moveTo>
                    <a:pt x="1734" y="0"/>
                  </a:moveTo>
                  <a:cubicBezTo>
                    <a:pt x="788" y="0"/>
                    <a:pt x="32" y="756"/>
                    <a:pt x="32" y="1702"/>
                  </a:cubicBezTo>
                  <a:cubicBezTo>
                    <a:pt x="1" y="2678"/>
                    <a:pt x="820" y="3371"/>
                    <a:pt x="1702" y="3371"/>
                  </a:cubicBezTo>
                  <a:cubicBezTo>
                    <a:pt x="2269" y="3371"/>
                    <a:pt x="2899" y="3025"/>
                    <a:pt x="3214" y="2426"/>
                  </a:cubicBezTo>
                  <a:cubicBezTo>
                    <a:pt x="3340" y="2206"/>
                    <a:pt x="3435" y="1922"/>
                    <a:pt x="3435" y="1702"/>
                  </a:cubicBezTo>
                  <a:cubicBezTo>
                    <a:pt x="3435" y="756"/>
                    <a:pt x="2679" y="0"/>
                    <a:pt x="17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8" name="Google Shape;9628;p88"/>
            <p:cNvSpPr/>
            <p:nvPr/>
          </p:nvSpPr>
          <p:spPr>
            <a:xfrm>
              <a:off x="-5457200" y="3324950"/>
              <a:ext cx="67775" cy="67750"/>
            </a:xfrm>
            <a:custGeom>
              <a:avLst/>
              <a:gdLst/>
              <a:ahLst/>
              <a:cxnLst/>
              <a:rect l="l" t="t" r="r" b="b"/>
              <a:pathLst>
                <a:path w="2711" h="2710" extrusionOk="0">
                  <a:moveTo>
                    <a:pt x="1009" y="0"/>
                  </a:moveTo>
                  <a:cubicBezTo>
                    <a:pt x="410" y="158"/>
                    <a:pt x="1" y="662"/>
                    <a:pt x="1" y="1323"/>
                  </a:cubicBezTo>
                  <a:cubicBezTo>
                    <a:pt x="1" y="2079"/>
                    <a:pt x="631" y="2710"/>
                    <a:pt x="1355" y="2710"/>
                  </a:cubicBezTo>
                  <a:cubicBezTo>
                    <a:pt x="1985" y="2710"/>
                    <a:pt x="2553" y="2268"/>
                    <a:pt x="2710" y="1701"/>
                  </a:cubicBezTo>
                  <a:lnTo>
                    <a:pt x="1355" y="1701"/>
                  </a:lnTo>
                  <a:cubicBezTo>
                    <a:pt x="1166" y="1701"/>
                    <a:pt x="1009" y="1544"/>
                    <a:pt x="1009" y="1323"/>
                  </a:cubicBezTo>
                  <a:lnTo>
                    <a:pt x="100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9" name="Google Shape;9629;p88"/>
            <p:cNvSpPr/>
            <p:nvPr/>
          </p:nvSpPr>
          <p:spPr>
            <a:xfrm>
              <a:off x="-5415450" y="3325725"/>
              <a:ext cx="25225" cy="24450"/>
            </a:xfrm>
            <a:custGeom>
              <a:avLst/>
              <a:gdLst/>
              <a:ahLst/>
              <a:cxnLst/>
              <a:rect l="l" t="t" r="r" b="b"/>
              <a:pathLst>
                <a:path w="1009" h="978" extrusionOk="0">
                  <a:moveTo>
                    <a:pt x="0" y="1"/>
                  </a:moveTo>
                  <a:lnTo>
                    <a:pt x="0" y="977"/>
                  </a:lnTo>
                  <a:lnTo>
                    <a:pt x="1009" y="977"/>
                  </a:lnTo>
                  <a:cubicBezTo>
                    <a:pt x="883" y="473"/>
                    <a:pt x="473" y="127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0" name="Google Shape;9630;p88"/>
            <p:cNvSpPr/>
            <p:nvPr/>
          </p:nvSpPr>
          <p:spPr>
            <a:xfrm>
              <a:off x="-5611575" y="3359600"/>
              <a:ext cx="118950" cy="204800"/>
            </a:xfrm>
            <a:custGeom>
              <a:avLst/>
              <a:gdLst/>
              <a:ahLst/>
              <a:cxnLst/>
              <a:rect l="l" t="t" r="r" b="b"/>
              <a:pathLst>
                <a:path w="4758" h="8192" extrusionOk="0">
                  <a:moveTo>
                    <a:pt x="694" y="0"/>
                  </a:moveTo>
                  <a:cubicBezTo>
                    <a:pt x="253" y="410"/>
                    <a:pt x="1" y="1008"/>
                    <a:pt x="1" y="1670"/>
                  </a:cubicBezTo>
                  <a:lnTo>
                    <a:pt x="1" y="3718"/>
                  </a:lnTo>
                  <a:cubicBezTo>
                    <a:pt x="1" y="4159"/>
                    <a:pt x="253" y="4569"/>
                    <a:pt x="662" y="4726"/>
                  </a:cubicBezTo>
                  <a:lnTo>
                    <a:pt x="662" y="7152"/>
                  </a:lnTo>
                  <a:cubicBezTo>
                    <a:pt x="662" y="7687"/>
                    <a:pt x="1135" y="8192"/>
                    <a:pt x="1670" y="8192"/>
                  </a:cubicBezTo>
                  <a:lnTo>
                    <a:pt x="3057" y="8192"/>
                  </a:lnTo>
                  <a:cubicBezTo>
                    <a:pt x="3624" y="8192"/>
                    <a:pt x="4096" y="7719"/>
                    <a:pt x="4096" y="7152"/>
                  </a:cubicBezTo>
                  <a:lnTo>
                    <a:pt x="4096" y="4726"/>
                  </a:lnTo>
                  <a:cubicBezTo>
                    <a:pt x="4474" y="4569"/>
                    <a:pt x="4758" y="4190"/>
                    <a:pt x="4758" y="3718"/>
                  </a:cubicBezTo>
                  <a:lnTo>
                    <a:pt x="4758" y="1670"/>
                  </a:lnTo>
                  <a:cubicBezTo>
                    <a:pt x="4758" y="1008"/>
                    <a:pt x="4474" y="410"/>
                    <a:pt x="4033" y="0"/>
                  </a:cubicBezTo>
                  <a:cubicBezTo>
                    <a:pt x="3718" y="347"/>
                    <a:pt x="3246" y="567"/>
                    <a:pt x="2742" y="662"/>
                  </a:cubicBez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cubicBezTo>
                    <a:pt x="2175" y="2741"/>
                    <a:pt x="2017" y="2584"/>
                    <a:pt x="2017" y="2395"/>
                  </a:cubicBezTo>
                  <a:lnTo>
                    <a:pt x="2017" y="662"/>
                  </a:lnTo>
                  <a:cubicBezTo>
                    <a:pt x="1513" y="567"/>
                    <a:pt x="1040" y="347"/>
                    <a:pt x="6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1" name="Google Shape;9631;p88"/>
            <p:cNvSpPr/>
            <p:nvPr/>
          </p:nvSpPr>
          <p:spPr>
            <a:xfrm>
              <a:off x="-5510750" y="3272950"/>
              <a:ext cx="193775" cy="187475"/>
            </a:xfrm>
            <a:custGeom>
              <a:avLst/>
              <a:gdLst/>
              <a:ahLst/>
              <a:cxnLst/>
              <a:rect l="l" t="t" r="r" b="b"/>
              <a:pathLst>
                <a:path w="7751" h="7499" extrusionOk="0">
                  <a:moveTo>
                    <a:pt x="3497" y="1355"/>
                  </a:moveTo>
                  <a:cubicBezTo>
                    <a:pt x="4663" y="1355"/>
                    <a:pt x="5577" y="2269"/>
                    <a:pt x="5577" y="3403"/>
                  </a:cubicBezTo>
                  <a:cubicBezTo>
                    <a:pt x="5577" y="4569"/>
                    <a:pt x="4600" y="5451"/>
                    <a:pt x="3497" y="5451"/>
                  </a:cubicBezTo>
                  <a:cubicBezTo>
                    <a:pt x="2363" y="5451"/>
                    <a:pt x="1450" y="4569"/>
                    <a:pt x="1450" y="3403"/>
                  </a:cubicBezTo>
                  <a:cubicBezTo>
                    <a:pt x="1450" y="2269"/>
                    <a:pt x="2363" y="1355"/>
                    <a:pt x="3497" y="1355"/>
                  </a:cubicBezTo>
                  <a:close/>
                  <a:moveTo>
                    <a:pt x="0" y="1"/>
                  </a:moveTo>
                  <a:cubicBezTo>
                    <a:pt x="441" y="410"/>
                    <a:pt x="725" y="1009"/>
                    <a:pt x="725" y="1671"/>
                  </a:cubicBezTo>
                  <a:cubicBezTo>
                    <a:pt x="725" y="2112"/>
                    <a:pt x="599" y="2521"/>
                    <a:pt x="410" y="2868"/>
                  </a:cubicBezTo>
                  <a:cubicBezTo>
                    <a:pt x="1040" y="3403"/>
                    <a:pt x="1387" y="4191"/>
                    <a:pt x="1387" y="5105"/>
                  </a:cubicBezTo>
                  <a:lnTo>
                    <a:pt x="1387" y="7152"/>
                  </a:lnTo>
                  <a:cubicBezTo>
                    <a:pt x="1387" y="7278"/>
                    <a:pt x="1387" y="7404"/>
                    <a:pt x="1355" y="7499"/>
                  </a:cubicBezTo>
                  <a:lnTo>
                    <a:pt x="5829" y="7499"/>
                  </a:lnTo>
                  <a:cubicBezTo>
                    <a:pt x="6396" y="7499"/>
                    <a:pt x="6900" y="7026"/>
                    <a:pt x="6900" y="6491"/>
                  </a:cubicBezTo>
                  <a:lnTo>
                    <a:pt x="6900" y="694"/>
                  </a:lnTo>
                  <a:lnTo>
                    <a:pt x="7246" y="694"/>
                  </a:lnTo>
                  <a:cubicBezTo>
                    <a:pt x="7751" y="694"/>
                    <a:pt x="7751" y="1"/>
                    <a:pt x="72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32" name="Google Shape;9632;p88"/>
          <p:cNvGrpSpPr/>
          <p:nvPr/>
        </p:nvGrpSpPr>
        <p:grpSpPr>
          <a:xfrm>
            <a:off x="3295766" y="2941028"/>
            <a:ext cx="565593" cy="558009"/>
            <a:chOff x="-5613150" y="3632900"/>
            <a:chExt cx="294600" cy="290650"/>
          </a:xfrm>
        </p:grpSpPr>
        <p:sp>
          <p:nvSpPr>
            <p:cNvPr id="9633" name="Google Shape;9633;p88"/>
            <p:cNvSpPr/>
            <p:nvPr/>
          </p:nvSpPr>
          <p:spPr>
            <a:xfrm>
              <a:off x="-5440825" y="3708275"/>
              <a:ext cx="49550" cy="41450"/>
            </a:xfrm>
            <a:custGeom>
              <a:avLst/>
              <a:gdLst/>
              <a:ahLst/>
              <a:cxnLst/>
              <a:rect l="l" t="t" r="r" b="b"/>
              <a:pathLst>
                <a:path w="1982" h="1658" extrusionOk="0">
                  <a:moveTo>
                    <a:pt x="522" y="1"/>
                  </a:moveTo>
                  <a:cubicBezTo>
                    <a:pt x="249" y="1"/>
                    <a:pt x="1" y="335"/>
                    <a:pt x="291" y="577"/>
                  </a:cubicBezTo>
                  <a:lnTo>
                    <a:pt x="1267" y="1554"/>
                  </a:lnTo>
                  <a:cubicBezTo>
                    <a:pt x="1341" y="1627"/>
                    <a:pt x="1422" y="1658"/>
                    <a:pt x="1501" y="1658"/>
                  </a:cubicBezTo>
                  <a:cubicBezTo>
                    <a:pt x="1760" y="1658"/>
                    <a:pt x="1982" y="1323"/>
                    <a:pt x="1740" y="1081"/>
                  </a:cubicBezTo>
                  <a:lnTo>
                    <a:pt x="763" y="104"/>
                  </a:lnTo>
                  <a:cubicBezTo>
                    <a:pt x="690" y="31"/>
                    <a:pt x="605" y="1"/>
                    <a:pt x="5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4" name="Google Shape;9634;p88"/>
            <p:cNvSpPr/>
            <p:nvPr/>
          </p:nvSpPr>
          <p:spPr>
            <a:xfrm>
              <a:off x="-5613150" y="3632900"/>
              <a:ext cx="294600" cy="290650"/>
            </a:xfrm>
            <a:custGeom>
              <a:avLst/>
              <a:gdLst/>
              <a:ahLst/>
              <a:cxnLst/>
              <a:rect l="l" t="t" r="r" b="b"/>
              <a:pathLst>
                <a:path w="11784" h="11626" extrusionOk="0">
                  <a:moveTo>
                    <a:pt x="7444" y="2281"/>
                  </a:moveTo>
                  <a:cubicBezTo>
                    <a:pt x="7676" y="2281"/>
                    <a:pt x="7915" y="2370"/>
                    <a:pt x="8129" y="2584"/>
                  </a:cubicBezTo>
                  <a:lnTo>
                    <a:pt x="9106" y="3592"/>
                  </a:lnTo>
                  <a:cubicBezTo>
                    <a:pt x="9736" y="4254"/>
                    <a:pt x="9263" y="5356"/>
                    <a:pt x="8349" y="5356"/>
                  </a:cubicBezTo>
                  <a:cubicBezTo>
                    <a:pt x="8066" y="5356"/>
                    <a:pt x="7814" y="5230"/>
                    <a:pt x="7656" y="5041"/>
                  </a:cubicBezTo>
                  <a:lnTo>
                    <a:pt x="6648" y="4065"/>
                  </a:lnTo>
                  <a:cubicBezTo>
                    <a:pt x="5941" y="3333"/>
                    <a:pt x="6649" y="2281"/>
                    <a:pt x="7444" y="2281"/>
                  </a:cubicBezTo>
                  <a:close/>
                  <a:moveTo>
                    <a:pt x="5495" y="3992"/>
                  </a:moveTo>
                  <a:cubicBezTo>
                    <a:pt x="5754" y="3992"/>
                    <a:pt x="5976" y="4327"/>
                    <a:pt x="5735" y="4569"/>
                  </a:cubicBezTo>
                  <a:lnTo>
                    <a:pt x="5262" y="5041"/>
                  </a:lnTo>
                  <a:cubicBezTo>
                    <a:pt x="4978" y="5325"/>
                    <a:pt x="5262" y="5514"/>
                    <a:pt x="5483" y="5734"/>
                  </a:cubicBezTo>
                  <a:lnTo>
                    <a:pt x="6207" y="5041"/>
                  </a:lnTo>
                  <a:cubicBezTo>
                    <a:pt x="6280" y="4968"/>
                    <a:pt x="6362" y="4937"/>
                    <a:pt x="6440" y="4937"/>
                  </a:cubicBezTo>
                  <a:cubicBezTo>
                    <a:pt x="6699" y="4937"/>
                    <a:pt x="6922" y="5272"/>
                    <a:pt x="6680" y="5514"/>
                  </a:cubicBezTo>
                  <a:lnTo>
                    <a:pt x="5955" y="6207"/>
                  </a:lnTo>
                  <a:cubicBezTo>
                    <a:pt x="6132" y="6384"/>
                    <a:pt x="6294" y="6577"/>
                    <a:pt x="6462" y="6577"/>
                  </a:cubicBezTo>
                  <a:cubicBezTo>
                    <a:pt x="6533" y="6577"/>
                    <a:pt x="6605" y="6543"/>
                    <a:pt x="6680" y="6459"/>
                  </a:cubicBezTo>
                  <a:lnTo>
                    <a:pt x="7152" y="5986"/>
                  </a:lnTo>
                  <a:cubicBezTo>
                    <a:pt x="7213" y="5926"/>
                    <a:pt x="7285" y="5900"/>
                    <a:pt x="7358" y="5900"/>
                  </a:cubicBezTo>
                  <a:cubicBezTo>
                    <a:pt x="7626" y="5900"/>
                    <a:pt x="7904" y="6250"/>
                    <a:pt x="7656" y="6522"/>
                  </a:cubicBezTo>
                  <a:lnTo>
                    <a:pt x="7184" y="6995"/>
                  </a:lnTo>
                  <a:cubicBezTo>
                    <a:pt x="6963" y="7215"/>
                    <a:pt x="6743" y="7310"/>
                    <a:pt x="6459" y="7310"/>
                  </a:cubicBezTo>
                  <a:cubicBezTo>
                    <a:pt x="6176" y="7310"/>
                    <a:pt x="5924" y="7215"/>
                    <a:pt x="5766" y="6995"/>
                  </a:cubicBezTo>
                  <a:lnTo>
                    <a:pt x="4789" y="6018"/>
                  </a:lnTo>
                  <a:cubicBezTo>
                    <a:pt x="4380" y="5640"/>
                    <a:pt x="4380" y="4947"/>
                    <a:pt x="4789" y="4569"/>
                  </a:cubicBezTo>
                  <a:lnTo>
                    <a:pt x="5262" y="4096"/>
                  </a:lnTo>
                  <a:cubicBezTo>
                    <a:pt x="5335" y="4023"/>
                    <a:pt x="5417" y="3992"/>
                    <a:pt x="5495" y="3992"/>
                  </a:cubicBezTo>
                  <a:close/>
                  <a:moveTo>
                    <a:pt x="3510" y="5977"/>
                  </a:moveTo>
                  <a:cubicBezTo>
                    <a:pt x="3769" y="5977"/>
                    <a:pt x="3992" y="6312"/>
                    <a:pt x="3750" y="6553"/>
                  </a:cubicBezTo>
                  <a:lnTo>
                    <a:pt x="3277" y="7026"/>
                  </a:lnTo>
                  <a:cubicBezTo>
                    <a:pt x="3035" y="7268"/>
                    <a:pt x="3258" y="7603"/>
                    <a:pt x="3516" y="7603"/>
                  </a:cubicBezTo>
                  <a:cubicBezTo>
                    <a:pt x="3595" y="7603"/>
                    <a:pt x="3677" y="7572"/>
                    <a:pt x="3750" y="7499"/>
                  </a:cubicBezTo>
                  <a:cubicBezTo>
                    <a:pt x="3976" y="7273"/>
                    <a:pt x="4227" y="7178"/>
                    <a:pt x="4467" y="7178"/>
                  </a:cubicBezTo>
                  <a:cubicBezTo>
                    <a:pt x="5267" y="7178"/>
                    <a:pt x="5950" y="8221"/>
                    <a:pt x="5199" y="8948"/>
                  </a:cubicBezTo>
                  <a:lnTo>
                    <a:pt x="4726" y="9420"/>
                  </a:lnTo>
                  <a:cubicBezTo>
                    <a:pt x="4653" y="9494"/>
                    <a:pt x="4571" y="9524"/>
                    <a:pt x="4493" y="9524"/>
                  </a:cubicBezTo>
                  <a:cubicBezTo>
                    <a:pt x="4234" y="9524"/>
                    <a:pt x="4012" y="9190"/>
                    <a:pt x="4254" y="8948"/>
                  </a:cubicBezTo>
                  <a:lnTo>
                    <a:pt x="4726" y="8475"/>
                  </a:lnTo>
                  <a:cubicBezTo>
                    <a:pt x="4968" y="8233"/>
                    <a:pt x="4746" y="7899"/>
                    <a:pt x="4487" y="7899"/>
                  </a:cubicBezTo>
                  <a:cubicBezTo>
                    <a:pt x="4409" y="7899"/>
                    <a:pt x="4327" y="7929"/>
                    <a:pt x="4254" y="8003"/>
                  </a:cubicBezTo>
                  <a:cubicBezTo>
                    <a:pt x="4035" y="8222"/>
                    <a:pt x="3787" y="8314"/>
                    <a:pt x="3547" y="8314"/>
                  </a:cubicBezTo>
                  <a:cubicBezTo>
                    <a:pt x="2754" y="8314"/>
                    <a:pt x="2054" y="7304"/>
                    <a:pt x="2805" y="6553"/>
                  </a:cubicBezTo>
                  <a:lnTo>
                    <a:pt x="3277" y="6081"/>
                  </a:lnTo>
                  <a:cubicBezTo>
                    <a:pt x="3350" y="6008"/>
                    <a:pt x="3432" y="5977"/>
                    <a:pt x="3510" y="5977"/>
                  </a:cubicBezTo>
                  <a:close/>
                  <a:moveTo>
                    <a:pt x="11390" y="0"/>
                  </a:moveTo>
                  <a:cubicBezTo>
                    <a:pt x="11303" y="0"/>
                    <a:pt x="11216" y="32"/>
                    <a:pt x="11153" y="95"/>
                  </a:cubicBezTo>
                  <a:lnTo>
                    <a:pt x="10208" y="1009"/>
                  </a:lnTo>
                  <a:cubicBezTo>
                    <a:pt x="9893" y="820"/>
                    <a:pt x="9547" y="757"/>
                    <a:pt x="9169" y="757"/>
                  </a:cubicBezTo>
                  <a:lnTo>
                    <a:pt x="6396" y="914"/>
                  </a:lnTo>
                  <a:cubicBezTo>
                    <a:pt x="5798" y="946"/>
                    <a:pt x="5230" y="1166"/>
                    <a:pt x="4821" y="1607"/>
                  </a:cubicBezTo>
                  <a:lnTo>
                    <a:pt x="410" y="6018"/>
                  </a:lnTo>
                  <a:cubicBezTo>
                    <a:pt x="1" y="6427"/>
                    <a:pt x="1" y="7089"/>
                    <a:pt x="410" y="7467"/>
                  </a:cubicBezTo>
                  <a:lnTo>
                    <a:pt x="4254" y="11342"/>
                  </a:lnTo>
                  <a:cubicBezTo>
                    <a:pt x="4459" y="11531"/>
                    <a:pt x="4726" y="11626"/>
                    <a:pt x="4990" y="11626"/>
                  </a:cubicBezTo>
                  <a:cubicBezTo>
                    <a:pt x="5254" y="11626"/>
                    <a:pt x="5514" y="11531"/>
                    <a:pt x="5703" y="11342"/>
                  </a:cubicBezTo>
                  <a:cubicBezTo>
                    <a:pt x="9704" y="7373"/>
                    <a:pt x="8854" y="8192"/>
                    <a:pt x="9956" y="7058"/>
                  </a:cubicBezTo>
                  <a:cubicBezTo>
                    <a:pt x="10492" y="6616"/>
                    <a:pt x="10807" y="5986"/>
                    <a:pt x="10838" y="5325"/>
                  </a:cubicBezTo>
                  <a:lnTo>
                    <a:pt x="10996" y="2521"/>
                  </a:lnTo>
                  <a:cubicBezTo>
                    <a:pt x="10996" y="2174"/>
                    <a:pt x="10901" y="1765"/>
                    <a:pt x="10712" y="1481"/>
                  </a:cubicBezTo>
                  <a:lnTo>
                    <a:pt x="11689" y="568"/>
                  </a:lnTo>
                  <a:cubicBezTo>
                    <a:pt x="11784" y="442"/>
                    <a:pt x="11784" y="190"/>
                    <a:pt x="11626" y="95"/>
                  </a:cubicBezTo>
                  <a:cubicBezTo>
                    <a:pt x="11563" y="32"/>
                    <a:pt x="11476" y="0"/>
                    <a:pt x="1139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35" name="Google Shape;9635;p88"/>
          <p:cNvGrpSpPr/>
          <p:nvPr/>
        </p:nvGrpSpPr>
        <p:grpSpPr>
          <a:xfrm>
            <a:off x="3311630" y="3675028"/>
            <a:ext cx="565593" cy="561033"/>
            <a:chOff x="-5613150" y="3991275"/>
            <a:chExt cx="294600" cy="292225"/>
          </a:xfrm>
        </p:grpSpPr>
        <p:sp>
          <p:nvSpPr>
            <p:cNvPr id="9636" name="Google Shape;9636;p88"/>
            <p:cNvSpPr/>
            <p:nvPr/>
          </p:nvSpPr>
          <p:spPr>
            <a:xfrm>
              <a:off x="-5480050" y="4046400"/>
              <a:ext cx="27600" cy="14200"/>
            </a:xfrm>
            <a:custGeom>
              <a:avLst/>
              <a:gdLst/>
              <a:ahLst/>
              <a:cxnLst/>
              <a:rect l="l" t="t" r="r" b="b"/>
              <a:pathLst>
                <a:path w="1104" h="568" extrusionOk="0">
                  <a:moveTo>
                    <a:pt x="537" y="1"/>
                  </a:moveTo>
                  <a:lnTo>
                    <a:pt x="1" y="568"/>
                  </a:lnTo>
                  <a:lnTo>
                    <a:pt x="1104" y="568"/>
                  </a:lnTo>
                  <a:lnTo>
                    <a:pt x="53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7" name="Google Shape;9637;p88"/>
            <p:cNvSpPr/>
            <p:nvPr/>
          </p:nvSpPr>
          <p:spPr>
            <a:xfrm>
              <a:off x="-5531225" y="4042450"/>
              <a:ext cx="44125" cy="18150"/>
            </a:xfrm>
            <a:custGeom>
              <a:avLst/>
              <a:gdLst/>
              <a:ahLst/>
              <a:cxnLst/>
              <a:rect l="l" t="t" r="r" b="b"/>
              <a:pathLst>
                <a:path w="1765" h="726" extrusionOk="0">
                  <a:moveTo>
                    <a:pt x="693" y="1"/>
                  </a:moveTo>
                  <a:lnTo>
                    <a:pt x="0" y="726"/>
                  </a:lnTo>
                  <a:lnTo>
                    <a:pt x="1103" y="726"/>
                  </a:lnTo>
                  <a:lnTo>
                    <a:pt x="176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8" name="Google Shape;9638;p88"/>
            <p:cNvSpPr/>
            <p:nvPr/>
          </p:nvSpPr>
          <p:spPr>
            <a:xfrm>
              <a:off x="-5443025" y="4077125"/>
              <a:ext cx="41775" cy="40975"/>
            </a:xfrm>
            <a:custGeom>
              <a:avLst/>
              <a:gdLst/>
              <a:ahLst/>
              <a:cxnLst/>
              <a:rect l="l" t="t" r="r" b="b"/>
              <a:pathLst>
                <a:path w="1671" h="1639" extrusionOk="0">
                  <a:moveTo>
                    <a:pt x="694" y="0"/>
                  </a:moveTo>
                  <a:lnTo>
                    <a:pt x="1" y="1638"/>
                  </a:lnTo>
                  <a:lnTo>
                    <a:pt x="1" y="1638"/>
                  </a:lnTo>
                  <a:lnTo>
                    <a:pt x="1670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9" name="Google Shape;9639;p88"/>
            <p:cNvSpPr/>
            <p:nvPr/>
          </p:nvSpPr>
          <p:spPr>
            <a:xfrm>
              <a:off x="-5487925" y="4077125"/>
              <a:ext cx="43350" cy="54375"/>
            </a:xfrm>
            <a:custGeom>
              <a:avLst/>
              <a:gdLst/>
              <a:ahLst/>
              <a:cxnLst/>
              <a:rect l="l" t="t" r="r" b="b"/>
              <a:pathLst>
                <a:path w="1734" h="2175" extrusionOk="0">
                  <a:moveTo>
                    <a:pt x="1" y="0"/>
                  </a:moveTo>
                  <a:lnTo>
                    <a:pt x="852" y="2174"/>
                  </a:lnTo>
                  <a:lnTo>
                    <a:pt x="173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0" name="Google Shape;9640;p88"/>
            <p:cNvSpPr/>
            <p:nvPr/>
          </p:nvSpPr>
          <p:spPr>
            <a:xfrm>
              <a:off x="-5445375" y="4042450"/>
              <a:ext cx="44125" cy="18150"/>
            </a:xfrm>
            <a:custGeom>
              <a:avLst/>
              <a:gdLst/>
              <a:ahLst/>
              <a:cxnLst/>
              <a:rect l="l" t="t" r="r" b="b"/>
              <a:pathLst>
                <a:path w="1765" h="726" extrusionOk="0">
                  <a:moveTo>
                    <a:pt x="0" y="1"/>
                  </a:moveTo>
                  <a:lnTo>
                    <a:pt x="693" y="726"/>
                  </a:lnTo>
                  <a:lnTo>
                    <a:pt x="1764" y="726"/>
                  </a:lnTo>
                  <a:lnTo>
                    <a:pt x="110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1" name="Google Shape;9641;p88"/>
            <p:cNvSpPr/>
            <p:nvPr/>
          </p:nvSpPr>
          <p:spPr>
            <a:xfrm>
              <a:off x="-5531225" y="4077125"/>
              <a:ext cx="41750" cy="40975"/>
            </a:xfrm>
            <a:custGeom>
              <a:avLst/>
              <a:gdLst/>
              <a:ahLst/>
              <a:cxnLst/>
              <a:rect l="l" t="t" r="r" b="b"/>
              <a:pathLst>
                <a:path w="1670" h="1639" extrusionOk="0">
                  <a:moveTo>
                    <a:pt x="0" y="0"/>
                  </a:moveTo>
                  <a:lnTo>
                    <a:pt x="1670" y="1638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2" name="Google Shape;9642;p88"/>
            <p:cNvSpPr/>
            <p:nvPr/>
          </p:nvSpPr>
          <p:spPr>
            <a:xfrm>
              <a:off x="-5613150" y="4198400"/>
              <a:ext cx="292225" cy="33900"/>
            </a:xfrm>
            <a:custGeom>
              <a:avLst/>
              <a:gdLst/>
              <a:ahLst/>
              <a:cxnLst/>
              <a:rect l="l" t="t" r="r" b="b"/>
              <a:pathLst>
                <a:path w="11689" h="1356" extrusionOk="0">
                  <a:moveTo>
                    <a:pt x="1" y="1"/>
                  </a:moveTo>
                  <a:lnTo>
                    <a:pt x="1" y="347"/>
                  </a:lnTo>
                  <a:lnTo>
                    <a:pt x="32" y="347"/>
                  </a:lnTo>
                  <a:cubicBezTo>
                    <a:pt x="32" y="883"/>
                    <a:pt x="505" y="1356"/>
                    <a:pt x="1072" y="1356"/>
                  </a:cubicBezTo>
                  <a:lnTo>
                    <a:pt x="10681" y="1356"/>
                  </a:lnTo>
                  <a:cubicBezTo>
                    <a:pt x="11216" y="1356"/>
                    <a:pt x="11689" y="883"/>
                    <a:pt x="11689" y="347"/>
                  </a:cubicBezTo>
                  <a:lnTo>
                    <a:pt x="1168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3" name="Google Shape;9643;p88"/>
            <p:cNvSpPr/>
            <p:nvPr/>
          </p:nvSpPr>
          <p:spPr>
            <a:xfrm>
              <a:off x="-5610775" y="3991275"/>
              <a:ext cx="292225" cy="189050"/>
            </a:xfrm>
            <a:custGeom>
              <a:avLst/>
              <a:gdLst/>
              <a:ahLst/>
              <a:cxnLst/>
              <a:rect l="l" t="t" r="r" b="b"/>
              <a:pathLst>
                <a:path w="11689" h="7562" extrusionOk="0">
                  <a:moveTo>
                    <a:pt x="7813" y="1386"/>
                  </a:moveTo>
                  <a:cubicBezTo>
                    <a:pt x="7908" y="1386"/>
                    <a:pt x="8034" y="1418"/>
                    <a:pt x="8065" y="1512"/>
                  </a:cubicBezTo>
                  <a:cubicBezTo>
                    <a:pt x="8128" y="1575"/>
                    <a:pt x="9483" y="2867"/>
                    <a:pt x="9515" y="2993"/>
                  </a:cubicBezTo>
                  <a:cubicBezTo>
                    <a:pt x="9578" y="3088"/>
                    <a:pt x="9578" y="3214"/>
                    <a:pt x="9452" y="3340"/>
                  </a:cubicBezTo>
                  <a:lnTo>
                    <a:pt x="6018" y="6774"/>
                  </a:lnTo>
                  <a:cubicBezTo>
                    <a:pt x="5943" y="6848"/>
                    <a:pt x="5862" y="6880"/>
                    <a:pt x="5783" y="6880"/>
                  </a:cubicBezTo>
                  <a:cubicBezTo>
                    <a:pt x="5696" y="6880"/>
                    <a:pt x="5612" y="6840"/>
                    <a:pt x="5545" y="6774"/>
                  </a:cubicBezTo>
                  <a:lnTo>
                    <a:pt x="2111" y="3340"/>
                  </a:lnTo>
                  <a:cubicBezTo>
                    <a:pt x="2001" y="3230"/>
                    <a:pt x="1987" y="2976"/>
                    <a:pt x="2027" y="2976"/>
                  </a:cubicBezTo>
                  <a:cubicBezTo>
                    <a:pt x="2033" y="2976"/>
                    <a:pt x="2040" y="2981"/>
                    <a:pt x="2048" y="2993"/>
                  </a:cubicBezTo>
                  <a:cubicBezTo>
                    <a:pt x="2048" y="2962"/>
                    <a:pt x="2079" y="2930"/>
                    <a:pt x="2111" y="2867"/>
                  </a:cubicBezTo>
                  <a:lnTo>
                    <a:pt x="3497" y="1512"/>
                  </a:lnTo>
                  <a:cubicBezTo>
                    <a:pt x="3560" y="1418"/>
                    <a:pt x="3655" y="1386"/>
                    <a:pt x="3718" y="1386"/>
                  </a:cubicBez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7561"/>
                  </a:lnTo>
                  <a:lnTo>
                    <a:pt x="11689" y="7561"/>
                  </a:lnTo>
                  <a:lnTo>
                    <a:pt x="11689" y="1040"/>
                  </a:lnTo>
                  <a:cubicBezTo>
                    <a:pt x="11657" y="473"/>
                    <a:pt x="11184" y="0"/>
                    <a:pt x="1061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4" name="Google Shape;9644;p88"/>
            <p:cNvSpPr/>
            <p:nvPr/>
          </p:nvSpPr>
          <p:spPr>
            <a:xfrm>
              <a:off x="-5546975" y="4250400"/>
              <a:ext cx="160700" cy="33100"/>
            </a:xfrm>
            <a:custGeom>
              <a:avLst/>
              <a:gdLst/>
              <a:ahLst/>
              <a:cxnLst/>
              <a:rect l="l" t="t" r="r" b="b"/>
              <a:pathLst>
                <a:path w="6428" h="1324" extrusionOk="0">
                  <a:moveTo>
                    <a:pt x="1544" y="0"/>
                  </a:moveTo>
                  <a:lnTo>
                    <a:pt x="1386" y="662"/>
                  </a:lnTo>
                  <a:lnTo>
                    <a:pt x="473" y="662"/>
                  </a:lnTo>
                  <a:cubicBezTo>
                    <a:pt x="32" y="662"/>
                    <a:pt x="0" y="1323"/>
                    <a:pt x="473" y="1323"/>
                  </a:cubicBezTo>
                  <a:lnTo>
                    <a:pt x="5955" y="1323"/>
                  </a:lnTo>
                  <a:cubicBezTo>
                    <a:pt x="6427" y="1323"/>
                    <a:pt x="6427" y="662"/>
                    <a:pt x="5986" y="662"/>
                  </a:cubicBezTo>
                  <a:lnTo>
                    <a:pt x="5072" y="662"/>
                  </a:lnTo>
                  <a:lnTo>
                    <a:pt x="491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45" name="Google Shape;9645;p88"/>
          <p:cNvGrpSpPr/>
          <p:nvPr/>
        </p:nvGrpSpPr>
        <p:grpSpPr>
          <a:xfrm>
            <a:off x="6873613" y="2252585"/>
            <a:ext cx="579512" cy="558969"/>
            <a:chOff x="-3768700" y="3253275"/>
            <a:chExt cx="301850" cy="291150"/>
          </a:xfrm>
        </p:grpSpPr>
        <p:sp>
          <p:nvSpPr>
            <p:cNvPr id="9646" name="Google Shape;9646;p88"/>
            <p:cNvSpPr/>
            <p:nvPr/>
          </p:nvSpPr>
          <p:spPr>
            <a:xfrm>
              <a:off x="-3603925" y="3355650"/>
              <a:ext cx="69350" cy="33900"/>
            </a:xfrm>
            <a:custGeom>
              <a:avLst/>
              <a:gdLst/>
              <a:ahLst/>
              <a:cxnLst/>
              <a:rect l="l" t="t" r="r" b="b"/>
              <a:pathLst>
                <a:path w="2774" h="1356" extrusionOk="0">
                  <a:moveTo>
                    <a:pt x="1040" y="1"/>
                  </a:moveTo>
                  <a:cubicBezTo>
                    <a:pt x="505" y="1"/>
                    <a:pt x="1" y="473"/>
                    <a:pt x="1" y="1009"/>
                  </a:cubicBezTo>
                  <a:lnTo>
                    <a:pt x="1" y="1356"/>
                  </a:lnTo>
                  <a:lnTo>
                    <a:pt x="2773" y="1356"/>
                  </a:lnTo>
                  <a:lnTo>
                    <a:pt x="2773" y="1009"/>
                  </a:lnTo>
                  <a:cubicBezTo>
                    <a:pt x="2742" y="473"/>
                    <a:pt x="2269" y="1"/>
                    <a:pt x="17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7" name="Google Shape;9647;p88"/>
            <p:cNvSpPr/>
            <p:nvPr/>
          </p:nvSpPr>
          <p:spPr>
            <a:xfrm>
              <a:off x="-3586600" y="3305250"/>
              <a:ext cx="33125" cy="33100"/>
            </a:xfrm>
            <a:custGeom>
              <a:avLst/>
              <a:gdLst/>
              <a:ahLst/>
              <a:cxnLst/>
              <a:rect l="l" t="t" r="r" b="b"/>
              <a:pathLst>
                <a:path w="1325" h="1324" extrusionOk="0">
                  <a:moveTo>
                    <a:pt x="663" y="0"/>
                  </a:moveTo>
                  <a:cubicBezTo>
                    <a:pt x="253" y="0"/>
                    <a:pt x="1" y="316"/>
                    <a:pt x="1" y="662"/>
                  </a:cubicBezTo>
                  <a:cubicBezTo>
                    <a:pt x="1" y="1009"/>
                    <a:pt x="316" y="1324"/>
                    <a:pt x="663" y="1324"/>
                  </a:cubicBezTo>
                  <a:cubicBezTo>
                    <a:pt x="1041" y="1324"/>
                    <a:pt x="1324" y="1009"/>
                    <a:pt x="1324" y="662"/>
                  </a:cubicBezTo>
                  <a:cubicBezTo>
                    <a:pt x="1324" y="284"/>
                    <a:pt x="1009" y="0"/>
                    <a:pt x="66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8" name="Google Shape;9648;p88"/>
            <p:cNvSpPr/>
            <p:nvPr/>
          </p:nvSpPr>
          <p:spPr>
            <a:xfrm>
              <a:off x="-3768700" y="3253275"/>
              <a:ext cx="301850" cy="291150"/>
            </a:xfrm>
            <a:custGeom>
              <a:avLst/>
              <a:gdLst/>
              <a:ahLst/>
              <a:cxnLst/>
              <a:rect l="l" t="t" r="r" b="b"/>
              <a:pathLst>
                <a:path w="12074" h="11646" extrusionOk="0">
                  <a:moveTo>
                    <a:pt x="7947" y="1323"/>
                  </a:moveTo>
                  <a:cubicBezTo>
                    <a:pt x="8703" y="1323"/>
                    <a:pt x="9333" y="1953"/>
                    <a:pt x="9333" y="2710"/>
                  </a:cubicBezTo>
                  <a:cubicBezTo>
                    <a:pt x="9333" y="3025"/>
                    <a:pt x="9207" y="3340"/>
                    <a:pt x="9018" y="3560"/>
                  </a:cubicBezTo>
                  <a:cubicBezTo>
                    <a:pt x="9585" y="3844"/>
                    <a:pt x="9994" y="4442"/>
                    <a:pt x="9994" y="5104"/>
                  </a:cubicBezTo>
                  <a:lnTo>
                    <a:pt x="9994" y="5766"/>
                  </a:lnTo>
                  <a:lnTo>
                    <a:pt x="10026" y="5766"/>
                  </a:lnTo>
                  <a:cubicBezTo>
                    <a:pt x="10026" y="5955"/>
                    <a:pt x="9868" y="6112"/>
                    <a:pt x="9679" y="6112"/>
                  </a:cubicBezTo>
                  <a:lnTo>
                    <a:pt x="6245" y="6112"/>
                  </a:lnTo>
                  <a:cubicBezTo>
                    <a:pt x="6056" y="6112"/>
                    <a:pt x="5899" y="5955"/>
                    <a:pt x="5899" y="5766"/>
                  </a:cubicBezTo>
                  <a:lnTo>
                    <a:pt x="5899" y="5104"/>
                  </a:lnTo>
                  <a:cubicBezTo>
                    <a:pt x="5899" y="4442"/>
                    <a:pt x="6308" y="3844"/>
                    <a:pt x="6875" y="3560"/>
                  </a:cubicBezTo>
                  <a:cubicBezTo>
                    <a:pt x="6686" y="3340"/>
                    <a:pt x="6560" y="3056"/>
                    <a:pt x="6560" y="2710"/>
                  </a:cubicBezTo>
                  <a:cubicBezTo>
                    <a:pt x="6560" y="1953"/>
                    <a:pt x="7190" y="1323"/>
                    <a:pt x="7947" y="1323"/>
                  </a:cubicBezTo>
                  <a:close/>
                  <a:moveTo>
                    <a:pt x="7947" y="0"/>
                  </a:moveTo>
                  <a:cubicBezTo>
                    <a:pt x="5647" y="0"/>
                    <a:pt x="3851" y="1827"/>
                    <a:pt x="3851" y="4096"/>
                  </a:cubicBezTo>
                  <a:cubicBezTo>
                    <a:pt x="3851" y="5104"/>
                    <a:pt x="4197" y="6018"/>
                    <a:pt x="4828" y="6711"/>
                  </a:cubicBezTo>
                  <a:lnTo>
                    <a:pt x="4134" y="7435"/>
                  </a:lnTo>
                  <a:cubicBezTo>
                    <a:pt x="3981" y="7364"/>
                    <a:pt x="3823" y="7329"/>
                    <a:pt x="3669" y="7329"/>
                  </a:cubicBezTo>
                  <a:cubicBezTo>
                    <a:pt x="3412" y="7329"/>
                    <a:pt x="3166" y="7427"/>
                    <a:pt x="2969" y="7624"/>
                  </a:cubicBezTo>
                  <a:lnTo>
                    <a:pt x="732" y="9861"/>
                  </a:lnTo>
                  <a:cubicBezTo>
                    <a:pt x="0" y="10593"/>
                    <a:pt x="722" y="11645"/>
                    <a:pt x="1509" y="11645"/>
                  </a:cubicBezTo>
                  <a:cubicBezTo>
                    <a:pt x="1739" y="11645"/>
                    <a:pt x="1975" y="11555"/>
                    <a:pt x="2181" y="11342"/>
                  </a:cubicBezTo>
                  <a:lnTo>
                    <a:pt x="4449" y="9074"/>
                  </a:lnTo>
                  <a:cubicBezTo>
                    <a:pt x="4765" y="8759"/>
                    <a:pt x="4796" y="8286"/>
                    <a:pt x="4638" y="7939"/>
                  </a:cubicBezTo>
                  <a:lnTo>
                    <a:pt x="5332" y="7246"/>
                  </a:lnTo>
                  <a:cubicBezTo>
                    <a:pt x="6056" y="7813"/>
                    <a:pt x="7001" y="8223"/>
                    <a:pt x="7978" y="8223"/>
                  </a:cubicBezTo>
                  <a:cubicBezTo>
                    <a:pt x="10278" y="8223"/>
                    <a:pt x="12074" y="6364"/>
                    <a:pt x="12074" y="4127"/>
                  </a:cubicBezTo>
                  <a:cubicBezTo>
                    <a:pt x="12074" y="1796"/>
                    <a:pt x="10215" y="0"/>
                    <a:pt x="79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49" name="Google Shape;9649;p88"/>
          <p:cNvGrpSpPr/>
          <p:nvPr/>
        </p:nvGrpSpPr>
        <p:grpSpPr>
          <a:xfrm>
            <a:off x="6879057" y="2956121"/>
            <a:ext cx="568616" cy="527820"/>
            <a:chOff x="-3808700" y="3628950"/>
            <a:chExt cx="296175" cy="274925"/>
          </a:xfrm>
        </p:grpSpPr>
        <p:sp>
          <p:nvSpPr>
            <p:cNvPr id="9650" name="Google Shape;9650;p88"/>
            <p:cNvSpPr/>
            <p:nvPr/>
          </p:nvSpPr>
          <p:spPr>
            <a:xfrm>
              <a:off x="-3665972" y="368095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1" name="Google Shape;9651;p88"/>
            <p:cNvSpPr/>
            <p:nvPr/>
          </p:nvSpPr>
          <p:spPr>
            <a:xfrm>
              <a:off x="-3808700" y="3664400"/>
              <a:ext cx="296175" cy="239475"/>
            </a:xfrm>
            <a:custGeom>
              <a:avLst/>
              <a:gdLst/>
              <a:ahLst/>
              <a:cxnLst/>
              <a:rect l="l" t="t" r="r" b="b"/>
              <a:pathLst>
                <a:path w="11847" h="9579" extrusionOk="0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2" name="Google Shape;9652;p88"/>
            <p:cNvSpPr/>
            <p:nvPr/>
          </p:nvSpPr>
          <p:spPr>
            <a:xfrm>
              <a:off x="-3718359" y="3628950"/>
              <a:ext cx="155975" cy="156775"/>
            </a:xfrm>
            <a:custGeom>
              <a:avLst/>
              <a:gdLst/>
              <a:ahLst/>
              <a:cxnLst/>
              <a:rect l="l" t="t" r="r" b="b"/>
              <a:pathLst>
                <a:path w="6239" h="6271" extrusionOk="0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53" name="Google Shape;9653;p88"/>
          <p:cNvGrpSpPr/>
          <p:nvPr/>
        </p:nvGrpSpPr>
        <p:grpSpPr>
          <a:xfrm>
            <a:off x="6966006" y="3675217"/>
            <a:ext cx="559257" cy="560649"/>
            <a:chOff x="-3771675" y="3971775"/>
            <a:chExt cx="291300" cy="292025"/>
          </a:xfrm>
        </p:grpSpPr>
        <p:sp>
          <p:nvSpPr>
            <p:cNvPr id="9654" name="Google Shape;9654;p88"/>
            <p:cNvSpPr/>
            <p:nvPr/>
          </p:nvSpPr>
          <p:spPr>
            <a:xfrm>
              <a:off x="-3770100" y="3971775"/>
              <a:ext cx="218975" cy="66775"/>
            </a:xfrm>
            <a:custGeom>
              <a:avLst/>
              <a:gdLst/>
              <a:ahLst/>
              <a:cxnLst/>
              <a:rect l="l" t="t" r="r" b="b"/>
              <a:pathLst>
                <a:path w="8759" h="2671" extrusionOk="0">
                  <a:moveTo>
                    <a:pt x="4391" y="0"/>
                  </a:moveTo>
                  <a:cubicBezTo>
                    <a:pt x="2410" y="0"/>
                    <a:pt x="426" y="449"/>
                    <a:pt x="0" y="1347"/>
                  </a:cubicBezTo>
                  <a:cubicBezTo>
                    <a:pt x="426" y="2229"/>
                    <a:pt x="2410" y="2670"/>
                    <a:pt x="4391" y="2670"/>
                  </a:cubicBezTo>
                  <a:cubicBezTo>
                    <a:pt x="6372" y="2670"/>
                    <a:pt x="8349" y="2229"/>
                    <a:pt x="8759" y="1347"/>
                  </a:cubicBezTo>
                  <a:cubicBezTo>
                    <a:pt x="8349" y="449"/>
                    <a:pt x="6372" y="0"/>
                    <a:pt x="439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5" name="Google Shape;9655;p88"/>
            <p:cNvSpPr/>
            <p:nvPr/>
          </p:nvSpPr>
          <p:spPr>
            <a:xfrm>
              <a:off x="-3771675" y="4030650"/>
              <a:ext cx="222125" cy="78000"/>
            </a:xfrm>
            <a:custGeom>
              <a:avLst/>
              <a:gdLst/>
              <a:ahLst/>
              <a:cxnLst/>
              <a:rect l="l" t="t" r="r" b="b"/>
              <a:pathLst>
                <a:path w="8885" h="3120" extrusionOk="0">
                  <a:moveTo>
                    <a:pt x="0" y="0"/>
                  </a:moveTo>
                  <a:lnTo>
                    <a:pt x="0" y="1418"/>
                  </a:lnTo>
                  <a:cubicBezTo>
                    <a:pt x="0" y="2521"/>
                    <a:pt x="2048" y="3088"/>
                    <a:pt x="4127" y="3119"/>
                  </a:cubicBezTo>
                  <a:cubicBezTo>
                    <a:pt x="4915" y="1891"/>
                    <a:pt x="6301" y="1103"/>
                    <a:pt x="7877" y="1103"/>
                  </a:cubicBezTo>
                  <a:cubicBezTo>
                    <a:pt x="8223" y="1103"/>
                    <a:pt x="8570" y="1135"/>
                    <a:pt x="8885" y="1229"/>
                  </a:cubicBezTo>
                  <a:lnTo>
                    <a:pt x="8885" y="0"/>
                  </a:lnTo>
                  <a:cubicBezTo>
                    <a:pt x="7908" y="788"/>
                    <a:pt x="6112" y="1072"/>
                    <a:pt x="4443" y="1072"/>
                  </a:cubicBezTo>
                  <a:cubicBezTo>
                    <a:pt x="2804" y="1072"/>
                    <a:pt x="977" y="757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6" name="Google Shape;9656;p88"/>
            <p:cNvSpPr/>
            <p:nvPr/>
          </p:nvSpPr>
          <p:spPr>
            <a:xfrm>
              <a:off x="-3669425" y="4074750"/>
              <a:ext cx="189050" cy="189050"/>
            </a:xfrm>
            <a:custGeom>
              <a:avLst/>
              <a:gdLst/>
              <a:ahLst/>
              <a:cxnLst/>
              <a:rect l="l" t="t" r="r" b="b"/>
              <a:pathLst>
                <a:path w="7562" h="7562" extrusionOk="0">
                  <a:moveTo>
                    <a:pt x="5501" y="2732"/>
                  </a:moveTo>
                  <a:cubicBezTo>
                    <a:pt x="5748" y="2732"/>
                    <a:pt x="6008" y="3067"/>
                    <a:pt x="5766" y="3309"/>
                  </a:cubicBezTo>
                  <a:lnTo>
                    <a:pt x="3718" y="5356"/>
                  </a:lnTo>
                  <a:cubicBezTo>
                    <a:pt x="3655" y="5420"/>
                    <a:pt x="3568" y="5451"/>
                    <a:pt x="3482" y="5451"/>
                  </a:cubicBezTo>
                  <a:cubicBezTo>
                    <a:pt x="3395" y="5451"/>
                    <a:pt x="3308" y="5420"/>
                    <a:pt x="3245" y="5356"/>
                  </a:cubicBezTo>
                  <a:lnTo>
                    <a:pt x="1859" y="4002"/>
                  </a:lnTo>
                  <a:cubicBezTo>
                    <a:pt x="1617" y="3760"/>
                    <a:pt x="1840" y="3425"/>
                    <a:pt x="2099" y="3425"/>
                  </a:cubicBezTo>
                  <a:cubicBezTo>
                    <a:pt x="2177" y="3425"/>
                    <a:pt x="2259" y="3456"/>
                    <a:pt x="2332" y="3529"/>
                  </a:cubicBezTo>
                  <a:lnTo>
                    <a:pt x="3466" y="4663"/>
                  </a:lnTo>
                  <a:lnTo>
                    <a:pt x="5293" y="2836"/>
                  </a:lnTo>
                  <a:cubicBezTo>
                    <a:pt x="5352" y="2763"/>
                    <a:pt x="5426" y="2732"/>
                    <a:pt x="5501" y="2732"/>
                  </a:cubicBezTo>
                  <a:close/>
                  <a:moveTo>
                    <a:pt x="3781" y="1"/>
                  </a:moveTo>
                  <a:cubicBezTo>
                    <a:pt x="1702" y="1"/>
                    <a:pt x="0" y="1702"/>
                    <a:pt x="0" y="3781"/>
                  </a:cubicBezTo>
                  <a:cubicBezTo>
                    <a:pt x="0" y="5892"/>
                    <a:pt x="1702" y="7562"/>
                    <a:pt x="3781" y="7562"/>
                  </a:cubicBezTo>
                  <a:cubicBezTo>
                    <a:pt x="5860" y="7562"/>
                    <a:pt x="7562" y="5892"/>
                    <a:pt x="7562" y="3781"/>
                  </a:cubicBezTo>
                  <a:cubicBezTo>
                    <a:pt x="7562" y="1702"/>
                    <a:pt x="5860" y="1"/>
                    <a:pt x="378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7" name="Google Shape;9657;p88"/>
            <p:cNvSpPr/>
            <p:nvPr/>
          </p:nvSpPr>
          <p:spPr>
            <a:xfrm>
              <a:off x="-3771675" y="4099950"/>
              <a:ext cx="94525" cy="76425"/>
            </a:xfrm>
            <a:custGeom>
              <a:avLst/>
              <a:gdLst/>
              <a:ahLst/>
              <a:cxnLst/>
              <a:rect l="l" t="t" r="r" b="b"/>
              <a:pathLst>
                <a:path w="3781" h="3057" extrusionOk="0">
                  <a:moveTo>
                    <a:pt x="0" y="1"/>
                  </a:moveTo>
                  <a:lnTo>
                    <a:pt x="0" y="1419"/>
                  </a:lnTo>
                  <a:cubicBezTo>
                    <a:pt x="0" y="2364"/>
                    <a:pt x="1607" y="2899"/>
                    <a:pt x="3434" y="3057"/>
                  </a:cubicBezTo>
                  <a:cubicBezTo>
                    <a:pt x="3371" y="2364"/>
                    <a:pt x="3497" y="1671"/>
                    <a:pt x="3781" y="1040"/>
                  </a:cubicBezTo>
                  <a:cubicBezTo>
                    <a:pt x="2332" y="977"/>
                    <a:pt x="819" y="662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8" name="Google Shape;9658;p88"/>
            <p:cNvSpPr/>
            <p:nvPr/>
          </p:nvSpPr>
          <p:spPr>
            <a:xfrm>
              <a:off x="-3771675" y="4167700"/>
              <a:ext cx="135500" cy="95325"/>
            </a:xfrm>
            <a:custGeom>
              <a:avLst/>
              <a:gdLst/>
              <a:ahLst/>
              <a:cxnLst/>
              <a:rect l="l" t="t" r="r" b="b"/>
              <a:pathLst>
                <a:path w="5420" h="3813" extrusionOk="0">
                  <a:moveTo>
                    <a:pt x="0" y="0"/>
                  </a:moveTo>
                  <a:lnTo>
                    <a:pt x="0" y="2111"/>
                  </a:lnTo>
                  <a:cubicBezTo>
                    <a:pt x="0" y="3277"/>
                    <a:pt x="2237" y="3812"/>
                    <a:pt x="4443" y="3812"/>
                  </a:cubicBezTo>
                  <a:cubicBezTo>
                    <a:pt x="4789" y="3812"/>
                    <a:pt x="5104" y="3812"/>
                    <a:pt x="5419" y="3781"/>
                  </a:cubicBezTo>
                  <a:cubicBezTo>
                    <a:pt x="4474" y="3151"/>
                    <a:pt x="3781" y="2206"/>
                    <a:pt x="3529" y="1071"/>
                  </a:cubicBezTo>
                  <a:cubicBezTo>
                    <a:pt x="2174" y="977"/>
                    <a:pt x="788" y="662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59" name="Google Shape;9659;p88"/>
          <p:cNvGrpSpPr/>
          <p:nvPr/>
        </p:nvGrpSpPr>
        <p:grpSpPr>
          <a:xfrm>
            <a:off x="10514598" y="2288615"/>
            <a:ext cx="560361" cy="427699"/>
            <a:chOff x="-1951475" y="3273100"/>
            <a:chExt cx="291875" cy="222775"/>
          </a:xfrm>
        </p:grpSpPr>
        <p:sp>
          <p:nvSpPr>
            <p:cNvPr id="9660" name="Google Shape;9660;p88"/>
            <p:cNvSpPr/>
            <p:nvPr/>
          </p:nvSpPr>
          <p:spPr>
            <a:xfrm>
              <a:off x="-1951475" y="3325050"/>
              <a:ext cx="51225" cy="119250"/>
            </a:xfrm>
            <a:custGeom>
              <a:avLst/>
              <a:gdLst/>
              <a:ahLst/>
              <a:cxnLst/>
              <a:rect l="l" t="t" r="r" b="b"/>
              <a:pathLst>
                <a:path w="2049" h="4770" extrusionOk="0">
                  <a:moveTo>
                    <a:pt x="1033" y="0"/>
                  </a:moveTo>
                  <a:cubicBezTo>
                    <a:pt x="518" y="0"/>
                    <a:pt x="0" y="339"/>
                    <a:pt x="0" y="1004"/>
                  </a:cubicBezTo>
                  <a:lnTo>
                    <a:pt x="0" y="3777"/>
                  </a:lnTo>
                  <a:cubicBezTo>
                    <a:pt x="0" y="4438"/>
                    <a:pt x="512" y="4769"/>
                    <a:pt x="1024" y="4769"/>
                  </a:cubicBezTo>
                  <a:cubicBezTo>
                    <a:pt x="1536" y="4769"/>
                    <a:pt x="2048" y="4438"/>
                    <a:pt x="2048" y="3777"/>
                  </a:cubicBezTo>
                  <a:lnTo>
                    <a:pt x="2048" y="1004"/>
                  </a:lnTo>
                  <a:cubicBezTo>
                    <a:pt x="2048" y="331"/>
                    <a:pt x="1542" y="0"/>
                    <a:pt x="10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1" name="Google Shape;9661;p88"/>
            <p:cNvSpPr/>
            <p:nvPr/>
          </p:nvSpPr>
          <p:spPr>
            <a:xfrm>
              <a:off x="-1711250" y="3273100"/>
              <a:ext cx="51650" cy="221725"/>
            </a:xfrm>
            <a:custGeom>
              <a:avLst/>
              <a:gdLst/>
              <a:ahLst/>
              <a:cxnLst/>
              <a:rect l="l" t="t" r="r" b="b"/>
              <a:pathLst>
                <a:path w="2066" h="8869" extrusionOk="0">
                  <a:moveTo>
                    <a:pt x="1027" y="0"/>
                  </a:moveTo>
                  <a:cubicBezTo>
                    <a:pt x="608" y="0"/>
                    <a:pt x="186" y="229"/>
                    <a:pt x="32" y="719"/>
                  </a:cubicBezTo>
                  <a:cubicBezTo>
                    <a:pt x="0" y="814"/>
                    <a:pt x="0" y="940"/>
                    <a:pt x="0" y="1003"/>
                  </a:cubicBezTo>
                  <a:lnTo>
                    <a:pt x="0" y="7871"/>
                  </a:lnTo>
                  <a:cubicBezTo>
                    <a:pt x="0" y="7934"/>
                    <a:pt x="0" y="8060"/>
                    <a:pt x="32" y="8123"/>
                  </a:cubicBezTo>
                  <a:cubicBezTo>
                    <a:pt x="173" y="8632"/>
                    <a:pt x="594" y="8869"/>
                    <a:pt x="1015" y="8869"/>
                  </a:cubicBezTo>
                  <a:cubicBezTo>
                    <a:pt x="1532" y="8869"/>
                    <a:pt x="2048" y="8513"/>
                    <a:pt x="2048" y="7871"/>
                  </a:cubicBezTo>
                  <a:lnTo>
                    <a:pt x="2048" y="1003"/>
                  </a:lnTo>
                  <a:cubicBezTo>
                    <a:pt x="2066" y="356"/>
                    <a:pt x="1549" y="0"/>
                    <a:pt x="10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2" name="Google Shape;9662;p88"/>
            <p:cNvSpPr/>
            <p:nvPr/>
          </p:nvSpPr>
          <p:spPr>
            <a:xfrm>
              <a:off x="-1886900" y="3296575"/>
              <a:ext cx="156775" cy="199300"/>
            </a:xfrm>
            <a:custGeom>
              <a:avLst/>
              <a:gdLst/>
              <a:ahLst/>
              <a:cxnLst/>
              <a:rect l="l" t="t" r="r" b="b"/>
              <a:pathLst>
                <a:path w="6271" h="7972" extrusionOk="0">
                  <a:moveTo>
                    <a:pt x="851" y="5672"/>
                  </a:moveTo>
                  <a:lnTo>
                    <a:pt x="3466" y="6333"/>
                  </a:lnTo>
                  <a:cubicBezTo>
                    <a:pt x="3277" y="6869"/>
                    <a:pt x="2773" y="7279"/>
                    <a:pt x="2174" y="7279"/>
                  </a:cubicBezTo>
                  <a:cubicBezTo>
                    <a:pt x="1418" y="7279"/>
                    <a:pt x="788" y="6648"/>
                    <a:pt x="788" y="5892"/>
                  </a:cubicBezTo>
                  <a:cubicBezTo>
                    <a:pt x="851" y="5798"/>
                    <a:pt x="851" y="5735"/>
                    <a:pt x="851" y="5672"/>
                  </a:cubicBezTo>
                  <a:close/>
                  <a:moveTo>
                    <a:pt x="6270" y="1"/>
                  </a:moveTo>
                  <a:lnTo>
                    <a:pt x="1" y="1576"/>
                  </a:lnTo>
                  <a:cubicBezTo>
                    <a:pt x="95" y="1734"/>
                    <a:pt x="127" y="1923"/>
                    <a:pt x="127" y="2143"/>
                  </a:cubicBezTo>
                  <a:lnTo>
                    <a:pt x="127" y="4916"/>
                  </a:lnTo>
                  <a:cubicBezTo>
                    <a:pt x="127" y="5105"/>
                    <a:pt x="95" y="5294"/>
                    <a:pt x="1" y="5514"/>
                  </a:cubicBezTo>
                  <a:lnTo>
                    <a:pt x="158" y="5546"/>
                  </a:lnTo>
                  <a:cubicBezTo>
                    <a:pt x="127" y="5672"/>
                    <a:pt x="127" y="5829"/>
                    <a:pt x="127" y="5924"/>
                  </a:cubicBezTo>
                  <a:cubicBezTo>
                    <a:pt x="127" y="7090"/>
                    <a:pt x="1040" y="7972"/>
                    <a:pt x="2174" y="7972"/>
                  </a:cubicBezTo>
                  <a:cubicBezTo>
                    <a:pt x="3120" y="7972"/>
                    <a:pt x="3907" y="7405"/>
                    <a:pt x="4159" y="6522"/>
                  </a:cubicBezTo>
                  <a:lnTo>
                    <a:pt x="6270" y="7090"/>
                  </a:lnTo>
                  <a:lnTo>
                    <a:pt x="6270" y="5672"/>
                  </a:lnTo>
                  <a:lnTo>
                    <a:pt x="6270" y="2238"/>
                  </a:lnTo>
                  <a:lnTo>
                    <a:pt x="627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3" name="Google Shape;9663;p88"/>
          <p:cNvGrpSpPr/>
          <p:nvPr/>
        </p:nvGrpSpPr>
        <p:grpSpPr>
          <a:xfrm>
            <a:off x="10511239" y="2940256"/>
            <a:ext cx="567080" cy="559545"/>
            <a:chOff x="-1951475" y="3597450"/>
            <a:chExt cx="295375" cy="291450"/>
          </a:xfrm>
        </p:grpSpPr>
        <p:sp>
          <p:nvSpPr>
            <p:cNvPr id="9664" name="Google Shape;9664;p88"/>
            <p:cNvSpPr/>
            <p:nvPr/>
          </p:nvSpPr>
          <p:spPr>
            <a:xfrm>
              <a:off x="-1951475" y="3597450"/>
              <a:ext cx="170925" cy="34675"/>
            </a:xfrm>
            <a:custGeom>
              <a:avLst/>
              <a:gdLst/>
              <a:ahLst/>
              <a:cxnLst/>
              <a:rect l="l" t="t" r="r" b="b"/>
              <a:pathLst>
                <a:path w="6837" h="1387" extrusionOk="0"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1387"/>
                  </a:lnTo>
                  <a:lnTo>
                    <a:pt x="6837" y="1387"/>
                  </a:lnTo>
                  <a:lnTo>
                    <a:pt x="6837" y="1040"/>
                  </a:lnTo>
                  <a:cubicBezTo>
                    <a:pt x="6837" y="473"/>
                    <a:pt x="6364" y="1"/>
                    <a:pt x="58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5" name="Google Shape;9665;p88"/>
            <p:cNvSpPr/>
            <p:nvPr/>
          </p:nvSpPr>
          <p:spPr>
            <a:xfrm>
              <a:off x="-1949900" y="3648650"/>
              <a:ext cx="171725" cy="173300"/>
            </a:xfrm>
            <a:custGeom>
              <a:avLst/>
              <a:gdLst/>
              <a:ahLst/>
              <a:cxnLst/>
              <a:rect l="l" t="t" r="r" b="b"/>
              <a:pathLst>
                <a:path w="6869" h="6932" extrusionOk="0">
                  <a:moveTo>
                    <a:pt x="0" y="1"/>
                  </a:moveTo>
                  <a:lnTo>
                    <a:pt x="0" y="6932"/>
                  </a:lnTo>
                  <a:lnTo>
                    <a:pt x="2426" y="6932"/>
                  </a:lnTo>
                  <a:cubicBezTo>
                    <a:pt x="2521" y="6585"/>
                    <a:pt x="2836" y="6333"/>
                    <a:pt x="3245" y="6270"/>
                  </a:cubicBezTo>
                  <a:lnTo>
                    <a:pt x="1166" y="4191"/>
                  </a:lnTo>
                  <a:cubicBezTo>
                    <a:pt x="693" y="3718"/>
                    <a:pt x="693" y="2962"/>
                    <a:pt x="1166" y="2489"/>
                  </a:cubicBezTo>
                  <a:cubicBezTo>
                    <a:pt x="1386" y="2237"/>
                    <a:pt x="1670" y="2143"/>
                    <a:pt x="2017" y="2143"/>
                  </a:cubicBezTo>
                  <a:cubicBezTo>
                    <a:pt x="2363" y="2143"/>
                    <a:pt x="2647" y="2237"/>
                    <a:pt x="2899" y="2489"/>
                  </a:cubicBezTo>
                  <a:lnTo>
                    <a:pt x="3560" y="3151"/>
                  </a:lnTo>
                  <a:cubicBezTo>
                    <a:pt x="3592" y="2994"/>
                    <a:pt x="3718" y="2836"/>
                    <a:pt x="3844" y="2710"/>
                  </a:cubicBezTo>
                  <a:cubicBezTo>
                    <a:pt x="4064" y="2489"/>
                    <a:pt x="4348" y="2363"/>
                    <a:pt x="4694" y="2363"/>
                  </a:cubicBezTo>
                  <a:cubicBezTo>
                    <a:pt x="4694" y="2048"/>
                    <a:pt x="4820" y="1733"/>
                    <a:pt x="5041" y="1513"/>
                  </a:cubicBezTo>
                  <a:cubicBezTo>
                    <a:pt x="5293" y="1261"/>
                    <a:pt x="5577" y="1135"/>
                    <a:pt x="5923" y="1135"/>
                  </a:cubicBezTo>
                  <a:cubicBezTo>
                    <a:pt x="6112" y="1135"/>
                    <a:pt x="6301" y="1198"/>
                    <a:pt x="6459" y="1261"/>
                  </a:cubicBezTo>
                  <a:cubicBezTo>
                    <a:pt x="6522" y="1072"/>
                    <a:pt x="6616" y="914"/>
                    <a:pt x="6774" y="757"/>
                  </a:cubicBezTo>
                  <a:lnTo>
                    <a:pt x="6868" y="662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6" name="Google Shape;9666;p88"/>
            <p:cNvSpPr/>
            <p:nvPr/>
          </p:nvSpPr>
          <p:spPr>
            <a:xfrm>
              <a:off x="-1951475" y="3838475"/>
              <a:ext cx="170925" cy="50425"/>
            </a:xfrm>
            <a:custGeom>
              <a:avLst/>
              <a:gdLst/>
              <a:ahLst/>
              <a:cxnLst/>
              <a:rect l="l" t="t" r="r" b="b"/>
              <a:pathLst>
                <a:path w="6837" h="2017" extrusionOk="0">
                  <a:moveTo>
                    <a:pt x="0" y="0"/>
                  </a:moveTo>
                  <a:lnTo>
                    <a:pt x="0" y="1008"/>
                  </a:lnTo>
                  <a:cubicBezTo>
                    <a:pt x="0" y="1544"/>
                    <a:pt x="473" y="2017"/>
                    <a:pt x="1008" y="2017"/>
                  </a:cubicBezTo>
                  <a:lnTo>
                    <a:pt x="5829" y="2017"/>
                  </a:lnTo>
                  <a:cubicBezTo>
                    <a:pt x="6333" y="2017"/>
                    <a:pt x="6774" y="1670"/>
                    <a:pt x="6837" y="1166"/>
                  </a:cubicBezTo>
                  <a:lnTo>
                    <a:pt x="6679" y="1071"/>
                  </a:lnTo>
                  <a:lnTo>
                    <a:pt x="3466" y="1071"/>
                  </a:lnTo>
                  <a:cubicBezTo>
                    <a:pt x="2867" y="1071"/>
                    <a:pt x="2363" y="599"/>
                    <a:pt x="226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7" name="Google Shape;9667;p88"/>
            <p:cNvSpPr/>
            <p:nvPr/>
          </p:nvSpPr>
          <p:spPr>
            <a:xfrm>
              <a:off x="-1912900" y="3675825"/>
              <a:ext cx="256800" cy="202825"/>
            </a:xfrm>
            <a:custGeom>
              <a:avLst/>
              <a:gdLst/>
              <a:ahLst/>
              <a:cxnLst/>
              <a:rect l="l" t="t" r="r" b="b"/>
              <a:pathLst>
                <a:path w="10272" h="8113" extrusionOk="0">
                  <a:moveTo>
                    <a:pt x="6085" y="0"/>
                  </a:moveTo>
                  <a:cubicBezTo>
                    <a:pt x="5955" y="0"/>
                    <a:pt x="5829" y="48"/>
                    <a:pt x="5735" y="142"/>
                  </a:cubicBezTo>
                  <a:cubicBezTo>
                    <a:pt x="5546" y="331"/>
                    <a:pt x="5546" y="646"/>
                    <a:pt x="5735" y="835"/>
                  </a:cubicBezTo>
                  <a:lnTo>
                    <a:pt x="6081" y="1213"/>
                  </a:lnTo>
                  <a:cubicBezTo>
                    <a:pt x="6207" y="1308"/>
                    <a:pt x="6207" y="1560"/>
                    <a:pt x="6081" y="1655"/>
                  </a:cubicBezTo>
                  <a:cubicBezTo>
                    <a:pt x="6034" y="1718"/>
                    <a:pt x="5948" y="1749"/>
                    <a:pt x="5857" y="1749"/>
                  </a:cubicBezTo>
                  <a:cubicBezTo>
                    <a:pt x="5766" y="1749"/>
                    <a:pt x="5672" y="1718"/>
                    <a:pt x="5609" y="1655"/>
                  </a:cubicBezTo>
                  <a:lnTo>
                    <a:pt x="4758" y="804"/>
                  </a:lnTo>
                  <a:cubicBezTo>
                    <a:pt x="4664" y="709"/>
                    <a:pt x="4538" y="662"/>
                    <a:pt x="4408" y="662"/>
                  </a:cubicBezTo>
                  <a:cubicBezTo>
                    <a:pt x="4278" y="662"/>
                    <a:pt x="4144" y="709"/>
                    <a:pt x="4034" y="804"/>
                  </a:cubicBezTo>
                  <a:cubicBezTo>
                    <a:pt x="3845" y="993"/>
                    <a:pt x="3845" y="1308"/>
                    <a:pt x="4034" y="1528"/>
                  </a:cubicBezTo>
                  <a:cubicBezTo>
                    <a:pt x="4034" y="1655"/>
                    <a:pt x="4884" y="2505"/>
                    <a:pt x="4821" y="2505"/>
                  </a:cubicBezTo>
                  <a:cubicBezTo>
                    <a:pt x="4947" y="2631"/>
                    <a:pt x="4947" y="2852"/>
                    <a:pt x="4821" y="2978"/>
                  </a:cubicBezTo>
                  <a:cubicBezTo>
                    <a:pt x="4774" y="3041"/>
                    <a:pt x="4687" y="3072"/>
                    <a:pt x="4601" y="3072"/>
                  </a:cubicBezTo>
                  <a:cubicBezTo>
                    <a:pt x="4514" y="3072"/>
                    <a:pt x="4427" y="3041"/>
                    <a:pt x="4380" y="2978"/>
                  </a:cubicBezTo>
                  <a:lnTo>
                    <a:pt x="3498" y="2096"/>
                  </a:lnTo>
                  <a:cubicBezTo>
                    <a:pt x="3403" y="2001"/>
                    <a:pt x="3277" y="1954"/>
                    <a:pt x="3151" y="1954"/>
                  </a:cubicBezTo>
                  <a:cubicBezTo>
                    <a:pt x="3025" y="1954"/>
                    <a:pt x="2899" y="2001"/>
                    <a:pt x="2805" y="2096"/>
                  </a:cubicBezTo>
                  <a:cubicBezTo>
                    <a:pt x="2584" y="2316"/>
                    <a:pt x="2584" y="2631"/>
                    <a:pt x="2805" y="2820"/>
                  </a:cubicBezTo>
                  <a:lnTo>
                    <a:pt x="3656" y="3671"/>
                  </a:lnTo>
                  <a:cubicBezTo>
                    <a:pt x="3782" y="3797"/>
                    <a:pt x="3782" y="4017"/>
                    <a:pt x="3656" y="4143"/>
                  </a:cubicBezTo>
                  <a:cubicBezTo>
                    <a:pt x="3593" y="4206"/>
                    <a:pt x="3506" y="4238"/>
                    <a:pt x="3419" y="4238"/>
                  </a:cubicBezTo>
                  <a:cubicBezTo>
                    <a:pt x="3333" y="4238"/>
                    <a:pt x="3246" y="4206"/>
                    <a:pt x="3183" y="4143"/>
                  </a:cubicBezTo>
                  <a:lnTo>
                    <a:pt x="883" y="1875"/>
                  </a:lnTo>
                  <a:cubicBezTo>
                    <a:pt x="789" y="1765"/>
                    <a:pt x="663" y="1710"/>
                    <a:pt x="537" y="1710"/>
                  </a:cubicBezTo>
                  <a:cubicBezTo>
                    <a:pt x="411" y="1710"/>
                    <a:pt x="284" y="1765"/>
                    <a:pt x="190" y="1875"/>
                  </a:cubicBezTo>
                  <a:cubicBezTo>
                    <a:pt x="1" y="2064"/>
                    <a:pt x="1" y="2379"/>
                    <a:pt x="190" y="2568"/>
                  </a:cubicBezTo>
                  <a:lnTo>
                    <a:pt x="1797" y="4206"/>
                  </a:lnTo>
                  <a:lnTo>
                    <a:pt x="3403" y="5845"/>
                  </a:lnTo>
                  <a:lnTo>
                    <a:pt x="1954" y="5845"/>
                  </a:lnTo>
                  <a:cubicBezTo>
                    <a:pt x="1671" y="5845"/>
                    <a:pt x="1450" y="6097"/>
                    <a:pt x="1450" y="6349"/>
                  </a:cubicBezTo>
                  <a:cubicBezTo>
                    <a:pt x="1450" y="6632"/>
                    <a:pt x="1671" y="6884"/>
                    <a:pt x="1954" y="6884"/>
                  </a:cubicBezTo>
                  <a:lnTo>
                    <a:pt x="5451" y="6884"/>
                  </a:lnTo>
                  <a:cubicBezTo>
                    <a:pt x="5514" y="6916"/>
                    <a:pt x="6491" y="7829"/>
                    <a:pt x="6491" y="7829"/>
                  </a:cubicBezTo>
                  <a:cubicBezTo>
                    <a:pt x="6680" y="8018"/>
                    <a:pt x="6948" y="8113"/>
                    <a:pt x="7216" y="8113"/>
                  </a:cubicBezTo>
                  <a:cubicBezTo>
                    <a:pt x="7483" y="8113"/>
                    <a:pt x="7751" y="8018"/>
                    <a:pt x="7940" y="7829"/>
                  </a:cubicBezTo>
                  <a:lnTo>
                    <a:pt x="9862" y="5876"/>
                  </a:lnTo>
                  <a:cubicBezTo>
                    <a:pt x="10272" y="5498"/>
                    <a:pt x="10272" y="4836"/>
                    <a:pt x="9862" y="4427"/>
                  </a:cubicBezTo>
                  <a:lnTo>
                    <a:pt x="9452" y="3986"/>
                  </a:lnTo>
                  <a:cubicBezTo>
                    <a:pt x="9326" y="3608"/>
                    <a:pt x="9043" y="3198"/>
                    <a:pt x="8822" y="2820"/>
                  </a:cubicBezTo>
                  <a:cubicBezTo>
                    <a:pt x="8570" y="2411"/>
                    <a:pt x="8350" y="2064"/>
                    <a:pt x="8035" y="1718"/>
                  </a:cubicBezTo>
                  <a:lnTo>
                    <a:pt x="6459" y="142"/>
                  </a:lnTo>
                  <a:cubicBezTo>
                    <a:pt x="6349" y="48"/>
                    <a:pt x="6215" y="0"/>
                    <a:pt x="608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8" name="Google Shape;9668;p88"/>
          <p:cNvGrpSpPr/>
          <p:nvPr/>
        </p:nvGrpSpPr>
        <p:grpSpPr>
          <a:xfrm>
            <a:off x="10514241" y="3675768"/>
            <a:ext cx="592807" cy="559545"/>
            <a:chOff x="-1960150" y="3956600"/>
            <a:chExt cx="308775" cy="291450"/>
          </a:xfrm>
        </p:grpSpPr>
        <p:sp>
          <p:nvSpPr>
            <p:cNvPr id="9669" name="Google Shape;9669;p88"/>
            <p:cNvSpPr/>
            <p:nvPr/>
          </p:nvSpPr>
          <p:spPr>
            <a:xfrm>
              <a:off x="-1960150" y="3956600"/>
              <a:ext cx="308775" cy="51275"/>
            </a:xfrm>
            <a:custGeom>
              <a:avLst/>
              <a:gdLst/>
              <a:ahLst/>
              <a:cxnLst/>
              <a:rect l="l" t="t" r="r" b="b"/>
              <a:pathLst>
                <a:path w="12351" h="2051" extrusionOk="0">
                  <a:moveTo>
                    <a:pt x="1355" y="1"/>
                  </a:moveTo>
                  <a:cubicBezTo>
                    <a:pt x="1" y="1"/>
                    <a:pt x="32" y="2049"/>
                    <a:pt x="1355" y="2049"/>
                  </a:cubicBezTo>
                  <a:lnTo>
                    <a:pt x="11027" y="2049"/>
                  </a:lnTo>
                  <a:cubicBezTo>
                    <a:pt x="11047" y="2050"/>
                    <a:pt x="11066" y="2050"/>
                    <a:pt x="11085" y="2050"/>
                  </a:cubicBezTo>
                  <a:cubicBezTo>
                    <a:pt x="12350" y="2050"/>
                    <a:pt x="12331" y="1"/>
                    <a:pt x="110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0" name="Google Shape;9670;p88"/>
            <p:cNvSpPr/>
            <p:nvPr/>
          </p:nvSpPr>
          <p:spPr>
            <a:xfrm>
              <a:off x="-1934950" y="4025925"/>
              <a:ext cx="256000" cy="222125"/>
            </a:xfrm>
            <a:custGeom>
              <a:avLst/>
              <a:gdLst/>
              <a:ahLst/>
              <a:cxnLst/>
              <a:rect l="l" t="t" r="r" b="b"/>
              <a:pathLst>
                <a:path w="10240" h="8885" extrusionOk="0">
                  <a:moveTo>
                    <a:pt x="8570" y="756"/>
                  </a:moveTo>
                  <a:cubicBezTo>
                    <a:pt x="8759" y="756"/>
                    <a:pt x="8917" y="914"/>
                    <a:pt x="8917" y="1103"/>
                  </a:cubicBezTo>
                  <a:lnTo>
                    <a:pt x="8917" y="1765"/>
                  </a:lnTo>
                  <a:cubicBezTo>
                    <a:pt x="8917" y="1995"/>
                    <a:pt x="8737" y="2116"/>
                    <a:pt x="8558" y="2116"/>
                  </a:cubicBezTo>
                  <a:cubicBezTo>
                    <a:pt x="8419" y="2116"/>
                    <a:pt x="8279" y="2042"/>
                    <a:pt x="8224" y="1891"/>
                  </a:cubicBezTo>
                  <a:lnTo>
                    <a:pt x="6081" y="4065"/>
                  </a:lnTo>
                  <a:cubicBezTo>
                    <a:pt x="6018" y="4112"/>
                    <a:pt x="5924" y="4135"/>
                    <a:pt x="5833" y="4135"/>
                  </a:cubicBezTo>
                  <a:cubicBezTo>
                    <a:pt x="5743" y="4135"/>
                    <a:pt x="5656" y="4112"/>
                    <a:pt x="5609" y="4065"/>
                  </a:cubicBezTo>
                  <a:lnTo>
                    <a:pt x="3781" y="2237"/>
                  </a:lnTo>
                  <a:lnTo>
                    <a:pt x="1986" y="4065"/>
                  </a:lnTo>
                  <a:cubicBezTo>
                    <a:pt x="1912" y="4138"/>
                    <a:pt x="1831" y="4168"/>
                    <a:pt x="1752" y="4168"/>
                  </a:cubicBezTo>
                  <a:cubicBezTo>
                    <a:pt x="1493" y="4168"/>
                    <a:pt x="1271" y="3834"/>
                    <a:pt x="1513" y="3592"/>
                  </a:cubicBezTo>
                  <a:lnTo>
                    <a:pt x="3561" y="1544"/>
                  </a:lnTo>
                  <a:cubicBezTo>
                    <a:pt x="3624" y="1481"/>
                    <a:pt x="3711" y="1450"/>
                    <a:pt x="3797" y="1450"/>
                  </a:cubicBezTo>
                  <a:cubicBezTo>
                    <a:pt x="3884" y="1450"/>
                    <a:pt x="3970" y="1481"/>
                    <a:pt x="4033" y="1544"/>
                  </a:cubicBezTo>
                  <a:lnTo>
                    <a:pt x="5829" y="3340"/>
                  </a:lnTo>
                  <a:lnTo>
                    <a:pt x="7783" y="1418"/>
                  </a:lnTo>
                  <a:cubicBezTo>
                    <a:pt x="7404" y="1292"/>
                    <a:pt x="7499" y="756"/>
                    <a:pt x="7877" y="756"/>
                  </a:cubicBezTo>
                  <a:close/>
                  <a:moveTo>
                    <a:pt x="5136" y="7562"/>
                  </a:moveTo>
                  <a:cubicBezTo>
                    <a:pt x="5325" y="7562"/>
                    <a:pt x="5483" y="7719"/>
                    <a:pt x="5483" y="7908"/>
                  </a:cubicBezTo>
                  <a:cubicBezTo>
                    <a:pt x="5483" y="8097"/>
                    <a:pt x="5325" y="8255"/>
                    <a:pt x="5136" y="8255"/>
                  </a:cubicBezTo>
                  <a:cubicBezTo>
                    <a:pt x="4916" y="8255"/>
                    <a:pt x="4758" y="8097"/>
                    <a:pt x="4758" y="7908"/>
                  </a:cubicBezTo>
                  <a:cubicBezTo>
                    <a:pt x="4758" y="7719"/>
                    <a:pt x="4916" y="7562"/>
                    <a:pt x="5136" y="7562"/>
                  </a:cubicBezTo>
                  <a:close/>
                  <a:moveTo>
                    <a:pt x="1" y="0"/>
                  </a:moveTo>
                  <a:lnTo>
                    <a:pt x="1" y="5167"/>
                  </a:lnTo>
                  <a:cubicBezTo>
                    <a:pt x="1" y="5703"/>
                    <a:pt x="442" y="6175"/>
                    <a:pt x="1040" y="6175"/>
                  </a:cubicBezTo>
                  <a:lnTo>
                    <a:pt x="4758" y="6175"/>
                  </a:lnTo>
                  <a:lnTo>
                    <a:pt x="4758" y="6931"/>
                  </a:lnTo>
                  <a:cubicBezTo>
                    <a:pt x="4380" y="7089"/>
                    <a:pt x="4096" y="7436"/>
                    <a:pt x="4096" y="7877"/>
                  </a:cubicBezTo>
                  <a:cubicBezTo>
                    <a:pt x="4096" y="8412"/>
                    <a:pt x="4569" y="8885"/>
                    <a:pt x="5136" y="8885"/>
                  </a:cubicBezTo>
                  <a:cubicBezTo>
                    <a:pt x="5672" y="8885"/>
                    <a:pt x="6144" y="8412"/>
                    <a:pt x="6144" y="7877"/>
                  </a:cubicBezTo>
                  <a:cubicBezTo>
                    <a:pt x="6144" y="7436"/>
                    <a:pt x="5861" y="7057"/>
                    <a:pt x="5483" y="6931"/>
                  </a:cubicBezTo>
                  <a:lnTo>
                    <a:pt x="5483" y="6175"/>
                  </a:lnTo>
                  <a:lnTo>
                    <a:pt x="9232" y="6175"/>
                  </a:lnTo>
                  <a:cubicBezTo>
                    <a:pt x="9767" y="6175"/>
                    <a:pt x="10240" y="5703"/>
                    <a:pt x="10240" y="5167"/>
                  </a:cubicBezTo>
                  <a:lnTo>
                    <a:pt x="10240" y="0"/>
                  </a:lnTo>
                  <a:cubicBezTo>
                    <a:pt x="10114" y="32"/>
                    <a:pt x="10019" y="32"/>
                    <a:pt x="9893" y="32"/>
                  </a:cubicBezTo>
                  <a:lnTo>
                    <a:pt x="347" y="32"/>
                  </a:lnTo>
                  <a:cubicBezTo>
                    <a:pt x="253" y="32"/>
                    <a:pt x="127" y="32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71" name="Google Shape;9671;p88"/>
          <p:cNvGrpSpPr/>
          <p:nvPr/>
        </p:nvGrpSpPr>
        <p:grpSpPr>
          <a:xfrm>
            <a:off x="2586292" y="4410182"/>
            <a:ext cx="561033" cy="561033"/>
            <a:chOff x="-804700" y="3226500"/>
            <a:chExt cx="292225" cy="292225"/>
          </a:xfrm>
        </p:grpSpPr>
        <p:sp>
          <p:nvSpPr>
            <p:cNvPr id="9672" name="Google Shape;9672;p88"/>
            <p:cNvSpPr/>
            <p:nvPr/>
          </p:nvSpPr>
          <p:spPr>
            <a:xfrm>
              <a:off x="-804700" y="3467500"/>
              <a:ext cx="85875" cy="51225"/>
            </a:xfrm>
            <a:custGeom>
              <a:avLst/>
              <a:gdLst/>
              <a:ahLst/>
              <a:cxnLst/>
              <a:rect l="l" t="t" r="r" b="b"/>
              <a:pathLst>
                <a:path w="3435" h="2049" extrusionOk="0"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lnTo>
                    <a:pt x="2395" y="2048"/>
                  </a:lnTo>
                  <a:cubicBezTo>
                    <a:pt x="2962" y="2048"/>
                    <a:pt x="3434" y="1576"/>
                    <a:pt x="3434" y="1040"/>
                  </a:cubicBezTo>
                  <a:cubicBezTo>
                    <a:pt x="3434" y="473"/>
                    <a:pt x="2962" y="0"/>
                    <a:pt x="23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3" name="Google Shape;9673;p88"/>
            <p:cNvSpPr/>
            <p:nvPr/>
          </p:nvSpPr>
          <p:spPr>
            <a:xfrm>
              <a:off x="-710975" y="3466700"/>
              <a:ext cx="196925" cy="51225"/>
            </a:xfrm>
            <a:custGeom>
              <a:avLst/>
              <a:gdLst/>
              <a:ahLst/>
              <a:cxnLst/>
              <a:rect l="l" t="t" r="r" b="b"/>
              <a:pathLst>
                <a:path w="7877" h="2049" extrusionOk="0">
                  <a:moveTo>
                    <a:pt x="1" y="1"/>
                  </a:moveTo>
                  <a:cubicBezTo>
                    <a:pt x="221" y="253"/>
                    <a:pt x="347" y="663"/>
                    <a:pt x="347" y="1009"/>
                  </a:cubicBezTo>
                  <a:cubicBezTo>
                    <a:pt x="347" y="1419"/>
                    <a:pt x="221" y="1765"/>
                    <a:pt x="1" y="2049"/>
                  </a:cubicBezTo>
                  <a:lnTo>
                    <a:pt x="6837" y="2049"/>
                  </a:lnTo>
                  <a:cubicBezTo>
                    <a:pt x="7404" y="2049"/>
                    <a:pt x="7877" y="1576"/>
                    <a:pt x="7877" y="1009"/>
                  </a:cubicBezTo>
                  <a:cubicBezTo>
                    <a:pt x="7877" y="474"/>
                    <a:pt x="7436" y="1"/>
                    <a:pt x="68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4" name="Google Shape;9674;p88"/>
            <p:cNvSpPr/>
            <p:nvPr/>
          </p:nvSpPr>
          <p:spPr>
            <a:xfrm>
              <a:off x="-667650" y="33123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693"/>
                    <a:pt x="347" y="693"/>
                  </a:cubicBezTo>
                  <a:cubicBezTo>
                    <a:pt x="536" y="693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5" name="Google Shape;9675;p88"/>
            <p:cNvSpPr/>
            <p:nvPr/>
          </p:nvSpPr>
          <p:spPr>
            <a:xfrm>
              <a:off x="-683400" y="3347775"/>
              <a:ext cx="48050" cy="16575"/>
            </a:xfrm>
            <a:custGeom>
              <a:avLst/>
              <a:gdLst/>
              <a:ahLst/>
              <a:cxnLst/>
              <a:rect l="l" t="t" r="r" b="b"/>
              <a:pathLst>
                <a:path w="1922" h="663" extrusionOk="0">
                  <a:moveTo>
                    <a:pt x="977" y="1"/>
                  </a:moveTo>
                  <a:cubicBezTo>
                    <a:pt x="567" y="1"/>
                    <a:pt x="158" y="253"/>
                    <a:pt x="0" y="662"/>
                  </a:cubicBezTo>
                  <a:lnTo>
                    <a:pt x="1922" y="662"/>
                  </a:lnTo>
                  <a:cubicBezTo>
                    <a:pt x="1796" y="253"/>
                    <a:pt x="1418" y="1"/>
                    <a:pt x="9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6" name="Google Shape;9676;p88"/>
            <p:cNvSpPr/>
            <p:nvPr/>
          </p:nvSpPr>
          <p:spPr>
            <a:xfrm>
              <a:off x="-735400" y="3261925"/>
              <a:ext cx="153625" cy="187875"/>
            </a:xfrm>
            <a:custGeom>
              <a:avLst/>
              <a:gdLst/>
              <a:ahLst/>
              <a:cxnLst/>
              <a:rect l="l" t="t" r="r" b="b"/>
              <a:pathLst>
                <a:path w="6145" h="7515" extrusionOk="0">
                  <a:moveTo>
                    <a:pt x="3025" y="1324"/>
                  </a:moveTo>
                  <a:cubicBezTo>
                    <a:pt x="3561" y="1324"/>
                    <a:pt x="4034" y="1796"/>
                    <a:pt x="4034" y="2364"/>
                  </a:cubicBezTo>
                  <a:cubicBezTo>
                    <a:pt x="4034" y="2553"/>
                    <a:pt x="3970" y="2742"/>
                    <a:pt x="3844" y="2962"/>
                  </a:cubicBezTo>
                  <a:cubicBezTo>
                    <a:pt x="4349" y="3277"/>
                    <a:pt x="4727" y="3781"/>
                    <a:pt x="4727" y="4443"/>
                  </a:cubicBezTo>
                  <a:cubicBezTo>
                    <a:pt x="4758" y="4632"/>
                    <a:pt x="4601" y="4789"/>
                    <a:pt x="4443" y="4789"/>
                  </a:cubicBezTo>
                  <a:lnTo>
                    <a:pt x="1671" y="4789"/>
                  </a:lnTo>
                  <a:cubicBezTo>
                    <a:pt x="1482" y="4789"/>
                    <a:pt x="1324" y="4632"/>
                    <a:pt x="1324" y="4443"/>
                  </a:cubicBezTo>
                  <a:cubicBezTo>
                    <a:pt x="1324" y="3813"/>
                    <a:pt x="1671" y="3277"/>
                    <a:pt x="2206" y="2962"/>
                  </a:cubicBezTo>
                  <a:cubicBezTo>
                    <a:pt x="2080" y="2805"/>
                    <a:pt x="1986" y="2584"/>
                    <a:pt x="1986" y="2364"/>
                  </a:cubicBezTo>
                  <a:cubicBezTo>
                    <a:pt x="1986" y="1796"/>
                    <a:pt x="2458" y="1324"/>
                    <a:pt x="3025" y="1324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09"/>
                  </a:cubicBezTo>
                  <a:lnTo>
                    <a:pt x="1" y="5105"/>
                  </a:lnTo>
                  <a:cubicBezTo>
                    <a:pt x="1" y="5672"/>
                    <a:pt x="473" y="6144"/>
                    <a:pt x="1009" y="6144"/>
                  </a:cubicBezTo>
                  <a:lnTo>
                    <a:pt x="1954" y="6144"/>
                  </a:lnTo>
                  <a:lnTo>
                    <a:pt x="2773" y="7373"/>
                  </a:lnTo>
                  <a:cubicBezTo>
                    <a:pt x="2836" y="7467"/>
                    <a:pt x="2947" y="7515"/>
                    <a:pt x="3057" y="7515"/>
                  </a:cubicBezTo>
                  <a:cubicBezTo>
                    <a:pt x="3167" y="7515"/>
                    <a:pt x="3277" y="7467"/>
                    <a:pt x="3340" y="7373"/>
                  </a:cubicBezTo>
                  <a:lnTo>
                    <a:pt x="4160" y="6144"/>
                  </a:lnTo>
                  <a:lnTo>
                    <a:pt x="5105" y="6144"/>
                  </a:lnTo>
                  <a:cubicBezTo>
                    <a:pt x="5672" y="6144"/>
                    <a:pt x="6144" y="5672"/>
                    <a:pt x="6144" y="5105"/>
                  </a:cubicBezTo>
                  <a:lnTo>
                    <a:pt x="6144" y="1009"/>
                  </a:lnTo>
                  <a:cubicBezTo>
                    <a:pt x="6144" y="473"/>
                    <a:pt x="5672" y="1"/>
                    <a:pt x="51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7" name="Google Shape;9677;p88"/>
            <p:cNvSpPr/>
            <p:nvPr/>
          </p:nvSpPr>
          <p:spPr>
            <a:xfrm>
              <a:off x="-804700" y="3226500"/>
              <a:ext cx="118175" cy="170925"/>
            </a:xfrm>
            <a:custGeom>
              <a:avLst/>
              <a:gdLst/>
              <a:ahLst/>
              <a:cxnLst/>
              <a:rect l="l" t="t" r="r" b="b"/>
              <a:pathLst>
                <a:path w="4727" h="6837" extrusionOk="0">
                  <a:moveTo>
                    <a:pt x="1040" y="0"/>
                  </a:moveTo>
                  <a:cubicBezTo>
                    <a:pt x="473" y="0"/>
                    <a:pt x="0" y="473"/>
                    <a:pt x="0" y="1008"/>
                  </a:cubicBezTo>
                  <a:lnTo>
                    <a:pt x="0" y="4442"/>
                  </a:lnTo>
                  <a:cubicBezTo>
                    <a:pt x="0" y="5009"/>
                    <a:pt x="473" y="5450"/>
                    <a:pt x="1040" y="5450"/>
                  </a:cubicBezTo>
                  <a:cubicBezTo>
                    <a:pt x="1040" y="5450"/>
                    <a:pt x="1198" y="5986"/>
                    <a:pt x="1387" y="6490"/>
                  </a:cubicBezTo>
                  <a:cubicBezTo>
                    <a:pt x="1481" y="6679"/>
                    <a:pt x="1544" y="6837"/>
                    <a:pt x="1733" y="6837"/>
                  </a:cubicBezTo>
                  <a:cubicBezTo>
                    <a:pt x="1891" y="6837"/>
                    <a:pt x="1985" y="6774"/>
                    <a:pt x="2111" y="6648"/>
                  </a:cubicBezTo>
                  <a:lnTo>
                    <a:pt x="2111" y="6522"/>
                  </a:lnTo>
                  <a:lnTo>
                    <a:pt x="2111" y="2426"/>
                  </a:lnTo>
                  <a:cubicBezTo>
                    <a:pt x="2111" y="1481"/>
                    <a:pt x="2836" y="725"/>
                    <a:pt x="3781" y="725"/>
                  </a:cubicBezTo>
                  <a:lnTo>
                    <a:pt x="4726" y="725"/>
                  </a:lnTo>
                  <a:cubicBezTo>
                    <a:pt x="4569" y="284"/>
                    <a:pt x="4222" y="0"/>
                    <a:pt x="378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8" name="Google Shape;9678;p88"/>
            <p:cNvSpPr/>
            <p:nvPr/>
          </p:nvSpPr>
          <p:spPr>
            <a:xfrm>
              <a:off x="-630625" y="3226500"/>
              <a:ext cx="118150" cy="170950"/>
            </a:xfrm>
            <a:custGeom>
              <a:avLst/>
              <a:gdLst/>
              <a:ahLst/>
              <a:cxnLst/>
              <a:rect l="l" t="t" r="r" b="b"/>
              <a:pathLst>
                <a:path w="4726" h="6838" extrusionOk="0">
                  <a:moveTo>
                    <a:pt x="945" y="0"/>
                  </a:moveTo>
                  <a:cubicBezTo>
                    <a:pt x="536" y="0"/>
                    <a:pt x="126" y="284"/>
                    <a:pt x="0" y="662"/>
                  </a:cubicBezTo>
                  <a:lnTo>
                    <a:pt x="945" y="662"/>
                  </a:lnTo>
                  <a:cubicBezTo>
                    <a:pt x="1890" y="662"/>
                    <a:pt x="2646" y="1418"/>
                    <a:pt x="2646" y="2363"/>
                  </a:cubicBezTo>
                  <a:lnTo>
                    <a:pt x="2646" y="6490"/>
                  </a:lnTo>
                  <a:lnTo>
                    <a:pt x="2646" y="6616"/>
                  </a:lnTo>
                  <a:cubicBezTo>
                    <a:pt x="2766" y="6736"/>
                    <a:pt x="2868" y="6838"/>
                    <a:pt x="2993" y="6838"/>
                  </a:cubicBezTo>
                  <a:cubicBezTo>
                    <a:pt x="3032" y="6838"/>
                    <a:pt x="3074" y="6828"/>
                    <a:pt x="3119" y="6805"/>
                  </a:cubicBezTo>
                  <a:cubicBezTo>
                    <a:pt x="3245" y="6774"/>
                    <a:pt x="3277" y="6616"/>
                    <a:pt x="3308" y="6490"/>
                  </a:cubicBezTo>
                  <a:cubicBezTo>
                    <a:pt x="3497" y="6017"/>
                    <a:pt x="3686" y="5482"/>
                    <a:pt x="3686" y="5482"/>
                  </a:cubicBezTo>
                  <a:cubicBezTo>
                    <a:pt x="4222" y="5482"/>
                    <a:pt x="4694" y="5009"/>
                    <a:pt x="4694" y="4442"/>
                  </a:cubicBezTo>
                  <a:lnTo>
                    <a:pt x="4694" y="1008"/>
                  </a:lnTo>
                  <a:cubicBezTo>
                    <a:pt x="4726" y="473"/>
                    <a:pt x="4253" y="0"/>
                    <a:pt x="37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79" name="Google Shape;9679;p88"/>
          <p:cNvGrpSpPr/>
          <p:nvPr/>
        </p:nvGrpSpPr>
        <p:grpSpPr>
          <a:xfrm>
            <a:off x="4026413" y="2251530"/>
            <a:ext cx="561033" cy="561081"/>
            <a:chOff x="-5251625" y="3272950"/>
            <a:chExt cx="292225" cy="292250"/>
          </a:xfrm>
        </p:grpSpPr>
        <p:sp>
          <p:nvSpPr>
            <p:cNvPr id="9680" name="Google Shape;9680;p88"/>
            <p:cNvSpPr/>
            <p:nvPr/>
          </p:nvSpPr>
          <p:spPr>
            <a:xfrm>
              <a:off x="-5156325" y="3462775"/>
              <a:ext cx="33900" cy="33100"/>
            </a:xfrm>
            <a:custGeom>
              <a:avLst/>
              <a:gdLst/>
              <a:ahLst/>
              <a:cxnLst/>
              <a:rect l="l" t="t" r="r" b="b"/>
              <a:pathLst>
                <a:path w="1356" h="1324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cubicBezTo>
                    <a:pt x="1" y="1072"/>
                    <a:pt x="316" y="1324"/>
                    <a:pt x="662" y="1324"/>
                  </a:cubicBezTo>
                  <a:cubicBezTo>
                    <a:pt x="1072" y="1324"/>
                    <a:pt x="1355" y="1009"/>
                    <a:pt x="1355" y="662"/>
                  </a:cubicBezTo>
                  <a:cubicBezTo>
                    <a:pt x="1355" y="284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1" name="Google Shape;9681;p88"/>
            <p:cNvSpPr/>
            <p:nvPr/>
          </p:nvSpPr>
          <p:spPr>
            <a:xfrm>
              <a:off x="-5251625" y="3272950"/>
              <a:ext cx="292225" cy="292250"/>
            </a:xfrm>
            <a:custGeom>
              <a:avLst/>
              <a:gdLst/>
              <a:ahLst/>
              <a:cxnLst/>
              <a:rect l="l" t="t" r="r" b="b"/>
              <a:pathLst>
                <a:path w="11689" h="11690" extrusionOk="0">
                  <a:moveTo>
                    <a:pt x="3699" y="2764"/>
                  </a:moveTo>
                  <a:cubicBezTo>
                    <a:pt x="3958" y="2764"/>
                    <a:pt x="4180" y="3098"/>
                    <a:pt x="3939" y="3340"/>
                  </a:cubicBezTo>
                  <a:lnTo>
                    <a:pt x="3497" y="3781"/>
                  </a:lnTo>
                  <a:lnTo>
                    <a:pt x="3939" y="4191"/>
                  </a:lnTo>
                  <a:cubicBezTo>
                    <a:pt x="4180" y="4433"/>
                    <a:pt x="3958" y="4767"/>
                    <a:pt x="3699" y="4767"/>
                  </a:cubicBezTo>
                  <a:cubicBezTo>
                    <a:pt x="3621" y="4767"/>
                    <a:pt x="3539" y="4737"/>
                    <a:pt x="3466" y="4664"/>
                  </a:cubicBezTo>
                  <a:lnTo>
                    <a:pt x="3025" y="4222"/>
                  </a:lnTo>
                  <a:lnTo>
                    <a:pt x="2584" y="4664"/>
                  </a:lnTo>
                  <a:cubicBezTo>
                    <a:pt x="2515" y="4756"/>
                    <a:pt x="2432" y="4794"/>
                    <a:pt x="2352" y="4794"/>
                  </a:cubicBezTo>
                  <a:cubicBezTo>
                    <a:pt x="2103" y="4794"/>
                    <a:pt x="1873" y="4429"/>
                    <a:pt x="2111" y="4191"/>
                  </a:cubicBezTo>
                  <a:lnTo>
                    <a:pt x="2552" y="3781"/>
                  </a:lnTo>
                  <a:lnTo>
                    <a:pt x="2111" y="3340"/>
                  </a:lnTo>
                  <a:cubicBezTo>
                    <a:pt x="1869" y="3098"/>
                    <a:pt x="2092" y="2764"/>
                    <a:pt x="2351" y="2764"/>
                  </a:cubicBezTo>
                  <a:cubicBezTo>
                    <a:pt x="2429" y="2764"/>
                    <a:pt x="2511" y="2795"/>
                    <a:pt x="2584" y="2868"/>
                  </a:cubicBezTo>
                  <a:lnTo>
                    <a:pt x="3025" y="3309"/>
                  </a:lnTo>
                  <a:lnTo>
                    <a:pt x="3466" y="2868"/>
                  </a:lnTo>
                  <a:cubicBezTo>
                    <a:pt x="3539" y="2795"/>
                    <a:pt x="3621" y="2764"/>
                    <a:pt x="3699" y="2764"/>
                  </a:cubicBezTo>
                  <a:close/>
                  <a:moveTo>
                    <a:pt x="8583" y="6922"/>
                  </a:moveTo>
                  <a:cubicBezTo>
                    <a:pt x="8841" y="6922"/>
                    <a:pt x="9064" y="7257"/>
                    <a:pt x="8822" y="7499"/>
                  </a:cubicBezTo>
                  <a:lnTo>
                    <a:pt x="8381" y="7940"/>
                  </a:lnTo>
                  <a:lnTo>
                    <a:pt x="8822" y="8381"/>
                  </a:lnTo>
                  <a:cubicBezTo>
                    <a:pt x="9064" y="8623"/>
                    <a:pt x="8841" y="8958"/>
                    <a:pt x="8583" y="8958"/>
                  </a:cubicBezTo>
                  <a:cubicBezTo>
                    <a:pt x="8504" y="8958"/>
                    <a:pt x="8422" y="8927"/>
                    <a:pt x="8349" y="8854"/>
                  </a:cubicBezTo>
                  <a:lnTo>
                    <a:pt x="7908" y="8413"/>
                  </a:lnTo>
                  <a:lnTo>
                    <a:pt x="7467" y="8854"/>
                  </a:lnTo>
                  <a:cubicBezTo>
                    <a:pt x="7394" y="8927"/>
                    <a:pt x="7312" y="8958"/>
                    <a:pt x="7234" y="8958"/>
                  </a:cubicBezTo>
                  <a:cubicBezTo>
                    <a:pt x="6975" y="8958"/>
                    <a:pt x="6753" y="8623"/>
                    <a:pt x="6995" y="8381"/>
                  </a:cubicBezTo>
                  <a:lnTo>
                    <a:pt x="7436" y="7940"/>
                  </a:lnTo>
                  <a:lnTo>
                    <a:pt x="6995" y="7499"/>
                  </a:lnTo>
                  <a:cubicBezTo>
                    <a:pt x="6753" y="7257"/>
                    <a:pt x="6975" y="6922"/>
                    <a:pt x="7234" y="6922"/>
                  </a:cubicBezTo>
                  <a:cubicBezTo>
                    <a:pt x="7312" y="6922"/>
                    <a:pt x="7394" y="6953"/>
                    <a:pt x="7467" y="7026"/>
                  </a:cubicBezTo>
                  <a:lnTo>
                    <a:pt x="7908" y="7467"/>
                  </a:lnTo>
                  <a:lnTo>
                    <a:pt x="8349" y="7026"/>
                  </a:lnTo>
                  <a:cubicBezTo>
                    <a:pt x="8422" y="6953"/>
                    <a:pt x="8504" y="6922"/>
                    <a:pt x="8583" y="6922"/>
                  </a:cubicBezTo>
                  <a:close/>
                  <a:moveTo>
                    <a:pt x="7895" y="2732"/>
                  </a:moveTo>
                  <a:cubicBezTo>
                    <a:pt x="7974" y="2732"/>
                    <a:pt x="8055" y="2763"/>
                    <a:pt x="8129" y="2836"/>
                  </a:cubicBezTo>
                  <a:lnTo>
                    <a:pt x="8790" y="3498"/>
                  </a:lnTo>
                  <a:cubicBezTo>
                    <a:pt x="8916" y="3624"/>
                    <a:pt x="8916" y="3844"/>
                    <a:pt x="8790" y="3970"/>
                  </a:cubicBezTo>
                  <a:lnTo>
                    <a:pt x="8129" y="4632"/>
                  </a:lnTo>
                  <a:cubicBezTo>
                    <a:pt x="8055" y="4705"/>
                    <a:pt x="7974" y="4736"/>
                    <a:pt x="7895" y="4736"/>
                  </a:cubicBezTo>
                  <a:cubicBezTo>
                    <a:pt x="7637" y="4736"/>
                    <a:pt x="7414" y="4401"/>
                    <a:pt x="7656" y="4159"/>
                  </a:cubicBezTo>
                  <a:lnTo>
                    <a:pt x="7719" y="4096"/>
                  </a:lnTo>
                  <a:lnTo>
                    <a:pt x="7719" y="4096"/>
                  </a:lnTo>
                  <a:cubicBezTo>
                    <a:pt x="6175" y="4159"/>
                    <a:pt x="4978" y="5388"/>
                    <a:pt x="4852" y="6932"/>
                  </a:cubicBezTo>
                  <a:cubicBezTo>
                    <a:pt x="5451" y="7089"/>
                    <a:pt x="5829" y="7593"/>
                    <a:pt x="5829" y="8224"/>
                  </a:cubicBezTo>
                  <a:cubicBezTo>
                    <a:pt x="5829" y="9011"/>
                    <a:pt x="5230" y="9641"/>
                    <a:pt x="4474" y="9641"/>
                  </a:cubicBezTo>
                  <a:cubicBezTo>
                    <a:pt x="3750" y="9641"/>
                    <a:pt x="3119" y="9011"/>
                    <a:pt x="3119" y="8255"/>
                  </a:cubicBezTo>
                  <a:cubicBezTo>
                    <a:pt x="3119" y="7625"/>
                    <a:pt x="3529" y="7089"/>
                    <a:pt x="4128" y="6932"/>
                  </a:cubicBezTo>
                  <a:cubicBezTo>
                    <a:pt x="4285" y="5042"/>
                    <a:pt x="5829" y="3498"/>
                    <a:pt x="7751" y="3403"/>
                  </a:cubicBezTo>
                  <a:lnTo>
                    <a:pt x="7656" y="3309"/>
                  </a:lnTo>
                  <a:cubicBezTo>
                    <a:pt x="7414" y="3067"/>
                    <a:pt x="7637" y="2732"/>
                    <a:pt x="7895" y="2732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584"/>
                    <a:pt x="0" y="5829"/>
                  </a:cubicBezTo>
                  <a:cubicBezTo>
                    <a:pt x="0" y="9011"/>
                    <a:pt x="2615" y="11689"/>
                    <a:pt x="5829" y="11689"/>
                  </a:cubicBezTo>
                  <a:cubicBezTo>
                    <a:pt x="9011" y="11689"/>
                    <a:pt x="11689" y="9043"/>
                    <a:pt x="11689" y="5829"/>
                  </a:cubicBezTo>
                  <a:cubicBezTo>
                    <a:pt x="11657" y="5357"/>
                    <a:pt x="11563" y="4884"/>
                    <a:pt x="11500" y="4443"/>
                  </a:cubicBezTo>
                  <a:cubicBezTo>
                    <a:pt x="11248" y="4884"/>
                    <a:pt x="10838" y="5136"/>
                    <a:pt x="10303" y="5136"/>
                  </a:cubicBezTo>
                  <a:cubicBezTo>
                    <a:pt x="9578" y="5136"/>
                    <a:pt x="8948" y="4506"/>
                    <a:pt x="8948" y="3781"/>
                  </a:cubicBezTo>
                  <a:cubicBezTo>
                    <a:pt x="8948" y="3025"/>
                    <a:pt x="9578" y="2395"/>
                    <a:pt x="10303" y="2395"/>
                  </a:cubicBezTo>
                  <a:cubicBezTo>
                    <a:pt x="10397" y="2395"/>
                    <a:pt x="10523" y="2395"/>
                    <a:pt x="10586" y="2427"/>
                  </a:cubicBezTo>
                  <a:cubicBezTo>
                    <a:pt x="9483" y="883"/>
                    <a:pt x="7719" y="1"/>
                    <a:pt x="582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2" name="Google Shape;9682;p88"/>
            <p:cNvSpPr/>
            <p:nvPr/>
          </p:nvSpPr>
          <p:spPr>
            <a:xfrm>
              <a:off x="-5011400" y="3350150"/>
              <a:ext cx="33900" cy="33875"/>
            </a:xfrm>
            <a:custGeom>
              <a:avLst/>
              <a:gdLst/>
              <a:ahLst/>
              <a:cxnLst/>
              <a:rect l="l" t="t" r="r" b="b"/>
              <a:pathLst>
                <a:path w="1356" h="1355" extrusionOk="0">
                  <a:moveTo>
                    <a:pt x="662" y="0"/>
                  </a:moveTo>
                  <a:cubicBezTo>
                    <a:pt x="315" y="0"/>
                    <a:pt x="0" y="284"/>
                    <a:pt x="0" y="693"/>
                  </a:cubicBezTo>
                  <a:cubicBezTo>
                    <a:pt x="0" y="1071"/>
                    <a:pt x="315" y="1355"/>
                    <a:pt x="662" y="1355"/>
                  </a:cubicBezTo>
                  <a:cubicBezTo>
                    <a:pt x="1072" y="1355"/>
                    <a:pt x="1355" y="1040"/>
                    <a:pt x="1355" y="693"/>
                  </a:cubicBezTo>
                  <a:cubicBezTo>
                    <a:pt x="1355" y="315"/>
                    <a:pt x="1040" y="0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83" name="Google Shape;9683;p88"/>
          <p:cNvGrpSpPr/>
          <p:nvPr/>
        </p:nvGrpSpPr>
        <p:grpSpPr>
          <a:xfrm>
            <a:off x="4021876" y="2939132"/>
            <a:ext cx="570104" cy="561801"/>
            <a:chOff x="-5254775" y="3631325"/>
            <a:chExt cx="296950" cy="292625"/>
          </a:xfrm>
        </p:grpSpPr>
        <p:sp>
          <p:nvSpPr>
            <p:cNvPr id="9684" name="Google Shape;9684;p88"/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5" name="Google Shape;9685;p88"/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6" name="Google Shape;9686;p88"/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7" name="Google Shape;9687;p88"/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8" name="Google Shape;9688;p88"/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9" name="Google Shape;9689;p88"/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0" name="Google Shape;9690;p88"/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91" name="Google Shape;9691;p88"/>
          <p:cNvGrpSpPr/>
          <p:nvPr/>
        </p:nvGrpSpPr>
        <p:grpSpPr>
          <a:xfrm>
            <a:off x="4043021" y="3675028"/>
            <a:ext cx="559545" cy="561033"/>
            <a:chOff x="-5251625" y="3991275"/>
            <a:chExt cx="291450" cy="292225"/>
          </a:xfrm>
        </p:grpSpPr>
        <p:sp>
          <p:nvSpPr>
            <p:cNvPr id="9692" name="Google Shape;9692;p88"/>
            <p:cNvSpPr/>
            <p:nvPr/>
          </p:nvSpPr>
          <p:spPr>
            <a:xfrm>
              <a:off x="-5179950" y="4198400"/>
              <a:ext cx="145725" cy="85100"/>
            </a:xfrm>
            <a:custGeom>
              <a:avLst/>
              <a:gdLst/>
              <a:ahLst/>
              <a:cxnLst/>
              <a:rect l="l" t="t" r="r" b="b"/>
              <a:pathLst>
                <a:path w="5829" h="3404" extrusionOk="0">
                  <a:moveTo>
                    <a:pt x="0" y="1"/>
                  </a:moveTo>
                  <a:lnTo>
                    <a:pt x="504" y="3151"/>
                  </a:lnTo>
                  <a:cubicBezTo>
                    <a:pt x="567" y="3309"/>
                    <a:pt x="662" y="3403"/>
                    <a:pt x="883" y="3403"/>
                  </a:cubicBezTo>
                  <a:lnTo>
                    <a:pt x="4978" y="3403"/>
                  </a:lnTo>
                  <a:cubicBezTo>
                    <a:pt x="5136" y="3403"/>
                    <a:pt x="5293" y="3309"/>
                    <a:pt x="5325" y="3151"/>
                  </a:cubicBezTo>
                  <a:lnTo>
                    <a:pt x="582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3" name="Google Shape;9693;p88"/>
            <p:cNvSpPr/>
            <p:nvPr/>
          </p:nvSpPr>
          <p:spPr>
            <a:xfrm>
              <a:off x="-5203575" y="4129100"/>
              <a:ext cx="196925" cy="51225"/>
            </a:xfrm>
            <a:custGeom>
              <a:avLst/>
              <a:gdLst/>
              <a:ahLst/>
              <a:cxnLst/>
              <a:rect l="l" t="t" r="r" b="b"/>
              <a:pathLst>
                <a:path w="7877" h="2049" extrusionOk="0">
                  <a:moveTo>
                    <a:pt x="1229" y="1"/>
                  </a:moveTo>
                  <a:cubicBezTo>
                    <a:pt x="504" y="1"/>
                    <a:pt x="0" y="662"/>
                    <a:pt x="284" y="1387"/>
                  </a:cubicBezTo>
                  <a:cubicBezTo>
                    <a:pt x="284" y="1702"/>
                    <a:pt x="567" y="1922"/>
                    <a:pt x="882" y="2017"/>
                  </a:cubicBezTo>
                  <a:cubicBezTo>
                    <a:pt x="945" y="2048"/>
                    <a:pt x="1071" y="2048"/>
                    <a:pt x="1197" y="2048"/>
                  </a:cubicBezTo>
                  <a:lnTo>
                    <a:pt x="6648" y="2048"/>
                  </a:lnTo>
                  <a:cubicBezTo>
                    <a:pt x="6774" y="2048"/>
                    <a:pt x="6868" y="2017"/>
                    <a:pt x="6963" y="2017"/>
                  </a:cubicBezTo>
                  <a:cubicBezTo>
                    <a:pt x="7278" y="1922"/>
                    <a:pt x="7530" y="1702"/>
                    <a:pt x="7656" y="1387"/>
                  </a:cubicBezTo>
                  <a:cubicBezTo>
                    <a:pt x="7876" y="662"/>
                    <a:pt x="7372" y="1"/>
                    <a:pt x="67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4" name="Google Shape;9694;p88"/>
            <p:cNvSpPr/>
            <p:nvPr/>
          </p:nvSpPr>
          <p:spPr>
            <a:xfrm>
              <a:off x="-5251625" y="3991275"/>
              <a:ext cx="291450" cy="172500"/>
            </a:xfrm>
            <a:custGeom>
              <a:avLst/>
              <a:gdLst/>
              <a:ahLst/>
              <a:cxnLst/>
              <a:rect l="l" t="t" r="r" b="b"/>
              <a:pathLst>
                <a:path w="11658" h="6900" extrusionOk="0">
                  <a:moveTo>
                    <a:pt x="1009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5829"/>
                  </a:lnTo>
                  <a:cubicBezTo>
                    <a:pt x="0" y="6396"/>
                    <a:pt x="473" y="6900"/>
                    <a:pt x="1009" y="6900"/>
                  </a:cubicBezTo>
                  <a:lnTo>
                    <a:pt x="1418" y="6900"/>
                  </a:lnTo>
                  <a:cubicBezTo>
                    <a:pt x="1387" y="6774"/>
                    <a:pt x="1387" y="6648"/>
                    <a:pt x="1387" y="6553"/>
                  </a:cubicBezTo>
                  <a:cubicBezTo>
                    <a:pt x="1387" y="5608"/>
                    <a:pt x="2111" y="4852"/>
                    <a:pt x="3056" y="4852"/>
                  </a:cubicBezTo>
                  <a:lnTo>
                    <a:pt x="3781" y="4852"/>
                  </a:lnTo>
                  <a:cubicBezTo>
                    <a:pt x="3907" y="4285"/>
                    <a:pt x="4254" y="3875"/>
                    <a:pt x="4726" y="3623"/>
                  </a:cubicBezTo>
                  <a:cubicBezTo>
                    <a:pt x="4537" y="3371"/>
                    <a:pt x="4411" y="3119"/>
                    <a:pt x="4411" y="2773"/>
                  </a:cubicBezTo>
                  <a:cubicBezTo>
                    <a:pt x="4411" y="2016"/>
                    <a:pt x="5041" y="1386"/>
                    <a:pt x="5797" y="1386"/>
                  </a:cubicBezTo>
                  <a:cubicBezTo>
                    <a:pt x="6522" y="1386"/>
                    <a:pt x="7152" y="2016"/>
                    <a:pt x="7152" y="2773"/>
                  </a:cubicBezTo>
                  <a:cubicBezTo>
                    <a:pt x="7152" y="3088"/>
                    <a:pt x="7058" y="3403"/>
                    <a:pt x="6837" y="3623"/>
                  </a:cubicBezTo>
                  <a:cubicBezTo>
                    <a:pt x="7310" y="3875"/>
                    <a:pt x="7688" y="4285"/>
                    <a:pt x="7782" y="4852"/>
                  </a:cubicBezTo>
                  <a:lnTo>
                    <a:pt x="8507" y="4852"/>
                  </a:lnTo>
                  <a:cubicBezTo>
                    <a:pt x="9452" y="4852"/>
                    <a:pt x="10208" y="5608"/>
                    <a:pt x="10208" y="6553"/>
                  </a:cubicBezTo>
                  <a:cubicBezTo>
                    <a:pt x="10208" y="6648"/>
                    <a:pt x="10208" y="6774"/>
                    <a:pt x="10145" y="6900"/>
                  </a:cubicBezTo>
                  <a:lnTo>
                    <a:pt x="10586" y="6900"/>
                  </a:lnTo>
                  <a:cubicBezTo>
                    <a:pt x="11153" y="6900"/>
                    <a:pt x="11626" y="6427"/>
                    <a:pt x="11626" y="5829"/>
                  </a:cubicBezTo>
                  <a:lnTo>
                    <a:pt x="11626" y="1040"/>
                  </a:lnTo>
                  <a:cubicBezTo>
                    <a:pt x="11657" y="473"/>
                    <a:pt x="11185" y="0"/>
                    <a:pt x="106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5" name="Google Shape;9695;p88"/>
            <p:cNvSpPr/>
            <p:nvPr/>
          </p:nvSpPr>
          <p:spPr>
            <a:xfrm>
              <a:off x="-5139775" y="4096025"/>
              <a:ext cx="65400" cy="17350"/>
            </a:xfrm>
            <a:custGeom>
              <a:avLst/>
              <a:gdLst/>
              <a:ahLst/>
              <a:cxnLst/>
              <a:rect l="l" t="t" r="r" b="b"/>
              <a:pathLst>
                <a:path w="2616" h="694" extrusionOk="0">
                  <a:moveTo>
                    <a:pt x="1008" y="0"/>
                  </a:moveTo>
                  <a:cubicBezTo>
                    <a:pt x="567" y="0"/>
                    <a:pt x="158" y="315"/>
                    <a:pt x="0" y="693"/>
                  </a:cubicBezTo>
                  <a:lnTo>
                    <a:pt x="2615" y="693"/>
                  </a:lnTo>
                  <a:cubicBezTo>
                    <a:pt x="2489" y="252"/>
                    <a:pt x="2111" y="0"/>
                    <a:pt x="167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6" name="Google Shape;9696;p88"/>
            <p:cNvSpPr/>
            <p:nvPr/>
          </p:nvSpPr>
          <p:spPr>
            <a:xfrm>
              <a:off x="-5122450" y="4044825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0"/>
                  </a:moveTo>
                  <a:cubicBezTo>
                    <a:pt x="252" y="0"/>
                    <a:pt x="0" y="316"/>
                    <a:pt x="0" y="662"/>
                  </a:cubicBezTo>
                  <a:cubicBezTo>
                    <a:pt x="0" y="1009"/>
                    <a:pt x="315" y="1324"/>
                    <a:pt x="662" y="1324"/>
                  </a:cubicBezTo>
                  <a:cubicBezTo>
                    <a:pt x="1008" y="1324"/>
                    <a:pt x="1323" y="1009"/>
                    <a:pt x="1323" y="662"/>
                  </a:cubicBezTo>
                  <a:cubicBezTo>
                    <a:pt x="1323" y="253"/>
                    <a:pt x="1008" y="0"/>
                    <a:pt x="6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97" name="Google Shape;9697;p88"/>
          <p:cNvGrpSpPr/>
          <p:nvPr/>
        </p:nvGrpSpPr>
        <p:grpSpPr>
          <a:xfrm>
            <a:off x="7697131" y="2252321"/>
            <a:ext cx="426499" cy="559497"/>
            <a:chOff x="-3365275" y="3253275"/>
            <a:chExt cx="222150" cy="291425"/>
          </a:xfrm>
        </p:grpSpPr>
        <p:sp>
          <p:nvSpPr>
            <p:cNvPr id="9698" name="Google Shape;9698;p88"/>
            <p:cNvSpPr/>
            <p:nvPr/>
          </p:nvSpPr>
          <p:spPr>
            <a:xfrm>
              <a:off x="-3365275" y="3253275"/>
              <a:ext cx="222150" cy="291425"/>
            </a:xfrm>
            <a:custGeom>
              <a:avLst/>
              <a:gdLst/>
              <a:ahLst/>
              <a:cxnLst/>
              <a:rect l="l" t="t" r="r" b="b"/>
              <a:pathLst>
                <a:path w="8886" h="11657" extrusionOk="0">
                  <a:moveTo>
                    <a:pt x="5861" y="662"/>
                  </a:moveTo>
                  <a:cubicBezTo>
                    <a:pt x="6302" y="662"/>
                    <a:pt x="6302" y="1323"/>
                    <a:pt x="5861" y="1323"/>
                  </a:cubicBezTo>
                  <a:lnTo>
                    <a:pt x="3120" y="1323"/>
                  </a:lnTo>
                  <a:cubicBezTo>
                    <a:pt x="2647" y="1323"/>
                    <a:pt x="2647" y="662"/>
                    <a:pt x="3120" y="662"/>
                  </a:cubicBezTo>
                  <a:close/>
                  <a:moveTo>
                    <a:pt x="7215" y="3466"/>
                  </a:moveTo>
                  <a:cubicBezTo>
                    <a:pt x="7625" y="3466"/>
                    <a:pt x="7625" y="4127"/>
                    <a:pt x="7215" y="4127"/>
                  </a:cubicBezTo>
                  <a:lnTo>
                    <a:pt x="4443" y="4127"/>
                  </a:lnTo>
                  <a:cubicBezTo>
                    <a:pt x="4002" y="4127"/>
                    <a:pt x="3970" y="3466"/>
                    <a:pt x="4443" y="3466"/>
                  </a:cubicBezTo>
                  <a:close/>
                  <a:moveTo>
                    <a:pt x="3101" y="2795"/>
                  </a:moveTo>
                  <a:cubicBezTo>
                    <a:pt x="3360" y="2795"/>
                    <a:pt x="3582" y="3129"/>
                    <a:pt x="3340" y="3371"/>
                  </a:cubicBezTo>
                  <a:lnTo>
                    <a:pt x="2899" y="3812"/>
                  </a:lnTo>
                  <a:lnTo>
                    <a:pt x="3340" y="4253"/>
                  </a:lnTo>
                  <a:cubicBezTo>
                    <a:pt x="3582" y="4495"/>
                    <a:pt x="3360" y="4830"/>
                    <a:pt x="3101" y="4830"/>
                  </a:cubicBezTo>
                  <a:cubicBezTo>
                    <a:pt x="3023" y="4830"/>
                    <a:pt x="2941" y="4799"/>
                    <a:pt x="2868" y="4726"/>
                  </a:cubicBezTo>
                  <a:lnTo>
                    <a:pt x="2427" y="4285"/>
                  </a:lnTo>
                  <a:lnTo>
                    <a:pt x="2017" y="4726"/>
                  </a:lnTo>
                  <a:cubicBezTo>
                    <a:pt x="1944" y="4799"/>
                    <a:pt x="1862" y="4830"/>
                    <a:pt x="1784" y="4830"/>
                  </a:cubicBezTo>
                  <a:cubicBezTo>
                    <a:pt x="1525" y="4830"/>
                    <a:pt x="1303" y="4495"/>
                    <a:pt x="1545" y="4253"/>
                  </a:cubicBezTo>
                  <a:lnTo>
                    <a:pt x="1954" y="3812"/>
                  </a:lnTo>
                  <a:lnTo>
                    <a:pt x="1545" y="3371"/>
                  </a:lnTo>
                  <a:cubicBezTo>
                    <a:pt x="1303" y="3129"/>
                    <a:pt x="1525" y="2795"/>
                    <a:pt x="1784" y="2795"/>
                  </a:cubicBezTo>
                  <a:cubicBezTo>
                    <a:pt x="1862" y="2795"/>
                    <a:pt x="1944" y="2825"/>
                    <a:pt x="2017" y="2899"/>
                  </a:cubicBezTo>
                  <a:lnTo>
                    <a:pt x="2427" y="3340"/>
                  </a:lnTo>
                  <a:lnTo>
                    <a:pt x="2868" y="2899"/>
                  </a:lnTo>
                  <a:cubicBezTo>
                    <a:pt x="2941" y="2825"/>
                    <a:pt x="3023" y="2795"/>
                    <a:pt x="3101" y="2795"/>
                  </a:cubicBezTo>
                  <a:close/>
                  <a:moveTo>
                    <a:pt x="7242" y="6206"/>
                  </a:moveTo>
                  <a:cubicBezTo>
                    <a:pt x="7625" y="6206"/>
                    <a:pt x="7616" y="6868"/>
                    <a:pt x="7215" y="6868"/>
                  </a:cubicBezTo>
                  <a:lnTo>
                    <a:pt x="4443" y="6868"/>
                  </a:lnTo>
                  <a:cubicBezTo>
                    <a:pt x="4002" y="6868"/>
                    <a:pt x="3970" y="6207"/>
                    <a:pt x="4443" y="6207"/>
                  </a:cubicBezTo>
                  <a:lnTo>
                    <a:pt x="7215" y="6207"/>
                  </a:lnTo>
                  <a:cubicBezTo>
                    <a:pt x="7225" y="6206"/>
                    <a:pt x="7233" y="6206"/>
                    <a:pt x="7242" y="6206"/>
                  </a:cubicBezTo>
                  <a:close/>
                  <a:moveTo>
                    <a:pt x="3101" y="5504"/>
                  </a:moveTo>
                  <a:cubicBezTo>
                    <a:pt x="3360" y="5504"/>
                    <a:pt x="3582" y="5839"/>
                    <a:pt x="3340" y="6081"/>
                  </a:cubicBezTo>
                  <a:lnTo>
                    <a:pt x="2899" y="6522"/>
                  </a:lnTo>
                  <a:lnTo>
                    <a:pt x="3340" y="6963"/>
                  </a:lnTo>
                  <a:cubicBezTo>
                    <a:pt x="3582" y="7205"/>
                    <a:pt x="3360" y="7539"/>
                    <a:pt x="3101" y="7539"/>
                  </a:cubicBezTo>
                  <a:cubicBezTo>
                    <a:pt x="3023" y="7539"/>
                    <a:pt x="2941" y="7509"/>
                    <a:pt x="2868" y="7435"/>
                  </a:cubicBezTo>
                  <a:lnTo>
                    <a:pt x="2427" y="6994"/>
                  </a:lnTo>
                  <a:lnTo>
                    <a:pt x="2017" y="7435"/>
                  </a:lnTo>
                  <a:cubicBezTo>
                    <a:pt x="1944" y="7509"/>
                    <a:pt x="1862" y="7539"/>
                    <a:pt x="1784" y="7539"/>
                  </a:cubicBezTo>
                  <a:cubicBezTo>
                    <a:pt x="1525" y="7539"/>
                    <a:pt x="1303" y="7205"/>
                    <a:pt x="1545" y="6963"/>
                  </a:cubicBezTo>
                  <a:lnTo>
                    <a:pt x="1954" y="6522"/>
                  </a:lnTo>
                  <a:lnTo>
                    <a:pt x="1545" y="6081"/>
                  </a:lnTo>
                  <a:cubicBezTo>
                    <a:pt x="1303" y="5839"/>
                    <a:pt x="1525" y="5504"/>
                    <a:pt x="1784" y="5504"/>
                  </a:cubicBezTo>
                  <a:cubicBezTo>
                    <a:pt x="1862" y="5504"/>
                    <a:pt x="1944" y="5535"/>
                    <a:pt x="2017" y="5608"/>
                  </a:cubicBezTo>
                  <a:lnTo>
                    <a:pt x="2427" y="6049"/>
                  </a:lnTo>
                  <a:lnTo>
                    <a:pt x="2868" y="5608"/>
                  </a:lnTo>
                  <a:cubicBezTo>
                    <a:pt x="2941" y="5535"/>
                    <a:pt x="3023" y="5504"/>
                    <a:pt x="3101" y="5504"/>
                  </a:cubicBezTo>
                  <a:close/>
                  <a:moveTo>
                    <a:pt x="7215" y="8916"/>
                  </a:moveTo>
                  <a:cubicBezTo>
                    <a:pt x="7625" y="8916"/>
                    <a:pt x="7625" y="9609"/>
                    <a:pt x="7215" y="9609"/>
                  </a:cubicBezTo>
                  <a:lnTo>
                    <a:pt x="4443" y="9609"/>
                  </a:lnTo>
                  <a:cubicBezTo>
                    <a:pt x="4002" y="9609"/>
                    <a:pt x="3970" y="8916"/>
                    <a:pt x="4443" y="8916"/>
                  </a:cubicBezTo>
                  <a:close/>
                  <a:moveTo>
                    <a:pt x="2395" y="8254"/>
                  </a:moveTo>
                  <a:cubicBezTo>
                    <a:pt x="2962" y="8254"/>
                    <a:pt x="3435" y="8727"/>
                    <a:pt x="3435" y="9263"/>
                  </a:cubicBezTo>
                  <a:cubicBezTo>
                    <a:pt x="3435" y="9830"/>
                    <a:pt x="2994" y="10302"/>
                    <a:pt x="2395" y="10302"/>
                  </a:cubicBezTo>
                  <a:cubicBezTo>
                    <a:pt x="1860" y="10302"/>
                    <a:pt x="1387" y="9830"/>
                    <a:pt x="1387" y="9263"/>
                  </a:cubicBezTo>
                  <a:cubicBezTo>
                    <a:pt x="1387" y="8727"/>
                    <a:pt x="1860" y="8254"/>
                    <a:pt x="2395" y="8254"/>
                  </a:cubicBezTo>
                  <a:close/>
                  <a:moveTo>
                    <a:pt x="3057" y="0"/>
                  </a:moveTo>
                  <a:cubicBezTo>
                    <a:pt x="2647" y="0"/>
                    <a:pt x="2238" y="252"/>
                    <a:pt x="2112" y="662"/>
                  </a:cubicBezTo>
                  <a:lnTo>
                    <a:pt x="1009" y="662"/>
                  </a:lnTo>
                  <a:cubicBezTo>
                    <a:pt x="473" y="662"/>
                    <a:pt x="1" y="1134"/>
                    <a:pt x="1" y="1670"/>
                  </a:cubicBezTo>
                  <a:lnTo>
                    <a:pt x="1" y="10617"/>
                  </a:lnTo>
                  <a:cubicBezTo>
                    <a:pt x="1" y="11153"/>
                    <a:pt x="473" y="11657"/>
                    <a:pt x="1009" y="11657"/>
                  </a:cubicBezTo>
                  <a:lnTo>
                    <a:pt x="7877" y="11657"/>
                  </a:lnTo>
                  <a:cubicBezTo>
                    <a:pt x="8413" y="11657"/>
                    <a:pt x="8885" y="11184"/>
                    <a:pt x="8885" y="10617"/>
                  </a:cubicBezTo>
                  <a:lnTo>
                    <a:pt x="8885" y="1670"/>
                  </a:lnTo>
                  <a:cubicBezTo>
                    <a:pt x="8885" y="1134"/>
                    <a:pt x="8476" y="662"/>
                    <a:pt x="7877" y="662"/>
                  </a:cubicBezTo>
                  <a:lnTo>
                    <a:pt x="6774" y="662"/>
                  </a:lnTo>
                  <a:cubicBezTo>
                    <a:pt x="6617" y="252"/>
                    <a:pt x="6270" y="0"/>
                    <a:pt x="5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9" name="Google Shape;9699;p88"/>
            <p:cNvSpPr/>
            <p:nvPr/>
          </p:nvSpPr>
          <p:spPr>
            <a:xfrm>
              <a:off x="-3314075" y="34761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00" name="Google Shape;9700;p88"/>
          <p:cNvGrpSpPr/>
          <p:nvPr/>
        </p:nvGrpSpPr>
        <p:grpSpPr>
          <a:xfrm>
            <a:off x="7662382" y="2938745"/>
            <a:ext cx="495997" cy="562569"/>
            <a:chOff x="-3383375" y="3611625"/>
            <a:chExt cx="258350" cy="293025"/>
          </a:xfrm>
        </p:grpSpPr>
        <p:sp>
          <p:nvSpPr>
            <p:cNvPr id="9701" name="Google Shape;9701;p88"/>
            <p:cNvSpPr/>
            <p:nvPr/>
          </p:nvSpPr>
          <p:spPr>
            <a:xfrm>
              <a:off x="-3383375" y="3611625"/>
              <a:ext cx="258350" cy="85175"/>
            </a:xfrm>
            <a:custGeom>
              <a:avLst/>
              <a:gdLst/>
              <a:ahLst/>
              <a:cxnLst/>
              <a:rect l="l" t="t" r="r" b="b"/>
              <a:pathLst>
                <a:path w="10334" h="3407" extrusionOk="0">
                  <a:moveTo>
                    <a:pt x="6049" y="694"/>
                  </a:moveTo>
                  <a:cubicBezTo>
                    <a:pt x="6207" y="694"/>
                    <a:pt x="6301" y="757"/>
                    <a:pt x="6364" y="946"/>
                  </a:cubicBezTo>
                  <a:lnTo>
                    <a:pt x="6522" y="1356"/>
                  </a:lnTo>
                  <a:lnTo>
                    <a:pt x="3781" y="1356"/>
                  </a:lnTo>
                  <a:lnTo>
                    <a:pt x="4001" y="946"/>
                  </a:lnTo>
                  <a:cubicBezTo>
                    <a:pt x="4033" y="788"/>
                    <a:pt x="4190" y="694"/>
                    <a:pt x="4316" y="694"/>
                  </a:cubicBezTo>
                  <a:close/>
                  <a:moveTo>
                    <a:pt x="4316" y="1"/>
                  </a:moveTo>
                  <a:cubicBezTo>
                    <a:pt x="3875" y="1"/>
                    <a:pt x="3466" y="253"/>
                    <a:pt x="3308" y="694"/>
                  </a:cubicBezTo>
                  <a:lnTo>
                    <a:pt x="3088" y="1356"/>
                  </a:lnTo>
                  <a:lnTo>
                    <a:pt x="1040" y="1356"/>
                  </a:lnTo>
                  <a:cubicBezTo>
                    <a:pt x="473" y="1356"/>
                    <a:pt x="0" y="1828"/>
                    <a:pt x="0" y="2395"/>
                  </a:cubicBezTo>
                  <a:lnTo>
                    <a:pt x="0" y="3057"/>
                  </a:lnTo>
                  <a:cubicBezTo>
                    <a:pt x="0" y="3370"/>
                    <a:pt x="221" y="3407"/>
                    <a:pt x="480" y="3407"/>
                  </a:cubicBezTo>
                  <a:cubicBezTo>
                    <a:pt x="560" y="3407"/>
                    <a:pt x="643" y="3403"/>
                    <a:pt x="725" y="3403"/>
                  </a:cubicBezTo>
                  <a:lnTo>
                    <a:pt x="9924" y="3403"/>
                  </a:lnTo>
                  <a:cubicBezTo>
                    <a:pt x="10145" y="3403"/>
                    <a:pt x="10302" y="3246"/>
                    <a:pt x="10302" y="3057"/>
                  </a:cubicBezTo>
                  <a:lnTo>
                    <a:pt x="10302" y="2395"/>
                  </a:lnTo>
                  <a:cubicBezTo>
                    <a:pt x="10334" y="1828"/>
                    <a:pt x="9861" y="1356"/>
                    <a:pt x="9294" y="1356"/>
                  </a:cubicBezTo>
                  <a:lnTo>
                    <a:pt x="7246" y="1356"/>
                  </a:lnTo>
                  <a:lnTo>
                    <a:pt x="7026" y="694"/>
                  </a:lnTo>
                  <a:cubicBezTo>
                    <a:pt x="6868" y="253"/>
                    <a:pt x="6522" y="1"/>
                    <a:pt x="60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2" name="Google Shape;9702;p88"/>
            <p:cNvSpPr/>
            <p:nvPr/>
          </p:nvSpPr>
          <p:spPr>
            <a:xfrm>
              <a:off x="-3362900" y="3716375"/>
              <a:ext cx="218200" cy="188275"/>
            </a:xfrm>
            <a:custGeom>
              <a:avLst/>
              <a:gdLst/>
              <a:ahLst/>
              <a:cxnLst/>
              <a:rect l="l" t="t" r="r" b="b"/>
              <a:pathLst>
                <a:path w="8728" h="7531" extrusionOk="0">
                  <a:moveTo>
                    <a:pt x="2324" y="666"/>
                  </a:moveTo>
                  <a:cubicBezTo>
                    <a:pt x="2487" y="666"/>
                    <a:pt x="2647" y="777"/>
                    <a:pt x="2647" y="1009"/>
                  </a:cubicBezTo>
                  <a:lnTo>
                    <a:pt x="2647" y="5798"/>
                  </a:lnTo>
                  <a:cubicBezTo>
                    <a:pt x="2647" y="6022"/>
                    <a:pt x="2476" y="6141"/>
                    <a:pt x="2307" y="6141"/>
                  </a:cubicBezTo>
                  <a:cubicBezTo>
                    <a:pt x="2145" y="6141"/>
                    <a:pt x="1985" y="6030"/>
                    <a:pt x="1985" y="5798"/>
                  </a:cubicBezTo>
                  <a:lnTo>
                    <a:pt x="1985" y="1009"/>
                  </a:lnTo>
                  <a:cubicBezTo>
                    <a:pt x="1985" y="785"/>
                    <a:pt x="2156" y="666"/>
                    <a:pt x="2324" y="666"/>
                  </a:cubicBezTo>
                  <a:close/>
                  <a:moveTo>
                    <a:pt x="4372" y="666"/>
                  </a:moveTo>
                  <a:cubicBezTo>
                    <a:pt x="4535" y="666"/>
                    <a:pt x="4695" y="777"/>
                    <a:pt x="4695" y="1009"/>
                  </a:cubicBezTo>
                  <a:lnTo>
                    <a:pt x="4695" y="5798"/>
                  </a:lnTo>
                  <a:cubicBezTo>
                    <a:pt x="4695" y="6022"/>
                    <a:pt x="4523" y="6141"/>
                    <a:pt x="4355" y="6141"/>
                  </a:cubicBezTo>
                  <a:cubicBezTo>
                    <a:pt x="4193" y="6141"/>
                    <a:pt x="4033" y="6030"/>
                    <a:pt x="4033" y="5798"/>
                  </a:cubicBezTo>
                  <a:lnTo>
                    <a:pt x="4033" y="1009"/>
                  </a:lnTo>
                  <a:cubicBezTo>
                    <a:pt x="4033" y="785"/>
                    <a:pt x="4204" y="666"/>
                    <a:pt x="4372" y="666"/>
                  </a:cubicBezTo>
                  <a:close/>
                  <a:moveTo>
                    <a:pt x="6427" y="631"/>
                  </a:moveTo>
                  <a:cubicBezTo>
                    <a:pt x="6648" y="631"/>
                    <a:pt x="6805" y="789"/>
                    <a:pt x="6805" y="1009"/>
                  </a:cubicBezTo>
                  <a:lnTo>
                    <a:pt x="6805" y="5798"/>
                  </a:lnTo>
                  <a:cubicBezTo>
                    <a:pt x="6805" y="6022"/>
                    <a:pt x="6626" y="6141"/>
                    <a:pt x="6450" y="6141"/>
                  </a:cubicBezTo>
                  <a:cubicBezTo>
                    <a:pt x="6280" y="6141"/>
                    <a:pt x="6112" y="6030"/>
                    <a:pt x="6112" y="5798"/>
                  </a:cubicBezTo>
                  <a:lnTo>
                    <a:pt x="6112" y="1009"/>
                  </a:lnTo>
                  <a:lnTo>
                    <a:pt x="6081" y="1009"/>
                  </a:lnTo>
                  <a:cubicBezTo>
                    <a:pt x="6081" y="789"/>
                    <a:pt x="6238" y="631"/>
                    <a:pt x="6427" y="631"/>
                  </a:cubicBezTo>
                  <a:close/>
                  <a:moveTo>
                    <a:pt x="0" y="1"/>
                  </a:moveTo>
                  <a:lnTo>
                    <a:pt x="536" y="6585"/>
                  </a:lnTo>
                  <a:cubicBezTo>
                    <a:pt x="567" y="7121"/>
                    <a:pt x="1008" y="7531"/>
                    <a:pt x="1576" y="7531"/>
                  </a:cubicBezTo>
                  <a:lnTo>
                    <a:pt x="7152" y="7531"/>
                  </a:lnTo>
                  <a:cubicBezTo>
                    <a:pt x="7688" y="7531"/>
                    <a:pt x="8129" y="7121"/>
                    <a:pt x="8192" y="6585"/>
                  </a:cubicBezTo>
                  <a:lnTo>
                    <a:pt x="872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03" name="Google Shape;9703;p88"/>
          <p:cNvGrpSpPr/>
          <p:nvPr/>
        </p:nvGrpSpPr>
        <p:grpSpPr>
          <a:xfrm>
            <a:off x="7745514" y="3675769"/>
            <a:ext cx="361463" cy="559545"/>
            <a:chOff x="-3347950" y="3971575"/>
            <a:chExt cx="188275" cy="291450"/>
          </a:xfrm>
        </p:grpSpPr>
        <p:sp>
          <p:nvSpPr>
            <p:cNvPr id="9704" name="Google Shape;9704;p88"/>
            <p:cNvSpPr/>
            <p:nvPr/>
          </p:nvSpPr>
          <p:spPr>
            <a:xfrm>
              <a:off x="-3246325" y="4032225"/>
              <a:ext cx="29950" cy="42550"/>
            </a:xfrm>
            <a:custGeom>
              <a:avLst/>
              <a:gdLst/>
              <a:ahLst/>
              <a:cxnLst/>
              <a:rect l="l" t="t" r="r" b="b"/>
              <a:pathLst>
                <a:path w="1198" h="1702" extrusionOk="0">
                  <a:moveTo>
                    <a:pt x="347" y="0"/>
                  </a:moveTo>
                  <a:lnTo>
                    <a:pt x="0" y="536"/>
                  </a:lnTo>
                  <a:lnTo>
                    <a:pt x="599" y="1702"/>
                  </a:lnTo>
                  <a:lnTo>
                    <a:pt x="1197" y="1702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5" name="Google Shape;9705;p88"/>
            <p:cNvSpPr/>
            <p:nvPr/>
          </p:nvSpPr>
          <p:spPr>
            <a:xfrm>
              <a:off x="-3291225" y="4034575"/>
              <a:ext cx="40975" cy="40200"/>
            </a:xfrm>
            <a:custGeom>
              <a:avLst/>
              <a:gdLst/>
              <a:ahLst/>
              <a:cxnLst/>
              <a:rect l="l" t="t" r="r" b="b"/>
              <a:pathLst>
                <a:path w="1639" h="1608" extrusionOk="0">
                  <a:moveTo>
                    <a:pt x="819" y="1"/>
                  </a:moveTo>
                  <a:lnTo>
                    <a:pt x="0" y="1608"/>
                  </a:lnTo>
                  <a:lnTo>
                    <a:pt x="1639" y="1608"/>
                  </a:lnTo>
                  <a:lnTo>
                    <a:pt x="819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6" name="Google Shape;9706;p88"/>
            <p:cNvSpPr/>
            <p:nvPr/>
          </p:nvSpPr>
          <p:spPr>
            <a:xfrm>
              <a:off x="-3347950" y="3971575"/>
              <a:ext cx="188275" cy="291450"/>
            </a:xfrm>
            <a:custGeom>
              <a:avLst/>
              <a:gdLst/>
              <a:ahLst/>
              <a:cxnLst/>
              <a:rect l="l" t="t" r="r" b="b"/>
              <a:pathLst>
                <a:path w="7531" h="11658" extrusionOk="0">
                  <a:moveTo>
                    <a:pt x="4491" y="1351"/>
                  </a:moveTo>
                  <a:cubicBezTo>
                    <a:pt x="4609" y="1351"/>
                    <a:pt x="4725" y="1414"/>
                    <a:pt x="4790" y="1544"/>
                  </a:cubicBezTo>
                  <a:lnTo>
                    <a:pt x="6144" y="4285"/>
                  </a:lnTo>
                  <a:cubicBezTo>
                    <a:pt x="6239" y="4569"/>
                    <a:pt x="6081" y="4821"/>
                    <a:pt x="5829" y="4821"/>
                  </a:cubicBezTo>
                  <a:lnTo>
                    <a:pt x="1702" y="4821"/>
                  </a:lnTo>
                  <a:cubicBezTo>
                    <a:pt x="1482" y="4821"/>
                    <a:pt x="1261" y="4537"/>
                    <a:pt x="1387" y="4285"/>
                  </a:cubicBezTo>
                  <a:lnTo>
                    <a:pt x="2773" y="1544"/>
                  </a:lnTo>
                  <a:cubicBezTo>
                    <a:pt x="2836" y="1418"/>
                    <a:pt x="2962" y="1355"/>
                    <a:pt x="3088" y="1355"/>
                  </a:cubicBezTo>
                  <a:cubicBezTo>
                    <a:pt x="3214" y="1355"/>
                    <a:pt x="3340" y="1418"/>
                    <a:pt x="3403" y="1544"/>
                  </a:cubicBezTo>
                  <a:lnTo>
                    <a:pt x="3719" y="2174"/>
                  </a:lnTo>
                  <a:lnTo>
                    <a:pt x="4191" y="1513"/>
                  </a:lnTo>
                  <a:cubicBezTo>
                    <a:pt x="4267" y="1406"/>
                    <a:pt x="4380" y="1351"/>
                    <a:pt x="4491" y="1351"/>
                  </a:cubicBezTo>
                  <a:close/>
                  <a:moveTo>
                    <a:pt x="5136" y="5514"/>
                  </a:moveTo>
                  <a:cubicBezTo>
                    <a:pt x="5609" y="5514"/>
                    <a:pt x="5609" y="6175"/>
                    <a:pt x="5136" y="6175"/>
                  </a:cubicBezTo>
                  <a:lnTo>
                    <a:pt x="2364" y="6175"/>
                  </a:lnTo>
                  <a:cubicBezTo>
                    <a:pt x="1954" y="6175"/>
                    <a:pt x="1891" y="5514"/>
                    <a:pt x="2364" y="5514"/>
                  </a:cubicBezTo>
                  <a:close/>
                  <a:moveTo>
                    <a:pt x="5136" y="6869"/>
                  </a:moveTo>
                  <a:cubicBezTo>
                    <a:pt x="5609" y="6900"/>
                    <a:pt x="5609" y="7562"/>
                    <a:pt x="5136" y="7562"/>
                  </a:cubicBezTo>
                  <a:lnTo>
                    <a:pt x="2364" y="7562"/>
                  </a:lnTo>
                  <a:cubicBezTo>
                    <a:pt x="2175" y="7562"/>
                    <a:pt x="2017" y="7404"/>
                    <a:pt x="2017" y="7215"/>
                  </a:cubicBezTo>
                  <a:cubicBezTo>
                    <a:pt x="2017" y="7026"/>
                    <a:pt x="2175" y="6869"/>
                    <a:pt x="2364" y="6869"/>
                  </a:cubicBezTo>
                  <a:close/>
                  <a:moveTo>
                    <a:pt x="4790" y="8948"/>
                  </a:moveTo>
                  <a:lnTo>
                    <a:pt x="4790" y="10996"/>
                  </a:lnTo>
                  <a:lnTo>
                    <a:pt x="2742" y="10996"/>
                  </a:lnTo>
                  <a:lnTo>
                    <a:pt x="2742" y="8948"/>
                  </a:lnTo>
                  <a:close/>
                  <a:moveTo>
                    <a:pt x="1041" y="1"/>
                  </a:moveTo>
                  <a:cubicBezTo>
                    <a:pt x="505" y="1"/>
                    <a:pt x="1" y="473"/>
                    <a:pt x="1" y="1040"/>
                  </a:cubicBezTo>
                  <a:lnTo>
                    <a:pt x="1" y="7908"/>
                  </a:lnTo>
                  <a:cubicBezTo>
                    <a:pt x="1" y="8475"/>
                    <a:pt x="473" y="8948"/>
                    <a:pt x="1041" y="8948"/>
                  </a:cubicBezTo>
                  <a:lnTo>
                    <a:pt x="2080" y="8948"/>
                  </a:lnTo>
                  <a:lnTo>
                    <a:pt x="2080" y="10996"/>
                  </a:lnTo>
                  <a:lnTo>
                    <a:pt x="1041" y="10996"/>
                  </a:lnTo>
                  <a:cubicBezTo>
                    <a:pt x="600" y="10996"/>
                    <a:pt x="568" y="11657"/>
                    <a:pt x="1041" y="11657"/>
                  </a:cubicBezTo>
                  <a:lnTo>
                    <a:pt x="6522" y="11657"/>
                  </a:lnTo>
                  <a:cubicBezTo>
                    <a:pt x="6711" y="11657"/>
                    <a:pt x="6869" y="11500"/>
                    <a:pt x="6869" y="11311"/>
                  </a:cubicBezTo>
                  <a:cubicBezTo>
                    <a:pt x="6869" y="11122"/>
                    <a:pt x="6711" y="10964"/>
                    <a:pt x="6522" y="10964"/>
                  </a:cubicBezTo>
                  <a:lnTo>
                    <a:pt x="5483" y="10964"/>
                  </a:lnTo>
                  <a:lnTo>
                    <a:pt x="5483" y="8916"/>
                  </a:lnTo>
                  <a:lnTo>
                    <a:pt x="6522" y="8916"/>
                  </a:lnTo>
                  <a:cubicBezTo>
                    <a:pt x="7058" y="8916"/>
                    <a:pt x="7531" y="8444"/>
                    <a:pt x="7531" y="7877"/>
                  </a:cubicBezTo>
                  <a:lnTo>
                    <a:pt x="7531" y="977"/>
                  </a:lnTo>
                  <a:cubicBezTo>
                    <a:pt x="7531" y="442"/>
                    <a:pt x="7058" y="1"/>
                    <a:pt x="652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07" name="Google Shape;9707;p88"/>
          <p:cNvGrpSpPr/>
          <p:nvPr/>
        </p:nvGrpSpPr>
        <p:grpSpPr>
          <a:xfrm>
            <a:off x="1145326" y="4409416"/>
            <a:ext cx="495997" cy="562569"/>
            <a:chOff x="-1575775" y="3238300"/>
            <a:chExt cx="258350" cy="293025"/>
          </a:xfrm>
        </p:grpSpPr>
        <p:sp>
          <p:nvSpPr>
            <p:cNvPr id="9708" name="Google Shape;9708;p88"/>
            <p:cNvSpPr/>
            <p:nvPr/>
          </p:nvSpPr>
          <p:spPr>
            <a:xfrm>
              <a:off x="-1489150" y="3306825"/>
              <a:ext cx="85875" cy="33100"/>
            </a:xfrm>
            <a:custGeom>
              <a:avLst/>
              <a:gdLst/>
              <a:ahLst/>
              <a:cxnLst/>
              <a:rect l="l" t="t" r="r" b="b"/>
              <a:pathLst>
                <a:path w="3435" h="1324" extrusionOk="0">
                  <a:moveTo>
                    <a:pt x="1" y="0"/>
                  </a:moveTo>
                  <a:lnTo>
                    <a:pt x="1702" y="1324"/>
                  </a:lnTo>
                  <a:lnTo>
                    <a:pt x="343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9" name="Google Shape;9709;p88"/>
            <p:cNvSpPr/>
            <p:nvPr/>
          </p:nvSpPr>
          <p:spPr>
            <a:xfrm>
              <a:off x="-1506475" y="3316275"/>
              <a:ext cx="46500" cy="67750"/>
            </a:xfrm>
            <a:custGeom>
              <a:avLst/>
              <a:gdLst/>
              <a:ahLst/>
              <a:cxnLst/>
              <a:rect l="l" t="t" r="r" b="b"/>
              <a:pathLst>
                <a:path w="1860" h="2710" extrusionOk="0">
                  <a:moveTo>
                    <a:pt x="1" y="1"/>
                  </a:moveTo>
                  <a:lnTo>
                    <a:pt x="1" y="2710"/>
                  </a:lnTo>
                  <a:lnTo>
                    <a:pt x="1859" y="132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0" name="Google Shape;9710;p88"/>
            <p:cNvSpPr/>
            <p:nvPr/>
          </p:nvSpPr>
          <p:spPr>
            <a:xfrm>
              <a:off x="-1575775" y="3238300"/>
              <a:ext cx="258350" cy="293025"/>
            </a:xfrm>
            <a:custGeom>
              <a:avLst/>
              <a:gdLst/>
              <a:ahLst/>
              <a:cxnLst/>
              <a:rect l="l" t="t" r="r" b="b"/>
              <a:pathLst>
                <a:path w="10334" h="11721" extrusionOk="0">
                  <a:moveTo>
                    <a:pt x="1418" y="694"/>
                  </a:moveTo>
                  <a:lnTo>
                    <a:pt x="1418" y="1387"/>
                  </a:lnTo>
                  <a:lnTo>
                    <a:pt x="756" y="1387"/>
                  </a:lnTo>
                  <a:lnTo>
                    <a:pt x="756" y="694"/>
                  </a:lnTo>
                  <a:close/>
                  <a:moveTo>
                    <a:pt x="9609" y="694"/>
                  </a:moveTo>
                  <a:lnTo>
                    <a:pt x="9609" y="1387"/>
                  </a:lnTo>
                  <a:lnTo>
                    <a:pt x="8947" y="1387"/>
                  </a:lnTo>
                  <a:lnTo>
                    <a:pt x="8947" y="694"/>
                  </a:lnTo>
                  <a:close/>
                  <a:moveTo>
                    <a:pt x="8002" y="2080"/>
                  </a:moveTo>
                  <a:cubicBezTo>
                    <a:pt x="8160" y="2080"/>
                    <a:pt x="8286" y="2206"/>
                    <a:pt x="8317" y="2395"/>
                  </a:cubicBezTo>
                  <a:lnTo>
                    <a:pt x="8317" y="2426"/>
                  </a:lnTo>
                  <a:lnTo>
                    <a:pt x="8317" y="6522"/>
                  </a:lnTo>
                  <a:lnTo>
                    <a:pt x="8254" y="6522"/>
                  </a:lnTo>
                  <a:cubicBezTo>
                    <a:pt x="8191" y="6774"/>
                    <a:pt x="8034" y="6900"/>
                    <a:pt x="7876" y="6900"/>
                  </a:cubicBezTo>
                  <a:lnTo>
                    <a:pt x="2457" y="6900"/>
                  </a:lnTo>
                  <a:cubicBezTo>
                    <a:pt x="2300" y="6900"/>
                    <a:pt x="2142" y="6774"/>
                    <a:pt x="2142" y="6554"/>
                  </a:cubicBezTo>
                  <a:lnTo>
                    <a:pt x="2142" y="6522"/>
                  </a:lnTo>
                  <a:lnTo>
                    <a:pt x="2142" y="2426"/>
                  </a:lnTo>
                  <a:cubicBezTo>
                    <a:pt x="2142" y="2269"/>
                    <a:pt x="2300" y="2080"/>
                    <a:pt x="2489" y="2080"/>
                  </a:cubicBezTo>
                  <a:close/>
                  <a:moveTo>
                    <a:pt x="7215" y="7562"/>
                  </a:moveTo>
                  <a:cubicBezTo>
                    <a:pt x="7687" y="7562"/>
                    <a:pt x="7687" y="8223"/>
                    <a:pt x="7215" y="8223"/>
                  </a:cubicBezTo>
                  <a:lnTo>
                    <a:pt x="3119" y="8223"/>
                  </a:lnTo>
                  <a:cubicBezTo>
                    <a:pt x="2678" y="8223"/>
                    <a:pt x="2646" y="7562"/>
                    <a:pt x="3119" y="7562"/>
                  </a:cubicBezTo>
                  <a:close/>
                  <a:moveTo>
                    <a:pt x="7215" y="8979"/>
                  </a:moveTo>
                  <a:cubicBezTo>
                    <a:pt x="7687" y="8979"/>
                    <a:pt x="7687" y="9641"/>
                    <a:pt x="7215" y="9641"/>
                  </a:cubicBezTo>
                  <a:lnTo>
                    <a:pt x="3119" y="9641"/>
                  </a:lnTo>
                  <a:cubicBezTo>
                    <a:pt x="2678" y="9641"/>
                    <a:pt x="2646" y="8979"/>
                    <a:pt x="3119" y="8979"/>
                  </a:cubicBezTo>
                  <a:close/>
                  <a:moveTo>
                    <a:pt x="1418" y="10366"/>
                  </a:moveTo>
                  <a:lnTo>
                    <a:pt x="1418" y="11027"/>
                  </a:lnTo>
                  <a:lnTo>
                    <a:pt x="756" y="11027"/>
                  </a:lnTo>
                  <a:lnTo>
                    <a:pt x="756" y="10366"/>
                  </a:lnTo>
                  <a:close/>
                  <a:moveTo>
                    <a:pt x="9609" y="10366"/>
                  </a:moveTo>
                  <a:lnTo>
                    <a:pt x="9609" y="11027"/>
                  </a:lnTo>
                  <a:lnTo>
                    <a:pt x="8947" y="11027"/>
                  </a:lnTo>
                  <a:lnTo>
                    <a:pt x="8947" y="10366"/>
                  </a:lnTo>
                  <a:close/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22"/>
                    <a:pt x="158" y="2080"/>
                    <a:pt x="378" y="2080"/>
                  </a:cubicBezTo>
                  <a:lnTo>
                    <a:pt x="725" y="2080"/>
                  </a:lnTo>
                  <a:lnTo>
                    <a:pt x="725" y="9641"/>
                  </a:lnTo>
                  <a:lnTo>
                    <a:pt x="378" y="9641"/>
                  </a:lnTo>
                  <a:cubicBezTo>
                    <a:pt x="158" y="9641"/>
                    <a:pt x="0" y="9799"/>
                    <a:pt x="0" y="9988"/>
                  </a:cubicBezTo>
                  <a:lnTo>
                    <a:pt x="0" y="11374"/>
                  </a:lnTo>
                  <a:cubicBezTo>
                    <a:pt x="0" y="11563"/>
                    <a:pt x="158" y="11720"/>
                    <a:pt x="378" y="11720"/>
                  </a:cubicBezTo>
                  <a:lnTo>
                    <a:pt x="1733" y="11720"/>
                  </a:lnTo>
                  <a:cubicBezTo>
                    <a:pt x="1953" y="11720"/>
                    <a:pt x="2111" y="11563"/>
                    <a:pt x="2111" y="11374"/>
                  </a:cubicBezTo>
                  <a:lnTo>
                    <a:pt x="2111" y="11027"/>
                  </a:lnTo>
                  <a:lnTo>
                    <a:pt x="8254" y="11027"/>
                  </a:lnTo>
                  <a:lnTo>
                    <a:pt x="8254" y="11374"/>
                  </a:lnTo>
                  <a:cubicBezTo>
                    <a:pt x="8254" y="11563"/>
                    <a:pt x="8412" y="11720"/>
                    <a:pt x="8601" y="11720"/>
                  </a:cubicBezTo>
                  <a:lnTo>
                    <a:pt x="9987" y="11720"/>
                  </a:lnTo>
                  <a:cubicBezTo>
                    <a:pt x="10176" y="11720"/>
                    <a:pt x="10334" y="11563"/>
                    <a:pt x="10334" y="11374"/>
                  </a:cubicBezTo>
                  <a:lnTo>
                    <a:pt x="10334" y="9988"/>
                  </a:lnTo>
                  <a:cubicBezTo>
                    <a:pt x="10334" y="9799"/>
                    <a:pt x="10176" y="9641"/>
                    <a:pt x="9987" y="9641"/>
                  </a:cubicBezTo>
                  <a:lnTo>
                    <a:pt x="9609" y="9641"/>
                  </a:lnTo>
                  <a:lnTo>
                    <a:pt x="9609" y="2080"/>
                  </a:lnTo>
                  <a:lnTo>
                    <a:pt x="9987" y="2080"/>
                  </a:lnTo>
                  <a:cubicBezTo>
                    <a:pt x="10176" y="2080"/>
                    <a:pt x="10334" y="1922"/>
                    <a:pt x="10334" y="1733"/>
                  </a:cubicBezTo>
                  <a:lnTo>
                    <a:pt x="10334" y="347"/>
                  </a:lnTo>
                  <a:cubicBezTo>
                    <a:pt x="10334" y="158"/>
                    <a:pt x="10176" y="1"/>
                    <a:pt x="9987" y="1"/>
                  </a:cubicBezTo>
                  <a:lnTo>
                    <a:pt x="8601" y="1"/>
                  </a:lnTo>
                  <a:cubicBezTo>
                    <a:pt x="8412" y="1"/>
                    <a:pt x="8254" y="158"/>
                    <a:pt x="8254" y="347"/>
                  </a:cubicBezTo>
                  <a:lnTo>
                    <a:pt x="8254" y="694"/>
                  </a:lnTo>
                  <a:lnTo>
                    <a:pt x="2111" y="694"/>
                  </a:lnTo>
                  <a:lnTo>
                    <a:pt x="2111" y="347"/>
                  </a:lnTo>
                  <a:cubicBezTo>
                    <a:pt x="2111" y="158"/>
                    <a:pt x="1953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1" name="Google Shape;9711;p88"/>
            <p:cNvSpPr/>
            <p:nvPr/>
          </p:nvSpPr>
          <p:spPr>
            <a:xfrm>
              <a:off x="-1489150" y="3360375"/>
              <a:ext cx="85875" cy="32325"/>
            </a:xfrm>
            <a:custGeom>
              <a:avLst/>
              <a:gdLst/>
              <a:ahLst/>
              <a:cxnLst/>
              <a:rect l="l" t="t" r="r" b="b"/>
              <a:pathLst>
                <a:path w="3435" h="1293" extrusionOk="0">
                  <a:moveTo>
                    <a:pt x="1702" y="1"/>
                  </a:moveTo>
                  <a:lnTo>
                    <a:pt x="1" y="1293"/>
                  </a:lnTo>
                  <a:lnTo>
                    <a:pt x="3435" y="1293"/>
                  </a:lnTo>
                  <a:lnTo>
                    <a:pt x="170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2" name="Google Shape;9712;p88"/>
            <p:cNvSpPr/>
            <p:nvPr/>
          </p:nvSpPr>
          <p:spPr>
            <a:xfrm>
              <a:off x="-1431650" y="3316275"/>
              <a:ext cx="44925" cy="67750"/>
            </a:xfrm>
            <a:custGeom>
              <a:avLst/>
              <a:gdLst/>
              <a:ahLst/>
              <a:cxnLst/>
              <a:rect l="l" t="t" r="r" b="b"/>
              <a:pathLst>
                <a:path w="1797" h="2710" extrusionOk="0">
                  <a:moveTo>
                    <a:pt x="1796" y="1"/>
                  </a:moveTo>
                  <a:lnTo>
                    <a:pt x="0" y="1324"/>
                  </a:lnTo>
                  <a:lnTo>
                    <a:pt x="1796" y="2710"/>
                  </a:lnTo>
                  <a:lnTo>
                    <a:pt x="179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13" name="Google Shape;9713;p88"/>
          <p:cNvGrpSpPr/>
          <p:nvPr/>
        </p:nvGrpSpPr>
        <p:grpSpPr>
          <a:xfrm>
            <a:off x="3338524" y="4412069"/>
            <a:ext cx="564105" cy="565545"/>
            <a:chOff x="-1591550" y="3597475"/>
            <a:chExt cx="293825" cy="294575"/>
          </a:xfrm>
        </p:grpSpPr>
        <p:sp>
          <p:nvSpPr>
            <p:cNvPr id="9714" name="Google Shape;9714;p88"/>
            <p:cNvSpPr/>
            <p:nvPr/>
          </p:nvSpPr>
          <p:spPr>
            <a:xfrm>
              <a:off x="-1509625" y="3597475"/>
              <a:ext cx="211900" cy="207150"/>
            </a:xfrm>
            <a:custGeom>
              <a:avLst/>
              <a:gdLst/>
              <a:ahLst/>
              <a:cxnLst/>
              <a:rect l="l" t="t" r="r" b="b"/>
              <a:pathLst>
                <a:path w="8476" h="8286" extrusionOk="0">
                  <a:moveTo>
                    <a:pt x="6105" y="1"/>
                  </a:moveTo>
                  <a:cubicBezTo>
                    <a:pt x="6014" y="1"/>
                    <a:pt x="5916" y="39"/>
                    <a:pt x="5829" y="126"/>
                  </a:cubicBezTo>
                  <a:lnTo>
                    <a:pt x="3781" y="2205"/>
                  </a:lnTo>
                  <a:cubicBezTo>
                    <a:pt x="3718" y="2268"/>
                    <a:pt x="3655" y="2363"/>
                    <a:pt x="3655" y="2426"/>
                  </a:cubicBezTo>
                  <a:lnTo>
                    <a:pt x="3655" y="4253"/>
                  </a:lnTo>
                  <a:lnTo>
                    <a:pt x="1544" y="6332"/>
                  </a:lnTo>
                  <a:cubicBezTo>
                    <a:pt x="1400" y="6270"/>
                    <a:pt x="1256" y="6242"/>
                    <a:pt x="1119" y="6242"/>
                  </a:cubicBezTo>
                  <a:cubicBezTo>
                    <a:pt x="835" y="6242"/>
                    <a:pt x="580" y="6362"/>
                    <a:pt x="410" y="6553"/>
                  </a:cubicBezTo>
                  <a:cubicBezTo>
                    <a:pt x="0" y="6931"/>
                    <a:pt x="0" y="7592"/>
                    <a:pt x="410" y="8002"/>
                  </a:cubicBezTo>
                  <a:cubicBezTo>
                    <a:pt x="599" y="8191"/>
                    <a:pt x="859" y="8286"/>
                    <a:pt x="1123" y="8286"/>
                  </a:cubicBezTo>
                  <a:cubicBezTo>
                    <a:pt x="1387" y="8286"/>
                    <a:pt x="1655" y="8191"/>
                    <a:pt x="1859" y="8002"/>
                  </a:cubicBezTo>
                  <a:cubicBezTo>
                    <a:pt x="2174" y="7687"/>
                    <a:pt x="2206" y="7214"/>
                    <a:pt x="2048" y="6868"/>
                  </a:cubicBezTo>
                  <a:lnTo>
                    <a:pt x="4128" y="4757"/>
                  </a:lnTo>
                  <a:lnTo>
                    <a:pt x="5955" y="4757"/>
                  </a:lnTo>
                  <a:cubicBezTo>
                    <a:pt x="6018" y="4757"/>
                    <a:pt x="6144" y="4725"/>
                    <a:pt x="6175" y="4662"/>
                  </a:cubicBezTo>
                  <a:lnTo>
                    <a:pt x="8286" y="2552"/>
                  </a:lnTo>
                  <a:cubicBezTo>
                    <a:pt x="8475" y="2331"/>
                    <a:pt x="8349" y="1985"/>
                    <a:pt x="8034" y="1985"/>
                  </a:cubicBezTo>
                  <a:lnTo>
                    <a:pt x="6428" y="1985"/>
                  </a:lnTo>
                  <a:lnTo>
                    <a:pt x="6428" y="346"/>
                  </a:lnTo>
                  <a:cubicBezTo>
                    <a:pt x="6428" y="140"/>
                    <a:pt x="6278" y="1"/>
                    <a:pt x="61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5" name="Google Shape;9715;p88"/>
            <p:cNvSpPr/>
            <p:nvPr/>
          </p:nvSpPr>
          <p:spPr>
            <a:xfrm>
              <a:off x="-1541125" y="3719125"/>
              <a:ext cx="120525" cy="118275"/>
            </a:xfrm>
            <a:custGeom>
              <a:avLst/>
              <a:gdLst/>
              <a:ahLst/>
              <a:cxnLst/>
              <a:rect l="l" t="t" r="r" b="b"/>
              <a:pathLst>
                <a:path w="4821" h="4731" extrusionOk="0">
                  <a:moveTo>
                    <a:pt x="2340" y="1"/>
                  </a:moveTo>
                  <a:cubicBezTo>
                    <a:pt x="1722" y="1"/>
                    <a:pt x="1163" y="241"/>
                    <a:pt x="725" y="679"/>
                  </a:cubicBezTo>
                  <a:cubicBezTo>
                    <a:pt x="284" y="1120"/>
                    <a:pt x="0" y="1750"/>
                    <a:pt x="0" y="2380"/>
                  </a:cubicBezTo>
                  <a:cubicBezTo>
                    <a:pt x="0" y="3943"/>
                    <a:pt x="1211" y="4731"/>
                    <a:pt x="2420" y="4731"/>
                  </a:cubicBezTo>
                  <a:cubicBezTo>
                    <a:pt x="3622" y="4731"/>
                    <a:pt x="4821" y="3951"/>
                    <a:pt x="4821" y="2380"/>
                  </a:cubicBezTo>
                  <a:cubicBezTo>
                    <a:pt x="4821" y="2096"/>
                    <a:pt x="4758" y="1844"/>
                    <a:pt x="4663" y="1592"/>
                  </a:cubicBezTo>
                  <a:lnTo>
                    <a:pt x="4096" y="2159"/>
                  </a:lnTo>
                  <a:cubicBezTo>
                    <a:pt x="4253" y="3199"/>
                    <a:pt x="3434" y="4081"/>
                    <a:pt x="2395" y="4081"/>
                  </a:cubicBezTo>
                  <a:cubicBezTo>
                    <a:pt x="882" y="4081"/>
                    <a:pt x="126" y="2222"/>
                    <a:pt x="1197" y="1151"/>
                  </a:cubicBezTo>
                  <a:cubicBezTo>
                    <a:pt x="1522" y="827"/>
                    <a:pt x="1984" y="665"/>
                    <a:pt x="2428" y="665"/>
                  </a:cubicBezTo>
                  <a:cubicBezTo>
                    <a:pt x="2501" y="665"/>
                    <a:pt x="2575" y="670"/>
                    <a:pt x="2647" y="679"/>
                  </a:cubicBezTo>
                  <a:lnTo>
                    <a:pt x="3182" y="143"/>
                  </a:lnTo>
                  <a:cubicBezTo>
                    <a:pt x="2894" y="47"/>
                    <a:pt x="2611" y="1"/>
                    <a:pt x="23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6" name="Google Shape;9716;p88"/>
            <p:cNvSpPr/>
            <p:nvPr/>
          </p:nvSpPr>
          <p:spPr>
            <a:xfrm>
              <a:off x="-1591550" y="3668825"/>
              <a:ext cx="222925" cy="223225"/>
            </a:xfrm>
            <a:custGeom>
              <a:avLst/>
              <a:gdLst/>
              <a:ahLst/>
              <a:cxnLst/>
              <a:rect l="l" t="t" r="r" b="b"/>
              <a:pathLst>
                <a:path w="8917" h="8929" extrusionOk="0">
                  <a:moveTo>
                    <a:pt x="4475" y="1"/>
                  </a:moveTo>
                  <a:cubicBezTo>
                    <a:pt x="3329" y="1"/>
                    <a:pt x="2187" y="454"/>
                    <a:pt x="1324" y="1336"/>
                  </a:cubicBezTo>
                  <a:cubicBezTo>
                    <a:pt x="474" y="2155"/>
                    <a:pt x="1" y="3289"/>
                    <a:pt x="1" y="4486"/>
                  </a:cubicBezTo>
                  <a:cubicBezTo>
                    <a:pt x="1" y="6912"/>
                    <a:pt x="2017" y="8929"/>
                    <a:pt x="4475" y="8929"/>
                  </a:cubicBezTo>
                  <a:cubicBezTo>
                    <a:pt x="6901" y="8929"/>
                    <a:pt x="8917" y="6912"/>
                    <a:pt x="8917" y="4486"/>
                  </a:cubicBezTo>
                  <a:cubicBezTo>
                    <a:pt x="8917" y="3604"/>
                    <a:pt x="8696" y="2817"/>
                    <a:pt x="8255" y="2124"/>
                  </a:cubicBezTo>
                  <a:cubicBezTo>
                    <a:pt x="8098" y="2218"/>
                    <a:pt x="7342" y="2943"/>
                    <a:pt x="7184" y="3100"/>
                  </a:cubicBezTo>
                  <a:cubicBezTo>
                    <a:pt x="8161" y="5148"/>
                    <a:pt x="6680" y="7511"/>
                    <a:pt x="4412" y="7511"/>
                  </a:cubicBezTo>
                  <a:cubicBezTo>
                    <a:pt x="1702" y="7511"/>
                    <a:pt x="316" y="4203"/>
                    <a:pt x="2269" y="2281"/>
                  </a:cubicBezTo>
                  <a:cubicBezTo>
                    <a:pt x="2869" y="1681"/>
                    <a:pt x="3659" y="1373"/>
                    <a:pt x="4447" y="1373"/>
                  </a:cubicBezTo>
                  <a:cubicBezTo>
                    <a:pt x="4900" y="1373"/>
                    <a:pt x="5352" y="1475"/>
                    <a:pt x="5766" y="1682"/>
                  </a:cubicBezTo>
                  <a:cubicBezTo>
                    <a:pt x="5924" y="1525"/>
                    <a:pt x="6617" y="800"/>
                    <a:pt x="6838" y="706"/>
                  </a:cubicBezTo>
                  <a:cubicBezTo>
                    <a:pt x="6115" y="233"/>
                    <a:pt x="5294" y="1"/>
                    <a:pt x="44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17" name="Google Shape;9717;p88"/>
          <p:cNvGrpSpPr/>
          <p:nvPr/>
        </p:nvGrpSpPr>
        <p:grpSpPr>
          <a:xfrm>
            <a:off x="5537817" y="4424884"/>
            <a:ext cx="562569" cy="532331"/>
            <a:chOff x="-1592325" y="3957400"/>
            <a:chExt cx="293025" cy="277275"/>
          </a:xfrm>
        </p:grpSpPr>
        <p:sp>
          <p:nvSpPr>
            <p:cNvPr id="9718" name="Google Shape;9718;p88"/>
            <p:cNvSpPr/>
            <p:nvPr/>
          </p:nvSpPr>
          <p:spPr>
            <a:xfrm>
              <a:off x="-1591550" y="3957400"/>
              <a:ext cx="292250" cy="68550"/>
            </a:xfrm>
            <a:custGeom>
              <a:avLst/>
              <a:gdLst/>
              <a:ahLst/>
              <a:cxnLst/>
              <a:rect l="l" t="t" r="r" b="b"/>
              <a:pathLst>
                <a:path w="11690" h="2742" extrusionOk="0">
                  <a:moveTo>
                    <a:pt x="9894" y="1355"/>
                  </a:moveTo>
                  <a:cubicBezTo>
                    <a:pt x="10335" y="1355"/>
                    <a:pt x="10366" y="2017"/>
                    <a:pt x="9894" y="2017"/>
                  </a:cubicBezTo>
                  <a:lnTo>
                    <a:pt x="5798" y="2017"/>
                  </a:lnTo>
                  <a:cubicBezTo>
                    <a:pt x="5778" y="2019"/>
                    <a:pt x="5759" y="2021"/>
                    <a:pt x="5741" y="2021"/>
                  </a:cubicBezTo>
                  <a:cubicBezTo>
                    <a:pt x="5326" y="2021"/>
                    <a:pt x="5345" y="1355"/>
                    <a:pt x="5798" y="1355"/>
                  </a:cubicBezTo>
                  <a:close/>
                  <a:moveTo>
                    <a:pt x="1671" y="1355"/>
                  </a:moveTo>
                  <a:cubicBezTo>
                    <a:pt x="1860" y="1355"/>
                    <a:pt x="2017" y="1513"/>
                    <a:pt x="2017" y="1702"/>
                  </a:cubicBezTo>
                  <a:cubicBezTo>
                    <a:pt x="2017" y="1891"/>
                    <a:pt x="1860" y="2048"/>
                    <a:pt x="1671" y="2048"/>
                  </a:cubicBezTo>
                  <a:cubicBezTo>
                    <a:pt x="1482" y="2048"/>
                    <a:pt x="1324" y="1891"/>
                    <a:pt x="1324" y="1702"/>
                  </a:cubicBezTo>
                  <a:cubicBezTo>
                    <a:pt x="1356" y="1513"/>
                    <a:pt x="1513" y="1355"/>
                    <a:pt x="1671" y="1355"/>
                  </a:cubicBezTo>
                  <a:close/>
                  <a:moveTo>
                    <a:pt x="3057" y="1355"/>
                  </a:moveTo>
                  <a:cubicBezTo>
                    <a:pt x="3246" y="1355"/>
                    <a:pt x="3404" y="1513"/>
                    <a:pt x="3404" y="1702"/>
                  </a:cubicBezTo>
                  <a:cubicBezTo>
                    <a:pt x="3404" y="1891"/>
                    <a:pt x="3246" y="2048"/>
                    <a:pt x="3057" y="2048"/>
                  </a:cubicBezTo>
                  <a:cubicBezTo>
                    <a:pt x="2836" y="2048"/>
                    <a:pt x="2679" y="1891"/>
                    <a:pt x="2679" y="1702"/>
                  </a:cubicBezTo>
                  <a:cubicBezTo>
                    <a:pt x="2679" y="1513"/>
                    <a:pt x="2836" y="1355"/>
                    <a:pt x="3057" y="1355"/>
                  </a:cubicBezTo>
                  <a:close/>
                  <a:moveTo>
                    <a:pt x="4412" y="1355"/>
                  </a:moveTo>
                  <a:cubicBezTo>
                    <a:pt x="4632" y="1355"/>
                    <a:pt x="4790" y="1513"/>
                    <a:pt x="4790" y="1702"/>
                  </a:cubicBezTo>
                  <a:cubicBezTo>
                    <a:pt x="4790" y="1891"/>
                    <a:pt x="4632" y="2048"/>
                    <a:pt x="4412" y="2048"/>
                  </a:cubicBezTo>
                  <a:cubicBezTo>
                    <a:pt x="4223" y="2048"/>
                    <a:pt x="4065" y="1891"/>
                    <a:pt x="4065" y="1702"/>
                  </a:cubicBezTo>
                  <a:cubicBezTo>
                    <a:pt x="4065" y="1513"/>
                    <a:pt x="4223" y="1355"/>
                    <a:pt x="4412" y="1355"/>
                  </a:cubicBezTo>
                  <a:close/>
                  <a:moveTo>
                    <a:pt x="1041" y="0"/>
                  </a:moveTo>
                  <a:cubicBezTo>
                    <a:pt x="474" y="0"/>
                    <a:pt x="1" y="473"/>
                    <a:pt x="1" y="1040"/>
                  </a:cubicBezTo>
                  <a:lnTo>
                    <a:pt x="1" y="2741"/>
                  </a:lnTo>
                  <a:lnTo>
                    <a:pt x="11689" y="2741"/>
                  </a:lnTo>
                  <a:lnTo>
                    <a:pt x="11689" y="1040"/>
                  </a:lnTo>
                  <a:cubicBezTo>
                    <a:pt x="11689" y="505"/>
                    <a:pt x="11154" y="0"/>
                    <a:pt x="106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9" name="Google Shape;9719;p88"/>
            <p:cNvSpPr/>
            <p:nvPr/>
          </p:nvSpPr>
          <p:spPr>
            <a:xfrm>
              <a:off x="-1592325" y="4043250"/>
              <a:ext cx="291450" cy="171725"/>
            </a:xfrm>
            <a:custGeom>
              <a:avLst/>
              <a:gdLst/>
              <a:ahLst/>
              <a:cxnLst/>
              <a:rect l="l" t="t" r="r" b="b"/>
              <a:pathLst>
                <a:path w="11658" h="6869" extrusionOk="0">
                  <a:moveTo>
                    <a:pt x="0" y="0"/>
                  </a:moveTo>
                  <a:lnTo>
                    <a:pt x="0" y="5829"/>
                  </a:lnTo>
                  <a:cubicBezTo>
                    <a:pt x="0" y="6396"/>
                    <a:pt x="473" y="6869"/>
                    <a:pt x="1040" y="6869"/>
                  </a:cubicBezTo>
                  <a:lnTo>
                    <a:pt x="2867" y="6869"/>
                  </a:lnTo>
                  <a:lnTo>
                    <a:pt x="2647" y="6616"/>
                  </a:lnTo>
                  <a:cubicBezTo>
                    <a:pt x="2521" y="6522"/>
                    <a:pt x="2521" y="6270"/>
                    <a:pt x="2647" y="6144"/>
                  </a:cubicBezTo>
                  <a:lnTo>
                    <a:pt x="2993" y="5797"/>
                  </a:lnTo>
                  <a:cubicBezTo>
                    <a:pt x="2962" y="5734"/>
                    <a:pt x="2930" y="5608"/>
                    <a:pt x="2867" y="5482"/>
                  </a:cubicBezTo>
                  <a:lnTo>
                    <a:pt x="2363" y="5482"/>
                  </a:lnTo>
                  <a:cubicBezTo>
                    <a:pt x="2174" y="5482"/>
                    <a:pt x="2017" y="5325"/>
                    <a:pt x="2017" y="5136"/>
                  </a:cubicBezTo>
                  <a:lnTo>
                    <a:pt x="2017" y="3750"/>
                  </a:lnTo>
                  <a:cubicBezTo>
                    <a:pt x="2017" y="3561"/>
                    <a:pt x="2174" y="3403"/>
                    <a:pt x="2363" y="3403"/>
                  </a:cubicBezTo>
                  <a:lnTo>
                    <a:pt x="2867" y="3403"/>
                  </a:lnTo>
                  <a:cubicBezTo>
                    <a:pt x="2930" y="3277"/>
                    <a:pt x="2962" y="3214"/>
                    <a:pt x="2993" y="3088"/>
                  </a:cubicBezTo>
                  <a:lnTo>
                    <a:pt x="2647" y="2741"/>
                  </a:lnTo>
                  <a:cubicBezTo>
                    <a:pt x="2521" y="2615"/>
                    <a:pt x="2521" y="2363"/>
                    <a:pt x="2647" y="2269"/>
                  </a:cubicBezTo>
                  <a:lnTo>
                    <a:pt x="3624" y="1261"/>
                  </a:lnTo>
                  <a:cubicBezTo>
                    <a:pt x="3687" y="1213"/>
                    <a:pt x="3773" y="1190"/>
                    <a:pt x="3860" y="1190"/>
                  </a:cubicBezTo>
                  <a:cubicBezTo>
                    <a:pt x="3946" y="1190"/>
                    <a:pt x="4033" y="1213"/>
                    <a:pt x="4096" y="1261"/>
                  </a:cubicBezTo>
                  <a:lnTo>
                    <a:pt x="4443" y="1639"/>
                  </a:lnTo>
                  <a:cubicBezTo>
                    <a:pt x="4537" y="1576"/>
                    <a:pt x="4663" y="1544"/>
                    <a:pt x="4758" y="1513"/>
                  </a:cubicBezTo>
                  <a:lnTo>
                    <a:pt x="4758" y="1009"/>
                  </a:lnTo>
                  <a:cubicBezTo>
                    <a:pt x="4758" y="788"/>
                    <a:pt x="4915" y="631"/>
                    <a:pt x="5136" y="631"/>
                  </a:cubicBezTo>
                  <a:lnTo>
                    <a:pt x="6490" y="631"/>
                  </a:lnTo>
                  <a:cubicBezTo>
                    <a:pt x="6711" y="631"/>
                    <a:pt x="6869" y="788"/>
                    <a:pt x="6869" y="1009"/>
                  </a:cubicBezTo>
                  <a:lnTo>
                    <a:pt x="6869" y="1513"/>
                  </a:lnTo>
                  <a:cubicBezTo>
                    <a:pt x="6963" y="1544"/>
                    <a:pt x="7058" y="1576"/>
                    <a:pt x="7184" y="1639"/>
                  </a:cubicBezTo>
                  <a:lnTo>
                    <a:pt x="7530" y="1261"/>
                  </a:lnTo>
                  <a:cubicBezTo>
                    <a:pt x="7593" y="1213"/>
                    <a:pt x="7680" y="1190"/>
                    <a:pt x="7766" y="1190"/>
                  </a:cubicBezTo>
                  <a:cubicBezTo>
                    <a:pt x="7853" y="1190"/>
                    <a:pt x="7940" y="1213"/>
                    <a:pt x="8003" y="1261"/>
                  </a:cubicBezTo>
                  <a:lnTo>
                    <a:pt x="8979" y="2269"/>
                  </a:lnTo>
                  <a:cubicBezTo>
                    <a:pt x="9105" y="2363"/>
                    <a:pt x="9105" y="2615"/>
                    <a:pt x="8979" y="2741"/>
                  </a:cubicBezTo>
                  <a:lnTo>
                    <a:pt x="8633" y="3088"/>
                  </a:lnTo>
                  <a:cubicBezTo>
                    <a:pt x="8664" y="3151"/>
                    <a:pt x="8696" y="3277"/>
                    <a:pt x="8759" y="3403"/>
                  </a:cubicBezTo>
                  <a:lnTo>
                    <a:pt x="9263" y="3403"/>
                  </a:lnTo>
                  <a:cubicBezTo>
                    <a:pt x="9452" y="3403"/>
                    <a:pt x="9609" y="3561"/>
                    <a:pt x="9609" y="3750"/>
                  </a:cubicBezTo>
                  <a:lnTo>
                    <a:pt x="9609" y="5136"/>
                  </a:lnTo>
                  <a:cubicBezTo>
                    <a:pt x="9609" y="5325"/>
                    <a:pt x="9452" y="5482"/>
                    <a:pt x="9263" y="5482"/>
                  </a:cubicBezTo>
                  <a:lnTo>
                    <a:pt x="8759" y="5482"/>
                  </a:lnTo>
                  <a:cubicBezTo>
                    <a:pt x="8727" y="5608"/>
                    <a:pt x="8664" y="5671"/>
                    <a:pt x="8633" y="5797"/>
                  </a:cubicBezTo>
                  <a:lnTo>
                    <a:pt x="8979" y="6144"/>
                  </a:lnTo>
                  <a:cubicBezTo>
                    <a:pt x="9105" y="6270"/>
                    <a:pt x="9105" y="6522"/>
                    <a:pt x="8979" y="6616"/>
                  </a:cubicBezTo>
                  <a:lnTo>
                    <a:pt x="8759" y="6869"/>
                  </a:lnTo>
                  <a:lnTo>
                    <a:pt x="10586" y="6869"/>
                  </a:lnTo>
                  <a:cubicBezTo>
                    <a:pt x="11153" y="6869"/>
                    <a:pt x="11657" y="6396"/>
                    <a:pt x="11657" y="5829"/>
                  </a:cubicBezTo>
                  <a:lnTo>
                    <a:pt x="11657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0" name="Google Shape;9720;p88"/>
            <p:cNvSpPr/>
            <p:nvPr/>
          </p:nvSpPr>
          <p:spPr>
            <a:xfrm>
              <a:off x="-1471825" y="412910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42" y="1"/>
                    <a:pt x="1" y="473"/>
                    <a:pt x="1" y="1009"/>
                  </a:cubicBezTo>
                  <a:cubicBezTo>
                    <a:pt x="1" y="1576"/>
                    <a:pt x="442" y="2048"/>
                    <a:pt x="1009" y="2048"/>
                  </a:cubicBezTo>
                  <a:cubicBezTo>
                    <a:pt x="1576" y="2048"/>
                    <a:pt x="2049" y="1576"/>
                    <a:pt x="2049" y="1009"/>
                  </a:cubicBez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1" name="Google Shape;9721;p88"/>
            <p:cNvSpPr/>
            <p:nvPr/>
          </p:nvSpPr>
          <p:spPr>
            <a:xfrm>
              <a:off x="-1526175" y="4077900"/>
              <a:ext cx="156775" cy="156775"/>
            </a:xfrm>
            <a:custGeom>
              <a:avLst/>
              <a:gdLst/>
              <a:ahLst/>
              <a:cxnLst/>
              <a:rect l="l" t="t" r="r" b="b"/>
              <a:pathLst>
                <a:path w="6271" h="6271" extrusionOk="0">
                  <a:moveTo>
                    <a:pt x="3183" y="1418"/>
                  </a:moveTo>
                  <a:cubicBezTo>
                    <a:pt x="4128" y="1418"/>
                    <a:pt x="4884" y="2175"/>
                    <a:pt x="4884" y="3120"/>
                  </a:cubicBezTo>
                  <a:cubicBezTo>
                    <a:pt x="4884" y="4033"/>
                    <a:pt x="4128" y="4821"/>
                    <a:pt x="3183" y="4821"/>
                  </a:cubicBezTo>
                  <a:cubicBezTo>
                    <a:pt x="2238" y="4821"/>
                    <a:pt x="1482" y="4065"/>
                    <a:pt x="1482" y="3120"/>
                  </a:cubicBezTo>
                  <a:cubicBezTo>
                    <a:pt x="1482" y="2175"/>
                    <a:pt x="2238" y="1418"/>
                    <a:pt x="3183" y="1418"/>
                  </a:cubicBezTo>
                  <a:close/>
                  <a:moveTo>
                    <a:pt x="2805" y="1"/>
                  </a:moveTo>
                  <a:lnTo>
                    <a:pt x="2805" y="442"/>
                  </a:lnTo>
                  <a:cubicBezTo>
                    <a:pt x="2805" y="599"/>
                    <a:pt x="2679" y="725"/>
                    <a:pt x="2521" y="757"/>
                  </a:cubicBezTo>
                  <a:cubicBezTo>
                    <a:pt x="2332" y="788"/>
                    <a:pt x="2080" y="914"/>
                    <a:pt x="1891" y="1040"/>
                  </a:cubicBezTo>
                  <a:cubicBezTo>
                    <a:pt x="1847" y="1063"/>
                    <a:pt x="1794" y="1073"/>
                    <a:pt x="1739" y="1073"/>
                  </a:cubicBezTo>
                  <a:cubicBezTo>
                    <a:pt x="1639" y="1073"/>
                    <a:pt x="1531" y="1038"/>
                    <a:pt x="1450" y="977"/>
                  </a:cubicBezTo>
                  <a:lnTo>
                    <a:pt x="1135" y="662"/>
                  </a:lnTo>
                  <a:lnTo>
                    <a:pt x="662" y="1135"/>
                  </a:lnTo>
                  <a:lnTo>
                    <a:pt x="978" y="1450"/>
                  </a:lnTo>
                  <a:cubicBezTo>
                    <a:pt x="1104" y="1576"/>
                    <a:pt x="1104" y="1733"/>
                    <a:pt x="1041" y="1891"/>
                  </a:cubicBezTo>
                  <a:cubicBezTo>
                    <a:pt x="915" y="2080"/>
                    <a:pt x="820" y="2301"/>
                    <a:pt x="757" y="2521"/>
                  </a:cubicBezTo>
                  <a:cubicBezTo>
                    <a:pt x="726" y="2679"/>
                    <a:pt x="599" y="2805"/>
                    <a:pt x="442" y="2805"/>
                  </a:cubicBezTo>
                  <a:lnTo>
                    <a:pt x="1" y="2805"/>
                  </a:lnTo>
                  <a:lnTo>
                    <a:pt x="1" y="3466"/>
                  </a:lnTo>
                  <a:lnTo>
                    <a:pt x="442" y="3466"/>
                  </a:lnTo>
                  <a:cubicBezTo>
                    <a:pt x="599" y="3466"/>
                    <a:pt x="726" y="3592"/>
                    <a:pt x="757" y="3750"/>
                  </a:cubicBezTo>
                  <a:cubicBezTo>
                    <a:pt x="789" y="3939"/>
                    <a:pt x="915" y="4191"/>
                    <a:pt x="1041" y="4380"/>
                  </a:cubicBezTo>
                  <a:cubicBezTo>
                    <a:pt x="1104" y="4506"/>
                    <a:pt x="1072" y="4695"/>
                    <a:pt x="978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4" y="5220"/>
                    <a:pt x="1609" y="5189"/>
                    <a:pt x="1698" y="5189"/>
                  </a:cubicBezTo>
                  <a:cubicBezTo>
                    <a:pt x="1761" y="5189"/>
                    <a:pt x="1826" y="5204"/>
                    <a:pt x="1891" y="5230"/>
                  </a:cubicBezTo>
                  <a:cubicBezTo>
                    <a:pt x="2080" y="5357"/>
                    <a:pt x="2301" y="5451"/>
                    <a:pt x="2521" y="5514"/>
                  </a:cubicBezTo>
                  <a:cubicBezTo>
                    <a:pt x="2679" y="5546"/>
                    <a:pt x="2805" y="5672"/>
                    <a:pt x="2805" y="5829"/>
                  </a:cubicBezTo>
                  <a:lnTo>
                    <a:pt x="2805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92" y="5546"/>
                    <a:pt x="3750" y="5514"/>
                  </a:cubicBezTo>
                  <a:cubicBezTo>
                    <a:pt x="3939" y="5483"/>
                    <a:pt x="4160" y="5357"/>
                    <a:pt x="4380" y="5230"/>
                  </a:cubicBezTo>
                  <a:cubicBezTo>
                    <a:pt x="4414" y="5208"/>
                    <a:pt x="4463" y="5198"/>
                    <a:pt x="4517" y="5198"/>
                  </a:cubicBezTo>
                  <a:cubicBezTo>
                    <a:pt x="4615" y="5198"/>
                    <a:pt x="4729" y="5232"/>
                    <a:pt x="4790" y="5294"/>
                  </a:cubicBezTo>
                  <a:lnTo>
                    <a:pt x="5105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68" y="4695"/>
                    <a:pt x="5168" y="4537"/>
                    <a:pt x="5231" y="4380"/>
                  </a:cubicBezTo>
                  <a:cubicBezTo>
                    <a:pt x="5357" y="4191"/>
                    <a:pt x="5420" y="3970"/>
                    <a:pt x="5514" y="3750"/>
                  </a:cubicBezTo>
                  <a:cubicBezTo>
                    <a:pt x="5546" y="3592"/>
                    <a:pt x="5672" y="3466"/>
                    <a:pt x="5829" y="3466"/>
                  </a:cubicBezTo>
                  <a:lnTo>
                    <a:pt x="6270" y="3466"/>
                  </a:lnTo>
                  <a:lnTo>
                    <a:pt x="6270" y="2773"/>
                  </a:lnTo>
                  <a:lnTo>
                    <a:pt x="5829" y="2773"/>
                  </a:lnTo>
                  <a:cubicBezTo>
                    <a:pt x="5672" y="2773"/>
                    <a:pt x="5546" y="2647"/>
                    <a:pt x="5514" y="2490"/>
                  </a:cubicBezTo>
                  <a:cubicBezTo>
                    <a:pt x="5483" y="2301"/>
                    <a:pt x="5357" y="2049"/>
                    <a:pt x="5231" y="1859"/>
                  </a:cubicBezTo>
                  <a:cubicBezTo>
                    <a:pt x="5168" y="1733"/>
                    <a:pt x="5199" y="1544"/>
                    <a:pt x="5262" y="1418"/>
                  </a:cubicBezTo>
                  <a:lnTo>
                    <a:pt x="5577" y="1103"/>
                  </a:lnTo>
                  <a:lnTo>
                    <a:pt x="5105" y="631"/>
                  </a:lnTo>
                  <a:lnTo>
                    <a:pt x="4790" y="946"/>
                  </a:lnTo>
                  <a:cubicBezTo>
                    <a:pt x="4739" y="1013"/>
                    <a:pt x="4670" y="1045"/>
                    <a:pt x="4593" y="1045"/>
                  </a:cubicBezTo>
                  <a:cubicBezTo>
                    <a:pt x="4526" y="1045"/>
                    <a:pt x="4453" y="1021"/>
                    <a:pt x="4380" y="977"/>
                  </a:cubicBezTo>
                  <a:cubicBezTo>
                    <a:pt x="4160" y="883"/>
                    <a:pt x="3971" y="788"/>
                    <a:pt x="3750" y="725"/>
                  </a:cubicBezTo>
                  <a:cubicBezTo>
                    <a:pt x="3592" y="662"/>
                    <a:pt x="3466" y="568"/>
                    <a:pt x="3466" y="410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22" name="Google Shape;9722;p88"/>
          <p:cNvGrpSpPr/>
          <p:nvPr/>
        </p:nvGrpSpPr>
        <p:grpSpPr>
          <a:xfrm>
            <a:off x="4853643" y="4414326"/>
            <a:ext cx="492973" cy="561033"/>
            <a:chOff x="-778700" y="3612425"/>
            <a:chExt cx="256775" cy="292225"/>
          </a:xfrm>
        </p:grpSpPr>
        <p:sp>
          <p:nvSpPr>
            <p:cNvPr id="9723" name="Google Shape;9723;p88"/>
            <p:cNvSpPr/>
            <p:nvPr/>
          </p:nvSpPr>
          <p:spPr>
            <a:xfrm>
              <a:off x="-692850" y="36990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4" name="Google Shape;9724;p88"/>
            <p:cNvSpPr/>
            <p:nvPr/>
          </p:nvSpPr>
          <p:spPr>
            <a:xfrm>
              <a:off x="-777925" y="3612425"/>
              <a:ext cx="204800" cy="34675"/>
            </a:xfrm>
            <a:custGeom>
              <a:avLst/>
              <a:gdLst/>
              <a:ahLst/>
              <a:cxnLst/>
              <a:rect l="l" t="t" r="r" b="b"/>
              <a:pathLst>
                <a:path w="8192" h="1387" extrusionOk="0"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87"/>
                  </a:lnTo>
                  <a:lnTo>
                    <a:pt x="8192" y="1387"/>
                  </a:lnTo>
                  <a:lnTo>
                    <a:pt x="8192" y="1009"/>
                  </a:lnTo>
                  <a:cubicBezTo>
                    <a:pt x="8192" y="473"/>
                    <a:pt x="7719" y="0"/>
                    <a:pt x="71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5" name="Google Shape;9725;p88"/>
            <p:cNvSpPr/>
            <p:nvPr/>
          </p:nvSpPr>
          <p:spPr>
            <a:xfrm>
              <a:off x="-727525" y="3699050"/>
              <a:ext cx="17375" cy="17350"/>
            </a:xfrm>
            <a:custGeom>
              <a:avLst/>
              <a:gdLst/>
              <a:ahLst/>
              <a:cxnLst/>
              <a:rect l="l" t="t" r="r" b="b"/>
              <a:pathLst>
                <a:path w="695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6" name="Google Shape;9726;p88"/>
            <p:cNvSpPr/>
            <p:nvPr/>
          </p:nvSpPr>
          <p:spPr>
            <a:xfrm>
              <a:off x="-778700" y="3664400"/>
              <a:ext cx="205575" cy="102425"/>
            </a:xfrm>
            <a:custGeom>
              <a:avLst/>
              <a:gdLst/>
              <a:ahLst/>
              <a:cxnLst/>
              <a:rect l="l" t="t" r="r" b="b"/>
              <a:pathLst>
                <a:path w="8223" h="4097" extrusionOk="0">
                  <a:moveTo>
                    <a:pt x="3781" y="694"/>
                  </a:moveTo>
                  <a:cubicBezTo>
                    <a:pt x="4316" y="694"/>
                    <a:pt x="4789" y="1166"/>
                    <a:pt x="4789" y="1733"/>
                  </a:cubicBezTo>
                  <a:cubicBezTo>
                    <a:pt x="4789" y="2301"/>
                    <a:pt x="4316" y="2773"/>
                    <a:pt x="3781" y="2773"/>
                  </a:cubicBezTo>
                  <a:cubicBezTo>
                    <a:pt x="3497" y="2773"/>
                    <a:pt x="3245" y="2647"/>
                    <a:pt x="3088" y="2490"/>
                  </a:cubicBezTo>
                  <a:cubicBezTo>
                    <a:pt x="2899" y="2647"/>
                    <a:pt x="2678" y="2773"/>
                    <a:pt x="2426" y="2773"/>
                  </a:cubicBezTo>
                  <a:cubicBezTo>
                    <a:pt x="1890" y="2773"/>
                    <a:pt x="1418" y="2301"/>
                    <a:pt x="1418" y="1733"/>
                  </a:cubicBezTo>
                  <a:cubicBezTo>
                    <a:pt x="1418" y="1198"/>
                    <a:pt x="1890" y="694"/>
                    <a:pt x="2426" y="694"/>
                  </a:cubicBezTo>
                  <a:cubicBezTo>
                    <a:pt x="2710" y="694"/>
                    <a:pt x="2930" y="820"/>
                    <a:pt x="3088" y="977"/>
                  </a:cubicBezTo>
                  <a:cubicBezTo>
                    <a:pt x="3308" y="820"/>
                    <a:pt x="3529" y="694"/>
                    <a:pt x="3781" y="694"/>
                  </a:cubicBezTo>
                  <a:close/>
                  <a:moveTo>
                    <a:pt x="0" y="1"/>
                  </a:moveTo>
                  <a:lnTo>
                    <a:pt x="0" y="3088"/>
                  </a:lnTo>
                  <a:cubicBezTo>
                    <a:pt x="0" y="3624"/>
                    <a:pt x="473" y="4096"/>
                    <a:pt x="1008" y="4096"/>
                  </a:cubicBezTo>
                  <a:lnTo>
                    <a:pt x="6837" y="4096"/>
                  </a:lnTo>
                  <a:lnTo>
                    <a:pt x="6837" y="3498"/>
                  </a:lnTo>
                  <a:lnTo>
                    <a:pt x="5766" y="2458"/>
                  </a:lnTo>
                  <a:cubicBezTo>
                    <a:pt x="5034" y="1726"/>
                    <a:pt x="5756" y="674"/>
                    <a:pt x="6558" y="674"/>
                  </a:cubicBezTo>
                  <a:cubicBezTo>
                    <a:pt x="6792" y="674"/>
                    <a:pt x="7033" y="764"/>
                    <a:pt x="7246" y="977"/>
                  </a:cubicBezTo>
                  <a:lnTo>
                    <a:pt x="8223" y="1985"/>
                  </a:lnTo>
                  <a:lnTo>
                    <a:pt x="8223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7" name="Google Shape;9727;p88"/>
            <p:cNvSpPr/>
            <p:nvPr/>
          </p:nvSpPr>
          <p:spPr>
            <a:xfrm>
              <a:off x="-659775" y="3835325"/>
              <a:ext cx="137850" cy="69325"/>
            </a:xfrm>
            <a:custGeom>
              <a:avLst/>
              <a:gdLst/>
              <a:ahLst/>
              <a:cxnLst/>
              <a:rect l="l" t="t" r="r" b="b"/>
              <a:pathLst>
                <a:path w="5514" h="2773" extrusionOk="0">
                  <a:moveTo>
                    <a:pt x="1733" y="693"/>
                  </a:moveTo>
                  <a:cubicBezTo>
                    <a:pt x="1922" y="693"/>
                    <a:pt x="2080" y="851"/>
                    <a:pt x="2080" y="1040"/>
                  </a:cubicBezTo>
                  <a:cubicBezTo>
                    <a:pt x="2080" y="1229"/>
                    <a:pt x="1922" y="1386"/>
                    <a:pt x="1733" y="1386"/>
                  </a:cubicBezTo>
                  <a:cubicBezTo>
                    <a:pt x="1544" y="1386"/>
                    <a:pt x="1387" y="1229"/>
                    <a:pt x="1387" y="1040"/>
                  </a:cubicBezTo>
                  <a:cubicBezTo>
                    <a:pt x="1387" y="851"/>
                    <a:pt x="1544" y="693"/>
                    <a:pt x="1733" y="693"/>
                  </a:cubicBezTo>
                  <a:close/>
                  <a:moveTo>
                    <a:pt x="63" y="0"/>
                  </a:moveTo>
                  <a:cubicBezTo>
                    <a:pt x="32" y="126"/>
                    <a:pt x="0" y="252"/>
                    <a:pt x="0" y="378"/>
                  </a:cubicBezTo>
                  <a:lnTo>
                    <a:pt x="0" y="2426"/>
                  </a:lnTo>
                  <a:cubicBezTo>
                    <a:pt x="0" y="2615"/>
                    <a:pt x="158" y="2773"/>
                    <a:pt x="347" y="2773"/>
                  </a:cubicBezTo>
                  <a:lnTo>
                    <a:pt x="5167" y="2773"/>
                  </a:lnTo>
                  <a:cubicBezTo>
                    <a:pt x="5356" y="2773"/>
                    <a:pt x="5514" y="2615"/>
                    <a:pt x="5514" y="2426"/>
                  </a:cubicBezTo>
                  <a:lnTo>
                    <a:pt x="5514" y="378"/>
                  </a:lnTo>
                  <a:cubicBezTo>
                    <a:pt x="5514" y="252"/>
                    <a:pt x="5482" y="126"/>
                    <a:pt x="54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8" name="Google Shape;9728;p88"/>
            <p:cNvSpPr/>
            <p:nvPr/>
          </p:nvSpPr>
          <p:spPr>
            <a:xfrm>
              <a:off x="-658200" y="3669925"/>
              <a:ext cx="136275" cy="148875"/>
            </a:xfrm>
            <a:custGeom>
              <a:avLst/>
              <a:gdLst/>
              <a:ahLst/>
              <a:cxnLst/>
              <a:rect l="l" t="t" r="r" b="b"/>
              <a:pathLst>
                <a:path w="5451" h="5955" extrusionOk="0">
                  <a:moveTo>
                    <a:pt x="4064" y="0"/>
                  </a:moveTo>
                  <a:lnTo>
                    <a:pt x="4064" y="2615"/>
                  </a:lnTo>
                  <a:cubicBezTo>
                    <a:pt x="4064" y="2829"/>
                    <a:pt x="3905" y="2970"/>
                    <a:pt x="3734" y="2970"/>
                  </a:cubicBezTo>
                  <a:cubicBezTo>
                    <a:pt x="3652" y="2970"/>
                    <a:pt x="3568" y="2938"/>
                    <a:pt x="3497" y="2867"/>
                  </a:cubicBezTo>
                  <a:lnTo>
                    <a:pt x="1922" y="1292"/>
                  </a:lnTo>
                  <a:cubicBezTo>
                    <a:pt x="1858" y="1228"/>
                    <a:pt x="1780" y="1201"/>
                    <a:pt x="1701" y="1201"/>
                  </a:cubicBezTo>
                  <a:cubicBezTo>
                    <a:pt x="1429" y="1201"/>
                    <a:pt x="1150" y="1520"/>
                    <a:pt x="1418" y="1764"/>
                  </a:cubicBezTo>
                  <a:lnTo>
                    <a:pt x="2615" y="2930"/>
                  </a:lnTo>
                  <a:cubicBezTo>
                    <a:pt x="2710" y="3025"/>
                    <a:pt x="2741" y="3088"/>
                    <a:pt x="2741" y="3182"/>
                  </a:cubicBezTo>
                  <a:lnTo>
                    <a:pt x="2741" y="3970"/>
                  </a:lnTo>
                  <a:cubicBezTo>
                    <a:pt x="2741" y="4222"/>
                    <a:pt x="2804" y="4505"/>
                    <a:pt x="2930" y="4789"/>
                  </a:cubicBezTo>
                  <a:cubicBezTo>
                    <a:pt x="3052" y="5074"/>
                    <a:pt x="2833" y="5280"/>
                    <a:pt x="2611" y="5280"/>
                  </a:cubicBezTo>
                  <a:cubicBezTo>
                    <a:pt x="2490" y="5280"/>
                    <a:pt x="2367" y="5218"/>
                    <a:pt x="2300" y="5072"/>
                  </a:cubicBezTo>
                  <a:cubicBezTo>
                    <a:pt x="2206" y="4915"/>
                    <a:pt x="2174" y="4757"/>
                    <a:pt x="2143" y="4600"/>
                  </a:cubicBezTo>
                  <a:lnTo>
                    <a:pt x="0" y="4600"/>
                  </a:lnTo>
                  <a:lnTo>
                    <a:pt x="0" y="4631"/>
                  </a:lnTo>
                  <a:cubicBezTo>
                    <a:pt x="0" y="5104"/>
                    <a:pt x="126" y="5545"/>
                    <a:pt x="378" y="5923"/>
                  </a:cubicBezTo>
                  <a:lnTo>
                    <a:pt x="5104" y="5923"/>
                  </a:lnTo>
                  <a:lnTo>
                    <a:pt x="5104" y="5955"/>
                  </a:lnTo>
                  <a:cubicBezTo>
                    <a:pt x="5325" y="5577"/>
                    <a:pt x="5451" y="5104"/>
                    <a:pt x="5451" y="4663"/>
                  </a:cubicBezTo>
                  <a:lnTo>
                    <a:pt x="5451" y="2111"/>
                  </a:lnTo>
                  <a:cubicBezTo>
                    <a:pt x="5451" y="1638"/>
                    <a:pt x="5262" y="1197"/>
                    <a:pt x="4947" y="882"/>
                  </a:cubicBezTo>
                  <a:lnTo>
                    <a:pt x="4064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29" name="Google Shape;9729;p88"/>
          <p:cNvGrpSpPr/>
          <p:nvPr/>
        </p:nvGrpSpPr>
        <p:grpSpPr>
          <a:xfrm>
            <a:off x="8148978" y="5104407"/>
            <a:ext cx="454308" cy="516855"/>
            <a:chOff x="7728464" y="1561258"/>
            <a:chExt cx="349719" cy="397866"/>
          </a:xfrm>
        </p:grpSpPr>
        <p:sp>
          <p:nvSpPr>
            <p:cNvPr id="9730" name="Google Shape;9730;p88"/>
            <p:cNvSpPr/>
            <p:nvPr/>
          </p:nvSpPr>
          <p:spPr>
            <a:xfrm>
              <a:off x="7891642" y="1678585"/>
              <a:ext cx="23354" cy="23333"/>
            </a:xfrm>
            <a:custGeom>
              <a:avLst/>
              <a:gdLst/>
              <a:ahLst/>
              <a:cxnLst/>
              <a:rect l="l" t="t" r="r" b="b"/>
              <a:pathLst>
                <a:path w="1119" h="1118" extrusionOk="0">
                  <a:moveTo>
                    <a:pt x="0" y="1"/>
                  </a:moveTo>
                  <a:lnTo>
                    <a:pt x="0" y="1117"/>
                  </a:lnTo>
                  <a:lnTo>
                    <a:pt x="1118" y="1117"/>
                  </a:lnTo>
                  <a:lnTo>
                    <a:pt x="1118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1" name="Google Shape;9731;p88"/>
            <p:cNvSpPr/>
            <p:nvPr/>
          </p:nvSpPr>
          <p:spPr>
            <a:xfrm>
              <a:off x="7728464" y="1561258"/>
              <a:ext cx="349719" cy="397866"/>
            </a:xfrm>
            <a:custGeom>
              <a:avLst/>
              <a:gdLst/>
              <a:ahLst/>
              <a:cxnLst/>
              <a:rect l="l" t="t" r="r" b="b"/>
              <a:pathLst>
                <a:path w="16757" h="19064" extrusionOk="0">
                  <a:moveTo>
                    <a:pt x="9496" y="2830"/>
                  </a:moveTo>
                  <a:cubicBezTo>
                    <a:pt x="9804" y="2830"/>
                    <a:pt x="10054" y="3079"/>
                    <a:pt x="10054" y="3389"/>
                  </a:cubicBezTo>
                  <a:lnTo>
                    <a:pt x="10054" y="4505"/>
                  </a:lnTo>
                  <a:lnTo>
                    <a:pt x="11172" y="4505"/>
                  </a:lnTo>
                  <a:cubicBezTo>
                    <a:pt x="11480" y="4505"/>
                    <a:pt x="11729" y="4756"/>
                    <a:pt x="11729" y="5064"/>
                  </a:cubicBezTo>
                  <a:cubicBezTo>
                    <a:pt x="11729" y="5373"/>
                    <a:pt x="11480" y="5623"/>
                    <a:pt x="11172" y="5623"/>
                  </a:cubicBezTo>
                  <a:lnTo>
                    <a:pt x="10054" y="5623"/>
                  </a:lnTo>
                  <a:lnTo>
                    <a:pt x="10054" y="6739"/>
                  </a:lnTo>
                  <a:lnTo>
                    <a:pt x="11172" y="6739"/>
                  </a:lnTo>
                  <a:cubicBezTo>
                    <a:pt x="11480" y="6739"/>
                    <a:pt x="11729" y="6990"/>
                    <a:pt x="11729" y="7298"/>
                  </a:cubicBezTo>
                  <a:cubicBezTo>
                    <a:pt x="11729" y="7608"/>
                    <a:pt x="11480" y="7857"/>
                    <a:pt x="11172" y="7857"/>
                  </a:cubicBezTo>
                  <a:lnTo>
                    <a:pt x="10054" y="7857"/>
                  </a:lnTo>
                  <a:lnTo>
                    <a:pt x="10054" y="8973"/>
                  </a:lnTo>
                  <a:cubicBezTo>
                    <a:pt x="10054" y="9283"/>
                    <a:pt x="9804" y="9532"/>
                    <a:pt x="9495" y="9532"/>
                  </a:cubicBezTo>
                  <a:cubicBezTo>
                    <a:pt x="9187" y="9532"/>
                    <a:pt x="8936" y="9283"/>
                    <a:pt x="8936" y="8973"/>
                  </a:cubicBezTo>
                  <a:lnTo>
                    <a:pt x="8936" y="7857"/>
                  </a:lnTo>
                  <a:lnTo>
                    <a:pt x="7819" y="7857"/>
                  </a:lnTo>
                  <a:lnTo>
                    <a:pt x="7819" y="8973"/>
                  </a:lnTo>
                  <a:cubicBezTo>
                    <a:pt x="7819" y="9283"/>
                    <a:pt x="7570" y="9532"/>
                    <a:pt x="7260" y="9532"/>
                  </a:cubicBezTo>
                  <a:cubicBezTo>
                    <a:pt x="6953" y="9532"/>
                    <a:pt x="6701" y="9283"/>
                    <a:pt x="6701" y="8973"/>
                  </a:cubicBezTo>
                  <a:lnTo>
                    <a:pt x="6701" y="7857"/>
                  </a:lnTo>
                  <a:lnTo>
                    <a:pt x="5585" y="7857"/>
                  </a:lnTo>
                  <a:cubicBezTo>
                    <a:pt x="5276" y="7857"/>
                    <a:pt x="5026" y="7608"/>
                    <a:pt x="5026" y="7298"/>
                  </a:cubicBezTo>
                  <a:cubicBezTo>
                    <a:pt x="5026" y="6990"/>
                    <a:pt x="5276" y="6739"/>
                    <a:pt x="5585" y="6739"/>
                  </a:cubicBezTo>
                  <a:lnTo>
                    <a:pt x="6701" y="6739"/>
                  </a:lnTo>
                  <a:lnTo>
                    <a:pt x="6701" y="5623"/>
                  </a:lnTo>
                  <a:lnTo>
                    <a:pt x="5585" y="5623"/>
                  </a:lnTo>
                  <a:cubicBezTo>
                    <a:pt x="5277" y="5623"/>
                    <a:pt x="5028" y="5373"/>
                    <a:pt x="5028" y="5064"/>
                  </a:cubicBezTo>
                  <a:cubicBezTo>
                    <a:pt x="5028" y="4756"/>
                    <a:pt x="5277" y="4505"/>
                    <a:pt x="5585" y="4505"/>
                  </a:cubicBezTo>
                  <a:lnTo>
                    <a:pt x="6703" y="4505"/>
                  </a:lnTo>
                  <a:lnTo>
                    <a:pt x="6703" y="3389"/>
                  </a:lnTo>
                  <a:cubicBezTo>
                    <a:pt x="6703" y="3079"/>
                    <a:pt x="6953" y="2830"/>
                    <a:pt x="7262" y="2830"/>
                  </a:cubicBezTo>
                  <a:cubicBezTo>
                    <a:pt x="7570" y="2830"/>
                    <a:pt x="7819" y="3079"/>
                    <a:pt x="7819" y="3389"/>
                  </a:cubicBezTo>
                  <a:lnTo>
                    <a:pt x="7819" y="4505"/>
                  </a:lnTo>
                  <a:lnTo>
                    <a:pt x="8937" y="4505"/>
                  </a:lnTo>
                  <a:lnTo>
                    <a:pt x="8937" y="3389"/>
                  </a:lnTo>
                  <a:cubicBezTo>
                    <a:pt x="8937" y="3079"/>
                    <a:pt x="9187" y="2830"/>
                    <a:pt x="9496" y="2830"/>
                  </a:cubicBezTo>
                  <a:close/>
                  <a:moveTo>
                    <a:pt x="12845" y="10091"/>
                  </a:moveTo>
                  <a:cubicBezTo>
                    <a:pt x="12952" y="10091"/>
                    <a:pt x="13060" y="10121"/>
                    <a:pt x="13157" y="10185"/>
                  </a:cubicBezTo>
                  <a:cubicBezTo>
                    <a:pt x="13413" y="10357"/>
                    <a:pt x="13482" y="10702"/>
                    <a:pt x="13310" y="10960"/>
                  </a:cubicBezTo>
                  <a:cubicBezTo>
                    <a:pt x="12210" y="12612"/>
                    <a:pt x="10365" y="13599"/>
                    <a:pt x="8378" y="13599"/>
                  </a:cubicBezTo>
                  <a:cubicBezTo>
                    <a:pt x="6392" y="13599"/>
                    <a:pt x="4547" y="12612"/>
                    <a:pt x="3445" y="10960"/>
                  </a:cubicBezTo>
                  <a:cubicBezTo>
                    <a:pt x="3275" y="10702"/>
                    <a:pt x="3344" y="10355"/>
                    <a:pt x="3600" y="10185"/>
                  </a:cubicBezTo>
                  <a:cubicBezTo>
                    <a:pt x="3696" y="10121"/>
                    <a:pt x="3804" y="10091"/>
                    <a:pt x="3910" y="10091"/>
                  </a:cubicBezTo>
                  <a:cubicBezTo>
                    <a:pt x="4090" y="10091"/>
                    <a:pt x="4267" y="10178"/>
                    <a:pt x="4375" y="10339"/>
                  </a:cubicBezTo>
                  <a:cubicBezTo>
                    <a:pt x="5269" y="11682"/>
                    <a:pt x="6765" y="12481"/>
                    <a:pt x="8378" y="12481"/>
                  </a:cubicBezTo>
                  <a:cubicBezTo>
                    <a:pt x="9990" y="12481"/>
                    <a:pt x="11487" y="11682"/>
                    <a:pt x="12382" y="10339"/>
                  </a:cubicBezTo>
                  <a:cubicBezTo>
                    <a:pt x="12488" y="10178"/>
                    <a:pt x="12665" y="10091"/>
                    <a:pt x="12845" y="10091"/>
                  </a:cubicBezTo>
                  <a:close/>
                  <a:moveTo>
                    <a:pt x="2794" y="1"/>
                  </a:moveTo>
                  <a:cubicBezTo>
                    <a:pt x="1253" y="1"/>
                    <a:pt x="0" y="1291"/>
                    <a:pt x="0" y="2830"/>
                  </a:cubicBezTo>
                  <a:lnTo>
                    <a:pt x="0" y="14001"/>
                  </a:lnTo>
                  <a:cubicBezTo>
                    <a:pt x="0" y="15540"/>
                    <a:pt x="1253" y="16792"/>
                    <a:pt x="2794" y="16792"/>
                  </a:cubicBezTo>
                  <a:lnTo>
                    <a:pt x="5912" y="16792"/>
                  </a:lnTo>
                  <a:lnTo>
                    <a:pt x="7984" y="18901"/>
                  </a:lnTo>
                  <a:cubicBezTo>
                    <a:pt x="8092" y="19009"/>
                    <a:pt x="8235" y="19064"/>
                    <a:pt x="8378" y="19064"/>
                  </a:cubicBezTo>
                  <a:cubicBezTo>
                    <a:pt x="8522" y="19064"/>
                    <a:pt x="8665" y="19009"/>
                    <a:pt x="8773" y="18901"/>
                  </a:cubicBezTo>
                  <a:lnTo>
                    <a:pt x="10844" y="16792"/>
                  </a:lnTo>
                  <a:lnTo>
                    <a:pt x="13963" y="16792"/>
                  </a:lnTo>
                  <a:cubicBezTo>
                    <a:pt x="15504" y="16792"/>
                    <a:pt x="16756" y="15540"/>
                    <a:pt x="16756" y="14001"/>
                  </a:cubicBezTo>
                  <a:lnTo>
                    <a:pt x="16756" y="2830"/>
                  </a:lnTo>
                  <a:cubicBezTo>
                    <a:pt x="16756" y="1291"/>
                    <a:pt x="15504" y="1"/>
                    <a:pt x="139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2" name="Google Shape;9732;p88"/>
          <p:cNvGrpSpPr/>
          <p:nvPr/>
        </p:nvGrpSpPr>
        <p:grpSpPr>
          <a:xfrm>
            <a:off x="5379603" y="5104407"/>
            <a:ext cx="516908" cy="516855"/>
            <a:chOff x="5611350" y="1561258"/>
            <a:chExt cx="397907" cy="397866"/>
          </a:xfrm>
        </p:grpSpPr>
        <p:sp>
          <p:nvSpPr>
            <p:cNvPr id="9733" name="Google Shape;9733;p88"/>
            <p:cNvSpPr/>
            <p:nvPr/>
          </p:nvSpPr>
          <p:spPr>
            <a:xfrm>
              <a:off x="5713589" y="1812337"/>
              <a:ext cx="38443" cy="39653"/>
            </a:xfrm>
            <a:custGeom>
              <a:avLst/>
              <a:gdLst/>
              <a:ahLst/>
              <a:cxnLst/>
              <a:rect l="l" t="t" r="r" b="b"/>
              <a:pathLst>
                <a:path w="1842" h="1900" extrusionOk="0">
                  <a:moveTo>
                    <a:pt x="1842" y="1"/>
                  </a:moveTo>
                  <a:lnTo>
                    <a:pt x="630" y="486"/>
                  </a:lnTo>
                  <a:cubicBezTo>
                    <a:pt x="81" y="705"/>
                    <a:pt x="0" y="1450"/>
                    <a:pt x="490" y="1782"/>
                  </a:cubicBezTo>
                  <a:cubicBezTo>
                    <a:pt x="608" y="1862"/>
                    <a:pt x="755" y="1900"/>
                    <a:pt x="908" y="1900"/>
                  </a:cubicBezTo>
                  <a:cubicBezTo>
                    <a:pt x="1349" y="1900"/>
                    <a:pt x="1842" y="1590"/>
                    <a:pt x="1842" y="1092"/>
                  </a:cubicBezTo>
                  <a:lnTo>
                    <a:pt x="1842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4" name="Google Shape;9734;p88"/>
            <p:cNvSpPr/>
            <p:nvPr/>
          </p:nvSpPr>
          <p:spPr>
            <a:xfrm>
              <a:off x="5830124" y="1789047"/>
              <a:ext cx="38505" cy="39653"/>
            </a:xfrm>
            <a:custGeom>
              <a:avLst/>
              <a:gdLst/>
              <a:ahLst/>
              <a:cxnLst/>
              <a:rect l="l" t="t" r="r" b="b"/>
              <a:pathLst>
                <a:path w="1845" h="1900" extrusionOk="0">
                  <a:moveTo>
                    <a:pt x="1844" y="1"/>
                  </a:moveTo>
                  <a:lnTo>
                    <a:pt x="631" y="485"/>
                  </a:lnTo>
                  <a:cubicBezTo>
                    <a:pt x="82" y="705"/>
                    <a:pt x="1" y="1450"/>
                    <a:pt x="491" y="1782"/>
                  </a:cubicBezTo>
                  <a:cubicBezTo>
                    <a:pt x="608" y="1862"/>
                    <a:pt x="755" y="1899"/>
                    <a:pt x="908" y="1899"/>
                  </a:cubicBezTo>
                  <a:cubicBezTo>
                    <a:pt x="1349" y="1899"/>
                    <a:pt x="1844" y="1588"/>
                    <a:pt x="1844" y="1090"/>
                  </a:cubicBezTo>
                  <a:lnTo>
                    <a:pt x="184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5" name="Google Shape;9735;p88"/>
            <p:cNvSpPr/>
            <p:nvPr/>
          </p:nvSpPr>
          <p:spPr>
            <a:xfrm>
              <a:off x="5611350" y="1561258"/>
              <a:ext cx="397907" cy="397866"/>
            </a:xfrm>
            <a:custGeom>
              <a:avLst/>
              <a:gdLst/>
              <a:ahLst/>
              <a:cxnLst/>
              <a:rect l="l" t="t" r="r" b="b"/>
              <a:pathLst>
                <a:path w="19066" h="19064" extrusionOk="0">
                  <a:moveTo>
                    <a:pt x="12883" y="3949"/>
                  </a:moveTo>
                  <a:cubicBezTo>
                    <a:pt x="13013" y="3949"/>
                    <a:pt x="13138" y="3991"/>
                    <a:pt x="13238" y="4073"/>
                  </a:cubicBezTo>
                  <a:cubicBezTo>
                    <a:pt x="13369" y="4179"/>
                    <a:pt x="13443" y="4339"/>
                    <a:pt x="13443" y="4505"/>
                  </a:cubicBezTo>
                  <a:lnTo>
                    <a:pt x="13443" y="12005"/>
                  </a:lnTo>
                  <a:cubicBezTo>
                    <a:pt x="13443" y="13161"/>
                    <a:pt x="12421" y="13941"/>
                    <a:pt x="11388" y="13941"/>
                  </a:cubicBezTo>
                  <a:cubicBezTo>
                    <a:pt x="10369" y="13941"/>
                    <a:pt x="9534" y="13113"/>
                    <a:pt x="9534" y="12085"/>
                  </a:cubicBezTo>
                  <a:cubicBezTo>
                    <a:pt x="9534" y="11323"/>
                    <a:pt x="9990" y="10647"/>
                    <a:pt x="10700" y="10364"/>
                  </a:cubicBezTo>
                  <a:lnTo>
                    <a:pt x="12327" y="9713"/>
                  </a:lnTo>
                  <a:lnTo>
                    <a:pt x="12327" y="7420"/>
                  </a:lnTo>
                  <a:lnTo>
                    <a:pt x="7859" y="8315"/>
                  </a:lnTo>
                  <a:lnTo>
                    <a:pt x="7859" y="13123"/>
                  </a:lnTo>
                  <a:cubicBezTo>
                    <a:pt x="7859" y="14277"/>
                    <a:pt x="6834" y="15057"/>
                    <a:pt x="5803" y="15057"/>
                  </a:cubicBezTo>
                  <a:cubicBezTo>
                    <a:pt x="4784" y="15057"/>
                    <a:pt x="3949" y="14229"/>
                    <a:pt x="3949" y="13203"/>
                  </a:cubicBezTo>
                  <a:cubicBezTo>
                    <a:pt x="3949" y="12439"/>
                    <a:pt x="4406" y="11763"/>
                    <a:pt x="5115" y="11480"/>
                  </a:cubicBezTo>
                  <a:lnTo>
                    <a:pt x="6741" y="10829"/>
                  </a:lnTo>
                  <a:lnTo>
                    <a:pt x="6741" y="5623"/>
                  </a:lnTo>
                  <a:cubicBezTo>
                    <a:pt x="6741" y="5356"/>
                    <a:pt x="6930" y="5128"/>
                    <a:pt x="7190" y="5074"/>
                  </a:cubicBezTo>
                  <a:lnTo>
                    <a:pt x="12775" y="3958"/>
                  </a:lnTo>
                  <a:cubicBezTo>
                    <a:pt x="12811" y="3952"/>
                    <a:pt x="12847" y="3949"/>
                    <a:pt x="12883" y="3949"/>
                  </a:cubicBezTo>
                  <a:close/>
                  <a:moveTo>
                    <a:pt x="9534" y="1"/>
                  </a:moveTo>
                  <a:cubicBezTo>
                    <a:pt x="4298" y="1"/>
                    <a:pt x="1" y="4296"/>
                    <a:pt x="1" y="9532"/>
                  </a:cubicBezTo>
                  <a:cubicBezTo>
                    <a:pt x="1" y="14769"/>
                    <a:pt x="4298" y="19064"/>
                    <a:pt x="9534" y="19064"/>
                  </a:cubicBezTo>
                  <a:cubicBezTo>
                    <a:pt x="14768" y="19064"/>
                    <a:pt x="19065" y="14769"/>
                    <a:pt x="19065" y="9532"/>
                  </a:cubicBezTo>
                  <a:cubicBezTo>
                    <a:pt x="19065" y="4296"/>
                    <a:pt x="14768" y="1"/>
                    <a:pt x="95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6" name="Google Shape;9736;p88"/>
            <p:cNvSpPr/>
            <p:nvPr/>
          </p:nvSpPr>
          <p:spPr>
            <a:xfrm>
              <a:off x="5775341" y="1669507"/>
              <a:ext cx="93247" cy="41531"/>
            </a:xfrm>
            <a:custGeom>
              <a:avLst/>
              <a:gdLst/>
              <a:ahLst/>
              <a:cxnLst/>
              <a:rect l="l" t="t" r="r" b="b"/>
              <a:pathLst>
                <a:path w="4468" h="1990" extrusionOk="0">
                  <a:moveTo>
                    <a:pt x="4467" y="1"/>
                  </a:moveTo>
                  <a:lnTo>
                    <a:pt x="1" y="894"/>
                  </a:lnTo>
                  <a:lnTo>
                    <a:pt x="1" y="1989"/>
                  </a:lnTo>
                  <a:lnTo>
                    <a:pt x="4467" y="1096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7" name="Google Shape;9737;p88"/>
          <p:cNvGrpSpPr/>
          <p:nvPr/>
        </p:nvGrpSpPr>
        <p:grpSpPr>
          <a:xfrm>
            <a:off x="6071983" y="5234095"/>
            <a:ext cx="516813" cy="257479"/>
            <a:chOff x="6140660" y="1661097"/>
            <a:chExt cx="397835" cy="198202"/>
          </a:xfrm>
        </p:grpSpPr>
        <p:sp>
          <p:nvSpPr>
            <p:cNvPr id="9738" name="Google Shape;9738;p88"/>
            <p:cNvSpPr/>
            <p:nvPr/>
          </p:nvSpPr>
          <p:spPr>
            <a:xfrm>
              <a:off x="6281298" y="1707719"/>
              <a:ext cx="58290" cy="151579"/>
            </a:xfrm>
            <a:custGeom>
              <a:avLst/>
              <a:gdLst/>
              <a:ahLst/>
              <a:cxnLst/>
              <a:rect l="l" t="t" r="r" b="b"/>
              <a:pathLst>
                <a:path w="2793" h="7263" extrusionOk="0">
                  <a:moveTo>
                    <a:pt x="1397" y="1"/>
                  </a:moveTo>
                  <a:cubicBezTo>
                    <a:pt x="627" y="1"/>
                    <a:pt x="1" y="627"/>
                    <a:pt x="1" y="1398"/>
                  </a:cubicBezTo>
                  <a:lnTo>
                    <a:pt x="1" y="5865"/>
                  </a:lnTo>
                  <a:cubicBezTo>
                    <a:pt x="1" y="6636"/>
                    <a:pt x="627" y="7262"/>
                    <a:pt x="1397" y="7262"/>
                  </a:cubicBezTo>
                  <a:cubicBezTo>
                    <a:pt x="2166" y="7262"/>
                    <a:pt x="2792" y="6634"/>
                    <a:pt x="2792" y="5865"/>
                  </a:cubicBezTo>
                  <a:lnTo>
                    <a:pt x="2792" y="1398"/>
                  </a:lnTo>
                  <a:cubicBezTo>
                    <a:pt x="2792" y="627"/>
                    <a:pt x="2166" y="1"/>
                    <a:pt x="13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9" name="Google Shape;9739;p88"/>
            <p:cNvSpPr/>
            <p:nvPr/>
          </p:nvSpPr>
          <p:spPr>
            <a:xfrm>
              <a:off x="6480225" y="1742675"/>
              <a:ext cx="58269" cy="58332"/>
            </a:xfrm>
            <a:custGeom>
              <a:avLst/>
              <a:gdLst/>
              <a:ahLst/>
              <a:cxnLst/>
              <a:rect l="l" t="t" r="r" b="b"/>
              <a:pathLst>
                <a:path w="2792" h="2795" extrusionOk="0">
                  <a:moveTo>
                    <a:pt x="1396" y="1"/>
                  </a:moveTo>
                  <a:cubicBezTo>
                    <a:pt x="627" y="1"/>
                    <a:pt x="0" y="629"/>
                    <a:pt x="0" y="1398"/>
                  </a:cubicBezTo>
                  <a:cubicBezTo>
                    <a:pt x="0" y="2168"/>
                    <a:pt x="627" y="2794"/>
                    <a:pt x="1396" y="2794"/>
                  </a:cubicBezTo>
                  <a:cubicBezTo>
                    <a:pt x="2167" y="2794"/>
                    <a:pt x="2792" y="2168"/>
                    <a:pt x="2792" y="1398"/>
                  </a:cubicBezTo>
                  <a:cubicBezTo>
                    <a:pt x="2792" y="629"/>
                    <a:pt x="2167" y="1"/>
                    <a:pt x="139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0" name="Google Shape;9740;p88"/>
            <p:cNvSpPr/>
            <p:nvPr/>
          </p:nvSpPr>
          <p:spPr>
            <a:xfrm>
              <a:off x="6352004" y="1661097"/>
              <a:ext cx="129206" cy="198202"/>
            </a:xfrm>
            <a:custGeom>
              <a:avLst/>
              <a:gdLst/>
              <a:ahLst/>
              <a:cxnLst/>
              <a:rect l="l" t="t" r="r" b="b"/>
              <a:pathLst>
                <a:path w="6191" h="9497" extrusionOk="0">
                  <a:moveTo>
                    <a:pt x="1396" y="0"/>
                  </a:moveTo>
                  <a:cubicBezTo>
                    <a:pt x="627" y="0"/>
                    <a:pt x="1" y="628"/>
                    <a:pt x="1" y="1398"/>
                  </a:cubicBezTo>
                  <a:lnTo>
                    <a:pt x="1" y="8099"/>
                  </a:lnTo>
                  <a:cubicBezTo>
                    <a:pt x="1" y="8870"/>
                    <a:pt x="627" y="9496"/>
                    <a:pt x="1396" y="9496"/>
                  </a:cubicBezTo>
                  <a:cubicBezTo>
                    <a:pt x="2168" y="9496"/>
                    <a:pt x="2792" y="8868"/>
                    <a:pt x="2792" y="8099"/>
                  </a:cubicBezTo>
                  <a:lnTo>
                    <a:pt x="2792" y="7683"/>
                  </a:lnTo>
                  <a:lnTo>
                    <a:pt x="3586" y="8874"/>
                  </a:lnTo>
                  <a:cubicBezTo>
                    <a:pt x="3845" y="9263"/>
                    <a:pt x="4280" y="9496"/>
                    <a:pt x="4749" y="9496"/>
                  </a:cubicBezTo>
                  <a:cubicBezTo>
                    <a:pt x="5025" y="9496"/>
                    <a:pt x="5293" y="9415"/>
                    <a:pt x="5522" y="9261"/>
                  </a:cubicBezTo>
                  <a:cubicBezTo>
                    <a:pt x="5833" y="9054"/>
                    <a:pt x="6044" y="8739"/>
                    <a:pt x="6118" y="8373"/>
                  </a:cubicBezTo>
                  <a:cubicBezTo>
                    <a:pt x="6190" y="8007"/>
                    <a:pt x="6116" y="7635"/>
                    <a:pt x="5909" y="7324"/>
                  </a:cubicBezTo>
                  <a:lnTo>
                    <a:pt x="4535" y="5261"/>
                  </a:lnTo>
                  <a:lnTo>
                    <a:pt x="5177" y="4619"/>
                  </a:lnTo>
                  <a:cubicBezTo>
                    <a:pt x="5722" y="4074"/>
                    <a:pt x="5722" y="3188"/>
                    <a:pt x="5177" y="2643"/>
                  </a:cubicBezTo>
                  <a:cubicBezTo>
                    <a:pt x="4904" y="2372"/>
                    <a:pt x="4547" y="2236"/>
                    <a:pt x="4190" y="2236"/>
                  </a:cubicBezTo>
                  <a:cubicBezTo>
                    <a:pt x="3832" y="2236"/>
                    <a:pt x="3475" y="2372"/>
                    <a:pt x="3203" y="2643"/>
                  </a:cubicBezTo>
                  <a:lnTo>
                    <a:pt x="2792" y="3054"/>
                  </a:lnTo>
                  <a:lnTo>
                    <a:pt x="2792" y="1398"/>
                  </a:lnTo>
                  <a:cubicBezTo>
                    <a:pt x="2792" y="627"/>
                    <a:pt x="2166" y="0"/>
                    <a:pt x="13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1" name="Google Shape;9741;p88"/>
            <p:cNvSpPr/>
            <p:nvPr/>
          </p:nvSpPr>
          <p:spPr>
            <a:xfrm>
              <a:off x="6140660" y="1661097"/>
              <a:ext cx="129185" cy="198202"/>
            </a:xfrm>
            <a:custGeom>
              <a:avLst/>
              <a:gdLst/>
              <a:ahLst/>
              <a:cxnLst/>
              <a:rect l="l" t="t" r="r" b="b"/>
              <a:pathLst>
                <a:path w="6190" h="9497" extrusionOk="0">
                  <a:moveTo>
                    <a:pt x="1396" y="0"/>
                  </a:moveTo>
                  <a:cubicBezTo>
                    <a:pt x="626" y="0"/>
                    <a:pt x="0" y="628"/>
                    <a:pt x="0" y="1398"/>
                  </a:cubicBezTo>
                  <a:lnTo>
                    <a:pt x="0" y="8099"/>
                  </a:lnTo>
                  <a:cubicBezTo>
                    <a:pt x="0" y="8870"/>
                    <a:pt x="626" y="9496"/>
                    <a:pt x="1396" y="9496"/>
                  </a:cubicBezTo>
                  <a:cubicBezTo>
                    <a:pt x="2165" y="9496"/>
                    <a:pt x="2792" y="8868"/>
                    <a:pt x="2792" y="8099"/>
                  </a:cubicBezTo>
                  <a:lnTo>
                    <a:pt x="2792" y="7683"/>
                  </a:lnTo>
                  <a:lnTo>
                    <a:pt x="3586" y="8874"/>
                  </a:lnTo>
                  <a:cubicBezTo>
                    <a:pt x="3844" y="9263"/>
                    <a:pt x="4279" y="9496"/>
                    <a:pt x="4748" y="9496"/>
                  </a:cubicBezTo>
                  <a:cubicBezTo>
                    <a:pt x="5024" y="9496"/>
                    <a:pt x="5291" y="9415"/>
                    <a:pt x="5521" y="9261"/>
                  </a:cubicBezTo>
                  <a:cubicBezTo>
                    <a:pt x="5832" y="9054"/>
                    <a:pt x="6043" y="8739"/>
                    <a:pt x="6117" y="8373"/>
                  </a:cubicBezTo>
                  <a:cubicBezTo>
                    <a:pt x="6190" y="8007"/>
                    <a:pt x="6115" y="7635"/>
                    <a:pt x="5909" y="7324"/>
                  </a:cubicBezTo>
                  <a:lnTo>
                    <a:pt x="4534" y="5261"/>
                  </a:lnTo>
                  <a:lnTo>
                    <a:pt x="5176" y="4619"/>
                  </a:lnTo>
                  <a:cubicBezTo>
                    <a:pt x="5721" y="4074"/>
                    <a:pt x="5721" y="3188"/>
                    <a:pt x="5176" y="2643"/>
                  </a:cubicBezTo>
                  <a:cubicBezTo>
                    <a:pt x="4904" y="2372"/>
                    <a:pt x="4546" y="2236"/>
                    <a:pt x="4188" y="2236"/>
                  </a:cubicBezTo>
                  <a:cubicBezTo>
                    <a:pt x="3831" y="2236"/>
                    <a:pt x="3473" y="2372"/>
                    <a:pt x="3202" y="2643"/>
                  </a:cubicBezTo>
                  <a:lnTo>
                    <a:pt x="2792" y="3054"/>
                  </a:lnTo>
                  <a:lnTo>
                    <a:pt x="2792" y="1398"/>
                  </a:lnTo>
                  <a:cubicBezTo>
                    <a:pt x="2792" y="627"/>
                    <a:pt x="2165" y="0"/>
                    <a:pt x="13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42" name="Google Shape;9742;p88"/>
          <p:cNvGrpSpPr/>
          <p:nvPr/>
        </p:nvGrpSpPr>
        <p:grpSpPr>
          <a:xfrm>
            <a:off x="6764270" y="5104407"/>
            <a:ext cx="516908" cy="516855"/>
            <a:chOff x="6669907" y="1561258"/>
            <a:chExt cx="397907" cy="397866"/>
          </a:xfrm>
        </p:grpSpPr>
        <p:sp>
          <p:nvSpPr>
            <p:cNvPr id="9743" name="Google Shape;9743;p88"/>
            <p:cNvSpPr/>
            <p:nvPr/>
          </p:nvSpPr>
          <p:spPr>
            <a:xfrm>
              <a:off x="6950454" y="1655253"/>
              <a:ext cx="23312" cy="23354"/>
            </a:xfrm>
            <a:custGeom>
              <a:avLst/>
              <a:gdLst/>
              <a:ahLst/>
              <a:cxnLst/>
              <a:rect l="l" t="t" r="r" b="b"/>
              <a:pathLst>
                <a:path w="1117" h="1119" extrusionOk="0">
                  <a:moveTo>
                    <a:pt x="558" y="1"/>
                  </a:moveTo>
                  <a:cubicBezTo>
                    <a:pt x="250" y="1"/>
                    <a:pt x="0" y="252"/>
                    <a:pt x="0" y="560"/>
                  </a:cubicBezTo>
                  <a:cubicBezTo>
                    <a:pt x="0" y="868"/>
                    <a:pt x="250" y="1119"/>
                    <a:pt x="558" y="1119"/>
                  </a:cubicBezTo>
                  <a:cubicBezTo>
                    <a:pt x="867" y="1119"/>
                    <a:pt x="1117" y="868"/>
                    <a:pt x="1117" y="560"/>
                  </a:cubicBezTo>
                  <a:cubicBezTo>
                    <a:pt x="1117" y="252"/>
                    <a:pt x="867" y="1"/>
                    <a:pt x="55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4" name="Google Shape;9744;p88"/>
            <p:cNvSpPr/>
            <p:nvPr/>
          </p:nvSpPr>
          <p:spPr>
            <a:xfrm>
              <a:off x="6740633" y="1725228"/>
              <a:ext cx="36919" cy="39632"/>
            </a:xfrm>
            <a:custGeom>
              <a:avLst/>
              <a:gdLst/>
              <a:ahLst/>
              <a:cxnLst/>
              <a:rect l="l" t="t" r="r" b="b"/>
              <a:pathLst>
                <a:path w="1769" h="1899" extrusionOk="0">
                  <a:moveTo>
                    <a:pt x="1117" y="0"/>
                  </a:moveTo>
                  <a:cubicBezTo>
                    <a:pt x="502" y="0"/>
                    <a:pt x="1" y="501"/>
                    <a:pt x="1" y="1116"/>
                  </a:cubicBezTo>
                  <a:cubicBezTo>
                    <a:pt x="1" y="1419"/>
                    <a:pt x="135" y="1691"/>
                    <a:pt x="341" y="1898"/>
                  </a:cubicBezTo>
                  <a:cubicBezTo>
                    <a:pt x="643" y="1261"/>
                    <a:pt x="1133" y="690"/>
                    <a:pt x="1768" y="219"/>
                  </a:cubicBezTo>
                  <a:cubicBezTo>
                    <a:pt x="1581" y="83"/>
                    <a:pt x="1358" y="0"/>
                    <a:pt x="111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5" name="Google Shape;9745;p88"/>
            <p:cNvSpPr/>
            <p:nvPr/>
          </p:nvSpPr>
          <p:spPr>
            <a:xfrm>
              <a:off x="6763944" y="1725228"/>
              <a:ext cx="209827" cy="139892"/>
            </a:xfrm>
            <a:custGeom>
              <a:avLst/>
              <a:gdLst/>
              <a:ahLst/>
              <a:cxnLst/>
              <a:rect l="l" t="t" r="r" b="b"/>
              <a:pathLst>
                <a:path w="10054" h="6703" extrusionOk="0">
                  <a:moveTo>
                    <a:pt x="2793" y="1116"/>
                  </a:moveTo>
                  <a:cubicBezTo>
                    <a:pt x="3409" y="1116"/>
                    <a:pt x="3910" y="1619"/>
                    <a:pt x="3910" y="2234"/>
                  </a:cubicBezTo>
                  <a:cubicBezTo>
                    <a:pt x="3910" y="2850"/>
                    <a:pt x="3409" y="3351"/>
                    <a:pt x="2793" y="3351"/>
                  </a:cubicBezTo>
                  <a:cubicBezTo>
                    <a:pt x="2178" y="3351"/>
                    <a:pt x="1675" y="2850"/>
                    <a:pt x="1675" y="2234"/>
                  </a:cubicBezTo>
                  <a:cubicBezTo>
                    <a:pt x="1675" y="1619"/>
                    <a:pt x="2178" y="1116"/>
                    <a:pt x="2793" y="1116"/>
                  </a:cubicBezTo>
                  <a:close/>
                  <a:moveTo>
                    <a:pt x="7262" y="1116"/>
                  </a:moveTo>
                  <a:cubicBezTo>
                    <a:pt x="7878" y="1116"/>
                    <a:pt x="8378" y="1619"/>
                    <a:pt x="8378" y="2234"/>
                  </a:cubicBezTo>
                  <a:cubicBezTo>
                    <a:pt x="8378" y="2850"/>
                    <a:pt x="7878" y="3351"/>
                    <a:pt x="7262" y="3351"/>
                  </a:cubicBezTo>
                  <a:cubicBezTo>
                    <a:pt x="6645" y="3351"/>
                    <a:pt x="6144" y="2850"/>
                    <a:pt x="6144" y="2234"/>
                  </a:cubicBezTo>
                  <a:cubicBezTo>
                    <a:pt x="6144" y="1619"/>
                    <a:pt x="6645" y="1116"/>
                    <a:pt x="7262" y="1116"/>
                  </a:cubicBezTo>
                  <a:close/>
                  <a:moveTo>
                    <a:pt x="7261" y="4469"/>
                  </a:moveTo>
                  <a:cubicBezTo>
                    <a:pt x="7466" y="4469"/>
                    <a:pt x="7663" y="4581"/>
                    <a:pt x="7761" y="4776"/>
                  </a:cubicBezTo>
                  <a:cubicBezTo>
                    <a:pt x="7899" y="5052"/>
                    <a:pt x="7787" y="5389"/>
                    <a:pt x="7511" y="5527"/>
                  </a:cubicBezTo>
                  <a:cubicBezTo>
                    <a:pt x="6733" y="5916"/>
                    <a:pt x="5880" y="6109"/>
                    <a:pt x="5028" y="6109"/>
                  </a:cubicBezTo>
                  <a:cubicBezTo>
                    <a:pt x="4173" y="6109"/>
                    <a:pt x="3321" y="5916"/>
                    <a:pt x="2544" y="5527"/>
                  </a:cubicBezTo>
                  <a:cubicBezTo>
                    <a:pt x="2268" y="5389"/>
                    <a:pt x="2155" y="5052"/>
                    <a:pt x="2293" y="4776"/>
                  </a:cubicBezTo>
                  <a:cubicBezTo>
                    <a:pt x="2391" y="4581"/>
                    <a:pt x="2589" y="4469"/>
                    <a:pt x="2794" y="4469"/>
                  </a:cubicBezTo>
                  <a:cubicBezTo>
                    <a:pt x="2878" y="4469"/>
                    <a:pt x="2963" y="4487"/>
                    <a:pt x="3043" y="4527"/>
                  </a:cubicBezTo>
                  <a:cubicBezTo>
                    <a:pt x="3664" y="4838"/>
                    <a:pt x="4345" y="4994"/>
                    <a:pt x="5027" y="4994"/>
                  </a:cubicBezTo>
                  <a:cubicBezTo>
                    <a:pt x="5708" y="4994"/>
                    <a:pt x="6390" y="4838"/>
                    <a:pt x="7011" y="4527"/>
                  </a:cubicBezTo>
                  <a:cubicBezTo>
                    <a:pt x="7092" y="4487"/>
                    <a:pt x="7177" y="4469"/>
                    <a:pt x="7261" y="4469"/>
                  </a:cubicBezTo>
                  <a:close/>
                  <a:moveTo>
                    <a:pt x="5028" y="0"/>
                  </a:moveTo>
                  <a:cubicBezTo>
                    <a:pt x="2256" y="0"/>
                    <a:pt x="0" y="1504"/>
                    <a:pt x="0" y="3351"/>
                  </a:cubicBezTo>
                  <a:cubicBezTo>
                    <a:pt x="0" y="5199"/>
                    <a:pt x="2256" y="6703"/>
                    <a:pt x="5028" y="6703"/>
                  </a:cubicBezTo>
                  <a:cubicBezTo>
                    <a:pt x="7798" y="6703"/>
                    <a:pt x="10054" y="5199"/>
                    <a:pt x="10054" y="3351"/>
                  </a:cubicBezTo>
                  <a:cubicBezTo>
                    <a:pt x="10054" y="1504"/>
                    <a:pt x="7798" y="0"/>
                    <a:pt x="50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6" name="Google Shape;9746;p88"/>
            <p:cNvSpPr/>
            <p:nvPr/>
          </p:nvSpPr>
          <p:spPr>
            <a:xfrm>
              <a:off x="6669907" y="1561258"/>
              <a:ext cx="397907" cy="397866"/>
            </a:xfrm>
            <a:custGeom>
              <a:avLst/>
              <a:gdLst/>
              <a:ahLst/>
              <a:cxnLst/>
              <a:rect l="l" t="t" r="r" b="b"/>
              <a:pathLst>
                <a:path w="19066" h="19064" extrusionOk="0">
                  <a:moveTo>
                    <a:pt x="10650" y="3388"/>
                  </a:moveTo>
                  <a:cubicBezTo>
                    <a:pt x="10708" y="3388"/>
                    <a:pt x="10768" y="3398"/>
                    <a:pt x="10827" y="3417"/>
                  </a:cubicBezTo>
                  <a:lnTo>
                    <a:pt x="12686" y="4038"/>
                  </a:lnTo>
                  <a:cubicBezTo>
                    <a:pt x="12994" y="3645"/>
                    <a:pt x="13466" y="3389"/>
                    <a:pt x="14001" y="3389"/>
                  </a:cubicBezTo>
                  <a:cubicBezTo>
                    <a:pt x="14924" y="3389"/>
                    <a:pt x="15676" y="4140"/>
                    <a:pt x="15676" y="5064"/>
                  </a:cubicBezTo>
                  <a:cubicBezTo>
                    <a:pt x="15676" y="5987"/>
                    <a:pt x="14924" y="6739"/>
                    <a:pt x="14001" y="6739"/>
                  </a:cubicBezTo>
                  <a:cubicBezTo>
                    <a:pt x="13088" y="6739"/>
                    <a:pt x="12345" y="6003"/>
                    <a:pt x="12329" y="5094"/>
                  </a:cubicBezTo>
                  <a:lnTo>
                    <a:pt x="11004" y="4653"/>
                  </a:lnTo>
                  <a:lnTo>
                    <a:pt x="10294" y="6778"/>
                  </a:lnTo>
                  <a:cubicBezTo>
                    <a:pt x="11251" y="6865"/>
                    <a:pt x="12140" y="7109"/>
                    <a:pt x="12909" y="7479"/>
                  </a:cubicBezTo>
                  <a:cubicBezTo>
                    <a:pt x="13327" y="7017"/>
                    <a:pt x="13919" y="6739"/>
                    <a:pt x="14560" y="6739"/>
                  </a:cubicBezTo>
                  <a:cubicBezTo>
                    <a:pt x="15791" y="6739"/>
                    <a:pt x="16794" y="7742"/>
                    <a:pt x="16794" y="8973"/>
                  </a:cubicBezTo>
                  <a:cubicBezTo>
                    <a:pt x="16794" y="9780"/>
                    <a:pt x="16336" y="10498"/>
                    <a:pt x="15655" y="10891"/>
                  </a:cubicBezTo>
                  <a:cubicBezTo>
                    <a:pt x="15665" y="10997"/>
                    <a:pt x="15676" y="11101"/>
                    <a:pt x="15676" y="11208"/>
                  </a:cubicBezTo>
                  <a:cubicBezTo>
                    <a:pt x="15676" y="13672"/>
                    <a:pt x="12921" y="15676"/>
                    <a:pt x="9532" y="15676"/>
                  </a:cubicBezTo>
                  <a:cubicBezTo>
                    <a:pt x="6144" y="15676"/>
                    <a:pt x="3388" y="13672"/>
                    <a:pt x="3388" y="11208"/>
                  </a:cubicBezTo>
                  <a:cubicBezTo>
                    <a:pt x="3388" y="11101"/>
                    <a:pt x="3401" y="10997"/>
                    <a:pt x="3411" y="10891"/>
                  </a:cubicBezTo>
                  <a:cubicBezTo>
                    <a:pt x="2730" y="10498"/>
                    <a:pt x="2272" y="9780"/>
                    <a:pt x="2272" y="8973"/>
                  </a:cubicBezTo>
                  <a:cubicBezTo>
                    <a:pt x="2272" y="7742"/>
                    <a:pt x="3273" y="6739"/>
                    <a:pt x="4506" y="6739"/>
                  </a:cubicBezTo>
                  <a:cubicBezTo>
                    <a:pt x="5145" y="6739"/>
                    <a:pt x="5737" y="7017"/>
                    <a:pt x="6157" y="7479"/>
                  </a:cubicBezTo>
                  <a:cubicBezTo>
                    <a:pt x="7018" y="7065"/>
                    <a:pt x="8034" y="6806"/>
                    <a:pt x="9125" y="6755"/>
                  </a:cubicBezTo>
                  <a:lnTo>
                    <a:pt x="10119" y="3771"/>
                  </a:lnTo>
                  <a:cubicBezTo>
                    <a:pt x="10199" y="3537"/>
                    <a:pt x="10415" y="3388"/>
                    <a:pt x="10650" y="3388"/>
                  </a:cubicBezTo>
                  <a:close/>
                  <a:moveTo>
                    <a:pt x="9534" y="1"/>
                  </a:moveTo>
                  <a:cubicBezTo>
                    <a:pt x="4297" y="1"/>
                    <a:pt x="1" y="4296"/>
                    <a:pt x="1" y="9532"/>
                  </a:cubicBezTo>
                  <a:cubicBezTo>
                    <a:pt x="1" y="14769"/>
                    <a:pt x="4297" y="19064"/>
                    <a:pt x="9534" y="19064"/>
                  </a:cubicBezTo>
                  <a:cubicBezTo>
                    <a:pt x="14768" y="19064"/>
                    <a:pt x="19065" y="14769"/>
                    <a:pt x="19065" y="9532"/>
                  </a:cubicBezTo>
                  <a:cubicBezTo>
                    <a:pt x="19065" y="4296"/>
                    <a:pt x="14768" y="1"/>
                    <a:pt x="953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7" name="Google Shape;9747;p88"/>
            <p:cNvSpPr/>
            <p:nvPr/>
          </p:nvSpPr>
          <p:spPr>
            <a:xfrm>
              <a:off x="6960158" y="1725228"/>
              <a:ext cx="36940" cy="39632"/>
            </a:xfrm>
            <a:custGeom>
              <a:avLst/>
              <a:gdLst/>
              <a:ahLst/>
              <a:cxnLst/>
              <a:rect l="l" t="t" r="r" b="b"/>
              <a:pathLst>
                <a:path w="1770" h="1899" extrusionOk="0">
                  <a:moveTo>
                    <a:pt x="652" y="0"/>
                  </a:moveTo>
                  <a:cubicBezTo>
                    <a:pt x="413" y="0"/>
                    <a:pt x="188" y="83"/>
                    <a:pt x="1" y="219"/>
                  </a:cubicBezTo>
                  <a:cubicBezTo>
                    <a:pt x="637" y="690"/>
                    <a:pt x="1127" y="1261"/>
                    <a:pt x="1428" y="1898"/>
                  </a:cubicBezTo>
                  <a:cubicBezTo>
                    <a:pt x="1635" y="1691"/>
                    <a:pt x="1770" y="1419"/>
                    <a:pt x="1770" y="1116"/>
                  </a:cubicBezTo>
                  <a:cubicBezTo>
                    <a:pt x="1770" y="501"/>
                    <a:pt x="1267" y="0"/>
                    <a:pt x="65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48" name="Google Shape;9748;p88"/>
          <p:cNvGrpSpPr/>
          <p:nvPr/>
        </p:nvGrpSpPr>
        <p:grpSpPr>
          <a:xfrm>
            <a:off x="7456651" y="5104407"/>
            <a:ext cx="516855" cy="516855"/>
            <a:chOff x="7199196" y="1561258"/>
            <a:chExt cx="397866" cy="397866"/>
          </a:xfrm>
        </p:grpSpPr>
        <p:sp>
          <p:nvSpPr>
            <p:cNvPr id="9749" name="Google Shape;9749;p88"/>
            <p:cNvSpPr/>
            <p:nvPr/>
          </p:nvSpPr>
          <p:spPr>
            <a:xfrm>
              <a:off x="7363167" y="1701896"/>
              <a:ext cx="69935" cy="69977"/>
            </a:xfrm>
            <a:custGeom>
              <a:avLst/>
              <a:gdLst/>
              <a:ahLst/>
              <a:cxnLst/>
              <a:rect l="l" t="t" r="r" b="b"/>
              <a:pathLst>
                <a:path w="3351" h="3353" extrusionOk="0">
                  <a:moveTo>
                    <a:pt x="1675" y="0"/>
                  </a:moveTo>
                  <a:cubicBezTo>
                    <a:pt x="1675" y="925"/>
                    <a:pt x="923" y="1677"/>
                    <a:pt x="0" y="1677"/>
                  </a:cubicBezTo>
                  <a:cubicBezTo>
                    <a:pt x="0" y="2601"/>
                    <a:pt x="752" y="3352"/>
                    <a:pt x="1675" y="3352"/>
                  </a:cubicBezTo>
                  <a:cubicBezTo>
                    <a:pt x="2599" y="3352"/>
                    <a:pt x="3351" y="2601"/>
                    <a:pt x="3351" y="1677"/>
                  </a:cubicBezTo>
                  <a:cubicBezTo>
                    <a:pt x="3351" y="752"/>
                    <a:pt x="2599" y="0"/>
                    <a:pt x="167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0" name="Google Shape;9750;p88"/>
            <p:cNvSpPr/>
            <p:nvPr/>
          </p:nvSpPr>
          <p:spPr>
            <a:xfrm>
              <a:off x="7316523" y="1655253"/>
              <a:ext cx="163203" cy="209869"/>
            </a:xfrm>
            <a:custGeom>
              <a:avLst/>
              <a:gdLst/>
              <a:ahLst/>
              <a:cxnLst/>
              <a:rect l="l" t="t" r="r" b="b"/>
              <a:pathLst>
                <a:path w="7820" h="10056" extrusionOk="0">
                  <a:moveTo>
                    <a:pt x="3910" y="1119"/>
                  </a:moveTo>
                  <a:cubicBezTo>
                    <a:pt x="5449" y="1119"/>
                    <a:pt x="6704" y="2371"/>
                    <a:pt x="6704" y="3910"/>
                  </a:cubicBezTo>
                  <a:cubicBezTo>
                    <a:pt x="6704" y="5451"/>
                    <a:pt x="5449" y="6704"/>
                    <a:pt x="3910" y="6704"/>
                  </a:cubicBezTo>
                  <a:cubicBezTo>
                    <a:pt x="2371" y="6704"/>
                    <a:pt x="1117" y="5451"/>
                    <a:pt x="1117" y="3912"/>
                  </a:cubicBezTo>
                  <a:cubicBezTo>
                    <a:pt x="1117" y="3652"/>
                    <a:pt x="1161" y="3383"/>
                    <a:pt x="1251" y="3091"/>
                  </a:cubicBezTo>
                  <a:cubicBezTo>
                    <a:pt x="1299" y="2939"/>
                    <a:pt x="1409" y="2814"/>
                    <a:pt x="1554" y="2746"/>
                  </a:cubicBezTo>
                  <a:cubicBezTo>
                    <a:pt x="1627" y="2713"/>
                    <a:pt x="1706" y="2696"/>
                    <a:pt x="1786" y="2696"/>
                  </a:cubicBezTo>
                  <a:cubicBezTo>
                    <a:pt x="1863" y="2696"/>
                    <a:pt x="1940" y="2712"/>
                    <a:pt x="2012" y="2745"/>
                  </a:cubicBezTo>
                  <a:cubicBezTo>
                    <a:pt x="2088" y="2779"/>
                    <a:pt x="2165" y="2794"/>
                    <a:pt x="2239" y="2794"/>
                  </a:cubicBezTo>
                  <a:cubicBezTo>
                    <a:pt x="2538" y="2794"/>
                    <a:pt x="2794" y="2541"/>
                    <a:pt x="2794" y="2235"/>
                  </a:cubicBezTo>
                  <a:cubicBezTo>
                    <a:pt x="2794" y="1934"/>
                    <a:pt x="2584" y="1911"/>
                    <a:pt x="2746" y="1554"/>
                  </a:cubicBezTo>
                  <a:cubicBezTo>
                    <a:pt x="2812" y="1409"/>
                    <a:pt x="2937" y="1299"/>
                    <a:pt x="3089" y="1252"/>
                  </a:cubicBezTo>
                  <a:cubicBezTo>
                    <a:pt x="3381" y="1163"/>
                    <a:pt x="3650" y="1119"/>
                    <a:pt x="3910" y="1119"/>
                  </a:cubicBezTo>
                  <a:close/>
                  <a:moveTo>
                    <a:pt x="3910" y="1"/>
                  </a:moveTo>
                  <a:cubicBezTo>
                    <a:pt x="1756" y="1"/>
                    <a:pt x="1" y="1756"/>
                    <a:pt x="1" y="3912"/>
                  </a:cubicBezTo>
                  <a:cubicBezTo>
                    <a:pt x="1" y="6194"/>
                    <a:pt x="3139" y="9964"/>
                    <a:pt x="3917" y="10056"/>
                  </a:cubicBezTo>
                  <a:cubicBezTo>
                    <a:pt x="4682" y="9964"/>
                    <a:pt x="7820" y="6194"/>
                    <a:pt x="7820" y="3912"/>
                  </a:cubicBezTo>
                  <a:cubicBezTo>
                    <a:pt x="7820" y="1756"/>
                    <a:pt x="6065" y="1"/>
                    <a:pt x="39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1" name="Google Shape;9751;p88"/>
            <p:cNvSpPr/>
            <p:nvPr/>
          </p:nvSpPr>
          <p:spPr>
            <a:xfrm>
              <a:off x="7199196" y="1561258"/>
              <a:ext cx="397866" cy="397866"/>
            </a:xfrm>
            <a:custGeom>
              <a:avLst/>
              <a:gdLst/>
              <a:ahLst/>
              <a:cxnLst/>
              <a:rect l="l" t="t" r="r" b="b"/>
              <a:pathLst>
                <a:path w="19064" h="19064" extrusionOk="0">
                  <a:moveTo>
                    <a:pt x="9532" y="3389"/>
                  </a:moveTo>
                  <a:cubicBezTo>
                    <a:pt x="12304" y="3389"/>
                    <a:pt x="14560" y="5644"/>
                    <a:pt x="14560" y="8416"/>
                  </a:cubicBezTo>
                  <a:cubicBezTo>
                    <a:pt x="14560" y="11045"/>
                    <a:pt x="11089" y="15676"/>
                    <a:pt x="9532" y="15676"/>
                  </a:cubicBezTo>
                  <a:cubicBezTo>
                    <a:pt x="7974" y="15676"/>
                    <a:pt x="4507" y="11045"/>
                    <a:pt x="4507" y="8416"/>
                  </a:cubicBezTo>
                  <a:cubicBezTo>
                    <a:pt x="4507" y="5644"/>
                    <a:pt x="6760" y="3389"/>
                    <a:pt x="9532" y="3389"/>
                  </a:cubicBezTo>
                  <a:close/>
                  <a:moveTo>
                    <a:pt x="9532" y="1"/>
                  </a:moveTo>
                  <a:cubicBezTo>
                    <a:pt x="4296" y="1"/>
                    <a:pt x="1" y="4296"/>
                    <a:pt x="1" y="9532"/>
                  </a:cubicBezTo>
                  <a:cubicBezTo>
                    <a:pt x="1" y="14769"/>
                    <a:pt x="4296" y="19064"/>
                    <a:pt x="9532" y="19064"/>
                  </a:cubicBezTo>
                  <a:cubicBezTo>
                    <a:pt x="14769" y="19064"/>
                    <a:pt x="19064" y="14769"/>
                    <a:pt x="19064" y="9532"/>
                  </a:cubicBezTo>
                  <a:cubicBezTo>
                    <a:pt x="19064" y="4296"/>
                    <a:pt x="14769" y="1"/>
                    <a:pt x="95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52" name="Google Shape;9752;p88"/>
          <p:cNvGrpSpPr/>
          <p:nvPr/>
        </p:nvGrpSpPr>
        <p:grpSpPr>
          <a:xfrm>
            <a:off x="2611245" y="5181123"/>
            <a:ext cx="516908" cy="363429"/>
            <a:chOff x="3386036" y="1746339"/>
            <a:chExt cx="397907" cy="279762"/>
          </a:xfrm>
        </p:grpSpPr>
        <p:sp>
          <p:nvSpPr>
            <p:cNvPr id="9753" name="Google Shape;9753;p88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4" name="Google Shape;9754;p88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55" name="Google Shape;9755;p88"/>
          <p:cNvGrpSpPr/>
          <p:nvPr/>
        </p:nvGrpSpPr>
        <p:grpSpPr>
          <a:xfrm>
            <a:off x="3994841" y="5104385"/>
            <a:ext cx="516908" cy="516908"/>
            <a:chOff x="4417380" y="1687279"/>
            <a:chExt cx="397907" cy="397907"/>
          </a:xfrm>
        </p:grpSpPr>
        <p:sp>
          <p:nvSpPr>
            <p:cNvPr id="9756" name="Google Shape;9756;p88"/>
            <p:cNvSpPr/>
            <p:nvPr/>
          </p:nvSpPr>
          <p:spPr>
            <a:xfrm>
              <a:off x="4417380" y="1687279"/>
              <a:ext cx="397907" cy="397907"/>
            </a:xfrm>
            <a:custGeom>
              <a:avLst/>
              <a:gdLst/>
              <a:ahLst/>
              <a:cxnLst/>
              <a:rect l="l" t="t" r="r" b="b"/>
              <a:pathLst>
                <a:path w="19066" h="19066" extrusionOk="0">
                  <a:moveTo>
                    <a:pt x="9525" y="2794"/>
                  </a:moveTo>
                  <a:cubicBezTo>
                    <a:pt x="11382" y="2845"/>
                    <a:pt x="13514" y="4021"/>
                    <a:pt x="13514" y="6949"/>
                  </a:cubicBezTo>
                  <a:cubicBezTo>
                    <a:pt x="13514" y="7361"/>
                    <a:pt x="13500" y="7674"/>
                    <a:pt x="13486" y="7912"/>
                  </a:cubicBezTo>
                  <a:cubicBezTo>
                    <a:pt x="13689" y="7867"/>
                    <a:pt x="14004" y="7789"/>
                    <a:pt x="14208" y="7789"/>
                  </a:cubicBezTo>
                  <a:cubicBezTo>
                    <a:pt x="14882" y="7789"/>
                    <a:pt x="15370" y="8202"/>
                    <a:pt x="15370" y="8769"/>
                  </a:cubicBezTo>
                  <a:cubicBezTo>
                    <a:pt x="15370" y="9574"/>
                    <a:pt x="14598" y="9882"/>
                    <a:pt x="14137" y="10066"/>
                  </a:cubicBezTo>
                  <a:cubicBezTo>
                    <a:pt x="14020" y="10112"/>
                    <a:pt x="13857" y="10178"/>
                    <a:pt x="13767" y="10231"/>
                  </a:cubicBezTo>
                  <a:cubicBezTo>
                    <a:pt x="13822" y="10949"/>
                    <a:pt x="14437" y="11278"/>
                    <a:pt x="15354" y="11690"/>
                  </a:cubicBezTo>
                  <a:cubicBezTo>
                    <a:pt x="16061" y="12007"/>
                    <a:pt x="16794" y="12336"/>
                    <a:pt x="16794" y="13104"/>
                  </a:cubicBezTo>
                  <a:cubicBezTo>
                    <a:pt x="16794" y="13896"/>
                    <a:pt x="16088" y="14016"/>
                    <a:pt x="15520" y="14112"/>
                  </a:cubicBezTo>
                  <a:cubicBezTo>
                    <a:pt x="15333" y="14146"/>
                    <a:pt x="15111" y="14183"/>
                    <a:pt x="14855" y="14239"/>
                  </a:cubicBezTo>
                  <a:cubicBezTo>
                    <a:pt x="14768" y="14620"/>
                    <a:pt x="14600" y="15156"/>
                    <a:pt x="13939" y="15156"/>
                  </a:cubicBezTo>
                  <a:cubicBezTo>
                    <a:pt x="13709" y="15156"/>
                    <a:pt x="13258" y="15035"/>
                    <a:pt x="12916" y="15035"/>
                  </a:cubicBezTo>
                  <a:cubicBezTo>
                    <a:pt x="12370" y="15035"/>
                    <a:pt x="12048" y="15253"/>
                    <a:pt x="11642" y="15531"/>
                  </a:cubicBezTo>
                  <a:cubicBezTo>
                    <a:pt x="11160" y="15860"/>
                    <a:pt x="10556" y="16272"/>
                    <a:pt x="9534" y="16272"/>
                  </a:cubicBezTo>
                  <a:cubicBezTo>
                    <a:pt x="8510" y="16272"/>
                    <a:pt x="7908" y="15860"/>
                    <a:pt x="7425" y="15531"/>
                  </a:cubicBezTo>
                  <a:cubicBezTo>
                    <a:pt x="7020" y="15255"/>
                    <a:pt x="6698" y="15035"/>
                    <a:pt x="6151" y="15035"/>
                  </a:cubicBezTo>
                  <a:cubicBezTo>
                    <a:pt x="5810" y="15035"/>
                    <a:pt x="5357" y="15156"/>
                    <a:pt x="5129" y="15156"/>
                  </a:cubicBezTo>
                  <a:cubicBezTo>
                    <a:pt x="4467" y="15156"/>
                    <a:pt x="4298" y="14620"/>
                    <a:pt x="4211" y="14239"/>
                  </a:cubicBezTo>
                  <a:cubicBezTo>
                    <a:pt x="3956" y="14183"/>
                    <a:pt x="3735" y="14146"/>
                    <a:pt x="3547" y="14112"/>
                  </a:cubicBezTo>
                  <a:cubicBezTo>
                    <a:pt x="2980" y="14016"/>
                    <a:pt x="2272" y="13896"/>
                    <a:pt x="2272" y="13104"/>
                  </a:cubicBezTo>
                  <a:cubicBezTo>
                    <a:pt x="2272" y="12336"/>
                    <a:pt x="3004" y="12007"/>
                    <a:pt x="3712" y="11690"/>
                  </a:cubicBezTo>
                  <a:cubicBezTo>
                    <a:pt x="4630" y="11280"/>
                    <a:pt x="5246" y="10949"/>
                    <a:pt x="5299" y="10231"/>
                  </a:cubicBezTo>
                  <a:cubicBezTo>
                    <a:pt x="5209" y="10178"/>
                    <a:pt x="5046" y="10112"/>
                    <a:pt x="4929" y="10066"/>
                  </a:cubicBezTo>
                  <a:cubicBezTo>
                    <a:pt x="4469" y="9882"/>
                    <a:pt x="3696" y="9573"/>
                    <a:pt x="3696" y="8769"/>
                  </a:cubicBezTo>
                  <a:cubicBezTo>
                    <a:pt x="3696" y="8202"/>
                    <a:pt x="4186" y="7789"/>
                    <a:pt x="4858" y="7789"/>
                  </a:cubicBezTo>
                  <a:cubicBezTo>
                    <a:pt x="5062" y="7789"/>
                    <a:pt x="5378" y="7867"/>
                    <a:pt x="5580" y="7912"/>
                  </a:cubicBezTo>
                  <a:cubicBezTo>
                    <a:pt x="5568" y="7674"/>
                    <a:pt x="5554" y="7361"/>
                    <a:pt x="5554" y="6949"/>
                  </a:cubicBezTo>
                  <a:cubicBezTo>
                    <a:pt x="5554" y="4011"/>
                    <a:pt x="7692" y="2840"/>
                    <a:pt x="9525" y="2794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4"/>
                  </a:cubicBezTo>
                  <a:lnTo>
                    <a:pt x="1" y="16272"/>
                  </a:lnTo>
                  <a:cubicBezTo>
                    <a:pt x="1" y="17811"/>
                    <a:pt x="1255" y="19065"/>
                    <a:pt x="2794" y="19065"/>
                  </a:cubicBezTo>
                  <a:lnTo>
                    <a:pt x="16274" y="19065"/>
                  </a:lnTo>
                  <a:cubicBezTo>
                    <a:pt x="17813" y="19065"/>
                    <a:pt x="19065" y="17811"/>
                    <a:pt x="19065" y="16272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7" name="Google Shape;9757;p88"/>
            <p:cNvSpPr/>
            <p:nvPr/>
          </p:nvSpPr>
          <p:spPr>
            <a:xfrm>
              <a:off x="4492363" y="1768878"/>
              <a:ext cx="248270" cy="234704"/>
            </a:xfrm>
            <a:custGeom>
              <a:avLst/>
              <a:gdLst/>
              <a:ahLst/>
              <a:cxnLst/>
              <a:rect l="l" t="t" r="r" b="b"/>
              <a:pathLst>
                <a:path w="11896" h="11246" extrusionOk="0">
                  <a:moveTo>
                    <a:pt x="5930" y="0"/>
                  </a:moveTo>
                  <a:cubicBezTo>
                    <a:pt x="5093" y="21"/>
                    <a:pt x="3077" y="428"/>
                    <a:pt x="3077" y="3039"/>
                  </a:cubicBezTo>
                  <a:cubicBezTo>
                    <a:pt x="3077" y="3478"/>
                    <a:pt x="3094" y="3798"/>
                    <a:pt x="3107" y="4028"/>
                  </a:cubicBezTo>
                  <a:cubicBezTo>
                    <a:pt x="3142" y="4647"/>
                    <a:pt x="3077" y="5187"/>
                    <a:pt x="2410" y="5187"/>
                  </a:cubicBezTo>
                  <a:cubicBezTo>
                    <a:pt x="2173" y="5187"/>
                    <a:pt x="1840" y="5114"/>
                    <a:pt x="1608" y="5061"/>
                  </a:cubicBezTo>
                  <a:lnTo>
                    <a:pt x="1608" y="5061"/>
                  </a:lnTo>
                  <a:cubicBezTo>
                    <a:pt x="2217" y="5314"/>
                    <a:pt x="2827" y="5535"/>
                    <a:pt x="2827" y="6215"/>
                  </a:cubicBezTo>
                  <a:cubicBezTo>
                    <a:pt x="2827" y="7791"/>
                    <a:pt x="1472" y="8398"/>
                    <a:pt x="577" y="8799"/>
                  </a:cubicBezTo>
                  <a:cubicBezTo>
                    <a:pt x="400" y="8879"/>
                    <a:pt x="169" y="8981"/>
                    <a:pt x="0" y="9077"/>
                  </a:cubicBezTo>
                  <a:cubicBezTo>
                    <a:pt x="386" y="9148"/>
                    <a:pt x="526" y="9160"/>
                    <a:pt x="965" y="9263"/>
                  </a:cubicBezTo>
                  <a:cubicBezTo>
                    <a:pt x="1348" y="9355"/>
                    <a:pt x="1603" y="9620"/>
                    <a:pt x="1713" y="10103"/>
                  </a:cubicBezTo>
                  <a:cubicBezTo>
                    <a:pt x="2012" y="10046"/>
                    <a:pt x="2244" y="10007"/>
                    <a:pt x="2558" y="10007"/>
                  </a:cubicBezTo>
                  <a:cubicBezTo>
                    <a:pt x="3450" y="10007"/>
                    <a:pt x="3988" y="10373"/>
                    <a:pt x="4460" y="10697"/>
                  </a:cubicBezTo>
                  <a:cubicBezTo>
                    <a:pt x="4892" y="10991"/>
                    <a:pt x="5261" y="11244"/>
                    <a:pt x="5941" y="11246"/>
                  </a:cubicBezTo>
                  <a:cubicBezTo>
                    <a:pt x="6620" y="11244"/>
                    <a:pt x="6990" y="10991"/>
                    <a:pt x="7420" y="10697"/>
                  </a:cubicBezTo>
                  <a:cubicBezTo>
                    <a:pt x="7894" y="10373"/>
                    <a:pt x="8430" y="10007"/>
                    <a:pt x="9323" y="10007"/>
                  </a:cubicBezTo>
                  <a:cubicBezTo>
                    <a:pt x="9638" y="10007"/>
                    <a:pt x="9870" y="10044"/>
                    <a:pt x="10169" y="10103"/>
                  </a:cubicBezTo>
                  <a:cubicBezTo>
                    <a:pt x="10280" y="9616"/>
                    <a:pt x="10535" y="9355"/>
                    <a:pt x="10917" y="9263"/>
                  </a:cubicBezTo>
                  <a:cubicBezTo>
                    <a:pt x="11308" y="9171"/>
                    <a:pt x="11524" y="9140"/>
                    <a:pt x="11895" y="9075"/>
                  </a:cubicBezTo>
                  <a:cubicBezTo>
                    <a:pt x="11727" y="8988"/>
                    <a:pt x="11487" y="8880"/>
                    <a:pt x="11304" y="8799"/>
                  </a:cubicBezTo>
                  <a:cubicBezTo>
                    <a:pt x="10409" y="8398"/>
                    <a:pt x="9054" y="7791"/>
                    <a:pt x="9054" y="6215"/>
                  </a:cubicBezTo>
                  <a:cubicBezTo>
                    <a:pt x="9054" y="5541"/>
                    <a:pt x="9663" y="5312"/>
                    <a:pt x="10271" y="5061"/>
                  </a:cubicBezTo>
                  <a:lnTo>
                    <a:pt x="10271" y="5061"/>
                  </a:lnTo>
                  <a:cubicBezTo>
                    <a:pt x="9985" y="5105"/>
                    <a:pt x="9811" y="5187"/>
                    <a:pt x="9472" y="5187"/>
                  </a:cubicBezTo>
                  <a:cubicBezTo>
                    <a:pt x="8805" y="5187"/>
                    <a:pt x="8739" y="4647"/>
                    <a:pt x="8773" y="4028"/>
                  </a:cubicBezTo>
                  <a:cubicBezTo>
                    <a:pt x="8787" y="3798"/>
                    <a:pt x="8805" y="3478"/>
                    <a:pt x="8805" y="3039"/>
                  </a:cubicBezTo>
                  <a:cubicBezTo>
                    <a:pt x="8805" y="439"/>
                    <a:pt x="6795" y="25"/>
                    <a:pt x="59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58" name="Google Shape;9758;p88"/>
          <p:cNvGrpSpPr/>
          <p:nvPr/>
        </p:nvGrpSpPr>
        <p:grpSpPr>
          <a:xfrm>
            <a:off x="10590149" y="4411384"/>
            <a:ext cx="516881" cy="516881"/>
            <a:chOff x="2869999" y="1687279"/>
            <a:chExt cx="397887" cy="397887"/>
          </a:xfrm>
        </p:grpSpPr>
        <p:sp>
          <p:nvSpPr>
            <p:cNvPr id="9759" name="Google Shape;9759;p88"/>
            <p:cNvSpPr/>
            <p:nvPr/>
          </p:nvSpPr>
          <p:spPr>
            <a:xfrm>
              <a:off x="2994590" y="1833740"/>
              <a:ext cx="148657" cy="81685"/>
            </a:xfrm>
            <a:custGeom>
              <a:avLst/>
              <a:gdLst/>
              <a:ahLst/>
              <a:cxnLst/>
              <a:rect l="l" t="t" r="r" b="b"/>
              <a:pathLst>
                <a:path w="7123" h="3914" extrusionOk="0">
                  <a:moveTo>
                    <a:pt x="2491" y="0"/>
                  </a:moveTo>
                  <a:lnTo>
                    <a:pt x="1" y="3112"/>
                  </a:lnTo>
                  <a:lnTo>
                    <a:pt x="1" y="3112"/>
                  </a:lnTo>
                  <a:lnTo>
                    <a:pt x="2196" y="2015"/>
                  </a:lnTo>
                  <a:cubicBezTo>
                    <a:pt x="2275" y="1975"/>
                    <a:pt x="2360" y="1956"/>
                    <a:pt x="2445" y="1956"/>
                  </a:cubicBezTo>
                  <a:cubicBezTo>
                    <a:pt x="2590" y="1956"/>
                    <a:pt x="2733" y="2012"/>
                    <a:pt x="2840" y="2119"/>
                  </a:cubicBezTo>
                  <a:lnTo>
                    <a:pt x="4634" y="3913"/>
                  </a:lnTo>
                  <a:lnTo>
                    <a:pt x="7123" y="800"/>
                  </a:lnTo>
                  <a:lnTo>
                    <a:pt x="4929" y="1897"/>
                  </a:lnTo>
                  <a:cubicBezTo>
                    <a:pt x="4850" y="1937"/>
                    <a:pt x="4764" y="1957"/>
                    <a:pt x="4679" y="1957"/>
                  </a:cubicBezTo>
                  <a:cubicBezTo>
                    <a:pt x="4535" y="1957"/>
                    <a:pt x="4392" y="1900"/>
                    <a:pt x="4285" y="1792"/>
                  </a:cubicBezTo>
                  <a:lnTo>
                    <a:pt x="24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0" name="Google Shape;9760;p88"/>
            <p:cNvSpPr/>
            <p:nvPr/>
          </p:nvSpPr>
          <p:spPr>
            <a:xfrm>
              <a:off x="2869999" y="1687279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8420" y="5623"/>
                  </a:moveTo>
                  <a:cubicBezTo>
                    <a:pt x="8569" y="5623"/>
                    <a:pt x="8707" y="5682"/>
                    <a:pt x="8810" y="5787"/>
                  </a:cubicBezTo>
                  <a:lnTo>
                    <a:pt x="10759" y="7736"/>
                  </a:lnTo>
                  <a:lnTo>
                    <a:pt x="14867" y="5683"/>
                  </a:lnTo>
                  <a:cubicBezTo>
                    <a:pt x="14947" y="5643"/>
                    <a:pt x="15033" y="5624"/>
                    <a:pt x="15118" y="5624"/>
                  </a:cubicBezTo>
                  <a:cubicBezTo>
                    <a:pt x="15283" y="5624"/>
                    <a:pt x="15443" y="5695"/>
                    <a:pt x="15552" y="5829"/>
                  </a:cubicBezTo>
                  <a:cubicBezTo>
                    <a:pt x="15716" y="6035"/>
                    <a:pt x="15718" y="6325"/>
                    <a:pt x="15553" y="6530"/>
                  </a:cubicBezTo>
                  <a:lnTo>
                    <a:pt x="11085" y="12116"/>
                  </a:lnTo>
                  <a:cubicBezTo>
                    <a:pt x="10973" y="12256"/>
                    <a:pt x="10812" y="12324"/>
                    <a:pt x="10652" y="12324"/>
                  </a:cubicBezTo>
                  <a:cubicBezTo>
                    <a:pt x="10507" y="12324"/>
                    <a:pt x="10363" y="12269"/>
                    <a:pt x="10255" y="12161"/>
                  </a:cubicBezTo>
                  <a:lnTo>
                    <a:pt x="8306" y="10211"/>
                  </a:lnTo>
                  <a:lnTo>
                    <a:pt x="4196" y="12267"/>
                  </a:lnTo>
                  <a:cubicBezTo>
                    <a:pt x="4117" y="12306"/>
                    <a:pt x="4032" y="12325"/>
                    <a:pt x="3948" y="12325"/>
                  </a:cubicBezTo>
                  <a:cubicBezTo>
                    <a:pt x="3784" y="12325"/>
                    <a:pt x="3622" y="12253"/>
                    <a:pt x="3514" y="12118"/>
                  </a:cubicBezTo>
                  <a:cubicBezTo>
                    <a:pt x="3347" y="11913"/>
                    <a:pt x="3347" y="11623"/>
                    <a:pt x="3510" y="11418"/>
                  </a:cubicBezTo>
                  <a:lnTo>
                    <a:pt x="7979" y="5833"/>
                  </a:lnTo>
                  <a:cubicBezTo>
                    <a:pt x="8078" y="5709"/>
                    <a:pt x="8226" y="5633"/>
                    <a:pt x="8384" y="5624"/>
                  </a:cubicBezTo>
                  <a:cubicBezTo>
                    <a:pt x="8396" y="5623"/>
                    <a:pt x="8408" y="5623"/>
                    <a:pt x="8420" y="5623"/>
                  </a:cubicBezTo>
                  <a:close/>
                  <a:moveTo>
                    <a:pt x="9532" y="1"/>
                  </a:moveTo>
                  <a:cubicBezTo>
                    <a:pt x="4297" y="1"/>
                    <a:pt x="0" y="4046"/>
                    <a:pt x="0" y="8975"/>
                  </a:cubicBezTo>
                  <a:cubicBezTo>
                    <a:pt x="0" y="11616"/>
                    <a:pt x="1255" y="14085"/>
                    <a:pt x="3388" y="15787"/>
                  </a:cubicBezTo>
                  <a:lnTo>
                    <a:pt x="3388" y="18506"/>
                  </a:lnTo>
                  <a:cubicBezTo>
                    <a:pt x="3388" y="18699"/>
                    <a:pt x="3489" y="18879"/>
                    <a:pt x="3653" y="18980"/>
                  </a:cubicBezTo>
                  <a:cubicBezTo>
                    <a:pt x="3742" y="19036"/>
                    <a:pt x="3843" y="19064"/>
                    <a:pt x="3946" y="19064"/>
                  </a:cubicBezTo>
                  <a:cubicBezTo>
                    <a:pt x="4031" y="19064"/>
                    <a:pt x="4117" y="19045"/>
                    <a:pt x="4196" y="19005"/>
                  </a:cubicBezTo>
                  <a:lnTo>
                    <a:pt x="6970" y="17581"/>
                  </a:lnTo>
                  <a:cubicBezTo>
                    <a:pt x="7802" y="17799"/>
                    <a:pt x="8661" y="17910"/>
                    <a:pt x="9532" y="17910"/>
                  </a:cubicBezTo>
                  <a:cubicBezTo>
                    <a:pt x="14768" y="17910"/>
                    <a:pt x="19065" y="13901"/>
                    <a:pt x="19065" y="8975"/>
                  </a:cubicBezTo>
                  <a:cubicBezTo>
                    <a:pt x="19065" y="4046"/>
                    <a:pt x="14768" y="1"/>
                    <a:pt x="95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1" name="Google Shape;9761;p88"/>
          <p:cNvGrpSpPr/>
          <p:nvPr/>
        </p:nvGrpSpPr>
        <p:grpSpPr>
          <a:xfrm>
            <a:off x="3303625" y="5104886"/>
            <a:ext cx="515743" cy="515905"/>
            <a:chOff x="3902887" y="1687655"/>
            <a:chExt cx="397010" cy="397135"/>
          </a:xfrm>
        </p:grpSpPr>
        <p:sp>
          <p:nvSpPr>
            <p:cNvPr id="9762" name="Google Shape;9762;p88"/>
            <p:cNvSpPr/>
            <p:nvPr/>
          </p:nvSpPr>
          <p:spPr>
            <a:xfrm>
              <a:off x="4023345" y="1785845"/>
              <a:ext cx="156275" cy="200269"/>
            </a:xfrm>
            <a:custGeom>
              <a:avLst/>
              <a:gdLst/>
              <a:ahLst/>
              <a:cxnLst/>
              <a:rect l="l" t="t" r="r" b="b"/>
              <a:pathLst>
                <a:path w="7488" h="9596" extrusionOk="0">
                  <a:moveTo>
                    <a:pt x="3585" y="1"/>
                  </a:moveTo>
                  <a:cubicBezTo>
                    <a:pt x="3550" y="1"/>
                    <a:pt x="36" y="31"/>
                    <a:pt x="36" y="2561"/>
                  </a:cubicBezTo>
                  <a:cubicBezTo>
                    <a:pt x="36" y="4296"/>
                    <a:pt x="1381" y="4712"/>
                    <a:pt x="3429" y="5147"/>
                  </a:cubicBezTo>
                  <a:cubicBezTo>
                    <a:pt x="4813" y="5440"/>
                    <a:pt x="6242" y="5745"/>
                    <a:pt x="6242" y="7084"/>
                  </a:cubicBezTo>
                  <a:cubicBezTo>
                    <a:pt x="6242" y="8290"/>
                    <a:pt x="4968" y="9010"/>
                    <a:pt x="3737" y="9010"/>
                  </a:cubicBezTo>
                  <a:cubicBezTo>
                    <a:pt x="2265" y="9010"/>
                    <a:pt x="1591" y="8227"/>
                    <a:pt x="1100" y="7655"/>
                  </a:cubicBezTo>
                  <a:cubicBezTo>
                    <a:pt x="793" y="7298"/>
                    <a:pt x="640" y="7140"/>
                    <a:pt x="463" y="7140"/>
                  </a:cubicBezTo>
                  <a:cubicBezTo>
                    <a:pt x="330" y="7140"/>
                    <a:pt x="1" y="7243"/>
                    <a:pt x="1" y="7485"/>
                  </a:cubicBezTo>
                  <a:cubicBezTo>
                    <a:pt x="1" y="8301"/>
                    <a:pt x="1016" y="9596"/>
                    <a:pt x="3744" y="9596"/>
                  </a:cubicBezTo>
                  <a:cubicBezTo>
                    <a:pt x="5165" y="9594"/>
                    <a:pt x="6203" y="9265"/>
                    <a:pt x="6831" y="8616"/>
                  </a:cubicBezTo>
                  <a:cubicBezTo>
                    <a:pt x="7479" y="7947"/>
                    <a:pt x="7487" y="7116"/>
                    <a:pt x="7482" y="6957"/>
                  </a:cubicBezTo>
                  <a:cubicBezTo>
                    <a:pt x="7482" y="5087"/>
                    <a:pt x="6088" y="4674"/>
                    <a:pt x="3964" y="4255"/>
                  </a:cubicBezTo>
                  <a:cubicBezTo>
                    <a:pt x="2598" y="3986"/>
                    <a:pt x="1186" y="3709"/>
                    <a:pt x="1186" y="2410"/>
                  </a:cubicBezTo>
                  <a:cubicBezTo>
                    <a:pt x="1186" y="1420"/>
                    <a:pt x="2170" y="675"/>
                    <a:pt x="3475" y="675"/>
                  </a:cubicBezTo>
                  <a:cubicBezTo>
                    <a:pt x="4868" y="675"/>
                    <a:pt x="5485" y="1305"/>
                    <a:pt x="5938" y="1766"/>
                  </a:cubicBezTo>
                  <a:cubicBezTo>
                    <a:pt x="6247" y="2081"/>
                    <a:pt x="6375" y="2191"/>
                    <a:pt x="6598" y="2191"/>
                  </a:cubicBezTo>
                  <a:cubicBezTo>
                    <a:pt x="6794" y="2191"/>
                    <a:pt x="7082" y="2072"/>
                    <a:pt x="7082" y="1818"/>
                  </a:cubicBezTo>
                  <a:cubicBezTo>
                    <a:pt x="7082" y="1381"/>
                    <a:pt x="5803" y="1"/>
                    <a:pt x="35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3" name="Google Shape;9763;p88"/>
            <p:cNvSpPr/>
            <p:nvPr/>
          </p:nvSpPr>
          <p:spPr>
            <a:xfrm>
              <a:off x="3902887" y="1687655"/>
              <a:ext cx="397010" cy="397135"/>
            </a:xfrm>
            <a:custGeom>
              <a:avLst/>
              <a:gdLst/>
              <a:ahLst/>
              <a:cxnLst/>
              <a:rect l="l" t="t" r="r" b="b"/>
              <a:pathLst>
                <a:path w="19023" h="19029" extrusionOk="0">
                  <a:moveTo>
                    <a:pt x="9357" y="3591"/>
                  </a:moveTo>
                  <a:cubicBezTo>
                    <a:pt x="11911" y="3591"/>
                    <a:pt x="13969" y="5196"/>
                    <a:pt x="13969" y="6523"/>
                  </a:cubicBezTo>
                  <a:cubicBezTo>
                    <a:pt x="13969" y="7455"/>
                    <a:pt x="13157" y="8010"/>
                    <a:pt x="12370" y="8010"/>
                  </a:cubicBezTo>
                  <a:cubicBezTo>
                    <a:pt x="11658" y="8010"/>
                    <a:pt x="11246" y="7589"/>
                    <a:pt x="10914" y="7251"/>
                  </a:cubicBezTo>
                  <a:cubicBezTo>
                    <a:pt x="10514" y="6845"/>
                    <a:pt x="10171" y="6494"/>
                    <a:pt x="9247" y="6494"/>
                  </a:cubicBezTo>
                  <a:cubicBezTo>
                    <a:pt x="8481" y="6494"/>
                    <a:pt x="8073" y="6855"/>
                    <a:pt x="8073" y="7115"/>
                  </a:cubicBezTo>
                  <a:cubicBezTo>
                    <a:pt x="8073" y="7497"/>
                    <a:pt x="9028" y="7685"/>
                    <a:pt x="9950" y="7867"/>
                  </a:cubicBezTo>
                  <a:cubicBezTo>
                    <a:pt x="11710" y="8214"/>
                    <a:pt x="14369" y="8739"/>
                    <a:pt x="14369" y="11635"/>
                  </a:cubicBezTo>
                  <a:cubicBezTo>
                    <a:pt x="14379" y="11960"/>
                    <a:pt x="14340" y="13128"/>
                    <a:pt x="13404" y="14096"/>
                  </a:cubicBezTo>
                  <a:cubicBezTo>
                    <a:pt x="12561" y="14970"/>
                    <a:pt x="11252" y="15414"/>
                    <a:pt x="9518" y="15415"/>
                  </a:cubicBezTo>
                  <a:lnTo>
                    <a:pt x="9516" y="15415"/>
                  </a:lnTo>
                  <a:cubicBezTo>
                    <a:pt x="5952" y="15415"/>
                    <a:pt x="4658" y="13487"/>
                    <a:pt x="4658" y="12190"/>
                  </a:cubicBezTo>
                  <a:cubicBezTo>
                    <a:pt x="4658" y="11290"/>
                    <a:pt x="5476" y="10731"/>
                    <a:pt x="6235" y="10731"/>
                  </a:cubicBezTo>
                  <a:cubicBezTo>
                    <a:pt x="6942" y="10731"/>
                    <a:pt x="7354" y="11210"/>
                    <a:pt x="7717" y="11633"/>
                  </a:cubicBezTo>
                  <a:cubicBezTo>
                    <a:pt x="8145" y="12132"/>
                    <a:pt x="8549" y="12601"/>
                    <a:pt x="9509" y="12601"/>
                  </a:cubicBezTo>
                  <a:cubicBezTo>
                    <a:pt x="10165" y="12601"/>
                    <a:pt x="10898" y="12254"/>
                    <a:pt x="10898" y="11789"/>
                  </a:cubicBezTo>
                  <a:cubicBezTo>
                    <a:pt x="10898" y="11384"/>
                    <a:pt x="10135" y="11191"/>
                    <a:pt x="8970" y="10943"/>
                  </a:cubicBezTo>
                  <a:cubicBezTo>
                    <a:pt x="7165" y="10559"/>
                    <a:pt x="4694" y="10032"/>
                    <a:pt x="4694" y="7266"/>
                  </a:cubicBezTo>
                  <a:cubicBezTo>
                    <a:pt x="4694" y="4359"/>
                    <a:pt x="7744" y="3591"/>
                    <a:pt x="9357" y="3591"/>
                  </a:cubicBezTo>
                  <a:close/>
                  <a:moveTo>
                    <a:pt x="5202" y="0"/>
                  </a:moveTo>
                  <a:cubicBezTo>
                    <a:pt x="2338" y="0"/>
                    <a:pt x="6" y="2303"/>
                    <a:pt x="1" y="5148"/>
                  </a:cubicBezTo>
                  <a:lnTo>
                    <a:pt x="1" y="5159"/>
                  </a:lnTo>
                  <a:cubicBezTo>
                    <a:pt x="2" y="6225"/>
                    <a:pt x="261" y="6830"/>
                    <a:pt x="469" y="7319"/>
                  </a:cubicBezTo>
                  <a:cubicBezTo>
                    <a:pt x="609" y="7646"/>
                    <a:pt x="712" y="7885"/>
                    <a:pt x="712" y="8212"/>
                  </a:cubicBezTo>
                  <a:cubicBezTo>
                    <a:pt x="712" y="8219"/>
                    <a:pt x="632" y="9035"/>
                    <a:pt x="632" y="9553"/>
                  </a:cubicBezTo>
                  <a:cubicBezTo>
                    <a:pt x="632" y="12302"/>
                    <a:pt x="2927" y="18423"/>
                    <a:pt x="9541" y="18423"/>
                  </a:cubicBezTo>
                  <a:cubicBezTo>
                    <a:pt x="10171" y="18423"/>
                    <a:pt x="10931" y="18343"/>
                    <a:pt x="10931" y="18343"/>
                  </a:cubicBezTo>
                  <a:cubicBezTo>
                    <a:pt x="11190" y="18343"/>
                    <a:pt x="11441" y="18446"/>
                    <a:pt x="11759" y="18577"/>
                  </a:cubicBezTo>
                  <a:cubicBezTo>
                    <a:pt x="12509" y="18886"/>
                    <a:pt x="13241" y="19028"/>
                    <a:pt x="13937" y="19028"/>
                  </a:cubicBezTo>
                  <a:cubicBezTo>
                    <a:pt x="15330" y="19028"/>
                    <a:pt x="16576" y="18458"/>
                    <a:pt x="17517" y="17520"/>
                  </a:cubicBezTo>
                  <a:cubicBezTo>
                    <a:pt x="18489" y="16555"/>
                    <a:pt x="19023" y="15260"/>
                    <a:pt x="19023" y="13878"/>
                  </a:cubicBezTo>
                  <a:cubicBezTo>
                    <a:pt x="19023" y="12804"/>
                    <a:pt x="18763" y="12198"/>
                    <a:pt x="18554" y="11708"/>
                  </a:cubicBezTo>
                  <a:cubicBezTo>
                    <a:pt x="18414" y="11380"/>
                    <a:pt x="18312" y="11141"/>
                    <a:pt x="18312" y="10814"/>
                  </a:cubicBezTo>
                  <a:cubicBezTo>
                    <a:pt x="18312" y="10804"/>
                    <a:pt x="18391" y="9993"/>
                    <a:pt x="18391" y="9473"/>
                  </a:cubicBezTo>
                  <a:cubicBezTo>
                    <a:pt x="18391" y="6724"/>
                    <a:pt x="16095" y="603"/>
                    <a:pt x="9483" y="603"/>
                  </a:cubicBezTo>
                  <a:cubicBezTo>
                    <a:pt x="8853" y="603"/>
                    <a:pt x="8092" y="683"/>
                    <a:pt x="8092" y="683"/>
                  </a:cubicBezTo>
                  <a:cubicBezTo>
                    <a:pt x="7832" y="683"/>
                    <a:pt x="7583" y="580"/>
                    <a:pt x="7264" y="450"/>
                  </a:cubicBezTo>
                  <a:cubicBezTo>
                    <a:pt x="6767" y="244"/>
                    <a:pt x="6150" y="0"/>
                    <a:pt x="520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4" name="Google Shape;9764;p88"/>
          <p:cNvGrpSpPr/>
          <p:nvPr/>
        </p:nvGrpSpPr>
        <p:grpSpPr>
          <a:xfrm>
            <a:off x="4687222" y="5104385"/>
            <a:ext cx="516908" cy="516908"/>
            <a:chOff x="4933458" y="1687279"/>
            <a:chExt cx="397907" cy="397907"/>
          </a:xfrm>
        </p:grpSpPr>
        <p:sp>
          <p:nvSpPr>
            <p:cNvPr id="9765" name="Google Shape;9765;p88"/>
            <p:cNvSpPr/>
            <p:nvPr/>
          </p:nvSpPr>
          <p:spPr>
            <a:xfrm>
              <a:off x="5071801" y="1766541"/>
              <a:ext cx="125867" cy="241215"/>
            </a:xfrm>
            <a:custGeom>
              <a:avLst/>
              <a:gdLst/>
              <a:ahLst/>
              <a:cxnLst/>
              <a:rect l="l" t="t" r="r" b="b"/>
              <a:pathLst>
                <a:path w="6031" h="11558" extrusionOk="0">
                  <a:moveTo>
                    <a:pt x="2415" y="1"/>
                  </a:moveTo>
                  <a:cubicBezTo>
                    <a:pt x="2233" y="993"/>
                    <a:pt x="1808" y="2415"/>
                    <a:pt x="0" y="2785"/>
                  </a:cubicBezTo>
                  <a:lnTo>
                    <a:pt x="0" y="4244"/>
                  </a:lnTo>
                  <a:lnTo>
                    <a:pt x="1228" y="4244"/>
                  </a:lnTo>
                  <a:cubicBezTo>
                    <a:pt x="1537" y="4244"/>
                    <a:pt x="1787" y="4496"/>
                    <a:pt x="1787" y="4803"/>
                  </a:cubicBezTo>
                  <a:lnTo>
                    <a:pt x="1787" y="9077"/>
                  </a:lnTo>
                  <a:cubicBezTo>
                    <a:pt x="1787" y="10222"/>
                    <a:pt x="2553" y="11558"/>
                    <a:pt x="4714" y="11558"/>
                  </a:cubicBezTo>
                  <a:cubicBezTo>
                    <a:pt x="5212" y="11558"/>
                    <a:pt x="5689" y="11535"/>
                    <a:pt x="6031" y="11512"/>
                  </a:cubicBezTo>
                  <a:lnTo>
                    <a:pt x="6031" y="9905"/>
                  </a:lnTo>
                  <a:lnTo>
                    <a:pt x="4891" y="9905"/>
                  </a:lnTo>
                  <a:cubicBezTo>
                    <a:pt x="3535" y="9905"/>
                    <a:pt x="3351" y="9125"/>
                    <a:pt x="3351" y="8363"/>
                  </a:cubicBezTo>
                  <a:lnTo>
                    <a:pt x="3351" y="4803"/>
                  </a:lnTo>
                  <a:cubicBezTo>
                    <a:pt x="3351" y="4496"/>
                    <a:pt x="3600" y="4244"/>
                    <a:pt x="3910" y="4244"/>
                  </a:cubicBezTo>
                  <a:lnTo>
                    <a:pt x="6031" y="4244"/>
                  </a:lnTo>
                  <a:lnTo>
                    <a:pt x="6031" y="2681"/>
                  </a:lnTo>
                  <a:lnTo>
                    <a:pt x="3910" y="2681"/>
                  </a:lnTo>
                  <a:cubicBezTo>
                    <a:pt x="3600" y="2681"/>
                    <a:pt x="3351" y="2431"/>
                    <a:pt x="3351" y="2122"/>
                  </a:cubicBezTo>
                  <a:lnTo>
                    <a:pt x="335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6" name="Google Shape;9766;p88"/>
            <p:cNvSpPr/>
            <p:nvPr/>
          </p:nvSpPr>
          <p:spPr>
            <a:xfrm>
              <a:off x="4933458" y="1687279"/>
              <a:ext cx="397907" cy="397907"/>
            </a:xfrm>
            <a:custGeom>
              <a:avLst/>
              <a:gdLst/>
              <a:ahLst/>
              <a:cxnLst/>
              <a:rect l="l" t="t" r="r" b="b"/>
              <a:pathLst>
                <a:path w="19066" h="19066" extrusionOk="0">
                  <a:moveTo>
                    <a:pt x="10539" y="2681"/>
                  </a:moveTo>
                  <a:cubicBezTo>
                    <a:pt x="10846" y="2681"/>
                    <a:pt x="11059" y="2932"/>
                    <a:pt x="11059" y="3240"/>
                  </a:cubicBezTo>
                  <a:lnTo>
                    <a:pt x="11059" y="5362"/>
                  </a:lnTo>
                  <a:lnTo>
                    <a:pt x="13219" y="5362"/>
                  </a:lnTo>
                  <a:cubicBezTo>
                    <a:pt x="13528" y="5362"/>
                    <a:pt x="13778" y="5612"/>
                    <a:pt x="13778" y="5921"/>
                  </a:cubicBezTo>
                  <a:lnTo>
                    <a:pt x="13778" y="8601"/>
                  </a:lnTo>
                  <a:cubicBezTo>
                    <a:pt x="13778" y="8911"/>
                    <a:pt x="13528" y="9160"/>
                    <a:pt x="13219" y="9160"/>
                  </a:cubicBezTo>
                  <a:lnTo>
                    <a:pt x="11096" y="9160"/>
                  </a:lnTo>
                  <a:lnTo>
                    <a:pt x="11096" y="12161"/>
                  </a:lnTo>
                  <a:cubicBezTo>
                    <a:pt x="11096" y="12440"/>
                    <a:pt x="11121" y="12520"/>
                    <a:pt x="11133" y="12541"/>
                  </a:cubicBezTo>
                  <a:cubicBezTo>
                    <a:pt x="11140" y="12541"/>
                    <a:pt x="11234" y="12585"/>
                    <a:pt x="11520" y="12585"/>
                  </a:cubicBezTo>
                  <a:lnTo>
                    <a:pt x="13219" y="12585"/>
                  </a:lnTo>
                  <a:cubicBezTo>
                    <a:pt x="13528" y="12585"/>
                    <a:pt x="13741" y="12836"/>
                    <a:pt x="13741" y="13144"/>
                  </a:cubicBezTo>
                  <a:lnTo>
                    <a:pt x="13741" y="15826"/>
                  </a:lnTo>
                  <a:cubicBezTo>
                    <a:pt x="13741" y="16113"/>
                    <a:pt x="13560" y="16351"/>
                    <a:pt x="13273" y="16382"/>
                  </a:cubicBezTo>
                  <a:cubicBezTo>
                    <a:pt x="13236" y="16385"/>
                    <a:pt x="12341" y="16474"/>
                    <a:pt x="11342" y="16474"/>
                  </a:cubicBezTo>
                  <a:cubicBezTo>
                    <a:pt x="8564" y="16474"/>
                    <a:pt x="7298" y="14609"/>
                    <a:pt x="7298" y="12877"/>
                  </a:cubicBezTo>
                  <a:lnTo>
                    <a:pt x="7298" y="9160"/>
                  </a:lnTo>
                  <a:lnTo>
                    <a:pt x="6070" y="9160"/>
                  </a:lnTo>
                  <a:cubicBezTo>
                    <a:pt x="5760" y="9160"/>
                    <a:pt x="5511" y="8911"/>
                    <a:pt x="5511" y="8601"/>
                  </a:cubicBezTo>
                  <a:lnTo>
                    <a:pt x="5511" y="6100"/>
                  </a:lnTo>
                  <a:cubicBezTo>
                    <a:pt x="5511" y="5808"/>
                    <a:pt x="5734" y="5568"/>
                    <a:pt x="6024" y="5543"/>
                  </a:cubicBezTo>
                  <a:cubicBezTo>
                    <a:pt x="7535" y="5417"/>
                    <a:pt x="7797" y="4524"/>
                    <a:pt x="8000" y="3275"/>
                  </a:cubicBezTo>
                  <a:lnTo>
                    <a:pt x="8021" y="3148"/>
                  </a:lnTo>
                  <a:cubicBezTo>
                    <a:pt x="8066" y="2879"/>
                    <a:pt x="8299" y="2681"/>
                    <a:pt x="8571" y="2681"/>
                  </a:cubicBezTo>
                  <a:close/>
                  <a:moveTo>
                    <a:pt x="2794" y="1"/>
                  </a:moveTo>
                  <a:cubicBezTo>
                    <a:pt x="1253" y="1"/>
                    <a:pt x="1" y="1253"/>
                    <a:pt x="1" y="2794"/>
                  </a:cubicBezTo>
                  <a:lnTo>
                    <a:pt x="1" y="16272"/>
                  </a:lnTo>
                  <a:cubicBezTo>
                    <a:pt x="1" y="17811"/>
                    <a:pt x="1253" y="19065"/>
                    <a:pt x="2794" y="19065"/>
                  </a:cubicBezTo>
                  <a:lnTo>
                    <a:pt x="16272" y="19065"/>
                  </a:lnTo>
                  <a:cubicBezTo>
                    <a:pt x="17813" y="19065"/>
                    <a:pt x="19065" y="17811"/>
                    <a:pt x="19065" y="16272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7" name="Google Shape;9767;p88"/>
          <p:cNvGrpSpPr/>
          <p:nvPr/>
        </p:nvGrpSpPr>
        <p:grpSpPr>
          <a:xfrm>
            <a:off x="8464490" y="4411384"/>
            <a:ext cx="516881" cy="516881"/>
            <a:chOff x="1379798" y="1723250"/>
            <a:chExt cx="397887" cy="397887"/>
          </a:xfrm>
        </p:grpSpPr>
        <p:sp>
          <p:nvSpPr>
            <p:cNvPr id="9768" name="Google Shape;9768;p88"/>
            <p:cNvSpPr/>
            <p:nvPr/>
          </p:nvSpPr>
          <p:spPr>
            <a:xfrm>
              <a:off x="1462169" y="1793977"/>
              <a:ext cx="23354" cy="23312"/>
            </a:xfrm>
            <a:custGeom>
              <a:avLst/>
              <a:gdLst/>
              <a:ahLst/>
              <a:cxnLst/>
              <a:rect l="l" t="t" r="r" b="b"/>
              <a:pathLst>
                <a:path w="1119" h="1117" extrusionOk="0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9" name="Google Shape;9769;p88"/>
            <p:cNvSpPr/>
            <p:nvPr/>
          </p:nvSpPr>
          <p:spPr>
            <a:xfrm>
              <a:off x="1379798" y="1723250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0" name="Google Shape;9770;p88"/>
            <p:cNvSpPr/>
            <p:nvPr/>
          </p:nvSpPr>
          <p:spPr>
            <a:xfrm>
              <a:off x="1555413" y="1886846"/>
              <a:ext cx="139912" cy="163558"/>
            </a:xfrm>
            <a:custGeom>
              <a:avLst/>
              <a:gdLst/>
              <a:ahLst/>
              <a:cxnLst/>
              <a:rect l="l" t="t" r="r" b="b"/>
              <a:pathLst>
                <a:path w="6704" h="7837" extrusionOk="0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1" name="Google Shape;9771;p88"/>
            <p:cNvSpPr/>
            <p:nvPr/>
          </p:nvSpPr>
          <p:spPr>
            <a:xfrm>
              <a:off x="1462169" y="1887200"/>
              <a:ext cx="23354" cy="163203"/>
            </a:xfrm>
            <a:custGeom>
              <a:avLst/>
              <a:gdLst/>
              <a:ahLst/>
              <a:cxnLst/>
              <a:rect l="l" t="t" r="r" b="b"/>
              <a:pathLst>
                <a:path w="1119" h="7820" extrusionOk="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72" name="Google Shape;9772;p88"/>
          <p:cNvGrpSpPr/>
          <p:nvPr/>
        </p:nvGrpSpPr>
        <p:grpSpPr>
          <a:xfrm>
            <a:off x="7048329" y="4411384"/>
            <a:ext cx="516908" cy="516881"/>
            <a:chOff x="266768" y="1721375"/>
            <a:chExt cx="397907" cy="397887"/>
          </a:xfrm>
        </p:grpSpPr>
        <p:sp>
          <p:nvSpPr>
            <p:cNvPr id="9773" name="Google Shape;9773;p88"/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4" name="Google Shape;9774;p88"/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75" name="Google Shape;9775;p88"/>
          <p:cNvGrpSpPr/>
          <p:nvPr/>
        </p:nvGrpSpPr>
        <p:grpSpPr>
          <a:xfrm>
            <a:off x="7756437" y="4411384"/>
            <a:ext cx="516855" cy="516881"/>
            <a:chOff x="864491" y="1723250"/>
            <a:chExt cx="397866" cy="397887"/>
          </a:xfrm>
        </p:grpSpPr>
        <p:sp>
          <p:nvSpPr>
            <p:cNvPr id="9776" name="Google Shape;9776;p88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7" name="Google Shape;9777;p88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8" name="Google Shape;9778;p88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79" name="Google Shape;9779;p88"/>
          <p:cNvSpPr/>
          <p:nvPr/>
        </p:nvSpPr>
        <p:spPr>
          <a:xfrm>
            <a:off x="9172570" y="4458354"/>
            <a:ext cx="518461" cy="422860"/>
          </a:xfrm>
          <a:custGeom>
            <a:avLst/>
            <a:gdLst/>
            <a:ahLst/>
            <a:cxnLst/>
            <a:rect l="l" t="t" r="r" b="b"/>
            <a:pathLst>
              <a:path w="19122" h="15596" extrusionOk="0">
                <a:moveTo>
                  <a:pt x="12981" y="0"/>
                </a:moveTo>
                <a:cubicBezTo>
                  <a:pt x="12091" y="0"/>
                  <a:pt x="10821" y="352"/>
                  <a:pt x="9915" y="1352"/>
                </a:cubicBezTo>
                <a:cubicBezTo>
                  <a:pt x="9203" y="2141"/>
                  <a:pt x="8847" y="3174"/>
                  <a:pt x="8856" y="4430"/>
                </a:cubicBezTo>
                <a:cubicBezTo>
                  <a:pt x="6243" y="4110"/>
                  <a:pt x="4101" y="2933"/>
                  <a:pt x="2323" y="846"/>
                </a:cubicBezTo>
                <a:cubicBezTo>
                  <a:pt x="2216" y="723"/>
                  <a:pt x="2064" y="650"/>
                  <a:pt x="1902" y="650"/>
                </a:cubicBezTo>
                <a:cubicBezTo>
                  <a:pt x="1875" y="650"/>
                  <a:pt x="1848" y="652"/>
                  <a:pt x="1820" y="656"/>
                </a:cubicBezTo>
                <a:cubicBezTo>
                  <a:pt x="1631" y="683"/>
                  <a:pt x="1468" y="805"/>
                  <a:pt x="1391" y="977"/>
                </a:cubicBezTo>
                <a:cubicBezTo>
                  <a:pt x="695" y="2512"/>
                  <a:pt x="701" y="3895"/>
                  <a:pt x="1403" y="5113"/>
                </a:cubicBezTo>
                <a:cubicBezTo>
                  <a:pt x="1389" y="5111"/>
                  <a:pt x="1374" y="5111"/>
                  <a:pt x="1360" y="5111"/>
                </a:cubicBezTo>
                <a:cubicBezTo>
                  <a:pt x="1076" y="5111"/>
                  <a:pt x="803" y="5375"/>
                  <a:pt x="824" y="5707"/>
                </a:cubicBezTo>
                <a:cubicBezTo>
                  <a:pt x="916" y="7101"/>
                  <a:pt x="1428" y="8182"/>
                  <a:pt x="2351" y="8934"/>
                </a:cubicBezTo>
                <a:cubicBezTo>
                  <a:pt x="2176" y="9073"/>
                  <a:pt x="2102" y="9307"/>
                  <a:pt x="2164" y="9524"/>
                </a:cubicBezTo>
                <a:cubicBezTo>
                  <a:pt x="2456" y="10535"/>
                  <a:pt x="3310" y="11633"/>
                  <a:pt x="4615" y="12155"/>
                </a:cubicBezTo>
                <a:cubicBezTo>
                  <a:pt x="3657" y="12655"/>
                  <a:pt x="2516" y="12903"/>
                  <a:pt x="1345" y="12903"/>
                </a:cubicBezTo>
                <a:cubicBezTo>
                  <a:pt x="1111" y="12903"/>
                  <a:pt x="876" y="12893"/>
                  <a:pt x="641" y="12873"/>
                </a:cubicBezTo>
                <a:cubicBezTo>
                  <a:pt x="628" y="12872"/>
                  <a:pt x="615" y="12872"/>
                  <a:pt x="603" y="12872"/>
                </a:cubicBezTo>
                <a:cubicBezTo>
                  <a:pt x="362" y="12872"/>
                  <a:pt x="155" y="13031"/>
                  <a:pt x="78" y="13266"/>
                </a:cubicBezTo>
                <a:cubicBezTo>
                  <a:pt x="0" y="13512"/>
                  <a:pt x="113" y="13788"/>
                  <a:pt x="334" y="13922"/>
                </a:cubicBezTo>
                <a:cubicBezTo>
                  <a:pt x="1162" y="14423"/>
                  <a:pt x="3243" y="15596"/>
                  <a:pt x="6294" y="15596"/>
                </a:cubicBezTo>
                <a:cubicBezTo>
                  <a:pt x="14568" y="15596"/>
                  <a:pt x="17244" y="8279"/>
                  <a:pt x="17244" y="4736"/>
                </a:cubicBezTo>
                <a:cubicBezTo>
                  <a:pt x="17241" y="4515"/>
                  <a:pt x="17243" y="4541"/>
                  <a:pt x="17230" y="4426"/>
                </a:cubicBezTo>
                <a:cubicBezTo>
                  <a:pt x="17250" y="4403"/>
                  <a:pt x="17326" y="4347"/>
                  <a:pt x="17386" y="4301"/>
                </a:cubicBezTo>
                <a:cubicBezTo>
                  <a:pt x="17696" y="4067"/>
                  <a:pt x="18237" y="3680"/>
                  <a:pt x="18983" y="2590"/>
                </a:cubicBezTo>
                <a:cubicBezTo>
                  <a:pt x="19121" y="2386"/>
                  <a:pt x="19111" y="2118"/>
                  <a:pt x="18957" y="1925"/>
                </a:cubicBezTo>
                <a:cubicBezTo>
                  <a:pt x="18840" y="1779"/>
                  <a:pt x="18708" y="1722"/>
                  <a:pt x="18558" y="1722"/>
                </a:cubicBezTo>
                <a:cubicBezTo>
                  <a:pt x="18451" y="1722"/>
                  <a:pt x="18336" y="1751"/>
                  <a:pt x="18212" y="1799"/>
                </a:cubicBezTo>
                <a:cubicBezTo>
                  <a:pt x="18352" y="1553"/>
                  <a:pt x="18467" y="1291"/>
                  <a:pt x="18559" y="1014"/>
                </a:cubicBezTo>
                <a:cubicBezTo>
                  <a:pt x="18631" y="800"/>
                  <a:pt x="18553" y="614"/>
                  <a:pt x="18382" y="465"/>
                </a:cubicBezTo>
                <a:cubicBezTo>
                  <a:pt x="18282" y="379"/>
                  <a:pt x="18151" y="335"/>
                  <a:pt x="18020" y="335"/>
                </a:cubicBezTo>
                <a:cubicBezTo>
                  <a:pt x="17928" y="335"/>
                  <a:pt x="17837" y="356"/>
                  <a:pt x="17754" y="398"/>
                </a:cubicBezTo>
                <a:cubicBezTo>
                  <a:pt x="16848" y="856"/>
                  <a:pt x="16172" y="1054"/>
                  <a:pt x="15873" y="1113"/>
                </a:cubicBezTo>
                <a:cubicBezTo>
                  <a:pt x="15090" y="395"/>
                  <a:pt x="14251" y="0"/>
                  <a:pt x="1298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780" name="Google Shape;9780;p88"/>
          <p:cNvGrpSpPr/>
          <p:nvPr/>
        </p:nvGrpSpPr>
        <p:grpSpPr>
          <a:xfrm>
            <a:off x="9882230" y="4411899"/>
            <a:ext cx="516719" cy="515851"/>
            <a:chOff x="2408992" y="1722875"/>
            <a:chExt cx="397761" cy="397093"/>
          </a:xfrm>
        </p:grpSpPr>
        <p:sp>
          <p:nvSpPr>
            <p:cNvPr id="9781" name="Google Shape;9781;p88"/>
            <p:cNvSpPr/>
            <p:nvPr/>
          </p:nvSpPr>
          <p:spPr>
            <a:xfrm>
              <a:off x="2492135" y="1827639"/>
              <a:ext cx="213667" cy="185326"/>
            </a:xfrm>
            <a:custGeom>
              <a:avLst/>
              <a:gdLst/>
              <a:ahLst/>
              <a:cxnLst/>
              <a:rect l="l" t="t" r="r" b="b"/>
              <a:pathLst>
                <a:path w="10238" h="8880" extrusionOk="0">
                  <a:moveTo>
                    <a:pt x="2548" y="1"/>
                  </a:moveTo>
                  <a:cubicBezTo>
                    <a:pt x="2277" y="1"/>
                    <a:pt x="2002" y="169"/>
                    <a:pt x="1743" y="427"/>
                  </a:cubicBezTo>
                  <a:cubicBezTo>
                    <a:pt x="1" y="2171"/>
                    <a:pt x="2739" y="5655"/>
                    <a:pt x="3567" y="6491"/>
                  </a:cubicBezTo>
                  <a:cubicBezTo>
                    <a:pt x="4206" y="7123"/>
                    <a:pt x="6403" y="8880"/>
                    <a:pt x="8179" y="8880"/>
                  </a:cubicBezTo>
                  <a:cubicBezTo>
                    <a:pt x="8718" y="8880"/>
                    <a:pt x="9219" y="8718"/>
                    <a:pt x="9626" y="8312"/>
                  </a:cubicBezTo>
                  <a:cubicBezTo>
                    <a:pt x="10054" y="7884"/>
                    <a:pt x="10238" y="7401"/>
                    <a:pt x="9812" y="6981"/>
                  </a:cubicBezTo>
                  <a:cubicBezTo>
                    <a:pt x="9168" y="6339"/>
                    <a:pt x="8797" y="6140"/>
                    <a:pt x="8555" y="6140"/>
                  </a:cubicBezTo>
                  <a:cubicBezTo>
                    <a:pt x="8422" y="6140"/>
                    <a:pt x="8327" y="6200"/>
                    <a:pt x="8248" y="6279"/>
                  </a:cubicBezTo>
                  <a:cubicBezTo>
                    <a:pt x="8064" y="6461"/>
                    <a:pt x="7636" y="7077"/>
                    <a:pt x="7461" y="7252"/>
                  </a:cubicBezTo>
                  <a:cubicBezTo>
                    <a:pt x="7260" y="7452"/>
                    <a:pt x="7021" y="7534"/>
                    <a:pt x="6762" y="7534"/>
                  </a:cubicBezTo>
                  <a:cubicBezTo>
                    <a:pt x="5839" y="7534"/>
                    <a:pt x="4665" y="6485"/>
                    <a:pt x="4117" y="5939"/>
                  </a:cubicBezTo>
                  <a:lnTo>
                    <a:pt x="4115" y="5938"/>
                  </a:lnTo>
                  <a:cubicBezTo>
                    <a:pt x="3417" y="5235"/>
                    <a:pt x="1890" y="3505"/>
                    <a:pt x="2803" y="2592"/>
                  </a:cubicBezTo>
                  <a:cubicBezTo>
                    <a:pt x="2879" y="2516"/>
                    <a:pt x="3056" y="2378"/>
                    <a:pt x="3254" y="2228"/>
                  </a:cubicBezTo>
                  <a:cubicBezTo>
                    <a:pt x="3445" y="2083"/>
                    <a:pt x="3661" y="1922"/>
                    <a:pt x="3776" y="1807"/>
                  </a:cubicBezTo>
                  <a:cubicBezTo>
                    <a:pt x="3999" y="1584"/>
                    <a:pt x="4069" y="1241"/>
                    <a:pt x="3080" y="250"/>
                  </a:cubicBezTo>
                  <a:cubicBezTo>
                    <a:pt x="2909" y="76"/>
                    <a:pt x="2730" y="1"/>
                    <a:pt x="25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2" name="Google Shape;9782;p88"/>
            <p:cNvSpPr/>
            <p:nvPr/>
          </p:nvSpPr>
          <p:spPr>
            <a:xfrm>
              <a:off x="2408992" y="1722875"/>
              <a:ext cx="397761" cy="397093"/>
            </a:xfrm>
            <a:custGeom>
              <a:avLst/>
              <a:gdLst/>
              <a:ahLst/>
              <a:cxnLst/>
              <a:rect l="l" t="t" r="r" b="b"/>
              <a:pathLst>
                <a:path w="19059" h="19027" extrusionOk="0">
                  <a:moveTo>
                    <a:pt x="6538" y="3907"/>
                  </a:moveTo>
                  <a:cubicBezTo>
                    <a:pt x="7030" y="3907"/>
                    <a:pt x="7490" y="4114"/>
                    <a:pt x="7853" y="4483"/>
                  </a:cubicBezTo>
                  <a:cubicBezTo>
                    <a:pt x="8326" y="4955"/>
                    <a:pt x="9768" y="6397"/>
                    <a:pt x="8549" y="7616"/>
                  </a:cubicBezTo>
                  <a:cubicBezTo>
                    <a:pt x="8407" y="7756"/>
                    <a:pt x="8145" y="7957"/>
                    <a:pt x="7912" y="8136"/>
                  </a:cubicBezTo>
                  <a:cubicBezTo>
                    <a:pt x="7767" y="8246"/>
                    <a:pt x="7634" y="8343"/>
                    <a:pt x="7576" y="8400"/>
                  </a:cubicBezTo>
                  <a:cubicBezTo>
                    <a:pt x="7599" y="8585"/>
                    <a:pt x="8227" y="9504"/>
                    <a:pt x="8888" y="10169"/>
                  </a:cubicBezTo>
                  <a:cubicBezTo>
                    <a:pt x="9546" y="10823"/>
                    <a:pt x="10450" y="11437"/>
                    <a:pt x="10732" y="11437"/>
                  </a:cubicBezTo>
                  <a:cubicBezTo>
                    <a:pt x="10736" y="11437"/>
                    <a:pt x="10740" y="11437"/>
                    <a:pt x="10744" y="11437"/>
                  </a:cubicBezTo>
                  <a:cubicBezTo>
                    <a:pt x="10716" y="11423"/>
                    <a:pt x="10813" y="11292"/>
                    <a:pt x="10923" y="11147"/>
                  </a:cubicBezTo>
                  <a:cubicBezTo>
                    <a:pt x="11100" y="10913"/>
                    <a:pt x="11301" y="10650"/>
                    <a:pt x="11443" y="10510"/>
                  </a:cubicBezTo>
                  <a:cubicBezTo>
                    <a:pt x="11789" y="10163"/>
                    <a:pt x="12153" y="10031"/>
                    <a:pt x="12508" y="10031"/>
                  </a:cubicBezTo>
                  <a:cubicBezTo>
                    <a:pt x="13402" y="10031"/>
                    <a:pt x="14236" y="10866"/>
                    <a:pt x="14576" y="11205"/>
                  </a:cubicBezTo>
                  <a:cubicBezTo>
                    <a:pt x="15328" y="11943"/>
                    <a:pt x="15425" y="13093"/>
                    <a:pt x="14399" y="14119"/>
                  </a:cubicBezTo>
                  <a:cubicBezTo>
                    <a:pt x="13750" y="14770"/>
                    <a:pt x="12980" y="15023"/>
                    <a:pt x="12179" y="15023"/>
                  </a:cubicBezTo>
                  <a:cubicBezTo>
                    <a:pt x="10063" y="15023"/>
                    <a:pt x="7723" y="13248"/>
                    <a:pt x="6764" y="12299"/>
                  </a:cubicBezTo>
                  <a:cubicBezTo>
                    <a:pt x="5451" y="10974"/>
                    <a:pt x="2573" y="7025"/>
                    <a:pt x="4938" y="4660"/>
                  </a:cubicBezTo>
                  <a:cubicBezTo>
                    <a:pt x="5458" y="4140"/>
                    <a:pt x="6017" y="3907"/>
                    <a:pt x="6538" y="3907"/>
                  </a:cubicBezTo>
                  <a:close/>
                  <a:moveTo>
                    <a:pt x="9545" y="0"/>
                  </a:moveTo>
                  <a:cubicBezTo>
                    <a:pt x="4319" y="0"/>
                    <a:pt x="31" y="4288"/>
                    <a:pt x="31" y="9514"/>
                  </a:cubicBezTo>
                  <a:cubicBezTo>
                    <a:pt x="31" y="11064"/>
                    <a:pt x="448" y="12594"/>
                    <a:pt x="1172" y="13954"/>
                  </a:cubicBezTo>
                  <a:lnTo>
                    <a:pt x="49" y="18334"/>
                  </a:lnTo>
                  <a:cubicBezTo>
                    <a:pt x="1" y="18524"/>
                    <a:pt x="57" y="18725"/>
                    <a:pt x="195" y="18863"/>
                  </a:cubicBezTo>
                  <a:cubicBezTo>
                    <a:pt x="302" y="18971"/>
                    <a:pt x="445" y="19027"/>
                    <a:pt x="590" y="19027"/>
                  </a:cubicBezTo>
                  <a:cubicBezTo>
                    <a:pt x="635" y="19027"/>
                    <a:pt x="680" y="19021"/>
                    <a:pt x="724" y="19010"/>
                  </a:cubicBezTo>
                  <a:lnTo>
                    <a:pt x="5104" y="17887"/>
                  </a:lnTo>
                  <a:cubicBezTo>
                    <a:pt x="6465" y="18609"/>
                    <a:pt x="7995" y="19026"/>
                    <a:pt x="9545" y="19026"/>
                  </a:cubicBezTo>
                  <a:cubicBezTo>
                    <a:pt x="14770" y="19026"/>
                    <a:pt x="19058" y="14738"/>
                    <a:pt x="19058" y="9514"/>
                  </a:cubicBezTo>
                  <a:cubicBezTo>
                    <a:pt x="19058" y="4288"/>
                    <a:pt x="14770" y="0"/>
                    <a:pt x="954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9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9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9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9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9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9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9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9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9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9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9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9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9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9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9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9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9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9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9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9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9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9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9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9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9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9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9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9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9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9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9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9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82" grpId="0"/>
      <p:bldP spid="9505" grpId="0" animBg="1"/>
      <p:bldP spid="97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40"/>
          <p:cNvSpPr/>
          <p:nvPr/>
        </p:nvSpPr>
        <p:spPr>
          <a:xfrm>
            <a:off x="4809451" y="3151982"/>
            <a:ext cx="1360805" cy="1546540"/>
          </a:xfrm>
          <a:custGeom>
            <a:avLst/>
            <a:gdLst/>
            <a:ahLst/>
            <a:cxnLst/>
            <a:rect l="l" t="t" r="r" b="b"/>
            <a:pathLst>
              <a:path w="31367" h="35651" extrusionOk="0">
                <a:moveTo>
                  <a:pt x="15191" y="0"/>
                </a:moveTo>
                <a:lnTo>
                  <a:pt x="0" y="9325"/>
                </a:lnTo>
                <a:lnTo>
                  <a:pt x="482" y="27150"/>
                </a:lnTo>
                <a:lnTo>
                  <a:pt x="16153" y="35650"/>
                </a:lnTo>
                <a:lnTo>
                  <a:pt x="31366" y="26325"/>
                </a:lnTo>
                <a:lnTo>
                  <a:pt x="30885" y="8500"/>
                </a:lnTo>
                <a:lnTo>
                  <a:pt x="15191" y="0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6" name="Google Shape;1146;p40"/>
          <p:cNvSpPr/>
          <p:nvPr/>
        </p:nvSpPr>
        <p:spPr>
          <a:xfrm>
            <a:off x="3951466" y="1739900"/>
            <a:ext cx="1360805" cy="1546421"/>
          </a:xfrm>
          <a:custGeom>
            <a:avLst/>
            <a:gdLst/>
            <a:ahLst/>
            <a:cxnLst/>
            <a:rect l="l" t="t" r="r" b="b"/>
            <a:pathLst>
              <a:path w="31367" h="35651" extrusionOk="0">
                <a:moveTo>
                  <a:pt x="15191" y="0"/>
                </a:moveTo>
                <a:lnTo>
                  <a:pt x="0" y="9325"/>
                </a:lnTo>
                <a:lnTo>
                  <a:pt x="482" y="27150"/>
                </a:lnTo>
                <a:lnTo>
                  <a:pt x="16153" y="35650"/>
                </a:lnTo>
                <a:lnTo>
                  <a:pt x="31366" y="26325"/>
                </a:lnTo>
                <a:lnTo>
                  <a:pt x="30885" y="8500"/>
                </a:lnTo>
                <a:lnTo>
                  <a:pt x="15191" y="0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7" name="Google Shape;1157;p40"/>
          <p:cNvSpPr txBox="1">
            <a:spLocks noGrp="1"/>
          </p:cNvSpPr>
          <p:nvPr>
            <p:ph type="title"/>
          </p:nvPr>
        </p:nvSpPr>
        <p:spPr>
          <a:xfrm flipH="1">
            <a:off x="3841903" y="4952201"/>
            <a:ext cx="1612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>
                <a:solidFill>
                  <a:schemeClr val="accent2"/>
                </a:solidFill>
                <a:uFill>
                  <a:noFill/>
                </a:uFill>
                <a:latin typeface="Mali Medium"/>
                <a:ea typeface="Mali Medium"/>
                <a:cs typeface="Mali Medium"/>
                <a:sym typeface="Mali Medium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03</a:t>
            </a:r>
            <a:endParaRPr>
              <a:solidFill>
                <a:schemeClr val="accent2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148" name="Google Shape;1148;p40"/>
          <p:cNvSpPr txBox="1">
            <a:spLocks noGrp="1"/>
          </p:cNvSpPr>
          <p:nvPr>
            <p:ph type="subTitle" idx="1"/>
          </p:nvPr>
        </p:nvSpPr>
        <p:spPr>
          <a:xfrm flipH="1">
            <a:off x="5680433" y="2298951"/>
            <a:ext cx="3213200" cy="99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lang="en-US" dirty="0"/>
          </a:p>
        </p:txBody>
      </p:sp>
      <p:sp>
        <p:nvSpPr>
          <p:cNvPr id="1149" name="Google Shape;1149;p40"/>
          <p:cNvSpPr txBox="1">
            <a:spLocks noGrp="1"/>
          </p:cNvSpPr>
          <p:nvPr>
            <p:ph type="subTitle" idx="2"/>
          </p:nvPr>
        </p:nvSpPr>
        <p:spPr>
          <a:xfrm>
            <a:off x="5680433" y="5241301"/>
            <a:ext cx="3213200" cy="99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lang="en-US" dirty="0"/>
          </a:p>
        </p:txBody>
      </p:sp>
      <p:sp>
        <p:nvSpPr>
          <p:cNvPr id="1150" name="Google Shape;1150;p40"/>
          <p:cNvSpPr txBox="1">
            <a:spLocks noGrp="1"/>
          </p:cNvSpPr>
          <p:nvPr>
            <p:ph type="subTitle" idx="3"/>
          </p:nvPr>
        </p:nvSpPr>
        <p:spPr>
          <a:xfrm flipH="1">
            <a:off x="6544033" y="3752639"/>
            <a:ext cx="3213200" cy="99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lang="en-US" dirty="0"/>
          </a:p>
        </p:txBody>
      </p:sp>
      <p:sp>
        <p:nvSpPr>
          <p:cNvPr id="1151" name="Google Shape;1151;p40"/>
          <p:cNvSpPr txBox="1">
            <a:spLocks noGrp="1"/>
          </p:cNvSpPr>
          <p:nvPr>
            <p:ph type="subTitle" idx="4"/>
          </p:nvPr>
        </p:nvSpPr>
        <p:spPr>
          <a:xfrm flipH="1">
            <a:off x="5680433" y="1522251"/>
            <a:ext cx="3512000" cy="99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r" rtl="1"/>
            <a:r>
              <a:rPr lang="fa-IR" dirty="0"/>
              <a:t>عنوان </a:t>
            </a:r>
            <a:endParaRPr dirty="0"/>
          </a:p>
        </p:txBody>
      </p:sp>
      <p:sp>
        <p:nvSpPr>
          <p:cNvPr id="1152" name="Google Shape;1152;p40"/>
          <p:cNvSpPr txBox="1">
            <a:spLocks noGrp="1"/>
          </p:cNvSpPr>
          <p:nvPr>
            <p:ph type="subTitle" idx="5"/>
          </p:nvPr>
        </p:nvSpPr>
        <p:spPr>
          <a:xfrm>
            <a:off x="5680433" y="4439201"/>
            <a:ext cx="3213200" cy="99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r" rtl="1"/>
            <a:r>
              <a:rPr lang="fa-IR" dirty="0"/>
              <a:t>عنوان</a:t>
            </a:r>
            <a:endParaRPr dirty="0"/>
          </a:p>
        </p:txBody>
      </p:sp>
      <p:sp>
        <p:nvSpPr>
          <p:cNvPr id="1153" name="Google Shape;1153;p40"/>
          <p:cNvSpPr txBox="1">
            <a:spLocks noGrp="1"/>
          </p:cNvSpPr>
          <p:nvPr>
            <p:ph type="subTitle" idx="6"/>
          </p:nvPr>
        </p:nvSpPr>
        <p:spPr>
          <a:xfrm flipH="1">
            <a:off x="6544033" y="3103539"/>
            <a:ext cx="3574400" cy="86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r" rtl="1"/>
            <a:r>
              <a:rPr lang="fa-IR" dirty="0"/>
              <a:t>عنوان</a:t>
            </a:r>
            <a:endParaRPr dirty="0"/>
          </a:p>
        </p:txBody>
      </p:sp>
      <p:sp>
        <p:nvSpPr>
          <p:cNvPr id="1155" name="Google Shape;1155;p40"/>
          <p:cNvSpPr txBox="1">
            <a:spLocks noGrp="1"/>
          </p:cNvSpPr>
          <p:nvPr>
            <p:ph type="title" idx="7"/>
          </p:nvPr>
        </p:nvSpPr>
        <p:spPr>
          <a:xfrm>
            <a:off x="4607452" y="3540091"/>
            <a:ext cx="1764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>
                <a:solidFill>
                  <a:schemeClr val="accent3"/>
                </a:solidFill>
                <a:uFill>
                  <a:noFill/>
                </a:uFill>
                <a:latin typeface="Mali Medium"/>
                <a:ea typeface="Mali Medium"/>
                <a:cs typeface="Mali Medium"/>
                <a:sym typeface="Mali Medium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</a:t>
            </a:r>
            <a:endParaRPr>
              <a:solidFill>
                <a:schemeClr val="accent3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154" name="Google Shape;1154;p40"/>
          <p:cNvSpPr txBox="1">
            <a:spLocks noGrp="1"/>
          </p:cNvSpPr>
          <p:nvPr>
            <p:ph type="title" idx="8"/>
          </p:nvPr>
        </p:nvSpPr>
        <p:spPr>
          <a:xfrm>
            <a:off x="3749419" y="2127957"/>
            <a:ext cx="17648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>
                <a:solidFill>
                  <a:schemeClr val="accent2"/>
                </a:solidFill>
                <a:uFill>
                  <a:noFill/>
                </a:uFill>
                <a:latin typeface="Mali Medium"/>
                <a:ea typeface="Mali Medium"/>
                <a:cs typeface="Mali Medium"/>
                <a:sym typeface="Mali Medium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</a:t>
            </a:r>
            <a:endParaRPr>
              <a:solidFill>
                <a:schemeClr val="accent2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147" name="Google Shape;1147;p40"/>
          <p:cNvSpPr txBox="1">
            <a:spLocks noGrp="1"/>
          </p:cNvSpPr>
          <p:nvPr>
            <p:ph type="title" idx="9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1156" name="Google Shape;1156;p40"/>
          <p:cNvSpPr/>
          <p:nvPr/>
        </p:nvSpPr>
        <p:spPr>
          <a:xfrm>
            <a:off x="3951416" y="4564163"/>
            <a:ext cx="1360805" cy="1546540"/>
          </a:xfrm>
          <a:custGeom>
            <a:avLst/>
            <a:gdLst/>
            <a:ahLst/>
            <a:cxnLst/>
            <a:rect l="l" t="t" r="r" b="b"/>
            <a:pathLst>
              <a:path w="31367" h="35651" extrusionOk="0">
                <a:moveTo>
                  <a:pt x="15191" y="0"/>
                </a:moveTo>
                <a:lnTo>
                  <a:pt x="0" y="9325"/>
                </a:lnTo>
                <a:lnTo>
                  <a:pt x="482" y="27150"/>
                </a:lnTo>
                <a:lnTo>
                  <a:pt x="16153" y="35650"/>
                </a:lnTo>
                <a:lnTo>
                  <a:pt x="31366" y="26325"/>
                </a:lnTo>
                <a:lnTo>
                  <a:pt x="30885" y="8500"/>
                </a:lnTo>
                <a:lnTo>
                  <a:pt x="15191" y="0"/>
                </a:lnTo>
                <a:close/>
              </a:path>
            </a:pathLst>
          </a:custGeom>
          <a:solidFill>
            <a:srgbClr val="FFDB45">
              <a:alpha val="536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41"/>
          <p:cNvSpPr txBox="1">
            <a:spLocks noGrp="1"/>
          </p:cNvSpPr>
          <p:nvPr>
            <p:ph type="title"/>
          </p:nvPr>
        </p:nvSpPr>
        <p:spPr>
          <a:xfrm>
            <a:off x="2359733" y="2001000"/>
            <a:ext cx="3485600" cy="256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algn="r">
              <a:spcBef>
                <a:spcPts val="0"/>
              </a:spcBef>
            </a:pPr>
            <a:r>
              <a:rPr lang="fa-IR" dirty="0"/>
              <a:t>عنوان</a:t>
            </a:r>
            <a:endParaRPr dirty="0"/>
          </a:p>
        </p:txBody>
      </p:sp>
      <p:sp>
        <p:nvSpPr>
          <p:cNvPr id="1163" name="Google Shape;1163;p41"/>
          <p:cNvSpPr txBox="1">
            <a:spLocks noGrp="1"/>
          </p:cNvSpPr>
          <p:nvPr>
            <p:ph type="body" idx="1"/>
          </p:nvPr>
        </p:nvSpPr>
        <p:spPr>
          <a:xfrm>
            <a:off x="2359767" y="4366000"/>
            <a:ext cx="3485600" cy="77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r" rtl="1">
              <a:spcBef>
                <a:spcPts val="0"/>
              </a:spcBef>
            </a:pPr>
            <a:r>
              <a:rPr lang="fa-IR" sz="2400" dirty="0"/>
              <a:t>قالب پاورپوينت حرفه ای روانشناسی کودک دارای 53 اسلاید ، قابل ویرایش می باشد</a:t>
            </a:r>
            <a:endParaRPr lang="en-US" sz="2400" dirty="0"/>
          </a:p>
        </p:txBody>
      </p:sp>
      <p:sp>
        <p:nvSpPr>
          <p:cNvPr id="1164" name="Google Shape;1164;p41"/>
          <p:cNvSpPr/>
          <p:nvPr/>
        </p:nvSpPr>
        <p:spPr>
          <a:xfrm>
            <a:off x="6433534" y="2717840"/>
            <a:ext cx="2121356" cy="241136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2"/>
                </a:solidFill>
                <a:latin typeface="Mali;600"/>
              </a:rPr>
              <a:t>0</a:t>
            </a:r>
          </a:p>
        </p:txBody>
      </p:sp>
      <p:sp>
        <p:nvSpPr>
          <p:cNvPr id="1165" name="Google Shape;1165;p41"/>
          <p:cNvSpPr/>
          <p:nvPr/>
        </p:nvSpPr>
        <p:spPr>
          <a:xfrm>
            <a:off x="8898322" y="2717804"/>
            <a:ext cx="943212" cy="2418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>
                <a:solidFill>
                  <a:schemeClr val="accent3"/>
                </a:solidFill>
                <a:latin typeface="Mali;600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4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r" rtl="1">
              <a:buClr>
                <a:schemeClr val="dk1"/>
              </a:buClr>
              <a:buSzPts val="1100"/>
              <a:buNone/>
            </a:pPr>
            <a:r>
              <a:rPr lang="fa-IR" dirty="0"/>
              <a:t>قالب پاورپوينت حرفه ای روانشناسی کودک دارای 53 اسلاید ، قابل ویرایش می باشد</a:t>
            </a:r>
            <a:r>
              <a:rPr lang="en-US" dirty="0"/>
              <a:t>They’re simple </a:t>
            </a:r>
          </a:p>
          <a:p>
            <a:pPr indent="-457189" algn="r" rtl="1">
              <a:buSzPts val="1800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indent="-457189" algn="r" rtl="1">
              <a:buSzPts val="1800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indent="-457189" algn="r" rtl="1">
              <a:buSzPts val="1800"/>
            </a:pPr>
            <a:r>
              <a:rPr lang="fa-IR" dirty="0"/>
              <a:t>قالب پاورپوينت حرفه ای روانشناسی کودک دارای 53 اسلاید ، قابل ویرایش می باشد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dirty="0"/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fa-IR" dirty="0"/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fa-IR" dirty="0"/>
              <a:t>قالب پاورپوينت روانشناسی کودک دارای 53 اسلاید ، قابل ويرايش می باشد و جهت استفاده در جلسات دفاع رساله، پايان نامه،پروپوزال ، سمينار و...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fa-IR" dirty="0"/>
              <a:t>قالب پاورپوينت روانشناسی کودک دارای 53 اسلاید ، قابل ویرایش می باشد</a:t>
            </a:r>
          </a:p>
        </p:txBody>
      </p:sp>
      <p:sp>
        <p:nvSpPr>
          <p:cNvPr id="1170" name="Google Shape;1170;p4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عنوان اسلاید اینجا می رود!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3DBEC6-9EEC-BED4-4D6D-9CD15307D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195" y="1878762"/>
            <a:ext cx="3319492" cy="4979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4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عنوان</a:t>
            </a:r>
            <a:endParaRPr dirty="0"/>
          </a:p>
        </p:txBody>
      </p:sp>
      <p:sp>
        <p:nvSpPr>
          <p:cNvPr id="1180" name="Google Shape;1180;p4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177" name="Google Shape;1177;p43"/>
          <p:cNvSpPr txBox="1">
            <a:spLocks noGrp="1"/>
          </p:cNvSpPr>
          <p:nvPr>
            <p:ph type="ctrTitle" idx="2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fa-IR" dirty="0"/>
              <a:t>عنوان</a:t>
            </a:r>
            <a:endParaRPr dirty="0"/>
          </a:p>
        </p:txBody>
      </p:sp>
      <p:sp>
        <p:nvSpPr>
          <p:cNvPr id="1178" name="Google Shape;1178;p43"/>
          <p:cNvSpPr txBox="1">
            <a:spLocks noGrp="1"/>
          </p:cNvSpPr>
          <p:nvPr>
            <p:ph type="subTitle" idx="3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rtl="1"/>
            <a:r>
              <a:rPr lang="fa-IR" dirty="0"/>
              <a:t>قالب پاورپوينت حرفه ای روانشناسی کودک دارای 53 اسلاید ، قابل ویرایش می باشد</a:t>
            </a:r>
            <a:endParaRPr dirty="0"/>
          </a:p>
        </p:txBody>
      </p:sp>
      <p:sp>
        <p:nvSpPr>
          <p:cNvPr id="1176" name="Google Shape;1176;p43"/>
          <p:cNvSpPr txBox="1">
            <a:spLocks noGrp="1"/>
          </p:cNvSpPr>
          <p:nvPr>
            <p:ph type="title" idx="4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/>
              <a:t>در اینجا شما دو ستون دارید</a:t>
            </a:r>
          </a:p>
        </p:txBody>
      </p:sp>
      <p:grpSp>
        <p:nvGrpSpPr>
          <p:cNvPr id="1181" name="Google Shape;1181;p43"/>
          <p:cNvGrpSpPr/>
          <p:nvPr/>
        </p:nvGrpSpPr>
        <p:grpSpPr>
          <a:xfrm>
            <a:off x="2950040" y="2088072"/>
            <a:ext cx="1731531" cy="1344961"/>
            <a:chOff x="2193678" y="1566053"/>
            <a:chExt cx="1298648" cy="1008721"/>
          </a:xfrm>
        </p:grpSpPr>
        <p:sp>
          <p:nvSpPr>
            <p:cNvPr id="1182" name="Google Shape;1182;p43"/>
            <p:cNvSpPr/>
            <p:nvPr/>
          </p:nvSpPr>
          <p:spPr>
            <a:xfrm>
              <a:off x="2441137" y="1669200"/>
              <a:ext cx="841425" cy="90557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sz="2400" b="1">
                  <a:solidFill>
                    <a:schemeClr val="accent2"/>
                  </a:solidFill>
                  <a:latin typeface="Mali"/>
                </a:rPr>
                <a:t>M</a:t>
              </a:r>
            </a:p>
          </p:txBody>
        </p:sp>
        <p:sp>
          <p:nvSpPr>
            <p:cNvPr id="1183" name="Google Shape;1183;p43"/>
            <p:cNvSpPr/>
            <p:nvPr/>
          </p:nvSpPr>
          <p:spPr>
            <a:xfrm rot="6064621">
              <a:off x="3236785" y="1620073"/>
              <a:ext cx="257682" cy="207764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1184;p43"/>
            <p:cNvSpPr/>
            <p:nvPr/>
          </p:nvSpPr>
          <p:spPr>
            <a:xfrm rot="-2020614">
              <a:off x="2229661" y="1620065"/>
              <a:ext cx="257690" cy="207771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5" name="Google Shape;1185;p43"/>
          <p:cNvGrpSpPr/>
          <p:nvPr/>
        </p:nvGrpSpPr>
        <p:grpSpPr>
          <a:xfrm>
            <a:off x="7520971" y="2233150"/>
            <a:ext cx="1623315" cy="1192340"/>
            <a:chOff x="5670574" y="1674862"/>
            <a:chExt cx="1217486" cy="894255"/>
          </a:xfrm>
        </p:grpSpPr>
        <p:sp>
          <p:nvSpPr>
            <p:cNvPr id="1186" name="Google Shape;1186;p43"/>
            <p:cNvSpPr/>
            <p:nvPr/>
          </p:nvSpPr>
          <p:spPr>
            <a:xfrm>
              <a:off x="5900440" y="1674862"/>
              <a:ext cx="732002" cy="8942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sz="2400" b="1">
                  <a:solidFill>
                    <a:schemeClr val="accent3"/>
                  </a:solidFill>
                  <a:latin typeface="Mali"/>
                </a:rPr>
                <a:t>V</a:t>
              </a:r>
            </a:p>
          </p:txBody>
        </p:sp>
        <p:sp>
          <p:nvSpPr>
            <p:cNvPr id="1187" name="Google Shape;1187;p43"/>
            <p:cNvSpPr/>
            <p:nvPr/>
          </p:nvSpPr>
          <p:spPr>
            <a:xfrm rot="8311391">
              <a:off x="6593888" y="1876625"/>
              <a:ext cx="257680" cy="207762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1188;p43"/>
            <p:cNvSpPr/>
            <p:nvPr/>
          </p:nvSpPr>
          <p:spPr>
            <a:xfrm rot="-3649375">
              <a:off x="5695246" y="1896106"/>
              <a:ext cx="257686" cy="207768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89" name="Google Shape;1189;p43"/>
          <p:cNvSpPr/>
          <p:nvPr/>
        </p:nvSpPr>
        <p:spPr>
          <a:xfrm>
            <a:off x="-355600" y="2684333"/>
            <a:ext cx="3606800" cy="406400"/>
          </a:xfrm>
          <a:custGeom>
            <a:avLst/>
            <a:gdLst/>
            <a:ahLst/>
            <a:cxnLst/>
            <a:rect l="l" t="t" r="r" b="b"/>
            <a:pathLst>
              <a:path w="108204" h="12192" extrusionOk="0">
                <a:moveTo>
                  <a:pt x="0" y="0"/>
                </a:moveTo>
                <a:cubicBezTo>
                  <a:pt x="4605" y="6907"/>
                  <a:pt x="13415" y="12192"/>
                  <a:pt x="21717" y="12192"/>
                </a:cubicBezTo>
                <a:cubicBezTo>
                  <a:pt x="32119" y="12192"/>
                  <a:pt x="41137" y="4138"/>
                  <a:pt x="51435" y="2667"/>
                </a:cubicBezTo>
                <a:cubicBezTo>
                  <a:pt x="59943" y="1452"/>
                  <a:pt x="67311" y="9834"/>
                  <a:pt x="75819" y="11049"/>
                </a:cubicBezTo>
                <a:cubicBezTo>
                  <a:pt x="86827" y="12622"/>
                  <a:pt x="98258" y="8021"/>
                  <a:pt x="108204" y="3048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  <p:sp>
        <p:nvSpPr>
          <p:cNvPr id="1190" name="Google Shape;1190;p43"/>
          <p:cNvSpPr/>
          <p:nvPr/>
        </p:nvSpPr>
        <p:spPr>
          <a:xfrm>
            <a:off x="8684367" y="2627468"/>
            <a:ext cx="3888516" cy="490981"/>
          </a:xfrm>
          <a:custGeom>
            <a:avLst/>
            <a:gdLst/>
            <a:ahLst/>
            <a:cxnLst/>
            <a:rect l="l" t="t" r="r" b="b"/>
            <a:pathLst>
              <a:path w="112776" h="13670" extrusionOk="0">
                <a:moveTo>
                  <a:pt x="0" y="6223"/>
                </a:moveTo>
                <a:cubicBezTo>
                  <a:pt x="7964" y="14187"/>
                  <a:pt x="23749" y="16002"/>
                  <a:pt x="33528" y="10414"/>
                </a:cubicBezTo>
                <a:cubicBezTo>
                  <a:pt x="36195" y="8890"/>
                  <a:pt x="37743" y="1270"/>
                  <a:pt x="34671" y="1270"/>
                </a:cubicBezTo>
                <a:cubicBezTo>
                  <a:pt x="33080" y="1270"/>
                  <a:pt x="31948" y="3931"/>
                  <a:pt x="32385" y="5461"/>
                </a:cubicBezTo>
                <a:cubicBezTo>
                  <a:pt x="34484" y="12808"/>
                  <a:pt x="46919" y="12638"/>
                  <a:pt x="54483" y="11557"/>
                </a:cubicBezTo>
                <a:cubicBezTo>
                  <a:pt x="65021" y="10052"/>
                  <a:pt x="74144" y="2977"/>
                  <a:pt x="84582" y="889"/>
                </a:cubicBezTo>
                <a:cubicBezTo>
                  <a:pt x="93819" y="-958"/>
                  <a:pt x="103638" y="509"/>
                  <a:pt x="112776" y="2794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100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2117</Words>
  <Application>Microsoft Office PowerPoint</Application>
  <PresentationFormat>Widescreen</PresentationFormat>
  <Paragraphs>335</Paragraphs>
  <Slides>53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72" baseType="lpstr">
      <vt:lpstr>Amatic SC</vt:lpstr>
      <vt:lpstr>Arial</vt:lpstr>
      <vt:lpstr>Calibri</vt:lpstr>
      <vt:lpstr>Century Gothic</vt:lpstr>
      <vt:lpstr>Fira Sans Extra Condensed Medium</vt:lpstr>
      <vt:lpstr>Hind Siliguri</vt:lpstr>
      <vt:lpstr>Mali</vt:lpstr>
      <vt:lpstr>Mali Medium</vt:lpstr>
      <vt:lpstr>Mali SemiBold</vt:lpstr>
      <vt:lpstr>Mali;600</vt:lpstr>
      <vt:lpstr>Nunito</vt:lpstr>
      <vt:lpstr>Nunito Light</vt:lpstr>
      <vt:lpstr>Paytone One</vt:lpstr>
      <vt:lpstr>Poppins Medium</vt:lpstr>
      <vt:lpstr>Raleway Thin</vt:lpstr>
      <vt:lpstr>Roboto Condensed Light</vt:lpstr>
      <vt:lpstr>Roboto Medium</vt:lpstr>
      <vt:lpstr>Wingdings 3</vt:lpstr>
      <vt:lpstr>Ion</vt:lpstr>
      <vt:lpstr>PowerPoint Presentation</vt:lpstr>
      <vt:lpstr>قالب پاورپوینت روانشناسی کودک</vt:lpstr>
      <vt:lpstr>Contents of This Template</vt:lpstr>
      <vt:lpstr>PowerPoint Presentation</vt:lpstr>
      <vt:lpstr>PowerPoint Presentation</vt:lpstr>
      <vt:lpstr>03</vt:lpstr>
      <vt:lpstr>عنوان</vt:lpstr>
      <vt:lpstr>عنوان اسلاید اینجا می رود!</vt:lpstr>
      <vt:lpstr>عنوان</vt:lpstr>
      <vt:lpstr>Venus</vt:lpstr>
      <vt:lpstr>This Is a Table</vt:lpstr>
      <vt:lpstr>Try Using Infographics!</vt:lpstr>
      <vt:lpstr>قالب پاورپوينت حرفه ای روانشناسی کودک دارای 53 اسلاید ، قابل ویرایش ، جهت استفاده در جلسات دفاع رساله ، پایان نامه ، پروپوزال و سمینار و .... می باشد.</vt:lpstr>
      <vt:lpstr>یک تصویر همیشه این مفهوم را تقویت می کند</vt:lpstr>
      <vt:lpstr>یک جدول زمانی همیشه کار می کند</vt:lpstr>
      <vt:lpstr>یک جدول زمانی همیشه کار می کند</vt:lpstr>
      <vt:lpstr>بخش دوم</vt:lpstr>
      <vt:lpstr>این تمرین را امتحان کنید</vt:lpstr>
      <vt:lpstr>Belt</vt:lpstr>
      <vt:lpstr>O N H Y E</vt:lpstr>
      <vt:lpstr>Honey</vt:lpstr>
      <vt:lpstr>آیا به درصد نیاز دارید؟</vt:lpstr>
      <vt:lpstr>این یک نقشه است</vt:lpstr>
      <vt:lpstr>می توانید از نمودار استفاده کنید</vt:lpstr>
      <vt:lpstr>بخش  سوم</vt:lpstr>
      <vt:lpstr>کلمات  عالی</vt:lpstr>
      <vt:lpstr>آیا به چک لیست نیاز دارید؟</vt:lpstr>
      <vt:lpstr>Here’s Another Timeline</vt:lpstr>
      <vt:lpstr>می توانید از نمودار استفاده کنید</vt:lpstr>
      <vt:lpstr>568,200,000</vt:lpstr>
      <vt:lpstr>15h 526m</vt:lpstr>
      <vt:lpstr>تیم ما</vt:lpstr>
      <vt:lpstr>نرم افزار دسکتاپ</vt:lpstr>
      <vt:lpstr>برنامه تبلت</vt:lpstr>
      <vt:lpstr>وب موبایل</vt:lpstr>
      <vt:lpstr>Thanks!</vt:lpstr>
      <vt:lpstr>منابع جایگزین</vt:lpstr>
      <vt:lpstr>منابع </vt:lpstr>
      <vt:lpstr>Instructions for use</vt:lpstr>
      <vt:lpstr>Fonts &amp; colors used</vt:lpstr>
      <vt:lpstr>Use our editable graphic resources...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...and our sets of editable icons</vt:lpstr>
      <vt:lpstr>Educational Icons</vt:lpstr>
      <vt:lpstr>Business Icons</vt:lpstr>
      <vt:lpstr>Help &amp; Support Icons</vt:lpstr>
      <vt:lpstr>Creative Process Icons</vt:lpstr>
      <vt:lpstr>Nature Icons</vt:lpstr>
      <vt:lpstr>SEO &amp; Marketing Icons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2023-04-10T04:51:42Z</dcterms:created>
  <dcterms:modified xsi:type="dcterms:W3CDTF">2023-04-10T07:15:31Z</dcterms:modified>
</cp:coreProperties>
</file>